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6"/>
  </p:notesMasterIdLst>
  <p:sldIdLst>
    <p:sldId id="256" r:id="rId4"/>
    <p:sldId id="341" r:id="rId5"/>
    <p:sldId id="257" r:id="rId6"/>
    <p:sldId id="313" r:id="rId7"/>
    <p:sldId id="342" r:id="rId8"/>
    <p:sldId id="309" r:id="rId9"/>
    <p:sldId id="298" r:id="rId10"/>
    <p:sldId id="348" r:id="rId11"/>
    <p:sldId id="307" r:id="rId12"/>
    <p:sldId id="310" r:id="rId13"/>
    <p:sldId id="350" r:id="rId14"/>
    <p:sldId id="311" r:id="rId15"/>
    <p:sldId id="312" r:id="rId16"/>
    <p:sldId id="318" r:id="rId17"/>
    <p:sldId id="351" r:id="rId18"/>
    <p:sldId id="349" r:id="rId19"/>
    <p:sldId id="316" r:id="rId20"/>
    <p:sldId id="308" r:id="rId21"/>
    <p:sldId id="317" r:id="rId22"/>
    <p:sldId id="322" r:id="rId23"/>
    <p:sldId id="325" r:id="rId24"/>
    <p:sldId id="315" r:id="rId25"/>
    <p:sldId id="260" r:id="rId26"/>
    <p:sldId id="319" r:id="rId27"/>
    <p:sldId id="323" r:id="rId28"/>
    <p:sldId id="321" r:id="rId29"/>
    <p:sldId id="345" r:id="rId30"/>
    <p:sldId id="324" r:id="rId31"/>
    <p:sldId id="264" r:id="rId32"/>
    <p:sldId id="327" r:id="rId33"/>
    <p:sldId id="328" r:id="rId34"/>
    <p:sldId id="329" r:id="rId35"/>
    <p:sldId id="330" r:id="rId36"/>
    <p:sldId id="333" r:id="rId37"/>
    <p:sldId id="331" r:id="rId38"/>
    <p:sldId id="287" r:id="rId39"/>
    <p:sldId id="334" r:id="rId40"/>
    <p:sldId id="335" r:id="rId41"/>
    <p:sldId id="336" r:id="rId42"/>
    <p:sldId id="337" r:id="rId43"/>
    <p:sldId id="344" r:id="rId44"/>
    <p:sldId id="339" r:id="rId45"/>
    <p:sldId id="340" r:id="rId46"/>
    <p:sldId id="299" r:id="rId47"/>
    <p:sldId id="300" r:id="rId48"/>
    <p:sldId id="301" r:id="rId49"/>
    <p:sldId id="346" r:id="rId50"/>
    <p:sldId id="347" r:id="rId51"/>
    <p:sldId id="303" r:id="rId52"/>
    <p:sldId id="304" r:id="rId53"/>
    <p:sldId id="305" r:id="rId54"/>
    <p:sldId id="306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5AC4"/>
    <a:srgbClr val="2EC9EE"/>
    <a:srgbClr val="000000"/>
    <a:srgbClr val="1FFBFD"/>
    <a:srgbClr val="0AA6ED"/>
    <a:srgbClr val="0085F2"/>
    <a:srgbClr val="00004F"/>
    <a:srgbClr val="00307E"/>
    <a:srgbClr val="009FE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707" autoAdjust="0"/>
  </p:normalViewPr>
  <p:slideViewPr>
    <p:cSldViewPr snapToGrid="0" showGuides="1">
      <p:cViewPr varScale="1">
        <p:scale>
          <a:sx n="108" d="100"/>
          <a:sy n="108" d="100"/>
        </p:scale>
        <p:origin x="714" y="108"/>
      </p:cViewPr>
      <p:guideLst>
        <p:guide orient="horz" pos="2256"/>
        <p:guide pos="3840"/>
      </p:guideLst>
    </p:cSldViewPr>
  </p:slideViewPr>
  <p:outlineViewPr>
    <p:cViewPr>
      <p:scale>
        <a:sx n="33" d="100"/>
        <a:sy n="33" d="100"/>
      </p:scale>
      <p:origin x="0" y="-46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3" d="100"/>
        <a:sy n="73" d="100"/>
      </p:scale>
      <p:origin x="0" y="-7320"/>
    </p:cViewPr>
  </p:sorterViewPr>
  <p:notesViewPr>
    <p:cSldViewPr snapToGrid="0">
      <p:cViewPr varScale="1">
        <p:scale>
          <a:sx n="71" d="100"/>
          <a:sy n="71" d="100"/>
        </p:scale>
        <p:origin x="274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CB-4DDD-B5B1-7F2B3838C8C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CB-4DDD-B5B1-7F2B3838C8C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35</c:v>
                </c:pt>
                <c:pt idx="1">
                  <c:v>15</c:v>
                </c:pt>
                <c:pt idx="2">
                  <c:v>30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CB-4DDD-B5B1-7F2B3838C8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22567312"/>
        <c:axId val="1419950304"/>
      </c:barChart>
      <c:catAx>
        <c:axId val="122256731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419950304"/>
        <c:crosses val="autoZero"/>
        <c:auto val="1"/>
        <c:lblAlgn val="ctr"/>
        <c:lblOffset val="100"/>
        <c:noMultiLvlLbl val="0"/>
      </c:catAx>
      <c:valAx>
        <c:axId val="141995030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2225673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35-4F18-8019-3042FFDBAA0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35-4F18-8019-3042FFDBAA0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35</c:v>
                </c:pt>
                <c:pt idx="1">
                  <c:v>15</c:v>
                </c:pt>
                <c:pt idx="2">
                  <c:v>30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135-4F18-8019-3042FFDBAA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31586336"/>
        <c:axId val="1531590144"/>
      </c:barChart>
      <c:catAx>
        <c:axId val="1531586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31590144"/>
        <c:crosses val="autoZero"/>
        <c:auto val="1"/>
        <c:lblAlgn val="ctr"/>
        <c:lblOffset val="100"/>
        <c:noMultiLvlLbl val="0"/>
      </c:catAx>
      <c:valAx>
        <c:axId val="153159014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315863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102-439A-87FE-B0A300A4F1B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102-439A-87FE-B0A300A4F1B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102-439A-87FE-B0A300A4F1BF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102-439A-87FE-B0A300A4F1BF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45</c:v>
                </c:pt>
                <c:pt idx="1">
                  <c:v>50</c:v>
                </c:pt>
                <c:pt idx="2">
                  <c:v>65</c:v>
                </c:pt>
                <c:pt idx="3">
                  <c:v>50</c:v>
                </c:pt>
                <c:pt idx="4">
                  <c:v>35</c:v>
                </c:pt>
                <c:pt idx="5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102-439A-87FE-B0A300A4F1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531593952"/>
        <c:axId val="1531590688"/>
      </c:barChart>
      <c:catAx>
        <c:axId val="15315939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531590688"/>
        <c:crosses val="autoZero"/>
        <c:auto val="1"/>
        <c:lblAlgn val="ctr"/>
        <c:lblOffset val="100"/>
        <c:noMultiLvlLbl val="0"/>
      </c:catAx>
      <c:valAx>
        <c:axId val="15315906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5315939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B3F-4C5E-8101-EEC02FA51C4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B3F-4C5E-8101-EEC02FA51C4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B3F-4C5E-8101-EEC02FA51C4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B3F-4C5E-8101-EEC02FA51C40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65</c:v>
                </c:pt>
                <c:pt idx="1">
                  <c:v>55</c:v>
                </c:pt>
                <c:pt idx="2">
                  <c:v>40</c:v>
                </c:pt>
                <c:pt idx="3">
                  <c:v>80</c:v>
                </c:pt>
                <c:pt idx="4">
                  <c:v>40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B3F-4C5E-8101-EEC02FA51C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531584160"/>
        <c:axId val="1531586880"/>
      </c:barChart>
      <c:catAx>
        <c:axId val="153158416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531586880"/>
        <c:crosses val="autoZero"/>
        <c:auto val="1"/>
        <c:lblAlgn val="ctr"/>
        <c:lblOffset val="100"/>
        <c:noMultiLvlLbl val="0"/>
      </c:catAx>
      <c:valAx>
        <c:axId val="153158688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53158416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  <c:pt idx="4">
                  <c:v>15</c:v>
                </c:pt>
                <c:pt idx="5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0E-42F7-8A4B-3032684F99E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  <c:pt idx="4">
                  <c:v>34</c:v>
                </c:pt>
                <c:pt idx="5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0E-42F7-8A4B-3032684F99E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42</c:v>
                </c:pt>
                <c:pt idx="1">
                  <c:v>12</c:v>
                </c:pt>
                <c:pt idx="2">
                  <c:v>43</c:v>
                </c:pt>
                <c:pt idx="3">
                  <c:v>35</c:v>
                </c:pt>
                <c:pt idx="4">
                  <c:v>55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0E-42F7-8A4B-3032684F99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axId val="1531595584"/>
        <c:axId val="1531596672"/>
      </c:barChart>
      <c:catAx>
        <c:axId val="15315955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531596672"/>
        <c:crosses val="autoZero"/>
        <c:auto val="1"/>
        <c:lblAlgn val="ctr"/>
        <c:lblOffset val="100"/>
        <c:noMultiLvlLbl val="0"/>
      </c:catAx>
      <c:valAx>
        <c:axId val="153159667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531595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CC-4C9B-91E1-EB0B65D9A44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2-0FCC-4C9B-91E1-EB0B65D9A445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FCC-4C9B-91E1-EB0B65D9A44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FCC-4C9B-91E1-EB0B65D9A445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FCC-4C9B-91E1-EB0B65D9A4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1531587968"/>
        <c:axId val="1531588512"/>
      </c:barChart>
      <c:catAx>
        <c:axId val="15315879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31588512"/>
        <c:crosses val="autoZero"/>
        <c:auto val="1"/>
        <c:lblAlgn val="ctr"/>
        <c:lblOffset val="100"/>
        <c:noMultiLvlLbl val="0"/>
      </c:catAx>
      <c:valAx>
        <c:axId val="15315885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31587968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1C-4BCA-9407-C2C2CB5CB86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1C-4BCA-9407-C2C2CB5CB86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61C-4BCA-9407-C2C2CB5CB860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61C-4BCA-9407-C2C2CB5CB8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1531584704"/>
        <c:axId val="1626856528"/>
      </c:barChart>
      <c:catAx>
        <c:axId val="153158470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626856528"/>
        <c:crosses val="autoZero"/>
        <c:auto val="1"/>
        <c:lblAlgn val="ctr"/>
        <c:lblOffset val="100"/>
        <c:noMultiLvlLbl val="0"/>
      </c:catAx>
      <c:valAx>
        <c:axId val="16268565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31584704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90-4C98-B4F5-833D92A32B2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90-4C98-B4F5-833D92A32B2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490-4C98-B4F5-833D92A32B29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490-4C98-B4F5-833D92A32B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1626852720"/>
        <c:axId val="1626860336"/>
      </c:barChart>
      <c:catAx>
        <c:axId val="16268527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626860336"/>
        <c:crosses val="autoZero"/>
        <c:auto val="1"/>
        <c:lblAlgn val="ctr"/>
        <c:lblOffset val="100"/>
        <c:noMultiLvlLbl val="0"/>
      </c:catAx>
      <c:valAx>
        <c:axId val="16268603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626852720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54-47A5-85F3-BE56D89753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54-47A5-85F3-BE56D897533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E54-47A5-85F3-BE56D8975337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54-47A5-85F3-BE56D89753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1626862512"/>
        <c:axId val="1626863056"/>
      </c:barChart>
      <c:catAx>
        <c:axId val="16268625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626863056"/>
        <c:crosses val="autoZero"/>
        <c:auto val="1"/>
        <c:lblAlgn val="ctr"/>
        <c:lblOffset val="100"/>
        <c:noMultiLvlLbl val="0"/>
      </c:catAx>
      <c:valAx>
        <c:axId val="16268630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6268625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26717-E6F8-463C-9E7A-79F4D0063E30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9D5B5-EAED-4887-8BB5-B829E447409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12907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D9D5B5-EAED-4887-8BB5-B829E4474091}" type="slidenum">
              <a:rPr lang="es-PE" smtClean="0"/>
              <a:t>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74015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D9D5B5-EAED-4887-8BB5-B829E4474091}" type="slidenum">
              <a:rPr lang="es-PE" smtClean="0"/>
              <a:t>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30230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D9D5B5-EAED-4887-8BB5-B829E4474091}" type="slidenum">
              <a:rPr lang="es-PE" smtClean="0"/>
              <a:t>10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58947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D9D5B5-EAED-4887-8BB5-B829E4474091}" type="slidenum">
              <a:rPr lang="es-PE" smtClean="0"/>
              <a:t>12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51613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D9D5B5-EAED-4887-8BB5-B829E4474091}" type="slidenum">
              <a:rPr lang="es-PE" smtClean="0"/>
              <a:t>13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30294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D9D5B5-EAED-4887-8BB5-B829E4474091}" type="slidenum">
              <a:rPr lang="es-PE" smtClean="0"/>
              <a:t>14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73948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2465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39803" y="5867365"/>
            <a:ext cx="645368" cy="75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3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24"/>
          <a:stretch/>
        </p:blipFill>
        <p:spPr>
          <a:xfrm>
            <a:off x="0" y="0"/>
            <a:ext cx="12202510" cy="691661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1788" y="5841136"/>
            <a:ext cx="708872" cy="83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893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85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43789" y="144365"/>
            <a:ext cx="958399" cy="112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19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585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43789" y="144365"/>
            <a:ext cx="958399" cy="112297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12172" y="6190547"/>
            <a:ext cx="1367533" cy="5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206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2210" y="202085"/>
            <a:ext cx="608816" cy="71231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0" y="6333344"/>
            <a:ext cx="12192000" cy="524656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71514" y="4437513"/>
            <a:ext cx="3523869" cy="215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132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3235" y="320109"/>
            <a:ext cx="665628" cy="77878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0" y="6333344"/>
            <a:ext cx="12192000" cy="52465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8474" y="4018465"/>
            <a:ext cx="3044326" cy="257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9296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6333344"/>
            <a:ext cx="12192000" cy="524656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62577" y="5144422"/>
            <a:ext cx="900000" cy="145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823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6333344"/>
            <a:ext cx="12192000" cy="52465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00761" y="5983868"/>
            <a:ext cx="1866518" cy="69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9947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6333344"/>
            <a:ext cx="12192000" cy="52465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58407" y="314588"/>
            <a:ext cx="1228793" cy="46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5237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54"/>
          <a:stretch/>
        </p:blipFill>
        <p:spPr>
          <a:xfrm>
            <a:off x="0" y="0"/>
            <a:ext cx="122273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12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86"/>
          <a:stretch/>
        </p:blipFill>
        <p:spPr>
          <a:xfrm>
            <a:off x="0" y="-139148"/>
            <a:ext cx="12372648" cy="699714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61273" y="145595"/>
            <a:ext cx="902575" cy="105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8" b="3396"/>
          <a:stretch/>
        </p:blipFill>
        <p:spPr>
          <a:xfrm>
            <a:off x="0" y="0"/>
            <a:ext cx="12192000" cy="68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8733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43"/>
          <a:stretch/>
        </p:blipFill>
        <p:spPr>
          <a:xfrm>
            <a:off x="0" y="-1"/>
            <a:ext cx="12192000" cy="687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1182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Zo on Twitter: &amp;quot;Rayando la pizarra en la #MatinéeMarathon de @KoiSamsa y de  frente a una biblioteca.… &amp;quot;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5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62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6333344"/>
            <a:ext cx="12192000" cy="52465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10289" y="5644860"/>
            <a:ext cx="1882039" cy="97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6816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539" y="0"/>
            <a:ext cx="13437704" cy="705479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0421" y="5553000"/>
            <a:ext cx="1113750" cy="13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5030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0421" y="5553000"/>
            <a:ext cx="1113750" cy="1305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31"/>
          <a:stretch/>
        </p:blipFill>
        <p:spPr>
          <a:xfrm>
            <a:off x="0" y="0"/>
            <a:ext cx="12192000" cy="68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5348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0421" y="5553000"/>
            <a:ext cx="1113750" cy="1305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0" b="904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3684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0421" y="5553000"/>
            <a:ext cx="1113750" cy="1305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12" b="19388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6008" y="210910"/>
            <a:ext cx="555799" cy="65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1262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0421" y="5553000"/>
            <a:ext cx="1113750" cy="1305000"/>
          </a:xfrm>
          <a:prstGeom prst="rect">
            <a:avLst/>
          </a:prstGeom>
        </p:spPr>
      </p:pic>
      <p:pic>
        <p:nvPicPr>
          <p:cNvPr id="25602" name="Picture 2" descr="▷ Historia de la Tiza y el Rotulador de Pizarra - Historia de la Escritura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60"/>
          <a:stretch/>
        </p:blipFill>
        <p:spPr bwMode="auto">
          <a:xfrm>
            <a:off x="0" y="0"/>
            <a:ext cx="121853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5122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9B5C313C-9909-469D-8AF9-D4F3DA949E2A}"/>
              </a:ext>
            </a:extLst>
          </p:cNvPr>
          <p:cNvSpPr/>
          <p:nvPr userDrawn="1"/>
        </p:nvSpPr>
        <p:spPr>
          <a:xfrm>
            <a:off x="0" y="0"/>
            <a:ext cx="12192000" cy="11965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CA101864-0A78-4DA0-B3D6-C3BCE08BDE4E}"/>
              </a:ext>
            </a:extLst>
          </p:cNvPr>
          <p:cNvSpPr/>
          <p:nvPr userDrawn="1"/>
        </p:nvSpPr>
        <p:spPr>
          <a:xfrm>
            <a:off x="10060426" y="0"/>
            <a:ext cx="2131574" cy="1251701"/>
          </a:xfrm>
          <a:custGeom>
            <a:avLst/>
            <a:gdLst>
              <a:gd name="connsiteX0" fmla="*/ 1468556 w 2131574"/>
              <a:gd name="connsiteY0" fmla="*/ 207970 h 1251701"/>
              <a:gd name="connsiteX1" fmla="*/ 765847 w 2131574"/>
              <a:gd name="connsiteY1" fmla="*/ 477621 h 1251701"/>
              <a:gd name="connsiteX2" fmla="*/ 989468 w 2131574"/>
              <a:gd name="connsiteY2" fmla="*/ 563908 h 1251701"/>
              <a:gd name="connsiteX3" fmla="*/ 1692178 w 2131574"/>
              <a:gd name="connsiteY3" fmla="*/ 294162 h 1251701"/>
              <a:gd name="connsiteX4" fmla="*/ 1654318 w 2131574"/>
              <a:gd name="connsiteY4" fmla="*/ 0 h 1251701"/>
              <a:gd name="connsiteX5" fmla="*/ 2022772 w 2131574"/>
              <a:gd name="connsiteY5" fmla="*/ 0 h 1251701"/>
              <a:gd name="connsiteX6" fmla="*/ 2131574 w 2131574"/>
              <a:gd name="connsiteY6" fmla="*/ 41936 h 1251701"/>
              <a:gd name="connsiteX7" fmla="*/ 2131574 w 2131574"/>
              <a:gd name="connsiteY7" fmla="*/ 466298 h 1251701"/>
              <a:gd name="connsiteX8" fmla="*/ 2111480 w 2131574"/>
              <a:gd name="connsiteY8" fmla="*/ 475348 h 1251701"/>
              <a:gd name="connsiteX9" fmla="*/ 2110534 w 2131574"/>
              <a:gd name="connsiteY9" fmla="*/ 711492 h 1251701"/>
              <a:gd name="connsiteX10" fmla="*/ 2074362 w 2131574"/>
              <a:gd name="connsiteY10" fmla="*/ 725354 h 1251701"/>
              <a:gd name="connsiteX11" fmla="*/ 2072088 w 2131574"/>
              <a:gd name="connsiteY11" fmla="*/ 488705 h 1251701"/>
              <a:gd name="connsiteX12" fmla="*/ 2033263 w 2131574"/>
              <a:gd name="connsiteY12" fmla="*/ 500423 h 1251701"/>
              <a:gd name="connsiteX13" fmla="*/ 2033061 w 2131574"/>
              <a:gd name="connsiteY13" fmla="*/ 445358 h 1251701"/>
              <a:gd name="connsiteX14" fmla="*/ 1953489 w 2131574"/>
              <a:gd name="connsiteY14" fmla="*/ 475816 h 1251701"/>
              <a:gd name="connsiteX15" fmla="*/ 1952964 w 2131574"/>
              <a:gd name="connsiteY15" fmla="*/ 533941 h 1251701"/>
              <a:gd name="connsiteX16" fmla="*/ 1915844 w 2131574"/>
              <a:gd name="connsiteY16" fmla="*/ 550576 h 1251701"/>
              <a:gd name="connsiteX17" fmla="*/ 1914897 w 2131574"/>
              <a:gd name="connsiteY17" fmla="*/ 786594 h 1251701"/>
              <a:gd name="connsiteX18" fmla="*/ 1878914 w 2131574"/>
              <a:gd name="connsiteY18" fmla="*/ 800581 h 1251701"/>
              <a:gd name="connsiteX19" fmla="*/ 1876454 w 2131574"/>
              <a:gd name="connsiteY19" fmla="*/ 563933 h 1251701"/>
              <a:gd name="connsiteX20" fmla="*/ 1837626 w 2131574"/>
              <a:gd name="connsiteY20" fmla="*/ 575651 h 1251701"/>
              <a:gd name="connsiteX21" fmla="*/ 1837425 w 2131574"/>
              <a:gd name="connsiteY21" fmla="*/ 520241 h 1251701"/>
              <a:gd name="connsiteX22" fmla="*/ 1757852 w 2131574"/>
              <a:gd name="connsiteY22" fmla="*/ 550699 h 1251701"/>
              <a:gd name="connsiteX23" fmla="*/ 1757326 w 2131574"/>
              <a:gd name="connsiteY23" fmla="*/ 609045 h 1251701"/>
              <a:gd name="connsiteX24" fmla="*/ 1720397 w 2131574"/>
              <a:gd name="connsiteY24" fmla="*/ 625678 h 1251701"/>
              <a:gd name="connsiteX25" fmla="*/ 1719260 w 2131574"/>
              <a:gd name="connsiteY25" fmla="*/ 861824 h 1251701"/>
              <a:gd name="connsiteX26" fmla="*/ 1683276 w 2131574"/>
              <a:gd name="connsiteY26" fmla="*/ 875810 h 1251701"/>
              <a:gd name="connsiteX27" fmla="*/ 1680816 w 2131574"/>
              <a:gd name="connsiteY27" fmla="*/ 639162 h 1251701"/>
              <a:gd name="connsiteX28" fmla="*/ 1641990 w 2131574"/>
              <a:gd name="connsiteY28" fmla="*/ 650754 h 1251701"/>
              <a:gd name="connsiteX29" fmla="*/ 1641837 w 2131574"/>
              <a:gd name="connsiteY29" fmla="*/ 595106 h 1251701"/>
              <a:gd name="connsiteX30" fmla="*/ 1562218 w 2131574"/>
              <a:gd name="connsiteY30" fmla="*/ 625583 h 1251701"/>
              <a:gd name="connsiteX31" fmla="*/ 1561688 w 2131574"/>
              <a:gd name="connsiteY31" fmla="*/ 684273 h 1251701"/>
              <a:gd name="connsiteX32" fmla="*/ 1524758 w 2131574"/>
              <a:gd name="connsiteY32" fmla="*/ 700907 h 1251701"/>
              <a:gd name="connsiteX33" fmla="*/ 1523622 w 2131574"/>
              <a:gd name="connsiteY33" fmla="*/ 937051 h 1251701"/>
              <a:gd name="connsiteX34" fmla="*/ 1487638 w 2131574"/>
              <a:gd name="connsiteY34" fmla="*/ 950913 h 1251701"/>
              <a:gd name="connsiteX35" fmla="*/ 1485366 w 2131574"/>
              <a:gd name="connsiteY35" fmla="*/ 714264 h 1251701"/>
              <a:gd name="connsiteX36" fmla="*/ 1446352 w 2131574"/>
              <a:gd name="connsiteY36" fmla="*/ 725983 h 1251701"/>
              <a:gd name="connsiteX37" fmla="*/ 1446199 w 2131574"/>
              <a:gd name="connsiteY37" fmla="*/ 669990 h 1251701"/>
              <a:gd name="connsiteX38" fmla="*/ 1366584 w 2131574"/>
              <a:gd name="connsiteY38" fmla="*/ 700465 h 1251701"/>
              <a:gd name="connsiteX39" fmla="*/ 1366052 w 2131574"/>
              <a:gd name="connsiteY39" fmla="*/ 759503 h 1251701"/>
              <a:gd name="connsiteX40" fmla="*/ 1329122 w 2131574"/>
              <a:gd name="connsiteY40" fmla="*/ 776135 h 1251701"/>
              <a:gd name="connsiteX41" fmla="*/ 1328175 w 2131574"/>
              <a:gd name="connsiteY41" fmla="*/ 1012153 h 1251701"/>
              <a:gd name="connsiteX42" fmla="*/ 1292002 w 2131574"/>
              <a:gd name="connsiteY42" fmla="*/ 1026141 h 1251701"/>
              <a:gd name="connsiteX43" fmla="*/ 1289728 w 2131574"/>
              <a:gd name="connsiteY43" fmla="*/ 789493 h 1251701"/>
              <a:gd name="connsiteX44" fmla="*/ 1250904 w 2131574"/>
              <a:gd name="connsiteY44" fmla="*/ 801211 h 1251701"/>
              <a:gd name="connsiteX45" fmla="*/ 1250697 w 2131574"/>
              <a:gd name="connsiteY45" fmla="*/ 744824 h 1251701"/>
              <a:gd name="connsiteX46" fmla="*/ 1171004 w 2131574"/>
              <a:gd name="connsiteY46" fmla="*/ 775328 h 1251701"/>
              <a:gd name="connsiteX47" fmla="*/ 1170416 w 2131574"/>
              <a:gd name="connsiteY47" fmla="*/ 834605 h 1251701"/>
              <a:gd name="connsiteX48" fmla="*/ 1133484 w 2131574"/>
              <a:gd name="connsiteY48" fmla="*/ 851239 h 1251701"/>
              <a:gd name="connsiteX49" fmla="*/ 1132536 w 2131574"/>
              <a:gd name="connsiteY49" fmla="*/ 1087383 h 1251701"/>
              <a:gd name="connsiteX50" fmla="*/ 1096366 w 2131574"/>
              <a:gd name="connsiteY50" fmla="*/ 1101370 h 1251701"/>
              <a:gd name="connsiteX51" fmla="*/ 1094094 w 2131574"/>
              <a:gd name="connsiteY51" fmla="*/ 864721 h 1251701"/>
              <a:gd name="connsiteX52" fmla="*/ 1055266 w 2131574"/>
              <a:gd name="connsiteY52" fmla="*/ 876441 h 1251701"/>
              <a:gd name="connsiteX53" fmla="*/ 1055059 w 2131574"/>
              <a:gd name="connsiteY53" fmla="*/ 819708 h 1251701"/>
              <a:gd name="connsiteX54" fmla="*/ 975504 w 2131574"/>
              <a:gd name="connsiteY54" fmla="*/ 850159 h 1251701"/>
              <a:gd name="connsiteX55" fmla="*/ 974966 w 2131574"/>
              <a:gd name="connsiteY55" fmla="*/ 909834 h 1251701"/>
              <a:gd name="connsiteX56" fmla="*/ 938037 w 2131574"/>
              <a:gd name="connsiteY56" fmla="*/ 926467 h 1251701"/>
              <a:gd name="connsiteX57" fmla="*/ 936898 w 2131574"/>
              <a:gd name="connsiteY57" fmla="*/ 1162611 h 1251701"/>
              <a:gd name="connsiteX58" fmla="*/ 900916 w 2131574"/>
              <a:gd name="connsiteY58" fmla="*/ 1176473 h 1251701"/>
              <a:gd name="connsiteX59" fmla="*/ 898454 w 2131574"/>
              <a:gd name="connsiteY59" fmla="*/ 939824 h 1251701"/>
              <a:gd name="connsiteX60" fmla="*/ 859628 w 2131574"/>
              <a:gd name="connsiteY60" fmla="*/ 951543 h 1251701"/>
              <a:gd name="connsiteX61" fmla="*/ 859421 w 2131574"/>
              <a:gd name="connsiteY61" fmla="*/ 894592 h 1251701"/>
              <a:gd name="connsiteX62" fmla="*/ 779871 w 2131574"/>
              <a:gd name="connsiteY62" fmla="*/ 925042 h 1251701"/>
              <a:gd name="connsiteX63" fmla="*/ 779330 w 2131574"/>
              <a:gd name="connsiteY63" fmla="*/ 985062 h 1251701"/>
              <a:gd name="connsiteX64" fmla="*/ 742398 w 2131574"/>
              <a:gd name="connsiteY64" fmla="*/ 1001695 h 1251701"/>
              <a:gd name="connsiteX65" fmla="*/ 741262 w 2131574"/>
              <a:gd name="connsiteY65" fmla="*/ 1237840 h 1251701"/>
              <a:gd name="connsiteX66" fmla="*/ 705280 w 2131574"/>
              <a:gd name="connsiteY66" fmla="*/ 1251701 h 1251701"/>
              <a:gd name="connsiteX67" fmla="*/ 702818 w 2131574"/>
              <a:gd name="connsiteY67" fmla="*/ 1015052 h 1251701"/>
              <a:gd name="connsiteX68" fmla="*/ 663992 w 2131574"/>
              <a:gd name="connsiteY68" fmla="*/ 1026772 h 1251701"/>
              <a:gd name="connsiteX69" fmla="*/ 663835 w 2131574"/>
              <a:gd name="connsiteY69" fmla="*/ 969456 h 1251701"/>
              <a:gd name="connsiteX70" fmla="*/ 585207 w 2131574"/>
              <a:gd name="connsiteY70" fmla="*/ 999553 h 1251701"/>
              <a:gd name="connsiteX71" fmla="*/ 585207 w 2131574"/>
              <a:gd name="connsiteY71" fmla="*/ 999552 h 1251701"/>
              <a:gd name="connsiteX72" fmla="*/ 384123 w 2131574"/>
              <a:gd name="connsiteY72" fmla="*/ 922654 h 1251701"/>
              <a:gd name="connsiteX73" fmla="*/ 384078 w 2131574"/>
              <a:gd name="connsiteY73" fmla="*/ 934087 h 1251701"/>
              <a:gd name="connsiteX74" fmla="*/ 347904 w 2131574"/>
              <a:gd name="connsiteY74" fmla="*/ 948074 h 1251701"/>
              <a:gd name="connsiteX75" fmla="*/ 347527 w 2131574"/>
              <a:gd name="connsiteY75" fmla="*/ 908658 h 1251701"/>
              <a:gd name="connsiteX76" fmla="*/ 189088 w 2131574"/>
              <a:gd name="connsiteY76" fmla="*/ 848068 h 1251701"/>
              <a:gd name="connsiteX77" fmla="*/ 188440 w 2131574"/>
              <a:gd name="connsiteY77" fmla="*/ 1009315 h 1251701"/>
              <a:gd name="connsiteX78" fmla="*/ 152268 w 2131574"/>
              <a:gd name="connsiteY78" fmla="*/ 1023303 h 1251701"/>
              <a:gd name="connsiteX79" fmla="*/ 150443 w 2131574"/>
              <a:gd name="connsiteY79" fmla="*/ 833290 h 1251701"/>
              <a:gd name="connsiteX80" fmla="*/ 0 w 2131574"/>
              <a:gd name="connsiteY80" fmla="*/ 775758 h 1251701"/>
              <a:gd name="connsiteX81" fmla="*/ 0 w 2131574"/>
              <a:gd name="connsiteY81" fmla="*/ 634811 h 1251701"/>
              <a:gd name="connsiteX82" fmla="*/ 0 w 2131574"/>
              <a:gd name="connsiteY82" fmla="*/ 625805 h 1251701"/>
              <a:gd name="connsiteX83" fmla="*/ 11702 w 2131574"/>
              <a:gd name="connsiteY83" fmla="*/ 630321 h 1251701"/>
              <a:gd name="connsiteX84" fmla="*/ 110416 w 2131574"/>
              <a:gd name="connsiteY84" fmla="*/ 592442 h 1251701"/>
              <a:gd name="connsiteX85" fmla="*/ 110413 w 2131574"/>
              <a:gd name="connsiteY85" fmla="*/ 591589 h 1251701"/>
              <a:gd name="connsiteX86" fmla="*/ 228402 w 2131574"/>
              <a:gd name="connsiteY86" fmla="*/ 546351 h 1251701"/>
              <a:gd name="connsiteX87" fmla="*/ 228394 w 2131574"/>
              <a:gd name="connsiteY87" fmla="*/ 547171 h 1251701"/>
              <a:gd name="connsiteX88" fmla="*/ 306052 w 2131574"/>
              <a:gd name="connsiteY88" fmla="*/ 517369 h 1251701"/>
              <a:gd name="connsiteX89" fmla="*/ 306051 w 2131574"/>
              <a:gd name="connsiteY89" fmla="*/ 516361 h 1251701"/>
              <a:gd name="connsiteX90" fmla="*/ 423850 w 2131574"/>
              <a:gd name="connsiteY90" fmla="*/ 471123 h 1251701"/>
              <a:gd name="connsiteX91" fmla="*/ 423840 w 2131574"/>
              <a:gd name="connsiteY91" fmla="*/ 472171 h 1251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131574" h="1251701">
                <a:moveTo>
                  <a:pt x="1468556" y="207970"/>
                </a:moveTo>
                <a:lnTo>
                  <a:pt x="765847" y="477621"/>
                </a:lnTo>
                <a:lnTo>
                  <a:pt x="989468" y="563908"/>
                </a:lnTo>
                <a:lnTo>
                  <a:pt x="1692178" y="294162"/>
                </a:lnTo>
                <a:close/>
                <a:moveTo>
                  <a:pt x="1654318" y="0"/>
                </a:moveTo>
                <a:lnTo>
                  <a:pt x="2022772" y="0"/>
                </a:lnTo>
                <a:lnTo>
                  <a:pt x="2131574" y="41936"/>
                </a:lnTo>
                <a:lnTo>
                  <a:pt x="2131574" y="466298"/>
                </a:lnTo>
                <a:lnTo>
                  <a:pt x="2111480" y="475348"/>
                </a:lnTo>
                <a:lnTo>
                  <a:pt x="2110534" y="711492"/>
                </a:lnTo>
                <a:lnTo>
                  <a:pt x="2074362" y="725354"/>
                </a:lnTo>
                <a:lnTo>
                  <a:pt x="2072088" y="488705"/>
                </a:lnTo>
                <a:lnTo>
                  <a:pt x="2033263" y="500423"/>
                </a:lnTo>
                <a:lnTo>
                  <a:pt x="2033061" y="445358"/>
                </a:lnTo>
                <a:lnTo>
                  <a:pt x="1953489" y="475816"/>
                </a:lnTo>
                <a:lnTo>
                  <a:pt x="1952964" y="533941"/>
                </a:lnTo>
                <a:lnTo>
                  <a:pt x="1915844" y="550576"/>
                </a:lnTo>
                <a:lnTo>
                  <a:pt x="1914897" y="786594"/>
                </a:lnTo>
                <a:lnTo>
                  <a:pt x="1878914" y="800581"/>
                </a:lnTo>
                <a:lnTo>
                  <a:pt x="1876454" y="563933"/>
                </a:lnTo>
                <a:lnTo>
                  <a:pt x="1837626" y="575651"/>
                </a:lnTo>
                <a:lnTo>
                  <a:pt x="1837425" y="520241"/>
                </a:lnTo>
                <a:lnTo>
                  <a:pt x="1757852" y="550699"/>
                </a:lnTo>
                <a:lnTo>
                  <a:pt x="1757326" y="609045"/>
                </a:lnTo>
                <a:lnTo>
                  <a:pt x="1720397" y="625678"/>
                </a:lnTo>
                <a:lnTo>
                  <a:pt x="1719260" y="861824"/>
                </a:lnTo>
                <a:lnTo>
                  <a:pt x="1683276" y="875810"/>
                </a:lnTo>
                <a:lnTo>
                  <a:pt x="1680816" y="639162"/>
                </a:lnTo>
                <a:lnTo>
                  <a:pt x="1641990" y="650754"/>
                </a:lnTo>
                <a:lnTo>
                  <a:pt x="1641837" y="595106"/>
                </a:lnTo>
                <a:lnTo>
                  <a:pt x="1562218" y="625583"/>
                </a:lnTo>
                <a:lnTo>
                  <a:pt x="1561688" y="684273"/>
                </a:lnTo>
                <a:lnTo>
                  <a:pt x="1524758" y="700907"/>
                </a:lnTo>
                <a:lnTo>
                  <a:pt x="1523622" y="937051"/>
                </a:lnTo>
                <a:lnTo>
                  <a:pt x="1487638" y="950913"/>
                </a:lnTo>
                <a:lnTo>
                  <a:pt x="1485366" y="714264"/>
                </a:lnTo>
                <a:lnTo>
                  <a:pt x="1446352" y="725983"/>
                </a:lnTo>
                <a:lnTo>
                  <a:pt x="1446199" y="669990"/>
                </a:lnTo>
                <a:lnTo>
                  <a:pt x="1366584" y="700465"/>
                </a:lnTo>
                <a:lnTo>
                  <a:pt x="1366052" y="759503"/>
                </a:lnTo>
                <a:lnTo>
                  <a:pt x="1329122" y="776135"/>
                </a:lnTo>
                <a:lnTo>
                  <a:pt x="1328175" y="1012153"/>
                </a:lnTo>
                <a:lnTo>
                  <a:pt x="1292002" y="1026141"/>
                </a:lnTo>
                <a:lnTo>
                  <a:pt x="1289728" y="789493"/>
                </a:lnTo>
                <a:lnTo>
                  <a:pt x="1250904" y="801211"/>
                </a:lnTo>
                <a:lnTo>
                  <a:pt x="1250697" y="744824"/>
                </a:lnTo>
                <a:lnTo>
                  <a:pt x="1171004" y="775328"/>
                </a:lnTo>
                <a:lnTo>
                  <a:pt x="1170416" y="834605"/>
                </a:lnTo>
                <a:lnTo>
                  <a:pt x="1133484" y="851239"/>
                </a:lnTo>
                <a:lnTo>
                  <a:pt x="1132536" y="1087383"/>
                </a:lnTo>
                <a:lnTo>
                  <a:pt x="1096366" y="1101370"/>
                </a:lnTo>
                <a:lnTo>
                  <a:pt x="1094094" y="864721"/>
                </a:lnTo>
                <a:lnTo>
                  <a:pt x="1055266" y="876441"/>
                </a:lnTo>
                <a:lnTo>
                  <a:pt x="1055059" y="819708"/>
                </a:lnTo>
                <a:lnTo>
                  <a:pt x="975504" y="850159"/>
                </a:lnTo>
                <a:lnTo>
                  <a:pt x="974966" y="909834"/>
                </a:lnTo>
                <a:lnTo>
                  <a:pt x="938037" y="926467"/>
                </a:lnTo>
                <a:lnTo>
                  <a:pt x="936898" y="1162611"/>
                </a:lnTo>
                <a:lnTo>
                  <a:pt x="900916" y="1176473"/>
                </a:lnTo>
                <a:lnTo>
                  <a:pt x="898454" y="939824"/>
                </a:lnTo>
                <a:lnTo>
                  <a:pt x="859628" y="951543"/>
                </a:lnTo>
                <a:lnTo>
                  <a:pt x="859421" y="894592"/>
                </a:lnTo>
                <a:lnTo>
                  <a:pt x="779871" y="925042"/>
                </a:lnTo>
                <a:lnTo>
                  <a:pt x="779330" y="985062"/>
                </a:lnTo>
                <a:lnTo>
                  <a:pt x="742398" y="1001695"/>
                </a:lnTo>
                <a:lnTo>
                  <a:pt x="741262" y="1237840"/>
                </a:lnTo>
                <a:lnTo>
                  <a:pt x="705280" y="1251701"/>
                </a:lnTo>
                <a:lnTo>
                  <a:pt x="702818" y="1015052"/>
                </a:lnTo>
                <a:lnTo>
                  <a:pt x="663992" y="1026772"/>
                </a:lnTo>
                <a:lnTo>
                  <a:pt x="663835" y="969456"/>
                </a:lnTo>
                <a:lnTo>
                  <a:pt x="585207" y="999553"/>
                </a:lnTo>
                <a:lnTo>
                  <a:pt x="585207" y="999552"/>
                </a:lnTo>
                <a:lnTo>
                  <a:pt x="384123" y="922654"/>
                </a:lnTo>
                <a:lnTo>
                  <a:pt x="384078" y="934087"/>
                </a:lnTo>
                <a:lnTo>
                  <a:pt x="347904" y="948074"/>
                </a:lnTo>
                <a:lnTo>
                  <a:pt x="347527" y="908658"/>
                </a:lnTo>
                <a:lnTo>
                  <a:pt x="189088" y="848068"/>
                </a:lnTo>
                <a:lnTo>
                  <a:pt x="188440" y="1009315"/>
                </a:lnTo>
                <a:lnTo>
                  <a:pt x="152268" y="1023303"/>
                </a:lnTo>
                <a:lnTo>
                  <a:pt x="150443" y="833290"/>
                </a:lnTo>
                <a:lnTo>
                  <a:pt x="0" y="775758"/>
                </a:lnTo>
                <a:lnTo>
                  <a:pt x="0" y="634811"/>
                </a:lnTo>
                <a:lnTo>
                  <a:pt x="0" y="625805"/>
                </a:lnTo>
                <a:lnTo>
                  <a:pt x="11702" y="630321"/>
                </a:lnTo>
                <a:lnTo>
                  <a:pt x="110416" y="592442"/>
                </a:lnTo>
                <a:lnTo>
                  <a:pt x="110413" y="591589"/>
                </a:lnTo>
                <a:lnTo>
                  <a:pt x="228402" y="546351"/>
                </a:lnTo>
                <a:lnTo>
                  <a:pt x="228394" y="547171"/>
                </a:lnTo>
                <a:lnTo>
                  <a:pt x="306052" y="517369"/>
                </a:lnTo>
                <a:lnTo>
                  <a:pt x="306051" y="516361"/>
                </a:lnTo>
                <a:lnTo>
                  <a:pt x="423850" y="471123"/>
                </a:lnTo>
                <a:lnTo>
                  <a:pt x="423840" y="472171"/>
                </a:lnTo>
                <a:close/>
              </a:path>
            </a:pathLst>
          </a:custGeom>
          <a:solidFill>
            <a:schemeClr val="bg1"/>
          </a:solidFill>
          <a:ln w="26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11EB2B1-1FFF-40A7-8916-39F9F66C67AE}"/>
              </a:ext>
            </a:extLst>
          </p:cNvPr>
          <p:cNvGrpSpPr/>
          <p:nvPr userDrawn="1"/>
        </p:nvGrpSpPr>
        <p:grpSpPr>
          <a:xfrm>
            <a:off x="-189873" y="30973"/>
            <a:ext cx="2984373" cy="1122167"/>
            <a:chOff x="-82869" y="2041805"/>
            <a:chExt cx="2984373" cy="1122167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3E57FF97-F37F-4F19-9B19-E980E9F0D19F}"/>
                </a:ext>
              </a:extLst>
            </p:cNvPr>
            <p:cNvGrpSpPr/>
            <p:nvPr userDrawn="1"/>
          </p:nvGrpSpPr>
          <p:grpSpPr>
            <a:xfrm>
              <a:off x="200146" y="2104325"/>
              <a:ext cx="2701358" cy="875012"/>
              <a:chOff x="1066498" y="286265"/>
              <a:chExt cx="11991969" cy="3884392"/>
            </a:xfrm>
            <a:solidFill>
              <a:schemeClr val="bg1"/>
            </a:solidFill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E4701247-9B01-4379-8F79-CA130966C099}"/>
                  </a:ext>
                </a:extLst>
              </p:cNvPr>
              <p:cNvSpPr/>
              <p:nvPr/>
            </p:nvSpPr>
            <p:spPr>
              <a:xfrm rot="2143082">
                <a:off x="5813228" y="3225577"/>
                <a:ext cx="1095502" cy="475403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70C40288-889F-4C14-813B-93CB4BE3595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12731593" y="2328837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0A988AA3-AADC-43BF-BC51-C5A0FD6710A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12012401" y="1020618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67ACEEB3-7388-4FAA-9D8F-35B2DDACCB4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3996941" y="286265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828B62BF-3D3C-4C75-B055-91752138569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4668722" y="303427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3C31D63E-DEE2-491E-9108-5BD8FEECDE8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5318715" y="358216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5EA36B86-0126-4E44-9EB4-D5952A49774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1412639" y="3092041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5FC6C0F2-4F5A-465F-B239-2C2658FF3BC2}"/>
                  </a:ext>
                </a:extLst>
              </p:cNvPr>
              <p:cNvSpPr/>
              <p:nvPr/>
            </p:nvSpPr>
            <p:spPr>
              <a:xfrm rot="2143082">
                <a:off x="3222236" y="867087"/>
                <a:ext cx="802454" cy="156661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B2F8833E-DE8E-4ACF-991D-49002FAD3BF4}"/>
                  </a:ext>
                </a:extLst>
              </p:cNvPr>
              <p:cNvSpPr/>
              <p:nvPr/>
            </p:nvSpPr>
            <p:spPr>
              <a:xfrm rot="2143082">
                <a:off x="4067032" y="3784745"/>
                <a:ext cx="326874" cy="267682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5AE6E730-12DC-414C-84D3-DC429C339049}"/>
                  </a:ext>
                </a:extLst>
              </p:cNvPr>
              <p:cNvSpPr/>
              <p:nvPr/>
            </p:nvSpPr>
            <p:spPr>
              <a:xfrm rot="2143082">
                <a:off x="8226837" y="1636990"/>
                <a:ext cx="229078" cy="352760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82CB1C93-47AD-4BD1-8229-9CFC6459EAAF}"/>
                  </a:ext>
                </a:extLst>
              </p:cNvPr>
              <p:cNvSpPr/>
              <p:nvPr/>
            </p:nvSpPr>
            <p:spPr>
              <a:xfrm rot="2143082">
                <a:off x="8579610" y="1890648"/>
                <a:ext cx="229078" cy="352760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7385550C-3847-41F7-8366-E6F331200B1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7545295" y="1382204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8D958013-051E-4D57-83E4-4510DA1FC7C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7019854" y="984696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3892A3E6-91D0-4236-9EB4-5F593A2EBB68}"/>
                  </a:ext>
                </a:extLst>
              </p:cNvPr>
              <p:cNvSpPr/>
              <p:nvPr/>
            </p:nvSpPr>
            <p:spPr>
              <a:xfrm rot="2143082">
                <a:off x="1066498" y="3902975"/>
                <a:ext cx="1314414" cy="267682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049B3538-18F0-488E-BB58-795CA3E8B7C1}"/>
                </a:ext>
              </a:extLst>
            </p:cNvPr>
            <p:cNvGrpSpPr/>
            <p:nvPr userDrawn="1"/>
          </p:nvGrpSpPr>
          <p:grpSpPr>
            <a:xfrm>
              <a:off x="-82869" y="2041805"/>
              <a:ext cx="2978819" cy="1122167"/>
              <a:chOff x="-189872" y="8725"/>
              <a:chExt cx="13223684" cy="4981553"/>
            </a:xfrm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8D3342D1-A811-485D-BB35-CA6AD2F8F98A}"/>
                  </a:ext>
                </a:extLst>
              </p:cNvPr>
              <p:cNvSpPr/>
              <p:nvPr/>
            </p:nvSpPr>
            <p:spPr>
              <a:xfrm rot="2143082">
                <a:off x="7006336" y="655174"/>
                <a:ext cx="6027476" cy="1135945"/>
              </a:xfrm>
              <a:custGeom>
                <a:avLst/>
                <a:gdLst>
                  <a:gd name="connsiteX0" fmla="*/ 0 w 2529191"/>
                  <a:gd name="connsiteY0" fmla="*/ 457200 h 476656"/>
                  <a:gd name="connsiteX1" fmla="*/ 1906621 w 2529191"/>
                  <a:gd name="connsiteY1" fmla="*/ 476656 h 476656"/>
                  <a:gd name="connsiteX2" fmla="*/ 2529191 w 2529191"/>
                  <a:gd name="connsiteY2" fmla="*/ 0 h 476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29191" h="476656">
                    <a:moveTo>
                      <a:pt x="0" y="457200"/>
                    </a:moveTo>
                    <a:lnTo>
                      <a:pt x="1906621" y="476656"/>
                    </a:lnTo>
                    <a:lnTo>
                      <a:pt x="2529191" y="0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FE4E21AD-0E48-482D-92A7-D8F93B494FD7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>
                <a:off x="2876886" y="92218"/>
                <a:ext cx="751230" cy="500296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B4407AE8-E730-48DD-A85F-BB30A7105592}"/>
                  </a:ext>
                </a:extLst>
              </p:cNvPr>
              <p:cNvCxnSpPr>
                <a:cxnSpLocks/>
                <a:endCxn id="100" idx="1"/>
              </p:cNvCxnSpPr>
              <p:nvPr/>
            </p:nvCxnSpPr>
            <p:spPr>
              <a:xfrm rot="2143082">
                <a:off x="3861913" y="8725"/>
                <a:ext cx="362215" cy="192014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9954099B-AE86-4318-A3AA-7879DA254C89}"/>
                  </a:ext>
                </a:extLst>
              </p:cNvPr>
              <p:cNvCxnSpPr>
                <a:cxnSpLocks/>
                <a:endCxn id="101" idx="1"/>
              </p:cNvCxnSpPr>
              <p:nvPr/>
            </p:nvCxnSpPr>
            <p:spPr>
              <a:xfrm rot="2143082">
                <a:off x="4587946" y="36177"/>
                <a:ext cx="304652" cy="199197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564796D9-34CB-446F-8C6C-E892F8C5B9A5}"/>
                  </a:ext>
                </a:extLst>
              </p:cNvPr>
              <p:cNvCxnSpPr>
                <a:cxnSpLocks/>
                <a:endCxn id="102" idx="1"/>
              </p:cNvCxnSpPr>
              <p:nvPr/>
            </p:nvCxnSpPr>
            <p:spPr>
              <a:xfrm rot="2143082">
                <a:off x="5184517" y="13932"/>
                <a:ext cx="382898" cy="259024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DF2ABBB4-D4BB-4625-A164-F50D7D41F3CE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>
                <a:off x="6351522" y="167773"/>
                <a:ext cx="1161265" cy="701571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99710375-77AA-49E0-A302-408F4182C3FE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>
                <a:off x="6692921" y="218797"/>
                <a:ext cx="1381992" cy="85998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CE20859B-CDB1-4EDD-95C3-AD7E058B4EA0}"/>
                  </a:ext>
                </a:extLst>
              </p:cNvPr>
              <p:cNvSpPr/>
              <p:nvPr/>
            </p:nvSpPr>
            <p:spPr>
              <a:xfrm rot="2143082">
                <a:off x="7510123" y="2742036"/>
                <a:ext cx="414350" cy="414349"/>
              </a:xfrm>
              <a:prstGeom prst="ellipse">
                <a:avLst/>
              </a:pr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CC308384-A5E5-46C3-9EB3-5223C132CDAC}"/>
                  </a:ext>
                </a:extLst>
              </p:cNvPr>
              <p:cNvSpPr/>
              <p:nvPr/>
            </p:nvSpPr>
            <p:spPr>
              <a:xfrm rot="2143082">
                <a:off x="4669450" y="3406144"/>
                <a:ext cx="414350" cy="414349"/>
              </a:xfrm>
              <a:prstGeom prst="ellipse">
                <a:avLst/>
              </a:pr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03E74C94-8210-46D1-8EDD-B2C85995DB80}"/>
                  </a:ext>
                </a:extLst>
              </p:cNvPr>
              <p:cNvSpPr/>
              <p:nvPr/>
            </p:nvSpPr>
            <p:spPr>
              <a:xfrm rot="2143082">
                <a:off x="3138553" y="4575929"/>
                <a:ext cx="414350" cy="414349"/>
              </a:xfrm>
              <a:prstGeom prst="ellipse">
                <a:avLst/>
              </a:pr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49258143-A5BC-432E-8135-895A78D7C940}"/>
                  </a:ext>
                </a:extLst>
              </p:cNvPr>
              <p:cNvCxnSpPr>
                <a:cxnSpLocks/>
                <a:endCxn id="99" idx="3"/>
              </p:cNvCxnSpPr>
              <p:nvPr/>
            </p:nvCxnSpPr>
            <p:spPr>
              <a:xfrm rot="2143082" flipV="1">
                <a:off x="9495558" y="398794"/>
                <a:ext cx="2220218" cy="173889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F521C80A-6649-41B0-88E4-C5D5531E250B}"/>
                  </a:ext>
                </a:extLst>
              </p:cNvPr>
              <p:cNvCxnSpPr>
                <a:cxnSpLocks/>
                <a:endCxn id="106" idx="1"/>
              </p:cNvCxnSpPr>
              <p:nvPr/>
            </p:nvCxnSpPr>
            <p:spPr>
              <a:xfrm rot="2143082">
                <a:off x="7207957" y="513530"/>
                <a:ext cx="1437691" cy="897741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13A23F11-AC30-4BC4-9767-A2A015B40E0E}"/>
                  </a:ext>
                </a:extLst>
              </p:cNvPr>
              <p:cNvCxnSpPr>
                <a:cxnSpLocks/>
                <a:endCxn id="103" idx="3"/>
              </p:cNvCxnSpPr>
              <p:nvPr/>
            </p:nvCxnSpPr>
            <p:spPr>
              <a:xfrm rot="2143082" flipV="1">
                <a:off x="702503" y="3052333"/>
                <a:ext cx="629883" cy="485221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7B0467B1-3C2E-4AED-BF5C-475467E36519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669928" y="3488332"/>
                <a:ext cx="489377" cy="336192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A281F91D-A5F6-4D87-BD20-0F2144E81D98}"/>
                  </a:ext>
                </a:extLst>
              </p:cNvPr>
              <p:cNvCxnSpPr>
                <a:cxnSpLocks/>
                <a:endCxn id="80" idx="1"/>
              </p:cNvCxnSpPr>
              <p:nvPr/>
            </p:nvCxnSpPr>
            <p:spPr>
              <a:xfrm rot="2143082">
                <a:off x="2366587" y="3215368"/>
                <a:ext cx="1384975" cy="1058561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B0141A34-43F0-4BB2-B8F7-CCE47CC97474}"/>
                  </a:ext>
                </a:extLst>
              </p:cNvPr>
              <p:cNvCxnSpPr>
                <a:cxnSpLocks/>
                <a:endCxn id="97" idx="1"/>
              </p:cNvCxnSpPr>
              <p:nvPr/>
            </p:nvCxnSpPr>
            <p:spPr>
              <a:xfrm rot="2143082" flipV="1">
                <a:off x="4532904" y="2697776"/>
                <a:ext cx="1219991" cy="952756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6046D093-C87E-4FDE-8401-F242157D8F87}"/>
                  </a:ext>
                </a:extLst>
              </p:cNvPr>
              <p:cNvSpPr/>
              <p:nvPr/>
            </p:nvSpPr>
            <p:spPr>
              <a:xfrm rot="2143082">
                <a:off x="568532" y="1210040"/>
                <a:ext cx="4879294" cy="908510"/>
              </a:xfrm>
              <a:custGeom>
                <a:avLst/>
                <a:gdLst>
                  <a:gd name="connsiteX0" fmla="*/ 0 w 2391302"/>
                  <a:gd name="connsiteY0" fmla="*/ 7998 h 381222"/>
                  <a:gd name="connsiteX1" fmla="*/ 0 w 2391302"/>
                  <a:gd name="connsiteY1" fmla="*/ 7998 h 381222"/>
                  <a:gd name="connsiteX2" fmla="*/ 71979 w 2391302"/>
                  <a:gd name="connsiteY2" fmla="*/ 7998 h 381222"/>
                  <a:gd name="connsiteX3" fmla="*/ 343899 w 2391302"/>
                  <a:gd name="connsiteY3" fmla="*/ 0 h 381222"/>
                  <a:gd name="connsiteX4" fmla="*/ 850418 w 2391302"/>
                  <a:gd name="connsiteY4" fmla="*/ 375890 h 381222"/>
                  <a:gd name="connsiteX5" fmla="*/ 2391302 w 2391302"/>
                  <a:gd name="connsiteY5" fmla="*/ 381222 h 381222"/>
                  <a:gd name="connsiteX6" fmla="*/ 2391302 w 2391302"/>
                  <a:gd name="connsiteY6" fmla="*/ 381222 h 381222"/>
                  <a:gd name="connsiteX0" fmla="*/ 0 w 2391302"/>
                  <a:gd name="connsiteY0" fmla="*/ 7998 h 381222"/>
                  <a:gd name="connsiteX1" fmla="*/ 0 w 2391302"/>
                  <a:gd name="connsiteY1" fmla="*/ 7998 h 381222"/>
                  <a:gd name="connsiteX2" fmla="*/ 343899 w 2391302"/>
                  <a:gd name="connsiteY2" fmla="*/ 0 h 381222"/>
                  <a:gd name="connsiteX3" fmla="*/ 850418 w 2391302"/>
                  <a:gd name="connsiteY3" fmla="*/ 375890 h 381222"/>
                  <a:gd name="connsiteX4" fmla="*/ 2391302 w 2391302"/>
                  <a:gd name="connsiteY4" fmla="*/ 381222 h 381222"/>
                  <a:gd name="connsiteX5" fmla="*/ 2391302 w 2391302"/>
                  <a:gd name="connsiteY5" fmla="*/ 381222 h 381222"/>
                  <a:gd name="connsiteX0" fmla="*/ 0 w 2391302"/>
                  <a:gd name="connsiteY0" fmla="*/ 7998 h 381222"/>
                  <a:gd name="connsiteX1" fmla="*/ 343899 w 2391302"/>
                  <a:gd name="connsiteY1" fmla="*/ 0 h 381222"/>
                  <a:gd name="connsiteX2" fmla="*/ 850418 w 2391302"/>
                  <a:gd name="connsiteY2" fmla="*/ 375890 h 381222"/>
                  <a:gd name="connsiteX3" fmla="*/ 2391302 w 2391302"/>
                  <a:gd name="connsiteY3" fmla="*/ 381222 h 381222"/>
                  <a:gd name="connsiteX4" fmla="*/ 2391302 w 2391302"/>
                  <a:gd name="connsiteY4" fmla="*/ 381222 h 381222"/>
                  <a:gd name="connsiteX0" fmla="*/ 0 w 2047403"/>
                  <a:gd name="connsiteY0" fmla="*/ 0 h 381222"/>
                  <a:gd name="connsiteX1" fmla="*/ 506519 w 2047403"/>
                  <a:gd name="connsiteY1" fmla="*/ 375890 h 381222"/>
                  <a:gd name="connsiteX2" fmla="*/ 2047403 w 2047403"/>
                  <a:gd name="connsiteY2" fmla="*/ 381222 h 381222"/>
                  <a:gd name="connsiteX3" fmla="*/ 2047403 w 2047403"/>
                  <a:gd name="connsiteY3" fmla="*/ 381222 h 381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47403" h="381222">
                    <a:moveTo>
                      <a:pt x="0" y="0"/>
                    </a:moveTo>
                    <a:lnTo>
                      <a:pt x="506519" y="375890"/>
                    </a:lnTo>
                    <a:lnTo>
                      <a:pt x="2047403" y="381222"/>
                    </a:lnTo>
                    <a:lnTo>
                      <a:pt x="2047403" y="381222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3AE092B6-338B-4D0B-A830-BFE6769978DF}"/>
                  </a:ext>
                </a:extLst>
              </p:cNvPr>
              <p:cNvSpPr/>
              <p:nvPr/>
            </p:nvSpPr>
            <p:spPr>
              <a:xfrm rot="2143082">
                <a:off x="-189872" y="1365133"/>
                <a:ext cx="5152485" cy="1114766"/>
              </a:xfrm>
              <a:custGeom>
                <a:avLst/>
                <a:gdLst>
                  <a:gd name="connsiteX0" fmla="*/ 0 w 2391302"/>
                  <a:gd name="connsiteY0" fmla="*/ 7998 h 381222"/>
                  <a:gd name="connsiteX1" fmla="*/ 0 w 2391302"/>
                  <a:gd name="connsiteY1" fmla="*/ 7998 h 381222"/>
                  <a:gd name="connsiteX2" fmla="*/ 71979 w 2391302"/>
                  <a:gd name="connsiteY2" fmla="*/ 7998 h 381222"/>
                  <a:gd name="connsiteX3" fmla="*/ 343899 w 2391302"/>
                  <a:gd name="connsiteY3" fmla="*/ 0 h 381222"/>
                  <a:gd name="connsiteX4" fmla="*/ 850418 w 2391302"/>
                  <a:gd name="connsiteY4" fmla="*/ 375890 h 381222"/>
                  <a:gd name="connsiteX5" fmla="*/ 2391302 w 2391302"/>
                  <a:gd name="connsiteY5" fmla="*/ 381222 h 381222"/>
                  <a:gd name="connsiteX6" fmla="*/ 2391302 w 2391302"/>
                  <a:gd name="connsiteY6" fmla="*/ 381222 h 381222"/>
                  <a:gd name="connsiteX0" fmla="*/ 0 w 2391302"/>
                  <a:gd name="connsiteY0" fmla="*/ 7998 h 381222"/>
                  <a:gd name="connsiteX1" fmla="*/ 0 w 2391302"/>
                  <a:gd name="connsiteY1" fmla="*/ 7998 h 381222"/>
                  <a:gd name="connsiteX2" fmla="*/ 71979 w 2391302"/>
                  <a:gd name="connsiteY2" fmla="*/ 7998 h 381222"/>
                  <a:gd name="connsiteX3" fmla="*/ 343899 w 2391302"/>
                  <a:gd name="connsiteY3" fmla="*/ 0 h 381222"/>
                  <a:gd name="connsiteX4" fmla="*/ 935726 w 2391302"/>
                  <a:gd name="connsiteY4" fmla="*/ 373714 h 381222"/>
                  <a:gd name="connsiteX5" fmla="*/ 2391302 w 2391302"/>
                  <a:gd name="connsiteY5" fmla="*/ 381222 h 381222"/>
                  <a:gd name="connsiteX6" fmla="*/ 2391302 w 2391302"/>
                  <a:gd name="connsiteY6" fmla="*/ 381222 h 381222"/>
                  <a:gd name="connsiteX0" fmla="*/ 0 w 2391302"/>
                  <a:gd name="connsiteY0" fmla="*/ 7998 h 381222"/>
                  <a:gd name="connsiteX1" fmla="*/ 71979 w 2391302"/>
                  <a:gd name="connsiteY1" fmla="*/ 7998 h 381222"/>
                  <a:gd name="connsiteX2" fmla="*/ 343899 w 2391302"/>
                  <a:gd name="connsiteY2" fmla="*/ 0 h 381222"/>
                  <a:gd name="connsiteX3" fmla="*/ 935726 w 2391302"/>
                  <a:gd name="connsiteY3" fmla="*/ 373714 h 381222"/>
                  <a:gd name="connsiteX4" fmla="*/ 2391302 w 2391302"/>
                  <a:gd name="connsiteY4" fmla="*/ 381222 h 381222"/>
                  <a:gd name="connsiteX5" fmla="*/ 2391302 w 2391302"/>
                  <a:gd name="connsiteY5" fmla="*/ 381222 h 381222"/>
                  <a:gd name="connsiteX0" fmla="*/ 0 w 2319323"/>
                  <a:gd name="connsiteY0" fmla="*/ 7998 h 381222"/>
                  <a:gd name="connsiteX1" fmla="*/ 271920 w 2319323"/>
                  <a:gd name="connsiteY1" fmla="*/ 0 h 381222"/>
                  <a:gd name="connsiteX2" fmla="*/ 863747 w 2319323"/>
                  <a:gd name="connsiteY2" fmla="*/ 373714 h 381222"/>
                  <a:gd name="connsiteX3" fmla="*/ 2319323 w 2319323"/>
                  <a:gd name="connsiteY3" fmla="*/ 381222 h 381222"/>
                  <a:gd name="connsiteX4" fmla="*/ 2319323 w 2319323"/>
                  <a:gd name="connsiteY4" fmla="*/ 381222 h 381222"/>
                  <a:gd name="connsiteX0" fmla="*/ 0 w 2188694"/>
                  <a:gd name="connsiteY0" fmla="*/ 10175 h 381222"/>
                  <a:gd name="connsiteX1" fmla="*/ 141291 w 2188694"/>
                  <a:gd name="connsiteY1" fmla="*/ 0 h 381222"/>
                  <a:gd name="connsiteX2" fmla="*/ 733118 w 2188694"/>
                  <a:gd name="connsiteY2" fmla="*/ 373714 h 381222"/>
                  <a:gd name="connsiteX3" fmla="*/ 2188694 w 2188694"/>
                  <a:gd name="connsiteY3" fmla="*/ 381222 h 381222"/>
                  <a:gd name="connsiteX4" fmla="*/ 2188694 w 2188694"/>
                  <a:gd name="connsiteY4" fmla="*/ 381222 h 381222"/>
                  <a:gd name="connsiteX0" fmla="*/ 0 w 2162035"/>
                  <a:gd name="connsiteY0" fmla="*/ 0 h 381930"/>
                  <a:gd name="connsiteX1" fmla="*/ 114632 w 2162035"/>
                  <a:gd name="connsiteY1" fmla="*/ 708 h 381930"/>
                  <a:gd name="connsiteX2" fmla="*/ 706459 w 2162035"/>
                  <a:gd name="connsiteY2" fmla="*/ 374422 h 381930"/>
                  <a:gd name="connsiteX3" fmla="*/ 2162035 w 2162035"/>
                  <a:gd name="connsiteY3" fmla="*/ 381930 h 381930"/>
                  <a:gd name="connsiteX4" fmla="*/ 2162035 w 2162035"/>
                  <a:gd name="connsiteY4" fmla="*/ 381930 h 38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2035" h="381930">
                    <a:moveTo>
                      <a:pt x="0" y="0"/>
                    </a:moveTo>
                    <a:lnTo>
                      <a:pt x="114632" y="708"/>
                    </a:lnTo>
                    <a:lnTo>
                      <a:pt x="706459" y="374422"/>
                    </a:lnTo>
                    <a:lnTo>
                      <a:pt x="2162035" y="381930"/>
                    </a:lnTo>
                    <a:lnTo>
                      <a:pt x="2162035" y="381930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174C63A9-B1AA-42AC-A07D-663E5B3DC602}"/>
                  </a:ext>
                </a:extLst>
              </p:cNvPr>
              <p:cNvSpPr/>
              <p:nvPr/>
            </p:nvSpPr>
            <p:spPr>
              <a:xfrm rot="2143082">
                <a:off x="3332609" y="2161597"/>
                <a:ext cx="2611186" cy="1099113"/>
              </a:xfrm>
              <a:custGeom>
                <a:avLst/>
                <a:gdLst>
                  <a:gd name="connsiteX0" fmla="*/ 0 w 1095680"/>
                  <a:gd name="connsiteY0" fmla="*/ 461199 h 461199"/>
                  <a:gd name="connsiteX1" fmla="*/ 621152 w 1095680"/>
                  <a:gd name="connsiteY1" fmla="*/ 0 h 461199"/>
                  <a:gd name="connsiteX2" fmla="*/ 1095680 w 1095680"/>
                  <a:gd name="connsiteY2" fmla="*/ 0 h 461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5680" h="461199">
                    <a:moveTo>
                      <a:pt x="0" y="461199"/>
                    </a:moveTo>
                    <a:lnTo>
                      <a:pt x="621152" y="0"/>
                    </a:lnTo>
                    <a:lnTo>
                      <a:pt x="1095680" y="0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13BF2365-0B0D-40B9-A063-33FD0FCECA03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1319091" y="3532941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7389CC75-F22D-4E8B-AA38-EB6225EAE0DE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1490130" y="3655926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1FD7047D-8AC7-435B-B610-9DBAF202BD50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1661174" y="3778910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38C52008-23DF-4D3A-8C73-AEE0F4532613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1832213" y="3901899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9F23CB5B-5948-44E4-9BF6-B83CCE7F7777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2003248" y="4024888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5EAF4F6D-11CE-4C3D-AE20-E4F6CF1428B3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2174296" y="4147877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E700EA4F-DA6F-4D72-B8FA-FD385DDD00E9}"/>
                  </a:ext>
                </a:extLst>
              </p:cNvPr>
              <p:cNvSpPr/>
              <p:nvPr/>
            </p:nvSpPr>
            <p:spPr>
              <a:xfrm rot="2143082">
                <a:off x="4431107" y="1624748"/>
                <a:ext cx="3523756" cy="231821"/>
              </a:xfrm>
              <a:custGeom>
                <a:avLst/>
                <a:gdLst>
                  <a:gd name="connsiteX0" fmla="*/ 0 w 1478604"/>
                  <a:gd name="connsiteY0" fmla="*/ 0 h 97276"/>
                  <a:gd name="connsiteX1" fmla="*/ 107004 w 1478604"/>
                  <a:gd name="connsiteY1" fmla="*/ 97276 h 97276"/>
                  <a:gd name="connsiteX2" fmla="*/ 1478604 w 1478604"/>
                  <a:gd name="connsiteY2" fmla="*/ 97276 h 97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78604" h="97276">
                    <a:moveTo>
                      <a:pt x="0" y="0"/>
                    </a:moveTo>
                    <a:lnTo>
                      <a:pt x="107004" y="97276"/>
                    </a:lnTo>
                    <a:lnTo>
                      <a:pt x="1478604" y="97276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7141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83890D28-DB65-4933-A998-F6D267BEDA98}"/>
              </a:ext>
            </a:extLst>
          </p:cNvPr>
          <p:cNvSpPr/>
          <p:nvPr userDrawn="1"/>
        </p:nvSpPr>
        <p:spPr>
          <a:xfrm>
            <a:off x="8746034" y="-17976"/>
            <a:ext cx="3445966" cy="2023537"/>
          </a:xfrm>
          <a:custGeom>
            <a:avLst/>
            <a:gdLst>
              <a:gd name="connsiteX0" fmla="*/ 1468556 w 2131574"/>
              <a:gd name="connsiteY0" fmla="*/ 207970 h 1251701"/>
              <a:gd name="connsiteX1" fmla="*/ 765847 w 2131574"/>
              <a:gd name="connsiteY1" fmla="*/ 477621 h 1251701"/>
              <a:gd name="connsiteX2" fmla="*/ 989468 w 2131574"/>
              <a:gd name="connsiteY2" fmla="*/ 563908 h 1251701"/>
              <a:gd name="connsiteX3" fmla="*/ 1692178 w 2131574"/>
              <a:gd name="connsiteY3" fmla="*/ 294162 h 1251701"/>
              <a:gd name="connsiteX4" fmla="*/ 1654318 w 2131574"/>
              <a:gd name="connsiteY4" fmla="*/ 0 h 1251701"/>
              <a:gd name="connsiteX5" fmla="*/ 2022772 w 2131574"/>
              <a:gd name="connsiteY5" fmla="*/ 0 h 1251701"/>
              <a:gd name="connsiteX6" fmla="*/ 2131574 w 2131574"/>
              <a:gd name="connsiteY6" fmla="*/ 41936 h 1251701"/>
              <a:gd name="connsiteX7" fmla="*/ 2131574 w 2131574"/>
              <a:gd name="connsiteY7" fmla="*/ 466298 h 1251701"/>
              <a:gd name="connsiteX8" fmla="*/ 2111480 w 2131574"/>
              <a:gd name="connsiteY8" fmla="*/ 475348 h 1251701"/>
              <a:gd name="connsiteX9" fmla="*/ 2110534 w 2131574"/>
              <a:gd name="connsiteY9" fmla="*/ 711492 h 1251701"/>
              <a:gd name="connsiteX10" fmla="*/ 2074362 w 2131574"/>
              <a:gd name="connsiteY10" fmla="*/ 725354 h 1251701"/>
              <a:gd name="connsiteX11" fmla="*/ 2072088 w 2131574"/>
              <a:gd name="connsiteY11" fmla="*/ 488705 h 1251701"/>
              <a:gd name="connsiteX12" fmla="*/ 2033263 w 2131574"/>
              <a:gd name="connsiteY12" fmla="*/ 500423 h 1251701"/>
              <a:gd name="connsiteX13" fmla="*/ 2033061 w 2131574"/>
              <a:gd name="connsiteY13" fmla="*/ 445358 h 1251701"/>
              <a:gd name="connsiteX14" fmla="*/ 1953489 w 2131574"/>
              <a:gd name="connsiteY14" fmla="*/ 475816 h 1251701"/>
              <a:gd name="connsiteX15" fmla="*/ 1952964 w 2131574"/>
              <a:gd name="connsiteY15" fmla="*/ 533941 h 1251701"/>
              <a:gd name="connsiteX16" fmla="*/ 1915844 w 2131574"/>
              <a:gd name="connsiteY16" fmla="*/ 550576 h 1251701"/>
              <a:gd name="connsiteX17" fmla="*/ 1914897 w 2131574"/>
              <a:gd name="connsiteY17" fmla="*/ 786594 h 1251701"/>
              <a:gd name="connsiteX18" fmla="*/ 1878914 w 2131574"/>
              <a:gd name="connsiteY18" fmla="*/ 800581 h 1251701"/>
              <a:gd name="connsiteX19" fmla="*/ 1876454 w 2131574"/>
              <a:gd name="connsiteY19" fmla="*/ 563933 h 1251701"/>
              <a:gd name="connsiteX20" fmla="*/ 1837626 w 2131574"/>
              <a:gd name="connsiteY20" fmla="*/ 575651 h 1251701"/>
              <a:gd name="connsiteX21" fmla="*/ 1837425 w 2131574"/>
              <a:gd name="connsiteY21" fmla="*/ 520241 h 1251701"/>
              <a:gd name="connsiteX22" fmla="*/ 1757852 w 2131574"/>
              <a:gd name="connsiteY22" fmla="*/ 550699 h 1251701"/>
              <a:gd name="connsiteX23" fmla="*/ 1757326 w 2131574"/>
              <a:gd name="connsiteY23" fmla="*/ 609045 h 1251701"/>
              <a:gd name="connsiteX24" fmla="*/ 1720397 w 2131574"/>
              <a:gd name="connsiteY24" fmla="*/ 625678 h 1251701"/>
              <a:gd name="connsiteX25" fmla="*/ 1719260 w 2131574"/>
              <a:gd name="connsiteY25" fmla="*/ 861824 h 1251701"/>
              <a:gd name="connsiteX26" fmla="*/ 1683276 w 2131574"/>
              <a:gd name="connsiteY26" fmla="*/ 875810 h 1251701"/>
              <a:gd name="connsiteX27" fmla="*/ 1680816 w 2131574"/>
              <a:gd name="connsiteY27" fmla="*/ 639162 h 1251701"/>
              <a:gd name="connsiteX28" fmla="*/ 1641990 w 2131574"/>
              <a:gd name="connsiteY28" fmla="*/ 650754 h 1251701"/>
              <a:gd name="connsiteX29" fmla="*/ 1641837 w 2131574"/>
              <a:gd name="connsiteY29" fmla="*/ 595106 h 1251701"/>
              <a:gd name="connsiteX30" fmla="*/ 1562218 w 2131574"/>
              <a:gd name="connsiteY30" fmla="*/ 625583 h 1251701"/>
              <a:gd name="connsiteX31" fmla="*/ 1561688 w 2131574"/>
              <a:gd name="connsiteY31" fmla="*/ 684273 h 1251701"/>
              <a:gd name="connsiteX32" fmla="*/ 1524758 w 2131574"/>
              <a:gd name="connsiteY32" fmla="*/ 700907 h 1251701"/>
              <a:gd name="connsiteX33" fmla="*/ 1523622 w 2131574"/>
              <a:gd name="connsiteY33" fmla="*/ 937051 h 1251701"/>
              <a:gd name="connsiteX34" fmla="*/ 1487638 w 2131574"/>
              <a:gd name="connsiteY34" fmla="*/ 950913 h 1251701"/>
              <a:gd name="connsiteX35" fmla="*/ 1485366 w 2131574"/>
              <a:gd name="connsiteY35" fmla="*/ 714264 h 1251701"/>
              <a:gd name="connsiteX36" fmla="*/ 1446352 w 2131574"/>
              <a:gd name="connsiteY36" fmla="*/ 725983 h 1251701"/>
              <a:gd name="connsiteX37" fmla="*/ 1446199 w 2131574"/>
              <a:gd name="connsiteY37" fmla="*/ 669990 h 1251701"/>
              <a:gd name="connsiteX38" fmla="*/ 1366584 w 2131574"/>
              <a:gd name="connsiteY38" fmla="*/ 700465 h 1251701"/>
              <a:gd name="connsiteX39" fmla="*/ 1366052 w 2131574"/>
              <a:gd name="connsiteY39" fmla="*/ 759503 h 1251701"/>
              <a:gd name="connsiteX40" fmla="*/ 1329122 w 2131574"/>
              <a:gd name="connsiteY40" fmla="*/ 776135 h 1251701"/>
              <a:gd name="connsiteX41" fmla="*/ 1328175 w 2131574"/>
              <a:gd name="connsiteY41" fmla="*/ 1012153 h 1251701"/>
              <a:gd name="connsiteX42" fmla="*/ 1292002 w 2131574"/>
              <a:gd name="connsiteY42" fmla="*/ 1026141 h 1251701"/>
              <a:gd name="connsiteX43" fmla="*/ 1289728 w 2131574"/>
              <a:gd name="connsiteY43" fmla="*/ 789493 h 1251701"/>
              <a:gd name="connsiteX44" fmla="*/ 1250904 w 2131574"/>
              <a:gd name="connsiteY44" fmla="*/ 801211 h 1251701"/>
              <a:gd name="connsiteX45" fmla="*/ 1250697 w 2131574"/>
              <a:gd name="connsiteY45" fmla="*/ 744824 h 1251701"/>
              <a:gd name="connsiteX46" fmla="*/ 1171004 w 2131574"/>
              <a:gd name="connsiteY46" fmla="*/ 775328 h 1251701"/>
              <a:gd name="connsiteX47" fmla="*/ 1170416 w 2131574"/>
              <a:gd name="connsiteY47" fmla="*/ 834605 h 1251701"/>
              <a:gd name="connsiteX48" fmla="*/ 1133484 w 2131574"/>
              <a:gd name="connsiteY48" fmla="*/ 851239 h 1251701"/>
              <a:gd name="connsiteX49" fmla="*/ 1132536 w 2131574"/>
              <a:gd name="connsiteY49" fmla="*/ 1087383 h 1251701"/>
              <a:gd name="connsiteX50" fmla="*/ 1096366 w 2131574"/>
              <a:gd name="connsiteY50" fmla="*/ 1101370 h 1251701"/>
              <a:gd name="connsiteX51" fmla="*/ 1094094 w 2131574"/>
              <a:gd name="connsiteY51" fmla="*/ 864721 h 1251701"/>
              <a:gd name="connsiteX52" fmla="*/ 1055266 w 2131574"/>
              <a:gd name="connsiteY52" fmla="*/ 876441 h 1251701"/>
              <a:gd name="connsiteX53" fmla="*/ 1055059 w 2131574"/>
              <a:gd name="connsiteY53" fmla="*/ 819708 h 1251701"/>
              <a:gd name="connsiteX54" fmla="*/ 975504 w 2131574"/>
              <a:gd name="connsiteY54" fmla="*/ 850159 h 1251701"/>
              <a:gd name="connsiteX55" fmla="*/ 974966 w 2131574"/>
              <a:gd name="connsiteY55" fmla="*/ 909834 h 1251701"/>
              <a:gd name="connsiteX56" fmla="*/ 938037 w 2131574"/>
              <a:gd name="connsiteY56" fmla="*/ 926467 h 1251701"/>
              <a:gd name="connsiteX57" fmla="*/ 936898 w 2131574"/>
              <a:gd name="connsiteY57" fmla="*/ 1162611 h 1251701"/>
              <a:gd name="connsiteX58" fmla="*/ 900916 w 2131574"/>
              <a:gd name="connsiteY58" fmla="*/ 1176473 h 1251701"/>
              <a:gd name="connsiteX59" fmla="*/ 898454 w 2131574"/>
              <a:gd name="connsiteY59" fmla="*/ 939824 h 1251701"/>
              <a:gd name="connsiteX60" fmla="*/ 859628 w 2131574"/>
              <a:gd name="connsiteY60" fmla="*/ 951543 h 1251701"/>
              <a:gd name="connsiteX61" fmla="*/ 859421 w 2131574"/>
              <a:gd name="connsiteY61" fmla="*/ 894592 h 1251701"/>
              <a:gd name="connsiteX62" fmla="*/ 779871 w 2131574"/>
              <a:gd name="connsiteY62" fmla="*/ 925042 h 1251701"/>
              <a:gd name="connsiteX63" fmla="*/ 779330 w 2131574"/>
              <a:gd name="connsiteY63" fmla="*/ 985062 h 1251701"/>
              <a:gd name="connsiteX64" fmla="*/ 742398 w 2131574"/>
              <a:gd name="connsiteY64" fmla="*/ 1001695 h 1251701"/>
              <a:gd name="connsiteX65" fmla="*/ 741262 w 2131574"/>
              <a:gd name="connsiteY65" fmla="*/ 1237840 h 1251701"/>
              <a:gd name="connsiteX66" fmla="*/ 705280 w 2131574"/>
              <a:gd name="connsiteY66" fmla="*/ 1251701 h 1251701"/>
              <a:gd name="connsiteX67" fmla="*/ 702818 w 2131574"/>
              <a:gd name="connsiteY67" fmla="*/ 1015052 h 1251701"/>
              <a:gd name="connsiteX68" fmla="*/ 663992 w 2131574"/>
              <a:gd name="connsiteY68" fmla="*/ 1026772 h 1251701"/>
              <a:gd name="connsiteX69" fmla="*/ 663835 w 2131574"/>
              <a:gd name="connsiteY69" fmla="*/ 969456 h 1251701"/>
              <a:gd name="connsiteX70" fmla="*/ 585207 w 2131574"/>
              <a:gd name="connsiteY70" fmla="*/ 999553 h 1251701"/>
              <a:gd name="connsiteX71" fmla="*/ 585207 w 2131574"/>
              <a:gd name="connsiteY71" fmla="*/ 999552 h 1251701"/>
              <a:gd name="connsiteX72" fmla="*/ 384123 w 2131574"/>
              <a:gd name="connsiteY72" fmla="*/ 922654 h 1251701"/>
              <a:gd name="connsiteX73" fmla="*/ 384078 w 2131574"/>
              <a:gd name="connsiteY73" fmla="*/ 934087 h 1251701"/>
              <a:gd name="connsiteX74" fmla="*/ 347904 w 2131574"/>
              <a:gd name="connsiteY74" fmla="*/ 948074 h 1251701"/>
              <a:gd name="connsiteX75" fmla="*/ 347527 w 2131574"/>
              <a:gd name="connsiteY75" fmla="*/ 908658 h 1251701"/>
              <a:gd name="connsiteX76" fmla="*/ 189088 w 2131574"/>
              <a:gd name="connsiteY76" fmla="*/ 848068 h 1251701"/>
              <a:gd name="connsiteX77" fmla="*/ 188440 w 2131574"/>
              <a:gd name="connsiteY77" fmla="*/ 1009315 h 1251701"/>
              <a:gd name="connsiteX78" fmla="*/ 152268 w 2131574"/>
              <a:gd name="connsiteY78" fmla="*/ 1023303 h 1251701"/>
              <a:gd name="connsiteX79" fmla="*/ 150443 w 2131574"/>
              <a:gd name="connsiteY79" fmla="*/ 833290 h 1251701"/>
              <a:gd name="connsiteX80" fmla="*/ 0 w 2131574"/>
              <a:gd name="connsiteY80" fmla="*/ 775758 h 1251701"/>
              <a:gd name="connsiteX81" fmla="*/ 0 w 2131574"/>
              <a:gd name="connsiteY81" fmla="*/ 634811 h 1251701"/>
              <a:gd name="connsiteX82" fmla="*/ 0 w 2131574"/>
              <a:gd name="connsiteY82" fmla="*/ 625805 h 1251701"/>
              <a:gd name="connsiteX83" fmla="*/ 11702 w 2131574"/>
              <a:gd name="connsiteY83" fmla="*/ 630321 h 1251701"/>
              <a:gd name="connsiteX84" fmla="*/ 110416 w 2131574"/>
              <a:gd name="connsiteY84" fmla="*/ 592442 h 1251701"/>
              <a:gd name="connsiteX85" fmla="*/ 110413 w 2131574"/>
              <a:gd name="connsiteY85" fmla="*/ 591589 h 1251701"/>
              <a:gd name="connsiteX86" fmla="*/ 228402 w 2131574"/>
              <a:gd name="connsiteY86" fmla="*/ 546351 h 1251701"/>
              <a:gd name="connsiteX87" fmla="*/ 228394 w 2131574"/>
              <a:gd name="connsiteY87" fmla="*/ 547171 h 1251701"/>
              <a:gd name="connsiteX88" fmla="*/ 306052 w 2131574"/>
              <a:gd name="connsiteY88" fmla="*/ 517369 h 1251701"/>
              <a:gd name="connsiteX89" fmla="*/ 306051 w 2131574"/>
              <a:gd name="connsiteY89" fmla="*/ 516361 h 1251701"/>
              <a:gd name="connsiteX90" fmla="*/ 423850 w 2131574"/>
              <a:gd name="connsiteY90" fmla="*/ 471123 h 1251701"/>
              <a:gd name="connsiteX91" fmla="*/ 423840 w 2131574"/>
              <a:gd name="connsiteY91" fmla="*/ 472171 h 1251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131574" h="1251701">
                <a:moveTo>
                  <a:pt x="1468556" y="207970"/>
                </a:moveTo>
                <a:lnTo>
                  <a:pt x="765847" y="477621"/>
                </a:lnTo>
                <a:lnTo>
                  <a:pt x="989468" y="563908"/>
                </a:lnTo>
                <a:lnTo>
                  <a:pt x="1692178" y="294162"/>
                </a:lnTo>
                <a:close/>
                <a:moveTo>
                  <a:pt x="1654318" y="0"/>
                </a:moveTo>
                <a:lnTo>
                  <a:pt x="2022772" y="0"/>
                </a:lnTo>
                <a:lnTo>
                  <a:pt x="2131574" y="41936"/>
                </a:lnTo>
                <a:lnTo>
                  <a:pt x="2131574" y="466298"/>
                </a:lnTo>
                <a:lnTo>
                  <a:pt x="2111480" y="475348"/>
                </a:lnTo>
                <a:lnTo>
                  <a:pt x="2110534" y="711492"/>
                </a:lnTo>
                <a:lnTo>
                  <a:pt x="2074362" y="725354"/>
                </a:lnTo>
                <a:lnTo>
                  <a:pt x="2072088" y="488705"/>
                </a:lnTo>
                <a:lnTo>
                  <a:pt x="2033263" y="500423"/>
                </a:lnTo>
                <a:lnTo>
                  <a:pt x="2033061" y="445358"/>
                </a:lnTo>
                <a:lnTo>
                  <a:pt x="1953489" y="475816"/>
                </a:lnTo>
                <a:lnTo>
                  <a:pt x="1952964" y="533941"/>
                </a:lnTo>
                <a:lnTo>
                  <a:pt x="1915844" y="550576"/>
                </a:lnTo>
                <a:lnTo>
                  <a:pt x="1914897" y="786594"/>
                </a:lnTo>
                <a:lnTo>
                  <a:pt x="1878914" y="800581"/>
                </a:lnTo>
                <a:lnTo>
                  <a:pt x="1876454" y="563933"/>
                </a:lnTo>
                <a:lnTo>
                  <a:pt x="1837626" y="575651"/>
                </a:lnTo>
                <a:lnTo>
                  <a:pt x="1837425" y="520241"/>
                </a:lnTo>
                <a:lnTo>
                  <a:pt x="1757852" y="550699"/>
                </a:lnTo>
                <a:lnTo>
                  <a:pt x="1757326" y="609045"/>
                </a:lnTo>
                <a:lnTo>
                  <a:pt x="1720397" y="625678"/>
                </a:lnTo>
                <a:lnTo>
                  <a:pt x="1719260" y="861824"/>
                </a:lnTo>
                <a:lnTo>
                  <a:pt x="1683276" y="875810"/>
                </a:lnTo>
                <a:lnTo>
                  <a:pt x="1680816" y="639162"/>
                </a:lnTo>
                <a:lnTo>
                  <a:pt x="1641990" y="650754"/>
                </a:lnTo>
                <a:lnTo>
                  <a:pt x="1641837" y="595106"/>
                </a:lnTo>
                <a:lnTo>
                  <a:pt x="1562218" y="625583"/>
                </a:lnTo>
                <a:lnTo>
                  <a:pt x="1561688" y="684273"/>
                </a:lnTo>
                <a:lnTo>
                  <a:pt x="1524758" y="700907"/>
                </a:lnTo>
                <a:lnTo>
                  <a:pt x="1523622" y="937051"/>
                </a:lnTo>
                <a:lnTo>
                  <a:pt x="1487638" y="950913"/>
                </a:lnTo>
                <a:lnTo>
                  <a:pt x="1485366" y="714264"/>
                </a:lnTo>
                <a:lnTo>
                  <a:pt x="1446352" y="725983"/>
                </a:lnTo>
                <a:lnTo>
                  <a:pt x="1446199" y="669990"/>
                </a:lnTo>
                <a:lnTo>
                  <a:pt x="1366584" y="700465"/>
                </a:lnTo>
                <a:lnTo>
                  <a:pt x="1366052" y="759503"/>
                </a:lnTo>
                <a:lnTo>
                  <a:pt x="1329122" y="776135"/>
                </a:lnTo>
                <a:lnTo>
                  <a:pt x="1328175" y="1012153"/>
                </a:lnTo>
                <a:lnTo>
                  <a:pt x="1292002" y="1026141"/>
                </a:lnTo>
                <a:lnTo>
                  <a:pt x="1289728" y="789493"/>
                </a:lnTo>
                <a:lnTo>
                  <a:pt x="1250904" y="801211"/>
                </a:lnTo>
                <a:lnTo>
                  <a:pt x="1250697" y="744824"/>
                </a:lnTo>
                <a:lnTo>
                  <a:pt x="1171004" y="775328"/>
                </a:lnTo>
                <a:lnTo>
                  <a:pt x="1170416" y="834605"/>
                </a:lnTo>
                <a:lnTo>
                  <a:pt x="1133484" y="851239"/>
                </a:lnTo>
                <a:lnTo>
                  <a:pt x="1132536" y="1087383"/>
                </a:lnTo>
                <a:lnTo>
                  <a:pt x="1096366" y="1101370"/>
                </a:lnTo>
                <a:lnTo>
                  <a:pt x="1094094" y="864721"/>
                </a:lnTo>
                <a:lnTo>
                  <a:pt x="1055266" y="876441"/>
                </a:lnTo>
                <a:lnTo>
                  <a:pt x="1055059" y="819708"/>
                </a:lnTo>
                <a:lnTo>
                  <a:pt x="975504" y="850159"/>
                </a:lnTo>
                <a:lnTo>
                  <a:pt x="974966" y="909834"/>
                </a:lnTo>
                <a:lnTo>
                  <a:pt x="938037" y="926467"/>
                </a:lnTo>
                <a:lnTo>
                  <a:pt x="936898" y="1162611"/>
                </a:lnTo>
                <a:lnTo>
                  <a:pt x="900916" y="1176473"/>
                </a:lnTo>
                <a:lnTo>
                  <a:pt x="898454" y="939824"/>
                </a:lnTo>
                <a:lnTo>
                  <a:pt x="859628" y="951543"/>
                </a:lnTo>
                <a:lnTo>
                  <a:pt x="859421" y="894592"/>
                </a:lnTo>
                <a:lnTo>
                  <a:pt x="779871" y="925042"/>
                </a:lnTo>
                <a:lnTo>
                  <a:pt x="779330" y="985062"/>
                </a:lnTo>
                <a:lnTo>
                  <a:pt x="742398" y="1001695"/>
                </a:lnTo>
                <a:lnTo>
                  <a:pt x="741262" y="1237840"/>
                </a:lnTo>
                <a:lnTo>
                  <a:pt x="705280" y="1251701"/>
                </a:lnTo>
                <a:lnTo>
                  <a:pt x="702818" y="1015052"/>
                </a:lnTo>
                <a:lnTo>
                  <a:pt x="663992" y="1026772"/>
                </a:lnTo>
                <a:lnTo>
                  <a:pt x="663835" y="969456"/>
                </a:lnTo>
                <a:lnTo>
                  <a:pt x="585207" y="999553"/>
                </a:lnTo>
                <a:lnTo>
                  <a:pt x="585207" y="999552"/>
                </a:lnTo>
                <a:lnTo>
                  <a:pt x="384123" y="922654"/>
                </a:lnTo>
                <a:lnTo>
                  <a:pt x="384078" y="934087"/>
                </a:lnTo>
                <a:lnTo>
                  <a:pt x="347904" y="948074"/>
                </a:lnTo>
                <a:lnTo>
                  <a:pt x="347527" y="908658"/>
                </a:lnTo>
                <a:lnTo>
                  <a:pt x="189088" y="848068"/>
                </a:lnTo>
                <a:lnTo>
                  <a:pt x="188440" y="1009315"/>
                </a:lnTo>
                <a:lnTo>
                  <a:pt x="152268" y="1023303"/>
                </a:lnTo>
                <a:lnTo>
                  <a:pt x="150443" y="833290"/>
                </a:lnTo>
                <a:lnTo>
                  <a:pt x="0" y="775758"/>
                </a:lnTo>
                <a:lnTo>
                  <a:pt x="0" y="634811"/>
                </a:lnTo>
                <a:lnTo>
                  <a:pt x="0" y="625805"/>
                </a:lnTo>
                <a:lnTo>
                  <a:pt x="11702" y="630321"/>
                </a:lnTo>
                <a:lnTo>
                  <a:pt x="110416" y="592442"/>
                </a:lnTo>
                <a:lnTo>
                  <a:pt x="110413" y="591589"/>
                </a:lnTo>
                <a:lnTo>
                  <a:pt x="228402" y="546351"/>
                </a:lnTo>
                <a:lnTo>
                  <a:pt x="228394" y="547171"/>
                </a:lnTo>
                <a:lnTo>
                  <a:pt x="306052" y="517369"/>
                </a:lnTo>
                <a:lnTo>
                  <a:pt x="306051" y="516361"/>
                </a:lnTo>
                <a:lnTo>
                  <a:pt x="423850" y="471123"/>
                </a:lnTo>
                <a:lnTo>
                  <a:pt x="423840" y="472171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 w="26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6B8C0EA2-D1F6-48A7-9EE4-840E625B9C02}"/>
              </a:ext>
            </a:extLst>
          </p:cNvPr>
          <p:cNvGrpSpPr/>
          <p:nvPr userDrawn="1"/>
        </p:nvGrpSpPr>
        <p:grpSpPr>
          <a:xfrm>
            <a:off x="548226" y="342079"/>
            <a:ext cx="5440770" cy="6257605"/>
            <a:chOff x="548226" y="342079"/>
            <a:chExt cx="5440770" cy="6257605"/>
          </a:xfrm>
          <a:solidFill>
            <a:schemeClr val="accent2"/>
          </a:solidFill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94C0989A-B0CD-467C-8FFF-0322C8779616}"/>
                </a:ext>
              </a:extLst>
            </p:cNvPr>
            <p:cNvSpPr/>
            <p:nvPr userDrawn="1"/>
          </p:nvSpPr>
          <p:spPr>
            <a:xfrm>
              <a:off x="1417713" y="1769387"/>
              <a:ext cx="3472774" cy="3472774"/>
            </a:xfrm>
            <a:prstGeom prst="roundRect">
              <a:avLst>
                <a:gd name="adj" fmla="val 51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F32732B9-A675-4A92-B586-57210158DBB9}"/>
                </a:ext>
              </a:extLst>
            </p:cNvPr>
            <p:cNvGrpSpPr/>
            <p:nvPr userDrawn="1"/>
          </p:nvGrpSpPr>
          <p:grpSpPr>
            <a:xfrm>
              <a:off x="1266074" y="342079"/>
              <a:ext cx="3753546" cy="1535752"/>
              <a:chOff x="1373078" y="342079"/>
              <a:chExt cx="3753546" cy="1535752"/>
            </a:xfrm>
            <a:grpFill/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20BD9410-309C-4A73-BEB0-D4BD52253B38}"/>
                  </a:ext>
                </a:extLst>
              </p:cNvPr>
              <p:cNvSpPr/>
              <p:nvPr/>
            </p:nvSpPr>
            <p:spPr>
              <a:xfrm flipH="1">
                <a:off x="1945338" y="395212"/>
                <a:ext cx="546385" cy="1482619"/>
              </a:xfrm>
              <a:custGeom>
                <a:avLst/>
                <a:gdLst>
                  <a:gd name="connsiteX0" fmla="*/ 172666 w 1002965"/>
                  <a:gd name="connsiteY0" fmla="*/ 2721517 h 2721551"/>
                  <a:gd name="connsiteX1" fmla="*/ 216272 w 1002965"/>
                  <a:gd name="connsiteY1" fmla="*/ 2678572 h 2721551"/>
                  <a:gd name="connsiteX2" fmla="*/ 210986 w 1002965"/>
                  <a:gd name="connsiteY2" fmla="*/ 2373992 h 2721551"/>
                  <a:gd name="connsiteX3" fmla="*/ 201076 w 1002965"/>
                  <a:gd name="connsiteY3" fmla="*/ 2371349 h 2721551"/>
                  <a:gd name="connsiteX4" fmla="*/ 163416 w 1002965"/>
                  <a:gd name="connsiteY4" fmla="*/ 2332368 h 2721551"/>
                  <a:gd name="connsiteX5" fmla="*/ 163416 w 1002965"/>
                  <a:gd name="connsiteY5" fmla="*/ 711687 h 2721551"/>
                  <a:gd name="connsiteX6" fmla="*/ 199754 w 1002965"/>
                  <a:gd name="connsiteY6" fmla="*/ 674027 h 2721551"/>
                  <a:gd name="connsiteX7" fmla="*/ 909339 w 1002965"/>
                  <a:gd name="connsiteY7" fmla="*/ 674688 h 2721551"/>
                  <a:gd name="connsiteX8" fmla="*/ 943035 w 1002965"/>
                  <a:gd name="connsiteY8" fmla="*/ 639671 h 2721551"/>
                  <a:gd name="connsiteX9" fmla="*/ 941053 w 1002965"/>
                  <a:gd name="connsiteY9" fmla="*/ 222113 h 2721551"/>
                  <a:gd name="connsiteX10" fmla="*/ 964177 w 1002965"/>
                  <a:gd name="connsiteY10" fmla="*/ 176525 h 2721551"/>
                  <a:gd name="connsiteX11" fmla="*/ 995229 w 1002965"/>
                  <a:gd name="connsiteY11" fmla="*/ 58921 h 2721551"/>
                  <a:gd name="connsiteX12" fmla="*/ 894804 w 1002965"/>
                  <a:gd name="connsiteY12" fmla="*/ 780 h 2721551"/>
                  <a:gd name="connsiteX13" fmla="*/ 813538 w 1002965"/>
                  <a:gd name="connsiteY13" fmla="*/ 80724 h 2721551"/>
                  <a:gd name="connsiteX14" fmla="*/ 867055 w 1002965"/>
                  <a:gd name="connsiteY14" fmla="*/ 187096 h 2721551"/>
                  <a:gd name="connsiteX15" fmla="*/ 886876 w 1002965"/>
                  <a:gd name="connsiteY15" fmla="*/ 218809 h 2721551"/>
                  <a:gd name="connsiteX16" fmla="*/ 886876 w 1002965"/>
                  <a:gd name="connsiteY16" fmla="*/ 590780 h 2721551"/>
                  <a:gd name="connsiteX17" fmla="*/ 857144 w 1002965"/>
                  <a:gd name="connsiteY17" fmla="*/ 619850 h 2721551"/>
                  <a:gd name="connsiteX18" fmla="*/ 123114 w 1002965"/>
                  <a:gd name="connsiteY18" fmla="*/ 617208 h 2721551"/>
                  <a:gd name="connsiteX19" fmla="*/ 88758 w 1002965"/>
                  <a:gd name="connsiteY19" fmla="*/ 650242 h 2721551"/>
                  <a:gd name="connsiteX20" fmla="*/ 89418 w 1002965"/>
                  <a:gd name="connsiteY20" fmla="*/ 2329726 h 2721551"/>
                  <a:gd name="connsiteX21" fmla="*/ 89418 w 1002965"/>
                  <a:gd name="connsiteY21" fmla="*/ 2353511 h 2721551"/>
                  <a:gd name="connsiteX22" fmla="*/ 72240 w 1002965"/>
                  <a:gd name="connsiteY22" fmla="*/ 2370689 h 2721551"/>
                  <a:gd name="connsiteX23" fmla="*/ 5510 w 1002965"/>
                  <a:gd name="connsiteY23" fmla="*/ 2372671 h 2721551"/>
                  <a:gd name="connsiteX24" fmla="*/ 6171 w 1002965"/>
                  <a:gd name="connsiteY24" fmla="*/ 2388527 h 2721551"/>
                  <a:gd name="connsiteX25" fmla="*/ 225 w 1002965"/>
                  <a:gd name="connsiteY25" fmla="*/ 2687822 h 2721551"/>
                  <a:gd name="connsiteX26" fmla="*/ 34581 w 1002965"/>
                  <a:gd name="connsiteY26" fmla="*/ 2721517 h 2721551"/>
                  <a:gd name="connsiteX27" fmla="*/ 172666 w 1002965"/>
                  <a:gd name="connsiteY27" fmla="*/ 2721517 h 2721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02965" h="2721551">
                    <a:moveTo>
                      <a:pt x="172666" y="2721517"/>
                    </a:moveTo>
                    <a:cubicBezTo>
                      <a:pt x="215611" y="2721517"/>
                      <a:pt x="215611" y="2720856"/>
                      <a:pt x="216272" y="2678572"/>
                    </a:cubicBezTo>
                    <a:cubicBezTo>
                      <a:pt x="217593" y="2576825"/>
                      <a:pt x="205040" y="2475739"/>
                      <a:pt x="210986" y="2373992"/>
                    </a:cubicBezTo>
                    <a:cubicBezTo>
                      <a:pt x="207683" y="2373331"/>
                      <a:pt x="204379" y="2371349"/>
                      <a:pt x="201076" y="2371349"/>
                    </a:cubicBezTo>
                    <a:cubicBezTo>
                      <a:pt x="163416" y="2368707"/>
                      <a:pt x="163416" y="2369367"/>
                      <a:pt x="163416" y="2332368"/>
                    </a:cubicBezTo>
                    <a:cubicBezTo>
                      <a:pt x="163416" y="1791921"/>
                      <a:pt x="163416" y="1252134"/>
                      <a:pt x="163416" y="711687"/>
                    </a:cubicBezTo>
                    <a:cubicBezTo>
                      <a:pt x="163416" y="669402"/>
                      <a:pt x="157470" y="674027"/>
                      <a:pt x="199754" y="674027"/>
                    </a:cubicBezTo>
                    <a:cubicBezTo>
                      <a:pt x="436282" y="674027"/>
                      <a:pt x="672811" y="674688"/>
                      <a:pt x="909339" y="674688"/>
                    </a:cubicBezTo>
                    <a:cubicBezTo>
                      <a:pt x="943695" y="674688"/>
                      <a:pt x="943695" y="674688"/>
                      <a:pt x="943035" y="639671"/>
                    </a:cubicBezTo>
                    <a:cubicBezTo>
                      <a:pt x="942374" y="500265"/>
                      <a:pt x="942374" y="360858"/>
                      <a:pt x="941053" y="222113"/>
                    </a:cubicBezTo>
                    <a:cubicBezTo>
                      <a:pt x="941053" y="201631"/>
                      <a:pt x="945017" y="188417"/>
                      <a:pt x="964177" y="176525"/>
                    </a:cubicBezTo>
                    <a:cubicBezTo>
                      <a:pt x="1000515" y="153401"/>
                      <a:pt x="1012407" y="102527"/>
                      <a:pt x="995229" y="58921"/>
                    </a:cubicBezTo>
                    <a:cubicBezTo>
                      <a:pt x="979373" y="17298"/>
                      <a:pt x="941713" y="-4505"/>
                      <a:pt x="894804" y="780"/>
                    </a:cubicBezTo>
                    <a:cubicBezTo>
                      <a:pt x="851859" y="5405"/>
                      <a:pt x="822128" y="34476"/>
                      <a:pt x="813538" y="80724"/>
                    </a:cubicBezTo>
                    <a:cubicBezTo>
                      <a:pt x="805610" y="125651"/>
                      <a:pt x="826752" y="169918"/>
                      <a:pt x="867055" y="187096"/>
                    </a:cubicBezTo>
                    <a:cubicBezTo>
                      <a:pt x="883572" y="193703"/>
                      <a:pt x="886876" y="202292"/>
                      <a:pt x="886876" y="218809"/>
                    </a:cubicBezTo>
                    <a:cubicBezTo>
                      <a:pt x="886215" y="343020"/>
                      <a:pt x="885554" y="467230"/>
                      <a:pt x="886876" y="590780"/>
                    </a:cubicBezTo>
                    <a:cubicBezTo>
                      <a:pt x="886876" y="615226"/>
                      <a:pt x="880269" y="620511"/>
                      <a:pt x="857144" y="619850"/>
                    </a:cubicBezTo>
                    <a:cubicBezTo>
                      <a:pt x="612688" y="618529"/>
                      <a:pt x="368231" y="619190"/>
                      <a:pt x="123114" y="617208"/>
                    </a:cubicBezTo>
                    <a:cubicBezTo>
                      <a:pt x="97347" y="617208"/>
                      <a:pt x="88758" y="621832"/>
                      <a:pt x="88758" y="650242"/>
                    </a:cubicBezTo>
                    <a:cubicBezTo>
                      <a:pt x="90079" y="1209850"/>
                      <a:pt x="89418" y="1770118"/>
                      <a:pt x="89418" y="2329726"/>
                    </a:cubicBezTo>
                    <a:cubicBezTo>
                      <a:pt x="89418" y="2337654"/>
                      <a:pt x="88758" y="2345582"/>
                      <a:pt x="89418" y="2353511"/>
                    </a:cubicBezTo>
                    <a:cubicBezTo>
                      <a:pt x="90079" y="2366064"/>
                      <a:pt x="85454" y="2370689"/>
                      <a:pt x="72240" y="2370689"/>
                    </a:cubicBezTo>
                    <a:cubicBezTo>
                      <a:pt x="49777" y="2370689"/>
                      <a:pt x="27974" y="2367385"/>
                      <a:pt x="5510" y="2372671"/>
                    </a:cubicBezTo>
                    <a:cubicBezTo>
                      <a:pt x="5510" y="2377956"/>
                      <a:pt x="6171" y="2383242"/>
                      <a:pt x="6171" y="2388527"/>
                    </a:cubicBezTo>
                    <a:cubicBezTo>
                      <a:pt x="10135" y="2488292"/>
                      <a:pt x="-1757" y="2588057"/>
                      <a:pt x="225" y="2687822"/>
                    </a:cubicBezTo>
                    <a:cubicBezTo>
                      <a:pt x="885" y="2713589"/>
                      <a:pt x="8814" y="2722178"/>
                      <a:pt x="34581" y="2721517"/>
                    </a:cubicBezTo>
                    <a:cubicBezTo>
                      <a:pt x="81490" y="2720195"/>
                      <a:pt x="127078" y="2721517"/>
                      <a:pt x="172666" y="272151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2D03E240-F54F-4508-9919-35CBB644B65F}"/>
                  </a:ext>
                </a:extLst>
              </p:cNvPr>
              <p:cNvSpPr/>
              <p:nvPr/>
            </p:nvSpPr>
            <p:spPr>
              <a:xfrm flipH="1">
                <a:off x="2788787" y="342079"/>
                <a:ext cx="130800" cy="1535752"/>
              </a:xfrm>
              <a:custGeom>
                <a:avLst/>
                <a:gdLst>
                  <a:gd name="connsiteX0" fmla="*/ 208346 w 240102"/>
                  <a:gd name="connsiteY0" fmla="*/ 2818424 h 2819084"/>
                  <a:gd name="connsiteX1" fmla="*/ 240059 w 240102"/>
                  <a:gd name="connsiteY1" fmla="*/ 2785390 h 2819084"/>
                  <a:gd name="connsiteX2" fmla="*/ 240059 w 240102"/>
                  <a:gd name="connsiteY2" fmla="*/ 2641358 h 2819084"/>
                  <a:gd name="connsiteX3" fmla="*/ 240059 w 240102"/>
                  <a:gd name="connsiteY3" fmla="*/ 2518470 h 2819084"/>
                  <a:gd name="connsiteX4" fmla="*/ 189846 w 240102"/>
                  <a:gd name="connsiteY4" fmla="*/ 2468917 h 2819084"/>
                  <a:gd name="connsiteX5" fmla="*/ 156151 w 240102"/>
                  <a:gd name="connsiteY5" fmla="*/ 2435222 h 2819084"/>
                  <a:gd name="connsiteX6" fmla="*/ 156812 w 240102"/>
                  <a:gd name="connsiteY6" fmla="*/ 215291 h 2819084"/>
                  <a:gd name="connsiteX7" fmla="*/ 173990 w 240102"/>
                  <a:gd name="connsiteY7" fmla="*/ 153186 h 2819084"/>
                  <a:gd name="connsiteX8" fmla="*/ 141616 w 240102"/>
                  <a:gd name="connsiteY8" fmla="*/ 11137 h 2819084"/>
                  <a:gd name="connsiteX9" fmla="*/ 8816 w 240102"/>
                  <a:gd name="connsiteY9" fmla="*/ 56725 h 2819084"/>
                  <a:gd name="connsiteX10" fmla="*/ 68940 w 240102"/>
                  <a:gd name="connsiteY10" fmla="*/ 192167 h 2819084"/>
                  <a:gd name="connsiteX11" fmla="*/ 84135 w 240102"/>
                  <a:gd name="connsiteY11" fmla="*/ 222559 h 2819084"/>
                  <a:gd name="connsiteX12" fmla="*/ 84796 w 240102"/>
                  <a:gd name="connsiteY12" fmla="*/ 2437204 h 2819084"/>
                  <a:gd name="connsiteX13" fmla="*/ 53743 w 240102"/>
                  <a:gd name="connsiteY13" fmla="*/ 2467596 h 2819084"/>
                  <a:gd name="connsiteX14" fmla="*/ 29958 w 240102"/>
                  <a:gd name="connsiteY14" fmla="*/ 2491381 h 2819084"/>
                  <a:gd name="connsiteX15" fmla="*/ 30619 w 240102"/>
                  <a:gd name="connsiteY15" fmla="*/ 2641358 h 2819084"/>
                  <a:gd name="connsiteX16" fmla="*/ 30619 w 240102"/>
                  <a:gd name="connsiteY16" fmla="*/ 2788032 h 2819084"/>
                  <a:gd name="connsiteX17" fmla="*/ 61672 w 240102"/>
                  <a:gd name="connsiteY17" fmla="*/ 2819085 h 2819084"/>
                  <a:gd name="connsiteX18" fmla="*/ 208346 w 240102"/>
                  <a:gd name="connsiteY18" fmla="*/ 2818424 h 2819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40102" h="2819084">
                    <a:moveTo>
                      <a:pt x="208346" y="2818424"/>
                    </a:moveTo>
                    <a:cubicBezTo>
                      <a:pt x="234113" y="2819085"/>
                      <a:pt x="240720" y="2808514"/>
                      <a:pt x="240059" y="2785390"/>
                    </a:cubicBezTo>
                    <a:cubicBezTo>
                      <a:pt x="238737" y="2737159"/>
                      <a:pt x="240059" y="2689589"/>
                      <a:pt x="240059" y="2641358"/>
                    </a:cubicBezTo>
                    <a:cubicBezTo>
                      <a:pt x="240059" y="2600395"/>
                      <a:pt x="240059" y="2559432"/>
                      <a:pt x="240059" y="2518470"/>
                    </a:cubicBezTo>
                    <a:cubicBezTo>
                      <a:pt x="240059" y="2468257"/>
                      <a:pt x="240059" y="2466275"/>
                      <a:pt x="189846" y="2468917"/>
                    </a:cubicBezTo>
                    <a:cubicBezTo>
                      <a:pt x="162758" y="2470239"/>
                      <a:pt x="156151" y="2462971"/>
                      <a:pt x="156151" y="2435222"/>
                    </a:cubicBezTo>
                    <a:cubicBezTo>
                      <a:pt x="156812" y="1695245"/>
                      <a:pt x="156812" y="955268"/>
                      <a:pt x="156812" y="215291"/>
                    </a:cubicBezTo>
                    <a:cubicBezTo>
                      <a:pt x="156812" y="192828"/>
                      <a:pt x="159454" y="173668"/>
                      <a:pt x="173990" y="153186"/>
                    </a:cubicBezTo>
                    <a:cubicBezTo>
                      <a:pt x="207685" y="106277"/>
                      <a:pt x="189185" y="35583"/>
                      <a:pt x="141616" y="11137"/>
                    </a:cubicBezTo>
                    <a:cubicBezTo>
                      <a:pt x="90742" y="-14630"/>
                      <a:pt x="29958" y="5851"/>
                      <a:pt x="8816" y="56725"/>
                    </a:cubicBezTo>
                    <a:cubicBezTo>
                      <a:pt x="-14969" y="113544"/>
                      <a:pt x="10798" y="174989"/>
                      <a:pt x="68940" y="192167"/>
                    </a:cubicBezTo>
                    <a:cubicBezTo>
                      <a:pt x="89421" y="198113"/>
                      <a:pt x="84135" y="210666"/>
                      <a:pt x="84135" y="222559"/>
                    </a:cubicBezTo>
                    <a:cubicBezTo>
                      <a:pt x="84135" y="960554"/>
                      <a:pt x="84135" y="1698549"/>
                      <a:pt x="84796" y="2437204"/>
                    </a:cubicBezTo>
                    <a:cubicBezTo>
                      <a:pt x="84796" y="2461650"/>
                      <a:pt x="78189" y="2471560"/>
                      <a:pt x="53743" y="2467596"/>
                    </a:cubicBezTo>
                    <a:cubicBezTo>
                      <a:pt x="35244" y="2464953"/>
                      <a:pt x="29298" y="2472221"/>
                      <a:pt x="29958" y="2491381"/>
                    </a:cubicBezTo>
                    <a:cubicBezTo>
                      <a:pt x="31280" y="2541594"/>
                      <a:pt x="30619" y="2591146"/>
                      <a:pt x="30619" y="2641358"/>
                    </a:cubicBezTo>
                    <a:cubicBezTo>
                      <a:pt x="30619" y="2690250"/>
                      <a:pt x="31940" y="2739141"/>
                      <a:pt x="30619" y="2788032"/>
                    </a:cubicBezTo>
                    <a:cubicBezTo>
                      <a:pt x="29958" y="2811817"/>
                      <a:pt x="39208" y="2819085"/>
                      <a:pt x="61672" y="2819085"/>
                    </a:cubicBezTo>
                    <a:cubicBezTo>
                      <a:pt x="110563" y="2817103"/>
                      <a:pt x="159454" y="2817103"/>
                      <a:pt x="208346" y="2818424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4BCF587F-187E-4163-89C2-718ECF77FD3C}"/>
                  </a:ext>
                </a:extLst>
              </p:cNvPr>
              <p:cNvSpPr/>
              <p:nvPr/>
            </p:nvSpPr>
            <p:spPr>
              <a:xfrm flipH="1">
                <a:off x="1373078" y="1091819"/>
                <a:ext cx="733965" cy="786012"/>
              </a:xfrm>
              <a:custGeom>
                <a:avLst/>
                <a:gdLst>
                  <a:gd name="connsiteX0" fmla="*/ 136802 w 1347294"/>
                  <a:gd name="connsiteY0" fmla="*/ 78466 h 1442833"/>
                  <a:gd name="connsiteX1" fmla="*/ 138123 w 1347294"/>
                  <a:gd name="connsiteY1" fmla="*/ 512542 h 1442833"/>
                  <a:gd name="connsiteX2" fmla="*/ 138784 w 1347294"/>
                  <a:gd name="connsiteY2" fmla="*/ 1066864 h 1442833"/>
                  <a:gd name="connsiteX3" fmla="*/ 113677 w 1347294"/>
                  <a:gd name="connsiteY3" fmla="*/ 1092631 h 1442833"/>
                  <a:gd name="connsiteX4" fmla="*/ 25145 w 1347294"/>
                  <a:gd name="connsiteY4" fmla="*/ 1091970 h 1442833"/>
                  <a:gd name="connsiteX5" fmla="*/ 38 w 1347294"/>
                  <a:gd name="connsiteY5" fmla="*/ 1115094 h 1442833"/>
                  <a:gd name="connsiteX6" fmla="*/ 699 w 1347294"/>
                  <a:gd name="connsiteY6" fmla="*/ 1265072 h 1442833"/>
                  <a:gd name="connsiteX7" fmla="*/ 699 w 1347294"/>
                  <a:gd name="connsiteY7" fmla="*/ 1414389 h 1442833"/>
                  <a:gd name="connsiteX8" fmla="*/ 29109 w 1347294"/>
                  <a:gd name="connsiteY8" fmla="*/ 1442799 h 1442833"/>
                  <a:gd name="connsiteX9" fmla="*/ 181068 w 1347294"/>
                  <a:gd name="connsiteY9" fmla="*/ 1442799 h 1442833"/>
                  <a:gd name="connsiteX10" fmla="*/ 210139 w 1347294"/>
                  <a:gd name="connsiteY10" fmla="*/ 1412407 h 1442833"/>
                  <a:gd name="connsiteX11" fmla="*/ 210139 w 1347294"/>
                  <a:gd name="connsiteY11" fmla="*/ 1265733 h 1442833"/>
                  <a:gd name="connsiteX12" fmla="*/ 209478 w 1347294"/>
                  <a:gd name="connsiteY12" fmla="*/ 1113112 h 1442833"/>
                  <a:gd name="connsiteX13" fmla="*/ 205514 w 1347294"/>
                  <a:gd name="connsiteY13" fmla="*/ 1093952 h 1442833"/>
                  <a:gd name="connsiteX14" fmla="*/ 191639 w 1347294"/>
                  <a:gd name="connsiteY14" fmla="*/ 1064221 h 1442833"/>
                  <a:gd name="connsiteX15" fmla="*/ 190979 w 1347294"/>
                  <a:gd name="connsiteY15" fmla="*/ 148500 h 1442833"/>
                  <a:gd name="connsiteX16" fmla="*/ 220049 w 1347294"/>
                  <a:gd name="connsiteY16" fmla="*/ 118768 h 1442833"/>
                  <a:gd name="connsiteX17" fmla="*/ 1133128 w 1347294"/>
                  <a:gd name="connsiteY17" fmla="*/ 118768 h 1442833"/>
                  <a:gd name="connsiteX18" fmla="*/ 1166162 w 1347294"/>
                  <a:gd name="connsiteY18" fmla="*/ 139911 h 1442833"/>
                  <a:gd name="connsiteX19" fmla="*/ 1267909 w 1347294"/>
                  <a:gd name="connsiteY19" fmla="*/ 194748 h 1442833"/>
                  <a:gd name="connsiteX20" fmla="*/ 1345211 w 1347294"/>
                  <a:gd name="connsiteY20" fmla="*/ 120090 h 1442833"/>
                  <a:gd name="connsiteX21" fmla="*/ 1299623 w 1347294"/>
                  <a:gd name="connsiteY21" fmla="*/ 11736 h 1442833"/>
                  <a:gd name="connsiteX22" fmla="*/ 1185983 w 1347294"/>
                  <a:gd name="connsiteY22" fmla="*/ 27593 h 1442833"/>
                  <a:gd name="connsiteX23" fmla="*/ 1142378 w 1347294"/>
                  <a:gd name="connsiteY23" fmla="*/ 45431 h 1442833"/>
                  <a:gd name="connsiteX24" fmla="*/ 170497 w 1347294"/>
                  <a:gd name="connsiteY24" fmla="*/ 44110 h 1442833"/>
                  <a:gd name="connsiteX25" fmla="*/ 136802 w 1347294"/>
                  <a:gd name="connsiteY25" fmla="*/ 78466 h 1442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47294" h="1442833">
                    <a:moveTo>
                      <a:pt x="136802" y="78466"/>
                    </a:moveTo>
                    <a:cubicBezTo>
                      <a:pt x="138784" y="223158"/>
                      <a:pt x="138123" y="367850"/>
                      <a:pt x="138123" y="512542"/>
                    </a:cubicBezTo>
                    <a:cubicBezTo>
                      <a:pt x="138123" y="697536"/>
                      <a:pt x="138123" y="881870"/>
                      <a:pt x="138784" y="1066864"/>
                    </a:cubicBezTo>
                    <a:cubicBezTo>
                      <a:pt x="138784" y="1086024"/>
                      <a:pt x="134820" y="1093952"/>
                      <a:pt x="113677" y="1092631"/>
                    </a:cubicBezTo>
                    <a:cubicBezTo>
                      <a:pt x="84607" y="1090649"/>
                      <a:pt x="54876" y="1093292"/>
                      <a:pt x="25145" y="1091970"/>
                    </a:cubicBezTo>
                    <a:cubicBezTo>
                      <a:pt x="7306" y="1091309"/>
                      <a:pt x="-623" y="1095274"/>
                      <a:pt x="38" y="1115094"/>
                    </a:cubicBezTo>
                    <a:cubicBezTo>
                      <a:pt x="1359" y="1165307"/>
                      <a:pt x="699" y="1214859"/>
                      <a:pt x="699" y="1265072"/>
                    </a:cubicBezTo>
                    <a:cubicBezTo>
                      <a:pt x="699" y="1314624"/>
                      <a:pt x="1359" y="1364837"/>
                      <a:pt x="699" y="1414389"/>
                    </a:cubicBezTo>
                    <a:cubicBezTo>
                      <a:pt x="699" y="1434870"/>
                      <a:pt x="7966" y="1443459"/>
                      <a:pt x="29109" y="1442799"/>
                    </a:cubicBezTo>
                    <a:cubicBezTo>
                      <a:pt x="79982" y="1442138"/>
                      <a:pt x="130856" y="1442138"/>
                      <a:pt x="181068" y="1442799"/>
                    </a:cubicBezTo>
                    <a:cubicBezTo>
                      <a:pt x="203532" y="1443459"/>
                      <a:pt x="210799" y="1434210"/>
                      <a:pt x="210139" y="1412407"/>
                    </a:cubicBezTo>
                    <a:cubicBezTo>
                      <a:pt x="209478" y="1363515"/>
                      <a:pt x="210139" y="1314624"/>
                      <a:pt x="210139" y="1265733"/>
                    </a:cubicBezTo>
                    <a:cubicBezTo>
                      <a:pt x="210139" y="1214859"/>
                      <a:pt x="210139" y="1163986"/>
                      <a:pt x="209478" y="1113112"/>
                    </a:cubicBezTo>
                    <a:cubicBezTo>
                      <a:pt x="209478" y="1106506"/>
                      <a:pt x="213442" y="1095274"/>
                      <a:pt x="205514" y="1093952"/>
                    </a:cubicBezTo>
                    <a:cubicBezTo>
                      <a:pt x="186354" y="1089327"/>
                      <a:pt x="191639" y="1075453"/>
                      <a:pt x="191639" y="1064221"/>
                    </a:cubicBezTo>
                    <a:cubicBezTo>
                      <a:pt x="191639" y="758981"/>
                      <a:pt x="191639" y="453740"/>
                      <a:pt x="190979" y="148500"/>
                    </a:cubicBezTo>
                    <a:cubicBezTo>
                      <a:pt x="190979" y="125375"/>
                      <a:pt x="195604" y="118768"/>
                      <a:pt x="220049" y="118768"/>
                    </a:cubicBezTo>
                    <a:cubicBezTo>
                      <a:pt x="524629" y="119429"/>
                      <a:pt x="829209" y="119429"/>
                      <a:pt x="1133128" y="118768"/>
                    </a:cubicBezTo>
                    <a:cubicBezTo>
                      <a:pt x="1150306" y="118768"/>
                      <a:pt x="1159555" y="122072"/>
                      <a:pt x="1166162" y="139911"/>
                    </a:cubicBezTo>
                    <a:cubicBezTo>
                      <a:pt x="1182019" y="182195"/>
                      <a:pt x="1219679" y="200694"/>
                      <a:pt x="1267909" y="194748"/>
                    </a:cubicBezTo>
                    <a:cubicBezTo>
                      <a:pt x="1306890" y="190123"/>
                      <a:pt x="1337282" y="161053"/>
                      <a:pt x="1345211" y="120090"/>
                    </a:cubicBezTo>
                    <a:cubicBezTo>
                      <a:pt x="1353799" y="74502"/>
                      <a:pt x="1335300" y="31557"/>
                      <a:pt x="1299623" y="11736"/>
                    </a:cubicBezTo>
                    <a:cubicBezTo>
                      <a:pt x="1262624" y="-8085"/>
                      <a:pt x="1212411" y="-2799"/>
                      <a:pt x="1185983" y="27593"/>
                    </a:cubicBezTo>
                    <a:cubicBezTo>
                      <a:pt x="1173430" y="42128"/>
                      <a:pt x="1160216" y="45431"/>
                      <a:pt x="1142378" y="45431"/>
                    </a:cubicBezTo>
                    <a:cubicBezTo>
                      <a:pt x="818638" y="44771"/>
                      <a:pt x="494237" y="45431"/>
                      <a:pt x="170497" y="44110"/>
                    </a:cubicBezTo>
                    <a:cubicBezTo>
                      <a:pt x="146052" y="46092"/>
                      <a:pt x="136141" y="49396"/>
                      <a:pt x="136802" y="78466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6C8E0D8C-4969-48C1-AF8C-64C51835A08D}"/>
                  </a:ext>
                </a:extLst>
              </p:cNvPr>
              <p:cNvSpPr/>
              <p:nvPr/>
            </p:nvSpPr>
            <p:spPr>
              <a:xfrm flipH="1">
                <a:off x="3557029" y="726738"/>
                <a:ext cx="453728" cy="1151093"/>
              </a:xfrm>
              <a:custGeom>
                <a:avLst/>
                <a:gdLst>
                  <a:gd name="connsiteX0" fmla="*/ 67744 w 832880"/>
                  <a:gd name="connsiteY0" fmla="*/ 190334 h 2112990"/>
                  <a:gd name="connsiteX1" fmla="*/ 85582 w 832880"/>
                  <a:gd name="connsiteY1" fmla="*/ 219405 h 2112990"/>
                  <a:gd name="connsiteX2" fmla="*/ 84922 w 832880"/>
                  <a:gd name="connsiteY2" fmla="*/ 1012237 h 2112990"/>
                  <a:gd name="connsiteX3" fmla="*/ 115974 w 832880"/>
                  <a:gd name="connsiteY3" fmla="*/ 1042629 h 2112990"/>
                  <a:gd name="connsiteX4" fmla="*/ 651797 w 832880"/>
                  <a:gd name="connsiteY4" fmla="*/ 1041308 h 2112990"/>
                  <a:gd name="connsiteX5" fmla="*/ 683510 w 832880"/>
                  <a:gd name="connsiteY5" fmla="*/ 1074343 h 2112990"/>
                  <a:gd name="connsiteX6" fmla="*/ 682849 w 832880"/>
                  <a:gd name="connsiteY6" fmla="*/ 1711912 h 2112990"/>
                  <a:gd name="connsiteX7" fmla="*/ 634619 w 832880"/>
                  <a:gd name="connsiteY7" fmla="*/ 1762125 h 2112990"/>
                  <a:gd name="connsiteX8" fmla="*/ 626691 w 832880"/>
                  <a:gd name="connsiteY8" fmla="*/ 1764107 h 2112990"/>
                  <a:gd name="connsiteX9" fmla="*/ 627351 w 832880"/>
                  <a:gd name="connsiteY9" fmla="*/ 1799124 h 2112990"/>
                  <a:gd name="connsiteX10" fmla="*/ 622066 w 832880"/>
                  <a:gd name="connsiteY10" fmla="*/ 2081900 h 2112990"/>
                  <a:gd name="connsiteX11" fmla="*/ 653118 w 832880"/>
                  <a:gd name="connsiteY11" fmla="*/ 2112953 h 2112990"/>
                  <a:gd name="connsiteX12" fmla="*/ 805739 w 832880"/>
                  <a:gd name="connsiteY12" fmla="*/ 2112953 h 2112990"/>
                  <a:gd name="connsiteX13" fmla="*/ 832827 w 832880"/>
                  <a:gd name="connsiteY13" fmla="*/ 2083222 h 2112990"/>
                  <a:gd name="connsiteX14" fmla="*/ 830845 w 832880"/>
                  <a:gd name="connsiteY14" fmla="*/ 1765428 h 2112990"/>
                  <a:gd name="connsiteX15" fmla="*/ 770061 w 832880"/>
                  <a:gd name="connsiteY15" fmla="*/ 1762785 h 2112990"/>
                  <a:gd name="connsiteX16" fmla="*/ 737026 w 832880"/>
                  <a:gd name="connsiteY16" fmla="*/ 1731072 h 2112990"/>
                  <a:gd name="connsiteX17" fmla="*/ 738348 w 832880"/>
                  <a:gd name="connsiteY17" fmla="*/ 1016202 h 2112990"/>
                  <a:gd name="connsiteX18" fmla="*/ 709938 w 832880"/>
                  <a:gd name="connsiteY18" fmla="*/ 988452 h 2112990"/>
                  <a:gd name="connsiteX19" fmla="*/ 187990 w 832880"/>
                  <a:gd name="connsiteY19" fmla="*/ 989774 h 2112990"/>
                  <a:gd name="connsiteX20" fmla="*/ 157598 w 832880"/>
                  <a:gd name="connsiteY20" fmla="*/ 958721 h 2112990"/>
                  <a:gd name="connsiteX21" fmla="*/ 158259 w 832880"/>
                  <a:gd name="connsiteY21" fmla="*/ 214119 h 2112990"/>
                  <a:gd name="connsiteX22" fmla="*/ 174776 w 832880"/>
                  <a:gd name="connsiteY22" fmla="*/ 152014 h 2112990"/>
                  <a:gd name="connsiteX23" fmla="*/ 140420 w 832880"/>
                  <a:gd name="connsiteY23" fmla="*/ 10626 h 2112990"/>
                  <a:gd name="connsiteX24" fmla="*/ 9603 w 832880"/>
                  <a:gd name="connsiteY24" fmla="*/ 55553 h 2112990"/>
                  <a:gd name="connsiteX25" fmla="*/ 67744 w 832880"/>
                  <a:gd name="connsiteY25" fmla="*/ 190334 h 2112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832880" h="2112990">
                    <a:moveTo>
                      <a:pt x="67744" y="190334"/>
                    </a:moveTo>
                    <a:cubicBezTo>
                      <a:pt x="86243" y="195620"/>
                      <a:pt x="85582" y="206191"/>
                      <a:pt x="85582" y="219405"/>
                    </a:cubicBezTo>
                    <a:cubicBezTo>
                      <a:pt x="85582" y="483682"/>
                      <a:pt x="85582" y="747960"/>
                      <a:pt x="84922" y="1012237"/>
                    </a:cubicBezTo>
                    <a:cubicBezTo>
                      <a:pt x="84922" y="1037344"/>
                      <a:pt x="92189" y="1042629"/>
                      <a:pt x="115974" y="1042629"/>
                    </a:cubicBezTo>
                    <a:cubicBezTo>
                      <a:pt x="294362" y="1041969"/>
                      <a:pt x="472749" y="1042629"/>
                      <a:pt x="651797" y="1041308"/>
                    </a:cubicBezTo>
                    <a:cubicBezTo>
                      <a:pt x="678885" y="1041308"/>
                      <a:pt x="683510" y="1049236"/>
                      <a:pt x="683510" y="1074343"/>
                    </a:cubicBezTo>
                    <a:cubicBezTo>
                      <a:pt x="682849" y="1287086"/>
                      <a:pt x="682849" y="1499168"/>
                      <a:pt x="682849" y="1711912"/>
                    </a:cubicBezTo>
                    <a:cubicBezTo>
                      <a:pt x="682849" y="1759482"/>
                      <a:pt x="682849" y="1759482"/>
                      <a:pt x="634619" y="1762125"/>
                    </a:cubicBezTo>
                    <a:cubicBezTo>
                      <a:pt x="631976" y="1762125"/>
                      <a:pt x="629333" y="1763446"/>
                      <a:pt x="626691" y="1764107"/>
                    </a:cubicBezTo>
                    <a:cubicBezTo>
                      <a:pt x="626691" y="1775999"/>
                      <a:pt x="627351" y="1787231"/>
                      <a:pt x="627351" y="1799124"/>
                    </a:cubicBezTo>
                    <a:cubicBezTo>
                      <a:pt x="625369" y="1893603"/>
                      <a:pt x="624048" y="1988082"/>
                      <a:pt x="622066" y="2081900"/>
                    </a:cubicBezTo>
                    <a:cubicBezTo>
                      <a:pt x="621405" y="2105025"/>
                      <a:pt x="629333" y="2113614"/>
                      <a:pt x="653118" y="2112953"/>
                    </a:cubicBezTo>
                    <a:cubicBezTo>
                      <a:pt x="703992" y="2111632"/>
                      <a:pt x="754865" y="2111632"/>
                      <a:pt x="805739" y="2112953"/>
                    </a:cubicBezTo>
                    <a:cubicBezTo>
                      <a:pt x="828202" y="2113614"/>
                      <a:pt x="833488" y="2105685"/>
                      <a:pt x="832827" y="2083222"/>
                    </a:cubicBezTo>
                    <a:cubicBezTo>
                      <a:pt x="830845" y="1977511"/>
                      <a:pt x="831506" y="1871139"/>
                      <a:pt x="830845" y="1765428"/>
                    </a:cubicBezTo>
                    <a:cubicBezTo>
                      <a:pt x="811024" y="1758821"/>
                      <a:pt x="789882" y="1761464"/>
                      <a:pt x="770061" y="1762785"/>
                    </a:cubicBezTo>
                    <a:cubicBezTo>
                      <a:pt x="744955" y="1764767"/>
                      <a:pt x="737026" y="1757500"/>
                      <a:pt x="737026" y="1731072"/>
                    </a:cubicBezTo>
                    <a:cubicBezTo>
                      <a:pt x="738348" y="1492562"/>
                      <a:pt x="737687" y="1254712"/>
                      <a:pt x="738348" y="1016202"/>
                    </a:cubicBezTo>
                    <a:cubicBezTo>
                      <a:pt x="738348" y="993738"/>
                      <a:pt x="731741" y="987792"/>
                      <a:pt x="709938" y="988452"/>
                    </a:cubicBezTo>
                    <a:cubicBezTo>
                      <a:pt x="536175" y="989113"/>
                      <a:pt x="361752" y="988452"/>
                      <a:pt x="187990" y="989774"/>
                    </a:cubicBezTo>
                    <a:cubicBezTo>
                      <a:pt x="162883" y="989774"/>
                      <a:pt x="156937" y="982506"/>
                      <a:pt x="157598" y="958721"/>
                    </a:cubicBezTo>
                    <a:cubicBezTo>
                      <a:pt x="158259" y="710300"/>
                      <a:pt x="158259" y="462540"/>
                      <a:pt x="158259" y="214119"/>
                    </a:cubicBezTo>
                    <a:cubicBezTo>
                      <a:pt x="158259" y="191656"/>
                      <a:pt x="160901" y="172496"/>
                      <a:pt x="174776" y="152014"/>
                    </a:cubicBezTo>
                    <a:cubicBezTo>
                      <a:pt x="207150" y="104444"/>
                      <a:pt x="188651" y="34411"/>
                      <a:pt x="140420" y="10626"/>
                    </a:cubicBezTo>
                    <a:cubicBezTo>
                      <a:pt x="90207" y="-14481"/>
                      <a:pt x="30084" y="6662"/>
                      <a:pt x="9603" y="55553"/>
                    </a:cubicBezTo>
                    <a:cubicBezTo>
                      <a:pt x="-15504" y="111051"/>
                      <a:pt x="10263" y="173156"/>
                      <a:pt x="67744" y="190334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D6A9F20E-06D2-4CF8-8829-660897F0E83A}"/>
                  </a:ext>
                </a:extLst>
              </p:cNvPr>
              <p:cNvSpPr/>
              <p:nvPr/>
            </p:nvSpPr>
            <p:spPr>
              <a:xfrm flipH="1">
                <a:off x="3167873" y="933829"/>
                <a:ext cx="121315" cy="944002"/>
              </a:xfrm>
              <a:custGeom>
                <a:avLst/>
                <a:gdLst>
                  <a:gd name="connsiteX0" fmla="*/ 85722 w 222690"/>
                  <a:gd name="connsiteY0" fmla="*/ 193430 h 1732846"/>
                  <a:gd name="connsiteX1" fmla="*/ 104882 w 222690"/>
                  <a:gd name="connsiteY1" fmla="*/ 219858 h 1732846"/>
                  <a:gd name="connsiteX2" fmla="*/ 104882 w 222690"/>
                  <a:gd name="connsiteY2" fmla="*/ 860070 h 1732846"/>
                  <a:gd name="connsiteX3" fmla="*/ 105543 w 222690"/>
                  <a:gd name="connsiteY3" fmla="*/ 1355591 h 1732846"/>
                  <a:gd name="connsiteX4" fmla="*/ 80437 w 222690"/>
                  <a:gd name="connsiteY4" fmla="*/ 1382018 h 1732846"/>
                  <a:gd name="connsiteX5" fmla="*/ 13706 w 222690"/>
                  <a:gd name="connsiteY5" fmla="*/ 1384000 h 1732846"/>
                  <a:gd name="connsiteX6" fmla="*/ 14367 w 222690"/>
                  <a:gd name="connsiteY6" fmla="*/ 1416374 h 1732846"/>
                  <a:gd name="connsiteX7" fmla="*/ 8421 w 222690"/>
                  <a:gd name="connsiteY7" fmla="*/ 1685937 h 1732846"/>
                  <a:gd name="connsiteX8" fmla="*/ 56652 w 222690"/>
                  <a:gd name="connsiteY8" fmla="*/ 1732847 h 1732846"/>
                  <a:gd name="connsiteX9" fmla="*/ 174255 w 222690"/>
                  <a:gd name="connsiteY9" fmla="*/ 1732847 h 1732846"/>
                  <a:gd name="connsiteX10" fmla="*/ 222486 w 222690"/>
                  <a:gd name="connsiteY10" fmla="*/ 1683295 h 1732846"/>
                  <a:gd name="connsiteX11" fmla="*/ 217200 w 222690"/>
                  <a:gd name="connsiteY11" fmla="*/ 1384661 h 1732846"/>
                  <a:gd name="connsiteX12" fmla="*/ 196058 w 222690"/>
                  <a:gd name="connsiteY12" fmla="*/ 1382018 h 1732846"/>
                  <a:gd name="connsiteX13" fmla="*/ 158398 w 222690"/>
                  <a:gd name="connsiteY13" fmla="*/ 1343037 h 1732846"/>
                  <a:gd name="connsiteX14" fmla="*/ 158398 w 222690"/>
                  <a:gd name="connsiteY14" fmla="*/ 215233 h 1732846"/>
                  <a:gd name="connsiteX15" fmla="*/ 174916 w 222690"/>
                  <a:gd name="connsiteY15" fmla="*/ 147843 h 1732846"/>
                  <a:gd name="connsiteX16" fmla="*/ 161041 w 222690"/>
                  <a:gd name="connsiteY16" fmla="*/ 26275 h 1732846"/>
                  <a:gd name="connsiteX17" fmla="*/ 48723 w 222690"/>
                  <a:gd name="connsiteY17" fmla="*/ 9758 h 1732846"/>
                  <a:gd name="connsiteX18" fmla="*/ 1814 w 222690"/>
                  <a:gd name="connsiteY18" fmla="*/ 117451 h 1732846"/>
                  <a:gd name="connsiteX19" fmla="*/ 85722 w 222690"/>
                  <a:gd name="connsiteY19" fmla="*/ 193430 h 173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22690" h="1732846">
                    <a:moveTo>
                      <a:pt x="85722" y="193430"/>
                    </a:moveTo>
                    <a:cubicBezTo>
                      <a:pt x="107525" y="194752"/>
                      <a:pt x="104882" y="205984"/>
                      <a:pt x="104882" y="219858"/>
                    </a:cubicBezTo>
                    <a:cubicBezTo>
                      <a:pt x="104882" y="433262"/>
                      <a:pt x="104882" y="646666"/>
                      <a:pt x="104882" y="860070"/>
                    </a:cubicBezTo>
                    <a:cubicBezTo>
                      <a:pt x="104882" y="1025244"/>
                      <a:pt x="104882" y="1190417"/>
                      <a:pt x="105543" y="1355591"/>
                    </a:cubicBezTo>
                    <a:cubicBezTo>
                      <a:pt x="105543" y="1374751"/>
                      <a:pt x="101579" y="1382679"/>
                      <a:pt x="80437" y="1382018"/>
                    </a:cubicBezTo>
                    <a:cubicBezTo>
                      <a:pt x="58634" y="1381358"/>
                      <a:pt x="36170" y="1378715"/>
                      <a:pt x="13706" y="1384000"/>
                    </a:cubicBezTo>
                    <a:cubicBezTo>
                      <a:pt x="13706" y="1394571"/>
                      <a:pt x="14367" y="1405143"/>
                      <a:pt x="14367" y="1416374"/>
                    </a:cubicBezTo>
                    <a:cubicBezTo>
                      <a:pt x="18331" y="1506229"/>
                      <a:pt x="6439" y="1596083"/>
                      <a:pt x="8421" y="1685937"/>
                    </a:cubicBezTo>
                    <a:cubicBezTo>
                      <a:pt x="9742" y="1732847"/>
                      <a:pt x="8421" y="1732847"/>
                      <a:pt x="56652" y="1732847"/>
                    </a:cubicBezTo>
                    <a:cubicBezTo>
                      <a:pt x="95633" y="1732847"/>
                      <a:pt x="135274" y="1732847"/>
                      <a:pt x="174255" y="1732847"/>
                    </a:cubicBezTo>
                    <a:cubicBezTo>
                      <a:pt x="221825" y="1732847"/>
                      <a:pt x="221164" y="1732847"/>
                      <a:pt x="222486" y="1683295"/>
                    </a:cubicBezTo>
                    <a:cubicBezTo>
                      <a:pt x="224468" y="1583530"/>
                      <a:pt x="211254" y="1484426"/>
                      <a:pt x="217200" y="1384661"/>
                    </a:cubicBezTo>
                    <a:cubicBezTo>
                      <a:pt x="209933" y="1384000"/>
                      <a:pt x="203326" y="1382018"/>
                      <a:pt x="196058" y="1382018"/>
                    </a:cubicBezTo>
                    <a:cubicBezTo>
                      <a:pt x="158398" y="1381358"/>
                      <a:pt x="158398" y="1381358"/>
                      <a:pt x="158398" y="1343037"/>
                    </a:cubicBezTo>
                    <a:cubicBezTo>
                      <a:pt x="158398" y="967103"/>
                      <a:pt x="158398" y="591168"/>
                      <a:pt x="158398" y="215233"/>
                    </a:cubicBezTo>
                    <a:cubicBezTo>
                      <a:pt x="158398" y="190788"/>
                      <a:pt x="160380" y="169645"/>
                      <a:pt x="174916" y="147843"/>
                    </a:cubicBezTo>
                    <a:cubicBezTo>
                      <a:pt x="199362" y="110844"/>
                      <a:pt x="190772" y="56667"/>
                      <a:pt x="161041" y="26275"/>
                    </a:cubicBezTo>
                    <a:cubicBezTo>
                      <a:pt x="133953" y="-814"/>
                      <a:pt x="84401" y="-8081"/>
                      <a:pt x="48723" y="9758"/>
                    </a:cubicBezTo>
                    <a:cubicBezTo>
                      <a:pt x="12385" y="28918"/>
                      <a:pt x="-6114" y="71202"/>
                      <a:pt x="1814" y="117451"/>
                    </a:cubicBezTo>
                    <a:cubicBezTo>
                      <a:pt x="9742" y="161717"/>
                      <a:pt x="39474" y="190127"/>
                      <a:pt x="85722" y="19343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0F604A6E-18E0-4969-8962-866B849B4290}"/>
                  </a:ext>
                </a:extLst>
              </p:cNvPr>
              <p:cNvSpPr/>
              <p:nvPr/>
            </p:nvSpPr>
            <p:spPr>
              <a:xfrm flipH="1">
                <a:off x="4378571" y="1566006"/>
                <a:ext cx="748053" cy="311825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C487069F-40F3-413B-832F-3CDD864EB5E2}"/>
                  </a:ext>
                </a:extLst>
              </p:cNvPr>
              <p:cNvSpPr/>
              <p:nvPr/>
            </p:nvSpPr>
            <p:spPr>
              <a:xfrm flipH="1">
                <a:off x="3982857" y="1418093"/>
                <a:ext cx="497194" cy="459738"/>
              </a:xfrm>
              <a:custGeom>
                <a:avLst/>
                <a:gdLst>
                  <a:gd name="connsiteX0" fmla="*/ 96662 w 912667"/>
                  <a:gd name="connsiteY0" fmla="*/ 195773 h 843913"/>
                  <a:gd name="connsiteX1" fmla="*/ 186517 w 912667"/>
                  <a:gd name="connsiteY1" fmla="*/ 119133 h 843913"/>
                  <a:gd name="connsiteX2" fmla="*/ 210302 w 912667"/>
                  <a:gd name="connsiteY2" fmla="*/ 99312 h 843913"/>
                  <a:gd name="connsiteX3" fmla="*/ 759338 w 912667"/>
                  <a:gd name="connsiteY3" fmla="*/ 99312 h 843913"/>
                  <a:gd name="connsiteX4" fmla="*/ 783123 w 912667"/>
                  <a:gd name="connsiteY4" fmla="*/ 123758 h 843913"/>
                  <a:gd name="connsiteX5" fmla="*/ 782462 w 912667"/>
                  <a:gd name="connsiteY5" fmla="*/ 434284 h 843913"/>
                  <a:gd name="connsiteX6" fmla="*/ 724321 w 912667"/>
                  <a:gd name="connsiteY6" fmla="*/ 492425 h 843913"/>
                  <a:gd name="connsiteX7" fmla="*/ 701197 w 912667"/>
                  <a:gd name="connsiteY7" fmla="*/ 517531 h 843913"/>
                  <a:gd name="connsiteX8" fmla="*/ 701197 w 912667"/>
                  <a:gd name="connsiteY8" fmla="*/ 667508 h 843913"/>
                  <a:gd name="connsiteX9" fmla="*/ 704500 w 912667"/>
                  <a:gd name="connsiteY9" fmla="*/ 665526 h 843913"/>
                  <a:gd name="connsiteX10" fmla="*/ 702518 w 912667"/>
                  <a:gd name="connsiteY10" fmla="*/ 820789 h 843913"/>
                  <a:gd name="connsiteX11" fmla="*/ 724982 w 912667"/>
                  <a:gd name="connsiteY11" fmla="*/ 843914 h 843913"/>
                  <a:gd name="connsiteX12" fmla="*/ 888173 w 912667"/>
                  <a:gd name="connsiteY12" fmla="*/ 843914 h 843913"/>
                  <a:gd name="connsiteX13" fmla="*/ 911958 w 912667"/>
                  <a:gd name="connsiteY13" fmla="*/ 819468 h 843913"/>
                  <a:gd name="connsiteX14" fmla="*/ 910637 w 912667"/>
                  <a:gd name="connsiteY14" fmla="*/ 672133 h 843913"/>
                  <a:gd name="connsiteX15" fmla="*/ 910637 w 912667"/>
                  <a:gd name="connsiteY15" fmla="*/ 672133 h 843913"/>
                  <a:gd name="connsiteX16" fmla="*/ 911958 w 912667"/>
                  <a:gd name="connsiteY16" fmla="*/ 666848 h 843913"/>
                  <a:gd name="connsiteX17" fmla="*/ 912619 w 912667"/>
                  <a:gd name="connsiteY17" fmla="*/ 522156 h 843913"/>
                  <a:gd name="connsiteX18" fmla="*/ 883548 w 912667"/>
                  <a:gd name="connsiteY18" fmla="*/ 493085 h 843913"/>
                  <a:gd name="connsiteX19" fmla="*/ 855799 w 912667"/>
                  <a:gd name="connsiteY19" fmla="*/ 464676 h 843913"/>
                  <a:gd name="connsiteX20" fmla="*/ 856460 w 912667"/>
                  <a:gd name="connsiteY20" fmla="*/ 82134 h 843913"/>
                  <a:gd name="connsiteX21" fmla="*/ 818800 w 912667"/>
                  <a:gd name="connsiteY21" fmla="*/ 45796 h 843913"/>
                  <a:gd name="connsiteX22" fmla="*/ 203034 w 912667"/>
                  <a:gd name="connsiteY22" fmla="*/ 45796 h 843913"/>
                  <a:gd name="connsiteX23" fmla="*/ 166035 w 912667"/>
                  <a:gd name="connsiteY23" fmla="*/ 31260 h 843913"/>
                  <a:gd name="connsiteX24" fmla="*/ 48432 w 912667"/>
                  <a:gd name="connsiteY24" fmla="*/ 11440 h 843913"/>
                  <a:gd name="connsiteX25" fmla="*/ 4165 w 912667"/>
                  <a:gd name="connsiteY25" fmla="*/ 127722 h 843913"/>
                  <a:gd name="connsiteX26" fmla="*/ 96662 w 912667"/>
                  <a:gd name="connsiteY26" fmla="*/ 195773 h 84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12667" h="843913">
                    <a:moveTo>
                      <a:pt x="96662" y="195773"/>
                    </a:moveTo>
                    <a:cubicBezTo>
                      <a:pt x="142911" y="194452"/>
                      <a:pt x="177267" y="166703"/>
                      <a:pt x="186517" y="119133"/>
                    </a:cubicBezTo>
                    <a:cubicBezTo>
                      <a:pt x="189820" y="102615"/>
                      <a:pt x="195766" y="99312"/>
                      <a:pt x="210302" y="99312"/>
                    </a:cubicBezTo>
                    <a:cubicBezTo>
                      <a:pt x="393314" y="99973"/>
                      <a:pt x="576326" y="99973"/>
                      <a:pt x="759338" y="99312"/>
                    </a:cubicBezTo>
                    <a:cubicBezTo>
                      <a:pt x="778498" y="99312"/>
                      <a:pt x="783123" y="105258"/>
                      <a:pt x="783123" y="123758"/>
                    </a:cubicBezTo>
                    <a:cubicBezTo>
                      <a:pt x="782462" y="227486"/>
                      <a:pt x="782462" y="330555"/>
                      <a:pt x="782462" y="434284"/>
                    </a:cubicBezTo>
                    <a:cubicBezTo>
                      <a:pt x="782462" y="491764"/>
                      <a:pt x="782462" y="492425"/>
                      <a:pt x="724321" y="492425"/>
                    </a:cubicBezTo>
                    <a:cubicBezTo>
                      <a:pt x="704500" y="492425"/>
                      <a:pt x="700536" y="499692"/>
                      <a:pt x="701197" y="517531"/>
                    </a:cubicBezTo>
                    <a:cubicBezTo>
                      <a:pt x="701858" y="567744"/>
                      <a:pt x="701197" y="617296"/>
                      <a:pt x="701197" y="667508"/>
                    </a:cubicBezTo>
                    <a:cubicBezTo>
                      <a:pt x="701858" y="666187"/>
                      <a:pt x="703179" y="665526"/>
                      <a:pt x="704500" y="665526"/>
                    </a:cubicBezTo>
                    <a:cubicBezTo>
                      <a:pt x="699876" y="717060"/>
                      <a:pt x="703179" y="768595"/>
                      <a:pt x="702518" y="820789"/>
                    </a:cubicBezTo>
                    <a:cubicBezTo>
                      <a:pt x="702518" y="835985"/>
                      <a:pt x="709125" y="843914"/>
                      <a:pt x="724982" y="843914"/>
                    </a:cubicBezTo>
                    <a:cubicBezTo>
                      <a:pt x="779159" y="843914"/>
                      <a:pt x="833996" y="843914"/>
                      <a:pt x="888173" y="843914"/>
                    </a:cubicBezTo>
                    <a:cubicBezTo>
                      <a:pt x="905351" y="843914"/>
                      <a:pt x="911958" y="835985"/>
                      <a:pt x="911958" y="819468"/>
                    </a:cubicBezTo>
                    <a:cubicBezTo>
                      <a:pt x="911298" y="770577"/>
                      <a:pt x="911298" y="721685"/>
                      <a:pt x="910637" y="672133"/>
                    </a:cubicBezTo>
                    <a:cubicBezTo>
                      <a:pt x="910637" y="672133"/>
                      <a:pt x="910637" y="672133"/>
                      <a:pt x="910637" y="672133"/>
                    </a:cubicBezTo>
                    <a:cubicBezTo>
                      <a:pt x="911298" y="670151"/>
                      <a:pt x="911298" y="668830"/>
                      <a:pt x="911958" y="666848"/>
                    </a:cubicBezTo>
                    <a:cubicBezTo>
                      <a:pt x="911958" y="618617"/>
                      <a:pt x="910637" y="570387"/>
                      <a:pt x="912619" y="522156"/>
                    </a:cubicBezTo>
                    <a:cubicBezTo>
                      <a:pt x="913280" y="499031"/>
                      <a:pt x="907333" y="488460"/>
                      <a:pt x="883548" y="493085"/>
                    </a:cubicBezTo>
                    <a:cubicBezTo>
                      <a:pt x="860424" y="497049"/>
                      <a:pt x="855799" y="486478"/>
                      <a:pt x="855799" y="464676"/>
                    </a:cubicBezTo>
                    <a:cubicBezTo>
                      <a:pt x="856460" y="337162"/>
                      <a:pt x="856460" y="209648"/>
                      <a:pt x="856460" y="82134"/>
                    </a:cubicBezTo>
                    <a:cubicBezTo>
                      <a:pt x="856460" y="39189"/>
                      <a:pt x="859763" y="45796"/>
                      <a:pt x="818800" y="45796"/>
                    </a:cubicBezTo>
                    <a:cubicBezTo>
                      <a:pt x="613325" y="45796"/>
                      <a:pt x="408510" y="45796"/>
                      <a:pt x="203034" y="45796"/>
                    </a:cubicBezTo>
                    <a:cubicBezTo>
                      <a:pt x="188499" y="45796"/>
                      <a:pt x="177267" y="44474"/>
                      <a:pt x="166035" y="31260"/>
                    </a:cubicBezTo>
                    <a:cubicBezTo>
                      <a:pt x="138286" y="-1774"/>
                      <a:pt x="86091" y="-9042"/>
                      <a:pt x="48432" y="11440"/>
                    </a:cubicBezTo>
                    <a:cubicBezTo>
                      <a:pt x="10111" y="32582"/>
                      <a:pt x="-9049" y="81473"/>
                      <a:pt x="4165" y="127722"/>
                    </a:cubicBezTo>
                    <a:cubicBezTo>
                      <a:pt x="15397" y="171327"/>
                      <a:pt x="50414" y="196434"/>
                      <a:pt x="96662" y="19577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0B142645-539F-4F9E-87F8-F01187B92CE8}"/>
                </a:ext>
              </a:extLst>
            </p:cNvPr>
            <p:cNvGrpSpPr/>
            <p:nvPr userDrawn="1"/>
          </p:nvGrpSpPr>
          <p:grpSpPr>
            <a:xfrm>
              <a:off x="1298308" y="5139374"/>
              <a:ext cx="3556005" cy="1460310"/>
              <a:chOff x="1405312" y="5139374"/>
              <a:chExt cx="3556005" cy="1460310"/>
            </a:xfrm>
            <a:grpFill/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DF8925C-AF03-4D8D-84E6-10DC6DA03D95}"/>
                  </a:ext>
                </a:extLst>
              </p:cNvPr>
              <p:cNvSpPr/>
              <p:nvPr/>
            </p:nvSpPr>
            <p:spPr>
              <a:xfrm flipH="1">
                <a:off x="3177489" y="5139374"/>
                <a:ext cx="556980" cy="1460310"/>
              </a:xfrm>
              <a:custGeom>
                <a:avLst/>
                <a:gdLst>
                  <a:gd name="connsiteX0" fmla="*/ 985486 w 1022414"/>
                  <a:gd name="connsiteY0" fmla="*/ 1487 h 2680599"/>
                  <a:gd name="connsiteX1" fmla="*/ 822295 w 1022414"/>
                  <a:gd name="connsiteY1" fmla="*/ 1487 h 2680599"/>
                  <a:gd name="connsiteX2" fmla="*/ 787278 w 1022414"/>
                  <a:gd name="connsiteY2" fmla="*/ 37164 h 2680599"/>
                  <a:gd name="connsiteX3" fmla="*/ 787278 w 1022414"/>
                  <a:gd name="connsiteY3" fmla="*/ 160053 h 2680599"/>
                  <a:gd name="connsiteX4" fmla="*/ 799170 w 1022414"/>
                  <a:gd name="connsiteY4" fmla="*/ 191766 h 2680599"/>
                  <a:gd name="connsiteX5" fmla="*/ 799831 w 1022414"/>
                  <a:gd name="connsiteY5" fmla="*/ 312013 h 2680599"/>
                  <a:gd name="connsiteX6" fmla="*/ 853347 w 1022414"/>
                  <a:gd name="connsiteY6" fmla="*/ 364207 h 2680599"/>
                  <a:gd name="connsiteX7" fmla="*/ 887043 w 1022414"/>
                  <a:gd name="connsiteY7" fmla="*/ 397903 h 2680599"/>
                  <a:gd name="connsiteX8" fmla="*/ 886382 w 1022414"/>
                  <a:gd name="connsiteY8" fmla="*/ 2472481 h 2680599"/>
                  <a:gd name="connsiteX9" fmla="*/ 841455 w 1022414"/>
                  <a:gd name="connsiteY9" fmla="*/ 2516087 h 2680599"/>
                  <a:gd name="connsiteX10" fmla="*/ 190672 w 1022414"/>
                  <a:gd name="connsiteY10" fmla="*/ 2516087 h 2680599"/>
                  <a:gd name="connsiteX11" fmla="*/ 151691 w 1022414"/>
                  <a:gd name="connsiteY11" fmla="*/ 2503533 h 2680599"/>
                  <a:gd name="connsiteX12" fmla="*/ 52587 w 1022414"/>
                  <a:gd name="connsiteY12" fmla="*/ 2494284 h 2680599"/>
                  <a:gd name="connsiteX13" fmla="*/ 392 w 1022414"/>
                  <a:gd name="connsiteY13" fmla="*/ 2574889 h 2680599"/>
                  <a:gd name="connsiteX14" fmla="*/ 65801 w 1022414"/>
                  <a:gd name="connsiteY14" fmla="*/ 2680600 h 2680599"/>
                  <a:gd name="connsiteX15" fmla="*/ 119317 w 1022414"/>
                  <a:gd name="connsiteY15" fmla="*/ 2680600 h 2680599"/>
                  <a:gd name="connsiteX16" fmla="*/ 184725 w 1022414"/>
                  <a:gd name="connsiteY16" fmla="*/ 2612548 h 2680599"/>
                  <a:gd name="connsiteX17" fmla="*/ 216439 w 1022414"/>
                  <a:gd name="connsiteY17" fmla="*/ 2588103 h 2680599"/>
                  <a:gd name="connsiteX18" fmla="*/ 832205 w 1022414"/>
                  <a:gd name="connsiteY18" fmla="*/ 2589424 h 2680599"/>
                  <a:gd name="connsiteX19" fmla="*/ 934613 w 1022414"/>
                  <a:gd name="connsiteY19" fmla="*/ 2551764 h 2680599"/>
                  <a:gd name="connsiteX20" fmla="*/ 959058 w 1022414"/>
                  <a:gd name="connsiteY20" fmla="*/ 2497587 h 2680599"/>
                  <a:gd name="connsiteX21" fmla="*/ 958397 w 1022414"/>
                  <a:gd name="connsiteY21" fmla="*/ 395921 h 2680599"/>
                  <a:gd name="connsiteX22" fmla="*/ 987468 w 1022414"/>
                  <a:gd name="connsiteY22" fmla="*/ 364207 h 2680599"/>
                  <a:gd name="connsiteX23" fmla="*/ 1009271 w 1022414"/>
                  <a:gd name="connsiteY23" fmla="*/ 341083 h 2680599"/>
                  <a:gd name="connsiteX24" fmla="*/ 1009271 w 1022414"/>
                  <a:gd name="connsiteY24" fmla="*/ 191106 h 2680599"/>
                  <a:gd name="connsiteX25" fmla="*/ 1021163 w 1022414"/>
                  <a:gd name="connsiteY25" fmla="*/ 162035 h 2680599"/>
                  <a:gd name="connsiteX26" fmla="*/ 1021163 w 1022414"/>
                  <a:gd name="connsiteY26" fmla="*/ 33861 h 2680599"/>
                  <a:gd name="connsiteX27" fmla="*/ 985486 w 1022414"/>
                  <a:gd name="connsiteY27" fmla="*/ 1487 h 2680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22414" h="2680599">
                    <a:moveTo>
                      <a:pt x="985486" y="1487"/>
                    </a:moveTo>
                    <a:cubicBezTo>
                      <a:pt x="931309" y="-496"/>
                      <a:pt x="876472" y="-496"/>
                      <a:pt x="822295" y="1487"/>
                    </a:cubicBezTo>
                    <a:cubicBezTo>
                      <a:pt x="793885" y="2808"/>
                      <a:pt x="787939" y="8754"/>
                      <a:pt x="787278" y="37164"/>
                    </a:cubicBezTo>
                    <a:cubicBezTo>
                      <a:pt x="785296" y="78127"/>
                      <a:pt x="785957" y="119090"/>
                      <a:pt x="787278" y="160053"/>
                    </a:cubicBezTo>
                    <a:cubicBezTo>
                      <a:pt x="787278" y="171946"/>
                      <a:pt x="790582" y="182517"/>
                      <a:pt x="799170" y="191766"/>
                    </a:cubicBezTo>
                    <a:cubicBezTo>
                      <a:pt x="799170" y="232069"/>
                      <a:pt x="799831" y="272371"/>
                      <a:pt x="799831" y="312013"/>
                    </a:cubicBezTo>
                    <a:cubicBezTo>
                      <a:pt x="799831" y="364868"/>
                      <a:pt x="799831" y="366189"/>
                      <a:pt x="853347" y="364207"/>
                    </a:cubicBezTo>
                    <a:cubicBezTo>
                      <a:pt x="879775" y="362886"/>
                      <a:pt x="887043" y="370154"/>
                      <a:pt x="887043" y="397903"/>
                    </a:cubicBezTo>
                    <a:cubicBezTo>
                      <a:pt x="886382" y="1089649"/>
                      <a:pt x="886382" y="1780735"/>
                      <a:pt x="886382" y="2472481"/>
                    </a:cubicBezTo>
                    <a:cubicBezTo>
                      <a:pt x="886382" y="2511462"/>
                      <a:pt x="881757" y="2516087"/>
                      <a:pt x="841455" y="2516087"/>
                    </a:cubicBezTo>
                    <a:cubicBezTo>
                      <a:pt x="624747" y="2516087"/>
                      <a:pt x="408040" y="2516087"/>
                      <a:pt x="190672" y="2516087"/>
                    </a:cubicBezTo>
                    <a:cubicBezTo>
                      <a:pt x="176136" y="2516087"/>
                      <a:pt x="164244" y="2513444"/>
                      <a:pt x="151691" y="2503533"/>
                    </a:cubicBezTo>
                    <a:cubicBezTo>
                      <a:pt x="121299" y="2481070"/>
                      <a:pt x="86943" y="2479088"/>
                      <a:pt x="52587" y="2494284"/>
                    </a:cubicBezTo>
                    <a:cubicBezTo>
                      <a:pt x="18231" y="2509480"/>
                      <a:pt x="3035" y="2538551"/>
                      <a:pt x="392" y="2574889"/>
                    </a:cubicBezTo>
                    <a:cubicBezTo>
                      <a:pt x="-3572" y="2626422"/>
                      <a:pt x="22855" y="2658796"/>
                      <a:pt x="65801" y="2680600"/>
                    </a:cubicBezTo>
                    <a:cubicBezTo>
                      <a:pt x="83639" y="2680600"/>
                      <a:pt x="101478" y="2680600"/>
                      <a:pt x="119317" y="2680600"/>
                    </a:cubicBezTo>
                    <a:cubicBezTo>
                      <a:pt x="150369" y="2666725"/>
                      <a:pt x="178118" y="2648225"/>
                      <a:pt x="184725" y="2612548"/>
                    </a:cubicBezTo>
                    <a:cubicBezTo>
                      <a:pt x="188689" y="2592067"/>
                      <a:pt x="197939" y="2588103"/>
                      <a:pt x="216439" y="2588103"/>
                    </a:cubicBezTo>
                    <a:cubicBezTo>
                      <a:pt x="421914" y="2588763"/>
                      <a:pt x="626729" y="2587442"/>
                      <a:pt x="832205" y="2589424"/>
                    </a:cubicBezTo>
                    <a:cubicBezTo>
                      <a:pt x="873829" y="2590084"/>
                      <a:pt x="904881" y="2579513"/>
                      <a:pt x="934613" y="2551764"/>
                    </a:cubicBezTo>
                    <a:cubicBezTo>
                      <a:pt x="951130" y="2535908"/>
                      <a:pt x="959058" y="2520712"/>
                      <a:pt x="959058" y="2497587"/>
                    </a:cubicBezTo>
                    <a:cubicBezTo>
                      <a:pt x="958397" y="1797252"/>
                      <a:pt x="958397" y="1096917"/>
                      <a:pt x="958397" y="395921"/>
                    </a:cubicBezTo>
                    <a:cubicBezTo>
                      <a:pt x="958397" y="374118"/>
                      <a:pt x="960379" y="358922"/>
                      <a:pt x="987468" y="364207"/>
                    </a:cubicBezTo>
                    <a:cubicBezTo>
                      <a:pt x="1005968" y="367511"/>
                      <a:pt x="1009271" y="357600"/>
                      <a:pt x="1009271" y="341083"/>
                    </a:cubicBezTo>
                    <a:cubicBezTo>
                      <a:pt x="1008610" y="290871"/>
                      <a:pt x="1009271" y="241319"/>
                      <a:pt x="1009271" y="191106"/>
                    </a:cubicBezTo>
                    <a:cubicBezTo>
                      <a:pt x="1016538" y="182517"/>
                      <a:pt x="1020503" y="173267"/>
                      <a:pt x="1021163" y="162035"/>
                    </a:cubicBezTo>
                    <a:cubicBezTo>
                      <a:pt x="1022485" y="119090"/>
                      <a:pt x="1023145" y="76145"/>
                      <a:pt x="1021163" y="33861"/>
                    </a:cubicBezTo>
                    <a:cubicBezTo>
                      <a:pt x="1019181" y="8094"/>
                      <a:pt x="1012574" y="2147"/>
                      <a:pt x="985486" y="148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8238273A-1045-4A54-9A3E-66FF26456E9F}"/>
                  </a:ext>
                </a:extLst>
              </p:cNvPr>
              <p:cNvSpPr/>
              <p:nvPr/>
            </p:nvSpPr>
            <p:spPr>
              <a:xfrm flipH="1">
                <a:off x="3977908" y="5139374"/>
                <a:ext cx="525900" cy="1335363"/>
              </a:xfrm>
              <a:custGeom>
                <a:avLst/>
                <a:gdLst>
                  <a:gd name="connsiteX0" fmla="*/ 846399 w 965361"/>
                  <a:gd name="connsiteY0" fmla="*/ 2292642 h 2451243"/>
                  <a:gd name="connsiteX1" fmla="*/ 845739 w 965361"/>
                  <a:gd name="connsiteY1" fmla="*/ 395791 h 2451243"/>
                  <a:gd name="connsiteX2" fmla="*/ 845739 w 965361"/>
                  <a:gd name="connsiteY2" fmla="*/ 368702 h 2451243"/>
                  <a:gd name="connsiteX3" fmla="*/ 862917 w 965361"/>
                  <a:gd name="connsiteY3" fmla="*/ 351524 h 2451243"/>
                  <a:gd name="connsiteX4" fmla="*/ 937575 w 965361"/>
                  <a:gd name="connsiteY4" fmla="*/ 352185 h 2451243"/>
                  <a:gd name="connsiteX5" fmla="*/ 963342 w 965361"/>
                  <a:gd name="connsiteY5" fmla="*/ 327078 h 2451243"/>
                  <a:gd name="connsiteX6" fmla="*/ 965324 w 965361"/>
                  <a:gd name="connsiteY6" fmla="*/ 177101 h 2451243"/>
                  <a:gd name="connsiteX7" fmla="*/ 965324 w 965361"/>
                  <a:gd name="connsiteY7" fmla="*/ 35052 h 2451243"/>
                  <a:gd name="connsiteX8" fmla="*/ 931629 w 965361"/>
                  <a:gd name="connsiteY8" fmla="*/ 35 h 2451243"/>
                  <a:gd name="connsiteX9" fmla="*/ 784294 w 965361"/>
                  <a:gd name="connsiteY9" fmla="*/ 35 h 2451243"/>
                  <a:gd name="connsiteX10" fmla="*/ 751260 w 965361"/>
                  <a:gd name="connsiteY10" fmla="*/ 32409 h 2451243"/>
                  <a:gd name="connsiteX11" fmla="*/ 751260 w 965361"/>
                  <a:gd name="connsiteY11" fmla="*/ 177101 h 2451243"/>
                  <a:gd name="connsiteX12" fmla="*/ 753242 w 965361"/>
                  <a:gd name="connsiteY12" fmla="*/ 327078 h 2451243"/>
                  <a:gd name="connsiteX13" fmla="*/ 757866 w 965361"/>
                  <a:gd name="connsiteY13" fmla="*/ 348882 h 2451243"/>
                  <a:gd name="connsiteX14" fmla="*/ 773063 w 965361"/>
                  <a:gd name="connsiteY14" fmla="*/ 382577 h 2451243"/>
                  <a:gd name="connsiteX15" fmla="*/ 773063 w 965361"/>
                  <a:gd name="connsiteY15" fmla="*/ 2268197 h 2451243"/>
                  <a:gd name="connsiteX16" fmla="*/ 720207 w 965361"/>
                  <a:gd name="connsiteY16" fmla="*/ 2321713 h 2451243"/>
                  <a:gd name="connsiteX17" fmla="*/ 208830 w 965361"/>
                  <a:gd name="connsiteY17" fmla="*/ 2322373 h 2451243"/>
                  <a:gd name="connsiteX18" fmla="*/ 175795 w 965361"/>
                  <a:gd name="connsiteY18" fmla="*/ 2303213 h 2451243"/>
                  <a:gd name="connsiteX19" fmla="*/ 65460 w 965361"/>
                  <a:gd name="connsiteY19" fmla="*/ 2259607 h 2451243"/>
                  <a:gd name="connsiteX20" fmla="*/ 51 w 965361"/>
                  <a:gd name="connsiteY20" fmla="*/ 2358712 h 2451243"/>
                  <a:gd name="connsiteX21" fmla="*/ 70084 w 965361"/>
                  <a:gd name="connsiteY21" fmla="*/ 2448566 h 2451243"/>
                  <a:gd name="connsiteX22" fmla="*/ 177117 w 965361"/>
                  <a:gd name="connsiteY22" fmla="*/ 2399014 h 2451243"/>
                  <a:gd name="connsiteX23" fmla="*/ 212794 w 965361"/>
                  <a:gd name="connsiteY23" fmla="*/ 2376550 h 2451243"/>
                  <a:gd name="connsiteX24" fmla="*/ 703029 w 965361"/>
                  <a:gd name="connsiteY24" fmla="*/ 2377872 h 2451243"/>
                  <a:gd name="connsiteX25" fmla="*/ 821293 w 965361"/>
                  <a:gd name="connsiteY25" fmla="*/ 2340873 h 2451243"/>
                  <a:gd name="connsiteX26" fmla="*/ 846399 w 965361"/>
                  <a:gd name="connsiteY26" fmla="*/ 2292642 h 2451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65361" h="2451243">
                    <a:moveTo>
                      <a:pt x="846399" y="2292642"/>
                    </a:moveTo>
                    <a:cubicBezTo>
                      <a:pt x="845739" y="1660359"/>
                      <a:pt x="845739" y="1028075"/>
                      <a:pt x="845739" y="395791"/>
                    </a:cubicBezTo>
                    <a:cubicBezTo>
                      <a:pt x="845739" y="386541"/>
                      <a:pt x="846399" y="377952"/>
                      <a:pt x="845739" y="368702"/>
                    </a:cubicBezTo>
                    <a:cubicBezTo>
                      <a:pt x="845078" y="356149"/>
                      <a:pt x="850364" y="351524"/>
                      <a:pt x="862917" y="351524"/>
                    </a:cubicBezTo>
                    <a:cubicBezTo>
                      <a:pt x="888023" y="352185"/>
                      <a:pt x="913129" y="350203"/>
                      <a:pt x="937575" y="352185"/>
                    </a:cubicBezTo>
                    <a:cubicBezTo>
                      <a:pt x="957396" y="353506"/>
                      <a:pt x="964003" y="347560"/>
                      <a:pt x="963342" y="327078"/>
                    </a:cubicBezTo>
                    <a:cubicBezTo>
                      <a:pt x="963342" y="276866"/>
                      <a:pt x="960039" y="227314"/>
                      <a:pt x="965324" y="177101"/>
                    </a:cubicBezTo>
                    <a:cubicBezTo>
                      <a:pt x="965324" y="129531"/>
                      <a:pt x="964003" y="82622"/>
                      <a:pt x="965324" y="35052"/>
                    </a:cubicBezTo>
                    <a:cubicBezTo>
                      <a:pt x="965985" y="9945"/>
                      <a:pt x="958057" y="-625"/>
                      <a:pt x="931629" y="35"/>
                    </a:cubicBezTo>
                    <a:cubicBezTo>
                      <a:pt x="882738" y="1357"/>
                      <a:pt x="833185" y="1357"/>
                      <a:pt x="784294" y="35"/>
                    </a:cubicBezTo>
                    <a:cubicBezTo>
                      <a:pt x="760509" y="-625"/>
                      <a:pt x="750599" y="7963"/>
                      <a:pt x="751260" y="32409"/>
                    </a:cubicBezTo>
                    <a:cubicBezTo>
                      <a:pt x="752581" y="80640"/>
                      <a:pt x="751260" y="128870"/>
                      <a:pt x="751260" y="177101"/>
                    </a:cubicBezTo>
                    <a:cubicBezTo>
                      <a:pt x="751920" y="227314"/>
                      <a:pt x="751920" y="276866"/>
                      <a:pt x="753242" y="327078"/>
                    </a:cubicBezTo>
                    <a:cubicBezTo>
                      <a:pt x="753242" y="335007"/>
                      <a:pt x="749278" y="346899"/>
                      <a:pt x="757866" y="348882"/>
                    </a:cubicBezTo>
                    <a:cubicBezTo>
                      <a:pt x="779669" y="354167"/>
                      <a:pt x="773063" y="370024"/>
                      <a:pt x="773063" y="382577"/>
                    </a:cubicBezTo>
                    <a:cubicBezTo>
                      <a:pt x="773063" y="1010896"/>
                      <a:pt x="773063" y="1639877"/>
                      <a:pt x="773063" y="2268197"/>
                    </a:cubicBezTo>
                    <a:cubicBezTo>
                      <a:pt x="773063" y="2305195"/>
                      <a:pt x="757206" y="2321713"/>
                      <a:pt x="720207" y="2321713"/>
                    </a:cubicBezTo>
                    <a:cubicBezTo>
                      <a:pt x="549748" y="2321713"/>
                      <a:pt x="379289" y="2321713"/>
                      <a:pt x="208830" y="2322373"/>
                    </a:cubicBezTo>
                    <a:cubicBezTo>
                      <a:pt x="192313" y="2322373"/>
                      <a:pt x="183724" y="2318409"/>
                      <a:pt x="175795" y="2303213"/>
                    </a:cubicBezTo>
                    <a:cubicBezTo>
                      <a:pt x="155314" y="2263572"/>
                      <a:pt x="109726" y="2246394"/>
                      <a:pt x="65460" y="2259607"/>
                    </a:cubicBezTo>
                    <a:cubicBezTo>
                      <a:pt x="23175" y="2272161"/>
                      <a:pt x="-1271" y="2309159"/>
                      <a:pt x="51" y="2358712"/>
                    </a:cubicBezTo>
                    <a:cubicBezTo>
                      <a:pt x="1372" y="2404300"/>
                      <a:pt x="29782" y="2439977"/>
                      <a:pt x="70084" y="2448566"/>
                    </a:cubicBezTo>
                    <a:cubicBezTo>
                      <a:pt x="117654" y="2458476"/>
                      <a:pt x="159939" y="2440638"/>
                      <a:pt x="177117" y="2399014"/>
                    </a:cubicBezTo>
                    <a:cubicBezTo>
                      <a:pt x="185045" y="2379854"/>
                      <a:pt x="195616" y="2376550"/>
                      <a:pt x="212794" y="2376550"/>
                    </a:cubicBezTo>
                    <a:cubicBezTo>
                      <a:pt x="375986" y="2377211"/>
                      <a:pt x="539838" y="2375229"/>
                      <a:pt x="703029" y="2377872"/>
                    </a:cubicBezTo>
                    <a:cubicBezTo>
                      <a:pt x="747956" y="2378532"/>
                      <a:pt x="785616" y="2370604"/>
                      <a:pt x="821293" y="2340873"/>
                    </a:cubicBezTo>
                    <a:cubicBezTo>
                      <a:pt x="838471" y="2326998"/>
                      <a:pt x="846399" y="2314445"/>
                      <a:pt x="846399" y="2292642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AB48C8F-534D-420E-81DD-67A2CD1366C0}"/>
                  </a:ext>
                </a:extLst>
              </p:cNvPr>
              <p:cNvSpPr/>
              <p:nvPr/>
            </p:nvSpPr>
            <p:spPr>
              <a:xfrm flipH="1">
                <a:off x="3564028" y="5139374"/>
                <a:ext cx="133654" cy="1187379"/>
              </a:xfrm>
              <a:custGeom>
                <a:avLst/>
                <a:gdLst>
                  <a:gd name="connsiteX0" fmla="*/ 65588 w 245340"/>
                  <a:gd name="connsiteY0" fmla="*/ 33 h 2179597"/>
                  <a:gd name="connsiteX1" fmla="*/ 34535 w 245340"/>
                  <a:gd name="connsiteY1" fmla="*/ 31746 h 2179597"/>
                  <a:gd name="connsiteX2" fmla="*/ 33874 w 245340"/>
                  <a:gd name="connsiteY2" fmla="*/ 179081 h 2179597"/>
                  <a:gd name="connsiteX3" fmla="*/ 33874 w 245340"/>
                  <a:gd name="connsiteY3" fmla="*/ 331701 h 2179597"/>
                  <a:gd name="connsiteX4" fmla="*/ 53034 w 245340"/>
                  <a:gd name="connsiteY4" fmla="*/ 351522 h 2179597"/>
                  <a:gd name="connsiteX5" fmla="*/ 86730 w 245340"/>
                  <a:gd name="connsiteY5" fmla="*/ 387860 h 2179597"/>
                  <a:gd name="connsiteX6" fmla="*/ 86730 w 245340"/>
                  <a:gd name="connsiteY6" fmla="*/ 1949740 h 2179597"/>
                  <a:gd name="connsiteX7" fmla="*/ 58981 w 245340"/>
                  <a:gd name="connsiteY7" fmla="*/ 1990703 h 2179597"/>
                  <a:gd name="connsiteX8" fmla="*/ 13393 w 245340"/>
                  <a:gd name="connsiteY8" fmla="*/ 2029023 h 2179597"/>
                  <a:gd name="connsiteX9" fmla="*/ 35856 w 245340"/>
                  <a:gd name="connsiteY9" fmla="*/ 2160501 h 2179597"/>
                  <a:gd name="connsiteX10" fmla="*/ 155442 w 245340"/>
                  <a:gd name="connsiteY10" fmla="*/ 2158519 h 2179597"/>
                  <a:gd name="connsiteX11" fmla="*/ 173281 w 245340"/>
                  <a:gd name="connsiteY11" fmla="*/ 2027041 h 2179597"/>
                  <a:gd name="connsiteX12" fmla="*/ 158745 w 245340"/>
                  <a:gd name="connsiteY12" fmla="*/ 1974846 h 2179597"/>
                  <a:gd name="connsiteX13" fmla="*/ 159406 w 245340"/>
                  <a:gd name="connsiteY13" fmla="*/ 418912 h 2179597"/>
                  <a:gd name="connsiteX14" fmla="*/ 164031 w 245340"/>
                  <a:gd name="connsiteY14" fmla="*/ 356807 h 2179597"/>
                  <a:gd name="connsiteX15" fmla="*/ 223493 w 245340"/>
                  <a:gd name="connsiteY15" fmla="*/ 352843 h 2179597"/>
                  <a:gd name="connsiteX16" fmla="*/ 244636 w 245340"/>
                  <a:gd name="connsiteY16" fmla="*/ 331701 h 2179597"/>
                  <a:gd name="connsiteX17" fmla="*/ 245296 w 245340"/>
                  <a:gd name="connsiteY17" fmla="*/ 179081 h 2179597"/>
                  <a:gd name="connsiteX18" fmla="*/ 245296 w 245340"/>
                  <a:gd name="connsiteY18" fmla="*/ 34389 h 2179597"/>
                  <a:gd name="connsiteX19" fmla="*/ 213583 w 245340"/>
                  <a:gd name="connsiteY19" fmla="*/ 693 h 2179597"/>
                  <a:gd name="connsiteX20" fmla="*/ 65588 w 245340"/>
                  <a:gd name="connsiteY20" fmla="*/ 33 h 2179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45340" h="2179597">
                    <a:moveTo>
                      <a:pt x="65588" y="33"/>
                    </a:moveTo>
                    <a:cubicBezTo>
                      <a:pt x="42463" y="-628"/>
                      <a:pt x="33874" y="8622"/>
                      <a:pt x="34535" y="31746"/>
                    </a:cubicBezTo>
                    <a:cubicBezTo>
                      <a:pt x="35196" y="80638"/>
                      <a:pt x="33874" y="130190"/>
                      <a:pt x="33874" y="179081"/>
                    </a:cubicBezTo>
                    <a:cubicBezTo>
                      <a:pt x="33874" y="229954"/>
                      <a:pt x="34535" y="280828"/>
                      <a:pt x="33874" y="331701"/>
                    </a:cubicBezTo>
                    <a:cubicBezTo>
                      <a:pt x="33874" y="346236"/>
                      <a:pt x="37838" y="354825"/>
                      <a:pt x="53034" y="351522"/>
                    </a:cubicBezTo>
                    <a:cubicBezTo>
                      <a:pt x="84087" y="345576"/>
                      <a:pt x="86730" y="362093"/>
                      <a:pt x="86730" y="387860"/>
                    </a:cubicBezTo>
                    <a:cubicBezTo>
                      <a:pt x="86069" y="908487"/>
                      <a:pt x="86069" y="1429113"/>
                      <a:pt x="86730" y="1949740"/>
                    </a:cubicBezTo>
                    <a:cubicBezTo>
                      <a:pt x="86730" y="1971543"/>
                      <a:pt x="86069" y="1986078"/>
                      <a:pt x="58981" y="1990703"/>
                    </a:cubicBezTo>
                    <a:cubicBezTo>
                      <a:pt x="38499" y="1994006"/>
                      <a:pt x="23303" y="2010524"/>
                      <a:pt x="13393" y="2029023"/>
                    </a:cubicBezTo>
                    <a:cubicBezTo>
                      <a:pt x="-11053" y="2072629"/>
                      <a:pt x="-1142" y="2131431"/>
                      <a:pt x="35856" y="2160501"/>
                    </a:cubicBezTo>
                    <a:cubicBezTo>
                      <a:pt x="68891" y="2186929"/>
                      <a:pt x="123068" y="2185608"/>
                      <a:pt x="155442" y="2158519"/>
                    </a:cubicBezTo>
                    <a:cubicBezTo>
                      <a:pt x="191780" y="2127467"/>
                      <a:pt x="201030" y="2068665"/>
                      <a:pt x="173281" y="2027041"/>
                    </a:cubicBezTo>
                    <a:cubicBezTo>
                      <a:pt x="162049" y="2009863"/>
                      <a:pt x="158745" y="1994006"/>
                      <a:pt x="158745" y="1974846"/>
                    </a:cubicBezTo>
                    <a:cubicBezTo>
                      <a:pt x="158745" y="1456202"/>
                      <a:pt x="158745" y="937557"/>
                      <a:pt x="159406" y="418912"/>
                    </a:cubicBezTo>
                    <a:cubicBezTo>
                      <a:pt x="159406" y="397771"/>
                      <a:pt x="150156" y="371343"/>
                      <a:pt x="164031" y="356807"/>
                    </a:cubicBezTo>
                    <a:cubicBezTo>
                      <a:pt x="177245" y="343594"/>
                      <a:pt x="203012" y="352843"/>
                      <a:pt x="223493" y="352843"/>
                    </a:cubicBezTo>
                    <a:cubicBezTo>
                      <a:pt x="239350" y="352843"/>
                      <a:pt x="245296" y="348219"/>
                      <a:pt x="244636" y="331701"/>
                    </a:cubicBezTo>
                    <a:cubicBezTo>
                      <a:pt x="243975" y="280828"/>
                      <a:pt x="244636" y="229954"/>
                      <a:pt x="245296" y="179081"/>
                    </a:cubicBezTo>
                    <a:cubicBezTo>
                      <a:pt x="245296" y="130850"/>
                      <a:pt x="243975" y="82620"/>
                      <a:pt x="245296" y="34389"/>
                    </a:cubicBezTo>
                    <a:cubicBezTo>
                      <a:pt x="245957" y="10604"/>
                      <a:pt x="239350" y="33"/>
                      <a:pt x="213583" y="693"/>
                    </a:cubicBezTo>
                    <a:cubicBezTo>
                      <a:pt x="163370" y="1354"/>
                      <a:pt x="114479" y="1354"/>
                      <a:pt x="65588" y="3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613A399E-CE85-4E9A-A82B-B91FC40A53F3}"/>
                  </a:ext>
                </a:extLst>
              </p:cNvPr>
              <p:cNvSpPr/>
              <p:nvPr/>
            </p:nvSpPr>
            <p:spPr>
              <a:xfrm flipH="1">
                <a:off x="4375310" y="5139374"/>
                <a:ext cx="586007" cy="738652"/>
              </a:xfrm>
              <a:custGeom>
                <a:avLst/>
                <a:gdLst>
                  <a:gd name="connsiteX0" fmla="*/ 855025 w 1075696"/>
                  <a:gd name="connsiteY0" fmla="*/ 1271871 h 1355897"/>
                  <a:gd name="connsiteX1" fmla="*/ 958093 w 1075696"/>
                  <a:gd name="connsiteY1" fmla="*/ 1234211 h 1355897"/>
                  <a:gd name="connsiteX2" fmla="*/ 979235 w 1075696"/>
                  <a:gd name="connsiteY2" fmla="*/ 1186641 h 1355897"/>
                  <a:gd name="connsiteX3" fmla="*/ 978574 w 1075696"/>
                  <a:gd name="connsiteY3" fmla="*/ 541143 h 1355897"/>
                  <a:gd name="connsiteX4" fmla="*/ 977914 w 1075696"/>
                  <a:gd name="connsiteY4" fmla="*/ 377952 h 1355897"/>
                  <a:gd name="connsiteX5" fmla="*/ 1005663 w 1075696"/>
                  <a:gd name="connsiteY5" fmla="*/ 351524 h 1355897"/>
                  <a:gd name="connsiteX6" fmla="*/ 1051251 w 1075696"/>
                  <a:gd name="connsiteY6" fmla="*/ 352185 h 1355897"/>
                  <a:gd name="connsiteX7" fmla="*/ 1075697 w 1075696"/>
                  <a:gd name="connsiteY7" fmla="*/ 328400 h 1355897"/>
                  <a:gd name="connsiteX8" fmla="*/ 1075697 w 1075696"/>
                  <a:gd name="connsiteY8" fmla="*/ 178422 h 1355897"/>
                  <a:gd name="connsiteX9" fmla="*/ 1075036 w 1075696"/>
                  <a:gd name="connsiteY9" fmla="*/ 28445 h 1355897"/>
                  <a:gd name="connsiteX10" fmla="*/ 1046626 w 1075696"/>
                  <a:gd name="connsiteY10" fmla="*/ 35 h 1355897"/>
                  <a:gd name="connsiteX11" fmla="*/ 896648 w 1075696"/>
                  <a:gd name="connsiteY11" fmla="*/ 35 h 1355897"/>
                  <a:gd name="connsiteX12" fmla="*/ 865596 w 1075696"/>
                  <a:gd name="connsiteY12" fmla="*/ 31088 h 1355897"/>
                  <a:gd name="connsiteX13" fmla="*/ 864935 w 1075696"/>
                  <a:gd name="connsiteY13" fmla="*/ 178422 h 1355897"/>
                  <a:gd name="connsiteX14" fmla="*/ 864935 w 1075696"/>
                  <a:gd name="connsiteY14" fmla="*/ 331043 h 1355897"/>
                  <a:gd name="connsiteX15" fmla="*/ 884095 w 1075696"/>
                  <a:gd name="connsiteY15" fmla="*/ 351524 h 1355897"/>
                  <a:gd name="connsiteX16" fmla="*/ 907880 w 1075696"/>
                  <a:gd name="connsiteY16" fmla="*/ 375970 h 1355897"/>
                  <a:gd name="connsiteX17" fmla="*/ 907220 w 1075696"/>
                  <a:gd name="connsiteY17" fmla="*/ 1171445 h 1355897"/>
                  <a:gd name="connsiteX18" fmla="*/ 861632 w 1075696"/>
                  <a:gd name="connsiteY18" fmla="*/ 1217033 h 1355897"/>
                  <a:gd name="connsiteX19" fmla="*/ 208206 w 1075696"/>
                  <a:gd name="connsiteY19" fmla="*/ 1217694 h 1355897"/>
                  <a:gd name="connsiteX20" fmla="*/ 171868 w 1075696"/>
                  <a:gd name="connsiteY20" fmla="*/ 1198533 h 1355897"/>
                  <a:gd name="connsiteX21" fmla="*/ 57568 w 1075696"/>
                  <a:gd name="connsiteY21" fmla="*/ 1166820 h 1355897"/>
                  <a:gd name="connsiteX22" fmla="*/ 748 w 1075696"/>
                  <a:gd name="connsiteY22" fmla="*/ 1269228 h 1355897"/>
                  <a:gd name="connsiteX23" fmla="*/ 82674 w 1075696"/>
                  <a:gd name="connsiteY23" fmla="*/ 1355118 h 1355897"/>
                  <a:gd name="connsiteX24" fmla="*/ 182439 w 1075696"/>
                  <a:gd name="connsiteY24" fmla="*/ 1296316 h 1355897"/>
                  <a:gd name="connsiteX25" fmla="*/ 220759 w 1075696"/>
                  <a:gd name="connsiteY25" fmla="*/ 1271210 h 1355897"/>
                  <a:gd name="connsiteX26" fmla="*/ 855025 w 1075696"/>
                  <a:gd name="connsiteY26" fmla="*/ 1271871 h 1355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75696" h="1355897">
                    <a:moveTo>
                      <a:pt x="855025" y="1271871"/>
                    </a:moveTo>
                    <a:cubicBezTo>
                      <a:pt x="896648" y="1272531"/>
                      <a:pt x="928362" y="1262621"/>
                      <a:pt x="958093" y="1234211"/>
                    </a:cubicBezTo>
                    <a:cubicBezTo>
                      <a:pt x="973289" y="1219676"/>
                      <a:pt x="979235" y="1206462"/>
                      <a:pt x="979235" y="1186641"/>
                    </a:cubicBezTo>
                    <a:cubicBezTo>
                      <a:pt x="978574" y="971255"/>
                      <a:pt x="978574" y="756529"/>
                      <a:pt x="978574" y="541143"/>
                    </a:cubicBezTo>
                    <a:cubicBezTo>
                      <a:pt x="978574" y="486966"/>
                      <a:pt x="979896" y="432129"/>
                      <a:pt x="977914" y="377952"/>
                    </a:cubicBezTo>
                    <a:cubicBezTo>
                      <a:pt x="977253" y="355488"/>
                      <a:pt x="985181" y="350203"/>
                      <a:pt x="1005663" y="351524"/>
                    </a:cubicBezTo>
                    <a:cubicBezTo>
                      <a:pt x="1020859" y="352845"/>
                      <a:pt x="1036055" y="350863"/>
                      <a:pt x="1051251" y="352185"/>
                    </a:cubicBezTo>
                    <a:cubicBezTo>
                      <a:pt x="1069750" y="353506"/>
                      <a:pt x="1075697" y="347560"/>
                      <a:pt x="1075697" y="328400"/>
                    </a:cubicBezTo>
                    <a:cubicBezTo>
                      <a:pt x="1074375" y="278187"/>
                      <a:pt x="1075697" y="228635"/>
                      <a:pt x="1075697" y="178422"/>
                    </a:cubicBezTo>
                    <a:cubicBezTo>
                      <a:pt x="1075697" y="128210"/>
                      <a:pt x="1074375" y="78657"/>
                      <a:pt x="1075036" y="28445"/>
                    </a:cubicBezTo>
                    <a:cubicBezTo>
                      <a:pt x="1075036" y="7303"/>
                      <a:pt x="1067108" y="35"/>
                      <a:pt x="1046626" y="35"/>
                    </a:cubicBezTo>
                    <a:cubicBezTo>
                      <a:pt x="996413" y="696"/>
                      <a:pt x="946861" y="1357"/>
                      <a:pt x="896648" y="35"/>
                    </a:cubicBezTo>
                    <a:cubicBezTo>
                      <a:pt x="873524" y="-626"/>
                      <a:pt x="864935" y="7964"/>
                      <a:pt x="865596" y="31088"/>
                    </a:cubicBezTo>
                    <a:cubicBezTo>
                      <a:pt x="866257" y="79979"/>
                      <a:pt x="865596" y="129531"/>
                      <a:pt x="864935" y="178422"/>
                    </a:cubicBezTo>
                    <a:cubicBezTo>
                      <a:pt x="864935" y="229296"/>
                      <a:pt x="865596" y="280169"/>
                      <a:pt x="864935" y="331043"/>
                    </a:cubicBezTo>
                    <a:cubicBezTo>
                      <a:pt x="864935" y="344917"/>
                      <a:pt x="867578" y="354167"/>
                      <a:pt x="884095" y="351524"/>
                    </a:cubicBezTo>
                    <a:cubicBezTo>
                      <a:pt x="903255" y="348881"/>
                      <a:pt x="907880" y="358131"/>
                      <a:pt x="907880" y="375970"/>
                    </a:cubicBezTo>
                    <a:cubicBezTo>
                      <a:pt x="907220" y="640908"/>
                      <a:pt x="907880" y="906507"/>
                      <a:pt x="907220" y="1171445"/>
                    </a:cubicBezTo>
                    <a:cubicBezTo>
                      <a:pt x="907220" y="1201837"/>
                      <a:pt x="892024" y="1217033"/>
                      <a:pt x="861632" y="1217033"/>
                    </a:cubicBezTo>
                    <a:cubicBezTo>
                      <a:pt x="643603" y="1217033"/>
                      <a:pt x="426235" y="1217033"/>
                      <a:pt x="208206" y="1217694"/>
                    </a:cubicBezTo>
                    <a:cubicBezTo>
                      <a:pt x="191688" y="1217694"/>
                      <a:pt x="181117" y="1213730"/>
                      <a:pt x="171868" y="1198533"/>
                    </a:cubicBezTo>
                    <a:cubicBezTo>
                      <a:pt x="148743" y="1162195"/>
                      <a:pt x="99852" y="1150303"/>
                      <a:pt x="57568" y="1166820"/>
                    </a:cubicBezTo>
                    <a:cubicBezTo>
                      <a:pt x="18587" y="1182016"/>
                      <a:pt x="-4538" y="1224300"/>
                      <a:pt x="748" y="1269228"/>
                    </a:cubicBezTo>
                    <a:cubicBezTo>
                      <a:pt x="6694" y="1316798"/>
                      <a:pt x="37747" y="1349832"/>
                      <a:pt x="82674" y="1355118"/>
                    </a:cubicBezTo>
                    <a:cubicBezTo>
                      <a:pt x="128262" y="1360403"/>
                      <a:pt x="169885" y="1338600"/>
                      <a:pt x="182439" y="1296316"/>
                    </a:cubicBezTo>
                    <a:cubicBezTo>
                      <a:pt x="189706" y="1273853"/>
                      <a:pt x="201599" y="1271210"/>
                      <a:pt x="220759" y="1271210"/>
                    </a:cubicBezTo>
                    <a:cubicBezTo>
                      <a:pt x="431520" y="1271210"/>
                      <a:pt x="643603" y="1269889"/>
                      <a:pt x="855025" y="1271871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899869F7-7F70-43EC-97C3-A531CD669C49}"/>
                  </a:ext>
                </a:extLst>
              </p:cNvPr>
              <p:cNvSpPr/>
              <p:nvPr/>
            </p:nvSpPr>
            <p:spPr>
              <a:xfrm flipH="1">
                <a:off x="1924341" y="5139374"/>
                <a:ext cx="576100" cy="1118127"/>
              </a:xfrm>
              <a:custGeom>
                <a:avLst/>
                <a:gdLst>
                  <a:gd name="connsiteX0" fmla="*/ 97540 w 576100"/>
                  <a:gd name="connsiteY0" fmla="*/ 19 h 1118127"/>
                  <a:gd name="connsiteX1" fmla="*/ 17276 w 576100"/>
                  <a:gd name="connsiteY1" fmla="*/ 19 h 1118127"/>
                  <a:gd name="connsiteX2" fmla="*/ 360 w 576100"/>
                  <a:gd name="connsiteY2" fmla="*/ 16936 h 1118127"/>
                  <a:gd name="connsiteX3" fmla="*/ 0 w 576100"/>
                  <a:gd name="connsiteY3" fmla="*/ 97199 h 1118127"/>
                  <a:gd name="connsiteX4" fmla="*/ 0 w 576100"/>
                  <a:gd name="connsiteY4" fmla="*/ 179982 h 1118127"/>
                  <a:gd name="connsiteX5" fmla="*/ 11517 w 576100"/>
                  <a:gd name="connsiteY5" fmla="*/ 191500 h 1118127"/>
                  <a:gd name="connsiteX6" fmla="*/ 49922 w 576100"/>
                  <a:gd name="connsiteY6" fmla="*/ 191650 h 1118127"/>
                  <a:gd name="connsiteX7" fmla="*/ 46244 w 576100"/>
                  <a:gd name="connsiteY7" fmla="*/ 192570 h 1118127"/>
                  <a:gd name="connsiteX8" fmla="*/ 43182 w 576100"/>
                  <a:gd name="connsiteY8" fmla="*/ 207687 h 1118127"/>
                  <a:gd name="connsiteX9" fmla="*/ 43496 w 576100"/>
                  <a:gd name="connsiteY9" fmla="*/ 1059632 h 1118127"/>
                  <a:gd name="connsiteX10" fmla="*/ 60140 w 576100"/>
                  <a:gd name="connsiteY10" fmla="*/ 1077988 h 1118127"/>
                  <a:gd name="connsiteX11" fmla="*/ 471203 w 576100"/>
                  <a:gd name="connsiteY11" fmla="*/ 1077988 h 1118127"/>
                  <a:gd name="connsiteX12" fmla="*/ 488789 w 576100"/>
                  <a:gd name="connsiteY12" fmla="*/ 1080147 h 1118127"/>
                  <a:gd name="connsiteX13" fmla="*/ 522076 w 576100"/>
                  <a:gd name="connsiteY13" fmla="*/ 1117220 h 1118127"/>
                  <a:gd name="connsiteX14" fmla="*/ 573890 w 576100"/>
                  <a:gd name="connsiteY14" fmla="*/ 1082307 h 1118127"/>
                  <a:gd name="connsiteX15" fmla="*/ 550967 w 576100"/>
                  <a:gd name="connsiteY15" fmla="*/ 1016440 h 1118127"/>
                  <a:gd name="connsiteX16" fmla="*/ 491615 w 576100"/>
                  <a:gd name="connsiteY16" fmla="*/ 1038036 h 1118127"/>
                  <a:gd name="connsiteX17" fmla="*/ 94369 w 576100"/>
                  <a:gd name="connsiteY17" fmla="*/ 1038396 h 1118127"/>
                  <a:gd name="connsiteX18" fmla="*/ 78039 w 576100"/>
                  <a:gd name="connsiteY18" fmla="*/ 1019680 h 1118127"/>
                  <a:gd name="connsiteX19" fmla="*/ 78039 w 576100"/>
                  <a:gd name="connsiteY19" fmla="*/ 211286 h 1118127"/>
                  <a:gd name="connsiteX20" fmla="*/ 76642 w 576100"/>
                  <a:gd name="connsiteY20" fmla="*/ 191755 h 1118127"/>
                  <a:gd name="connsiteX21" fmla="*/ 103299 w 576100"/>
                  <a:gd name="connsiteY21" fmla="*/ 191860 h 1118127"/>
                  <a:gd name="connsiteX22" fmla="*/ 114817 w 576100"/>
                  <a:gd name="connsiteY22" fmla="*/ 179982 h 1118127"/>
                  <a:gd name="connsiteX23" fmla="*/ 115177 w 576100"/>
                  <a:gd name="connsiteY23" fmla="*/ 97199 h 1118127"/>
                  <a:gd name="connsiteX24" fmla="*/ 114817 w 576100"/>
                  <a:gd name="connsiteY24" fmla="*/ 16936 h 1118127"/>
                  <a:gd name="connsiteX25" fmla="*/ 97540 w 576100"/>
                  <a:gd name="connsiteY25" fmla="*/ 19 h 111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76100" h="1118127">
                    <a:moveTo>
                      <a:pt x="97540" y="19"/>
                    </a:moveTo>
                    <a:cubicBezTo>
                      <a:pt x="70905" y="739"/>
                      <a:pt x="43911" y="739"/>
                      <a:pt x="17276" y="19"/>
                    </a:cubicBezTo>
                    <a:cubicBezTo>
                      <a:pt x="4679" y="-341"/>
                      <a:pt x="0" y="4338"/>
                      <a:pt x="360" y="16936"/>
                    </a:cubicBezTo>
                    <a:cubicBezTo>
                      <a:pt x="720" y="43570"/>
                      <a:pt x="360" y="70564"/>
                      <a:pt x="0" y="97199"/>
                    </a:cubicBezTo>
                    <a:cubicBezTo>
                      <a:pt x="0" y="124913"/>
                      <a:pt x="360" y="152627"/>
                      <a:pt x="0" y="179982"/>
                    </a:cubicBezTo>
                    <a:cubicBezTo>
                      <a:pt x="0" y="188980"/>
                      <a:pt x="2879" y="191500"/>
                      <a:pt x="11517" y="191500"/>
                    </a:cubicBezTo>
                    <a:lnTo>
                      <a:pt x="49922" y="191650"/>
                    </a:lnTo>
                    <a:lnTo>
                      <a:pt x="46244" y="192570"/>
                    </a:lnTo>
                    <a:cubicBezTo>
                      <a:pt x="43889" y="195449"/>
                      <a:pt x="43182" y="200308"/>
                      <a:pt x="43182" y="207687"/>
                    </a:cubicBezTo>
                    <a:cubicBezTo>
                      <a:pt x="43496" y="491668"/>
                      <a:pt x="43496" y="775651"/>
                      <a:pt x="43496" y="1059632"/>
                    </a:cubicBezTo>
                    <a:cubicBezTo>
                      <a:pt x="43496" y="1079428"/>
                      <a:pt x="40670" y="1077988"/>
                      <a:pt x="60140" y="1077988"/>
                    </a:cubicBezTo>
                    <a:cubicBezTo>
                      <a:pt x="197056" y="1077988"/>
                      <a:pt x="334287" y="1077988"/>
                      <a:pt x="471203" y="1077988"/>
                    </a:cubicBezTo>
                    <a:cubicBezTo>
                      <a:pt x="477170" y="1077988"/>
                      <a:pt x="483136" y="1076548"/>
                      <a:pt x="488789" y="1080147"/>
                    </a:cubicBezTo>
                    <a:cubicBezTo>
                      <a:pt x="492871" y="1100664"/>
                      <a:pt x="505119" y="1113981"/>
                      <a:pt x="522076" y="1117220"/>
                    </a:cubicBezTo>
                    <a:cubicBezTo>
                      <a:pt x="546884" y="1121899"/>
                      <a:pt x="566982" y="1108222"/>
                      <a:pt x="573890" y="1082307"/>
                    </a:cubicBezTo>
                    <a:cubicBezTo>
                      <a:pt x="580799" y="1055673"/>
                      <a:pt x="571064" y="1026879"/>
                      <a:pt x="550967" y="1016440"/>
                    </a:cubicBezTo>
                    <a:cubicBezTo>
                      <a:pt x="528671" y="1004923"/>
                      <a:pt x="505432" y="1013201"/>
                      <a:pt x="491615" y="1038036"/>
                    </a:cubicBezTo>
                    <a:cubicBezTo>
                      <a:pt x="359095" y="1038036"/>
                      <a:pt x="226889" y="1038396"/>
                      <a:pt x="94369" y="1038396"/>
                    </a:cubicBezTo>
                    <a:cubicBezTo>
                      <a:pt x="78039" y="1038396"/>
                      <a:pt x="78039" y="1038396"/>
                      <a:pt x="78039" y="1019680"/>
                    </a:cubicBezTo>
                    <a:cubicBezTo>
                      <a:pt x="78039" y="750095"/>
                      <a:pt x="78039" y="480871"/>
                      <a:pt x="78039" y="211286"/>
                    </a:cubicBezTo>
                    <a:lnTo>
                      <a:pt x="76642" y="191755"/>
                    </a:lnTo>
                    <a:lnTo>
                      <a:pt x="103299" y="191860"/>
                    </a:lnTo>
                    <a:cubicBezTo>
                      <a:pt x="112297" y="191860"/>
                      <a:pt x="114817" y="188620"/>
                      <a:pt x="114817" y="179982"/>
                    </a:cubicBezTo>
                    <a:cubicBezTo>
                      <a:pt x="114456" y="152268"/>
                      <a:pt x="114817" y="124553"/>
                      <a:pt x="115177" y="97199"/>
                    </a:cubicBezTo>
                    <a:cubicBezTo>
                      <a:pt x="115177" y="70564"/>
                      <a:pt x="114456" y="43570"/>
                      <a:pt x="114817" y="16936"/>
                    </a:cubicBezTo>
                    <a:cubicBezTo>
                      <a:pt x="115177" y="3978"/>
                      <a:pt x="110137" y="19"/>
                      <a:pt x="97540" y="19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6585459A-FF7E-4A4B-B080-F4E91E9E8C31}"/>
                  </a:ext>
                </a:extLst>
              </p:cNvPr>
              <p:cNvSpPr/>
              <p:nvPr/>
            </p:nvSpPr>
            <p:spPr>
              <a:xfrm flipH="1">
                <a:off x="2778637" y="5139374"/>
                <a:ext cx="120656" cy="1100593"/>
              </a:xfrm>
              <a:custGeom>
                <a:avLst/>
                <a:gdLst>
                  <a:gd name="connsiteX0" fmla="*/ 102279 w 120656"/>
                  <a:gd name="connsiteY0" fmla="*/ 19 h 1100593"/>
                  <a:gd name="connsiteX1" fmla="*/ 22016 w 120656"/>
                  <a:gd name="connsiteY1" fmla="*/ 19 h 1100593"/>
                  <a:gd name="connsiteX2" fmla="*/ 4020 w 120656"/>
                  <a:gd name="connsiteY2" fmla="*/ 17656 h 1100593"/>
                  <a:gd name="connsiteX3" fmla="*/ 4020 w 120656"/>
                  <a:gd name="connsiteY3" fmla="*/ 96480 h 1100593"/>
                  <a:gd name="connsiteX4" fmla="*/ 4379 w 120656"/>
                  <a:gd name="connsiteY4" fmla="*/ 177823 h 1100593"/>
                  <a:gd name="connsiteX5" fmla="*/ 18417 w 120656"/>
                  <a:gd name="connsiteY5" fmla="*/ 191500 h 1100593"/>
                  <a:gd name="connsiteX6" fmla="*/ 57596 w 120656"/>
                  <a:gd name="connsiteY6" fmla="*/ 191500 h 1100593"/>
                  <a:gd name="connsiteX7" fmla="*/ 52440 w 120656"/>
                  <a:gd name="connsiteY7" fmla="*/ 193064 h 1100593"/>
                  <a:gd name="connsiteX8" fmla="*/ 49741 w 120656"/>
                  <a:gd name="connsiteY8" fmla="*/ 206606 h 1100593"/>
                  <a:gd name="connsiteX9" fmla="*/ 50100 w 120656"/>
                  <a:gd name="connsiteY9" fmla="*/ 975408 h 1100593"/>
                  <a:gd name="connsiteX10" fmla="*/ 34624 w 120656"/>
                  <a:gd name="connsiteY10" fmla="*/ 997004 h 1100593"/>
                  <a:gd name="connsiteX11" fmla="*/ 11948 w 120656"/>
                  <a:gd name="connsiteY11" fmla="*/ 1011761 h 1100593"/>
                  <a:gd name="connsiteX12" fmla="*/ 16627 w 120656"/>
                  <a:gd name="connsiteY12" fmla="*/ 1087705 h 1100593"/>
                  <a:gd name="connsiteX13" fmla="*/ 88253 w 120656"/>
                  <a:gd name="connsiteY13" fmla="*/ 1085905 h 1100593"/>
                  <a:gd name="connsiteX14" fmla="*/ 88613 w 120656"/>
                  <a:gd name="connsiteY14" fmla="*/ 1009241 h 1100593"/>
                  <a:gd name="connsiteX15" fmla="*/ 79974 w 120656"/>
                  <a:gd name="connsiteY15" fmla="*/ 984766 h 1100593"/>
                  <a:gd name="connsiteX16" fmla="*/ 79974 w 120656"/>
                  <a:gd name="connsiteY16" fmla="*/ 596766 h 1100593"/>
                  <a:gd name="connsiteX17" fmla="*/ 79974 w 120656"/>
                  <a:gd name="connsiteY17" fmla="*/ 204447 h 1100593"/>
                  <a:gd name="connsiteX18" fmla="*/ 77680 w 120656"/>
                  <a:gd name="connsiteY18" fmla="*/ 192929 h 1100593"/>
                  <a:gd name="connsiteX19" fmla="*/ 73441 w 120656"/>
                  <a:gd name="connsiteY19" fmla="*/ 191500 h 1100593"/>
                  <a:gd name="connsiteX20" fmla="*/ 105879 w 120656"/>
                  <a:gd name="connsiteY20" fmla="*/ 191500 h 1100593"/>
                  <a:gd name="connsiteX21" fmla="*/ 119916 w 120656"/>
                  <a:gd name="connsiteY21" fmla="*/ 177463 h 1100593"/>
                  <a:gd name="connsiteX22" fmla="*/ 120636 w 120656"/>
                  <a:gd name="connsiteY22" fmla="*/ 96120 h 1100593"/>
                  <a:gd name="connsiteX23" fmla="*/ 120636 w 120656"/>
                  <a:gd name="connsiteY23" fmla="*/ 19096 h 1100593"/>
                  <a:gd name="connsiteX24" fmla="*/ 102279 w 120656"/>
                  <a:gd name="connsiteY24" fmla="*/ 19 h 1100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20656" h="1100593">
                    <a:moveTo>
                      <a:pt x="102279" y="19"/>
                    </a:moveTo>
                    <a:cubicBezTo>
                      <a:pt x="75645" y="740"/>
                      <a:pt x="48651" y="740"/>
                      <a:pt x="22016" y="19"/>
                    </a:cubicBezTo>
                    <a:cubicBezTo>
                      <a:pt x="9059" y="-341"/>
                      <a:pt x="3660" y="4339"/>
                      <a:pt x="4020" y="17656"/>
                    </a:cubicBezTo>
                    <a:cubicBezTo>
                      <a:pt x="4740" y="43931"/>
                      <a:pt x="4020" y="70205"/>
                      <a:pt x="4020" y="96480"/>
                    </a:cubicBezTo>
                    <a:cubicBezTo>
                      <a:pt x="4379" y="123474"/>
                      <a:pt x="5100" y="150829"/>
                      <a:pt x="4379" y="177823"/>
                    </a:cubicBezTo>
                    <a:cubicBezTo>
                      <a:pt x="4020" y="188981"/>
                      <a:pt x="7979" y="191860"/>
                      <a:pt x="18417" y="191500"/>
                    </a:cubicBezTo>
                    <a:lnTo>
                      <a:pt x="57596" y="191500"/>
                    </a:lnTo>
                    <a:lnTo>
                      <a:pt x="52440" y="193064"/>
                    </a:lnTo>
                    <a:cubicBezTo>
                      <a:pt x="50191" y="195989"/>
                      <a:pt x="49741" y="200488"/>
                      <a:pt x="49741" y="206606"/>
                    </a:cubicBezTo>
                    <a:cubicBezTo>
                      <a:pt x="50100" y="462874"/>
                      <a:pt x="49741" y="719141"/>
                      <a:pt x="50100" y="975408"/>
                    </a:cubicBezTo>
                    <a:cubicBezTo>
                      <a:pt x="50100" y="987286"/>
                      <a:pt x="49381" y="995564"/>
                      <a:pt x="34624" y="997004"/>
                    </a:cubicBezTo>
                    <a:cubicBezTo>
                      <a:pt x="25266" y="997724"/>
                      <a:pt x="18067" y="1004562"/>
                      <a:pt x="11948" y="1011761"/>
                    </a:cubicBezTo>
                    <a:cubicBezTo>
                      <a:pt x="-5688" y="1033716"/>
                      <a:pt x="-3529" y="1068989"/>
                      <a:pt x="16627" y="1087705"/>
                    </a:cubicBezTo>
                    <a:cubicBezTo>
                      <a:pt x="36064" y="1105702"/>
                      <a:pt x="69897" y="1104622"/>
                      <a:pt x="88253" y="1085905"/>
                    </a:cubicBezTo>
                    <a:cubicBezTo>
                      <a:pt x="108048" y="1066109"/>
                      <a:pt x="109128" y="1029397"/>
                      <a:pt x="88613" y="1009241"/>
                    </a:cubicBezTo>
                    <a:cubicBezTo>
                      <a:pt x="81414" y="1001683"/>
                      <a:pt x="79974" y="994485"/>
                      <a:pt x="79974" y="984766"/>
                    </a:cubicBezTo>
                    <a:cubicBezTo>
                      <a:pt x="79974" y="855553"/>
                      <a:pt x="79974" y="725980"/>
                      <a:pt x="79974" y="596766"/>
                    </a:cubicBezTo>
                    <a:cubicBezTo>
                      <a:pt x="79974" y="466113"/>
                      <a:pt x="79974" y="335100"/>
                      <a:pt x="79974" y="204447"/>
                    </a:cubicBezTo>
                    <a:cubicBezTo>
                      <a:pt x="79974" y="199228"/>
                      <a:pt x="79614" y="195449"/>
                      <a:pt x="77680" y="192929"/>
                    </a:cubicBezTo>
                    <a:lnTo>
                      <a:pt x="73441" y="191500"/>
                    </a:lnTo>
                    <a:lnTo>
                      <a:pt x="105879" y="191500"/>
                    </a:lnTo>
                    <a:cubicBezTo>
                      <a:pt x="116677" y="191860"/>
                      <a:pt x="119916" y="188261"/>
                      <a:pt x="119916" y="177463"/>
                    </a:cubicBezTo>
                    <a:cubicBezTo>
                      <a:pt x="119916" y="150469"/>
                      <a:pt x="118116" y="123114"/>
                      <a:pt x="120636" y="96120"/>
                    </a:cubicBezTo>
                    <a:cubicBezTo>
                      <a:pt x="120636" y="70565"/>
                      <a:pt x="119916" y="45010"/>
                      <a:pt x="120636" y="19096"/>
                    </a:cubicBezTo>
                    <a:cubicBezTo>
                      <a:pt x="120995" y="5419"/>
                      <a:pt x="116677" y="-341"/>
                      <a:pt x="102279" y="19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2C6A12CB-A937-425D-BCA3-A5BB1CB57193}"/>
                  </a:ext>
                </a:extLst>
              </p:cNvPr>
              <p:cNvSpPr/>
              <p:nvPr/>
            </p:nvSpPr>
            <p:spPr>
              <a:xfrm flipH="1">
                <a:off x="1405312" y="5139374"/>
                <a:ext cx="689866" cy="864745"/>
              </a:xfrm>
              <a:custGeom>
                <a:avLst/>
                <a:gdLst>
                  <a:gd name="connsiteX0" fmla="*/ 50409 w 689866"/>
                  <a:gd name="connsiteY0" fmla="*/ 189897 h 864745"/>
                  <a:gd name="connsiteX1" fmla="*/ 42131 w 689866"/>
                  <a:gd name="connsiteY1" fmla="*/ 205149 h 864745"/>
                  <a:gd name="connsiteX2" fmla="*/ 42131 w 689866"/>
                  <a:gd name="connsiteY2" fmla="*/ 505687 h 864745"/>
                  <a:gd name="connsiteX3" fmla="*/ 41771 w 689866"/>
                  <a:gd name="connsiteY3" fmla="*/ 803346 h 864745"/>
                  <a:gd name="connsiteX4" fmla="*/ 59768 w 689866"/>
                  <a:gd name="connsiteY4" fmla="*/ 822062 h 864745"/>
                  <a:gd name="connsiteX5" fmla="*/ 571582 w 689866"/>
                  <a:gd name="connsiteY5" fmla="*/ 821702 h 864745"/>
                  <a:gd name="connsiteX6" fmla="*/ 591018 w 689866"/>
                  <a:gd name="connsiteY6" fmla="*/ 833580 h 864745"/>
                  <a:gd name="connsiteX7" fmla="*/ 648966 w 689866"/>
                  <a:gd name="connsiteY7" fmla="*/ 863814 h 864745"/>
                  <a:gd name="connsiteX8" fmla="*/ 689638 w 689866"/>
                  <a:gd name="connsiteY8" fmla="*/ 816663 h 864745"/>
                  <a:gd name="connsiteX9" fmla="*/ 656525 w 689866"/>
                  <a:gd name="connsiteY9" fmla="*/ 760874 h 864745"/>
                  <a:gd name="connsiteX10" fmla="*/ 595338 w 689866"/>
                  <a:gd name="connsiteY10" fmla="*/ 781390 h 864745"/>
                  <a:gd name="connsiteX11" fmla="*/ 575542 w 689866"/>
                  <a:gd name="connsiteY11" fmla="*/ 791828 h 864745"/>
                  <a:gd name="connsiteX12" fmla="*/ 88201 w 689866"/>
                  <a:gd name="connsiteY12" fmla="*/ 791828 h 864745"/>
                  <a:gd name="connsiteX13" fmla="*/ 71645 w 689866"/>
                  <a:gd name="connsiteY13" fmla="*/ 774552 h 864745"/>
                  <a:gd name="connsiteX14" fmla="*/ 72005 w 689866"/>
                  <a:gd name="connsiteY14" fmla="*/ 210187 h 864745"/>
                  <a:gd name="connsiteX15" fmla="*/ 72005 w 689866"/>
                  <a:gd name="connsiteY15" fmla="*/ 197230 h 864745"/>
                  <a:gd name="connsiteX16" fmla="*/ 68405 w 689866"/>
                  <a:gd name="connsiteY16" fmla="*/ 190031 h 864745"/>
                  <a:gd name="connsiteX17" fmla="*/ 50409 w 689866"/>
                  <a:gd name="connsiteY17" fmla="*/ 189897 h 864745"/>
                  <a:gd name="connsiteX18" fmla="*/ 100079 w 689866"/>
                  <a:gd name="connsiteY18" fmla="*/ 0 h 864745"/>
                  <a:gd name="connsiteX19" fmla="*/ 14057 w 689866"/>
                  <a:gd name="connsiteY19" fmla="*/ 0 h 864745"/>
                  <a:gd name="connsiteX20" fmla="*/ 19 w 689866"/>
                  <a:gd name="connsiteY20" fmla="*/ 14037 h 864745"/>
                  <a:gd name="connsiteX21" fmla="*/ 739 w 689866"/>
                  <a:gd name="connsiteY21" fmla="*/ 95381 h 864745"/>
                  <a:gd name="connsiteX22" fmla="*/ 2899 w 689866"/>
                  <a:gd name="connsiteY22" fmla="*/ 114097 h 864745"/>
                  <a:gd name="connsiteX23" fmla="*/ 2899 w 689866"/>
                  <a:gd name="connsiteY23" fmla="*/ 175284 h 864745"/>
                  <a:gd name="connsiteX24" fmla="*/ 16576 w 689866"/>
                  <a:gd name="connsiteY24" fmla="*/ 189321 h 864745"/>
                  <a:gd name="connsiteX25" fmla="*/ 112676 w 689866"/>
                  <a:gd name="connsiteY25" fmla="*/ 188601 h 864745"/>
                  <a:gd name="connsiteX26" fmla="*/ 114116 w 689866"/>
                  <a:gd name="connsiteY26" fmla="*/ 15477 h 864745"/>
                  <a:gd name="connsiteX27" fmla="*/ 100079 w 689866"/>
                  <a:gd name="connsiteY27" fmla="*/ 0 h 86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89866" h="864745">
                    <a:moveTo>
                      <a:pt x="50409" y="189897"/>
                    </a:moveTo>
                    <a:cubicBezTo>
                      <a:pt x="45460" y="192731"/>
                      <a:pt x="42131" y="198130"/>
                      <a:pt x="42131" y="205149"/>
                    </a:cubicBezTo>
                    <a:cubicBezTo>
                      <a:pt x="42131" y="305208"/>
                      <a:pt x="42131" y="405628"/>
                      <a:pt x="42131" y="505687"/>
                    </a:cubicBezTo>
                    <a:cubicBezTo>
                      <a:pt x="42131" y="605027"/>
                      <a:pt x="42491" y="704006"/>
                      <a:pt x="41771" y="803346"/>
                    </a:cubicBezTo>
                    <a:cubicBezTo>
                      <a:pt x="41771" y="817743"/>
                      <a:pt x="44650" y="822062"/>
                      <a:pt x="59768" y="822062"/>
                    </a:cubicBezTo>
                    <a:cubicBezTo>
                      <a:pt x="230372" y="821342"/>
                      <a:pt x="400977" y="821702"/>
                      <a:pt x="571582" y="821702"/>
                    </a:cubicBezTo>
                    <a:cubicBezTo>
                      <a:pt x="580940" y="821702"/>
                      <a:pt x="587059" y="822422"/>
                      <a:pt x="591018" y="833580"/>
                    </a:cubicBezTo>
                    <a:cubicBezTo>
                      <a:pt x="599296" y="857335"/>
                      <a:pt x="621972" y="868133"/>
                      <a:pt x="648966" y="863814"/>
                    </a:cubicBezTo>
                    <a:cubicBezTo>
                      <a:pt x="671282" y="860214"/>
                      <a:pt x="687478" y="841498"/>
                      <a:pt x="689638" y="816663"/>
                    </a:cubicBezTo>
                    <a:cubicBezTo>
                      <a:pt x="691798" y="790388"/>
                      <a:pt x="678480" y="768433"/>
                      <a:pt x="656525" y="760874"/>
                    </a:cubicBezTo>
                    <a:cubicBezTo>
                      <a:pt x="632770" y="752956"/>
                      <a:pt x="607215" y="760515"/>
                      <a:pt x="595338" y="781390"/>
                    </a:cubicBezTo>
                    <a:cubicBezTo>
                      <a:pt x="590298" y="790029"/>
                      <a:pt x="584899" y="791828"/>
                      <a:pt x="575542" y="791828"/>
                    </a:cubicBezTo>
                    <a:cubicBezTo>
                      <a:pt x="413215" y="791468"/>
                      <a:pt x="250888" y="791468"/>
                      <a:pt x="88201" y="791828"/>
                    </a:cubicBezTo>
                    <a:cubicBezTo>
                      <a:pt x="74164" y="791828"/>
                      <a:pt x="71645" y="787509"/>
                      <a:pt x="71645" y="774552"/>
                    </a:cubicBezTo>
                    <a:cubicBezTo>
                      <a:pt x="72005" y="586310"/>
                      <a:pt x="72005" y="398069"/>
                      <a:pt x="72005" y="210187"/>
                    </a:cubicBezTo>
                    <a:cubicBezTo>
                      <a:pt x="72005" y="205869"/>
                      <a:pt x="72005" y="201550"/>
                      <a:pt x="72005" y="197230"/>
                    </a:cubicBezTo>
                    <a:cubicBezTo>
                      <a:pt x="72005" y="194351"/>
                      <a:pt x="71645" y="191471"/>
                      <a:pt x="68405" y="190031"/>
                    </a:cubicBezTo>
                    <a:cubicBezTo>
                      <a:pt x="61927" y="186792"/>
                      <a:pt x="55358" y="187062"/>
                      <a:pt x="50409" y="189897"/>
                    </a:cubicBezTo>
                    <a:close/>
                    <a:moveTo>
                      <a:pt x="100079" y="0"/>
                    </a:moveTo>
                    <a:cubicBezTo>
                      <a:pt x="71285" y="360"/>
                      <a:pt x="42851" y="360"/>
                      <a:pt x="14057" y="0"/>
                    </a:cubicBezTo>
                    <a:cubicBezTo>
                      <a:pt x="4339" y="0"/>
                      <a:pt x="-341" y="4319"/>
                      <a:pt x="19" y="14037"/>
                    </a:cubicBezTo>
                    <a:cubicBezTo>
                      <a:pt x="379" y="41032"/>
                      <a:pt x="379" y="68386"/>
                      <a:pt x="739" y="95381"/>
                    </a:cubicBezTo>
                    <a:cubicBezTo>
                      <a:pt x="3618" y="101499"/>
                      <a:pt x="2899" y="107618"/>
                      <a:pt x="2899" y="114097"/>
                    </a:cubicBezTo>
                    <a:cubicBezTo>
                      <a:pt x="2899" y="134612"/>
                      <a:pt x="3259" y="154768"/>
                      <a:pt x="2899" y="175284"/>
                    </a:cubicBezTo>
                    <a:cubicBezTo>
                      <a:pt x="2899" y="185362"/>
                      <a:pt x="6498" y="189681"/>
                      <a:pt x="16576" y="189321"/>
                    </a:cubicBezTo>
                    <a:cubicBezTo>
                      <a:pt x="48609" y="188961"/>
                      <a:pt x="80643" y="188961"/>
                      <a:pt x="112676" y="188601"/>
                    </a:cubicBezTo>
                    <a:cubicBezTo>
                      <a:pt x="113036" y="131013"/>
                      <a:pt x="113396" y="73065"/>
                      <a:pt x="114116" y="15477"/>
                    </a:cubicBezTo>
                    <a:cubicBezTo>
                      <a:pt x="114116" y="5399"/>
                      <a:pt x="111237" y="0"/>
                      <a:pt x="100079" y="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71F5C56A-4D65-45BB-ADFB-4902606EA2E5}"/>
                </a:ext>
              </a:extLst>
            </p:cNvPr>
            <p:cNvGrpSpPr/>
            <p:nvPr userDrawn="1"/>
          </p:nvGrpSpPr>
          <p:grpSpPr>
            <a:xfrm>
              <a:off x="548226" y="1602802"/>
              <a:ext cx="944002" cy="3757883"/>
              <a:chOff x="655230" y="1602802"/>
              <a:chExt cx="944002" cy="3757883"/>
            </a:xfrm>
            <a:grpFill/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14CFE449-955F-4128-94F3-2CACBE8BB46B}"/>
                  </a:ext>
                </a:extLst>
              </p:cNvPr>
              <p:cNvSpPr/>
              <p:nvPr userDrawn="1"/>
            </p:nvSpPr>
            <p:spPr>
              <a:xfrm flipH="1">
                <a:off x="830109" y="3005304"/>
                <a:ext cx="769123" cy="128635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C36CAA8C-CBDE-4BC9-ADAC-9B9B329BE1DC}"/>
                  </a:ext>
                </a:extLst>
              </p:cNvPr>
              <p:cNvSpPr/>
              <p:nvPr userDrawn="1"/>
            </p:nvSpPr>
            <p:spPr>
              <a:xfrm flipH="1">
                <a:off x="955830" y="4190397"/>
                <a:ext cx="643402" cy="634359"/>
              </a:xfrm>
              <a:custGeom>
                <a:avLst/>
                <a:gdLst>
                  <a:gd name="connsiteX0" fmla="*/ 1129160 w 1181053"/>
                  <a:gd name="connsiteY0" fmla="*/ 979148 h 1164453"/>
                  <a:gd name="connsiteX1" fmla="*/ 1108019 w 1181053"/>
                  <a:gd name="connsiteY1" fmla="*/ 942810 h 1164453"/>
                  <a:gd name="connsiteX2" fmla="*/ 1109340 w 1181053"/>
                  <a:gd name="connsiteY2" fmla="*/ 104390 h 1164453"/>
                  <a:gd name="connsiteX3" fmla="*/ 1074984 w 1181053"/>
                  <a:gd name="connsiteY3" fmla="*/ 71355 h 1164453"/>
                  <a:gd name="connsiteX4" fmla="*/ 383898 w 1181053"/>
                  <a:gd name="connsiteY4" fmla="*/ 72016 h 1164453"/>
                  <a:gd name="connsiteX5" fmla="*/ 349542 w 1181053"/>
                  <a:gd name="connsiteY5" fmla="*/ 69373 h 1164453"/>
                  <a:gd name="connsiteX6" fmla="*/ 348221 w 1181053"/>
                  <a:gd name="connsiteY6" fmla="*/ 1321 h 1164453"/>
                  <a:gd name="connsiteX7" fmla="*/ 337650 w 1181053"/>
                  <a:gd name="connsiteY7" fmla="*/ 1982 h 1164453"/>
                  <a:gd name="connsiteX8" fmla="*/ 32409 w 1181053"/>
                  <a:gd name="connsiteY8" fmla="*/ 0 h 1164453"/>
                  <a:gd name="connsiteX9" fmla="*/ 35 w 1181053"/>
                  <a:gd name="connsiteY9" fmla="*/ 30392 h 1164453"/>
                  <a:gd name="connsiteX10" fmla="*/ 35 w 1181053"/>
                  <a:gd name="connsiteY10" fmla="*/ 180369 h 1164453"/>
                  <a:gd name="connsiteX11" fmla="*/ 29766 w 1181053"/>
                  <a:gd name="connsiteY11" fmla="*/ 210101 h 1164453"/>
                  <a:gd name="connsiteX12" fmla="*/ 177101 w 1181053"/>
                  <a:gd name="connsiteY12" fmla="*/ 210101 h 1164453"/>
                  <a:gd name="connsiteX13" fmla="*/ 292062 w 1181053"/>
                  <a:gd name="connsiteY13" fmla="*/ 209440 h 1164453"/>
                  <a:gd name="connsiteX14" fmla="*/ 349542 w 1181053"/>
                  <a:gd name="connsiteY14" fmla="*/ 147996 h 1164453"/>
                  <a:gd name="connsiteX15" fmla="*/ 381256 w 1181053"/>
                  <a:gd name="connsiteY15" fmla="*/ 146014 h 1164453"/>
                  <a:gd name="connsiteX16" fmla="*/ 1021467 w 1181053"/>
                  <a:gd name="connsiteY16" fmla="*/ 145353 h 1164453"/>
                  <a:gd name="connsiteX17" fmla="*/ 1054502 w 1181053"/>
                  <a:gd name="connsiteY17" fmla="*/ 177066 h 1164453"/>
                  <a:gd name="connsiteX18" fmla="*/ 1054502 w 1181053"/>
                  <a:gd name="connsiteY18" fmla="*/ 945453 h 1164453"/>
                  <a:gd name="connsiteX19" fmla="*/ 1032699 w 1181053"/>
                  <a:gd name="connsiteY19" fmla="*/ 985755 h 1164453"/>
                  <a:gd name="connsiteX20" fmla="*/ 997022 w 1181053"/>
                  <a:gd name="connsiteY20" fmla="*/ 1102037 h 1164453"/>
                  <a:gd name="connsiteX21" fmla="*/ 1094805 w 1181053"/>
                  <a:gd name="connsiteY21" fmla="*/ 1164142 h 1164453"/>
                  <a:gd name="connsiteX22" fmla="*/ 1178712 w 1181053"/>
                  <a:gd name="connsiteY22" fmla="*/ 1090145 h 1164453"/>
                  <a:gd name="connsiteX23" fmla="*/ 1129160 w 1181053"/>
                  <a:gd name="connsiteY23" fmla="*/ 979148 h 1164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81053" h="1164453">
                    <a:moveTo>
                      <a:pt x="1129160" y="979148"/>
                    </a:moveTo>
                    <a:cubicBezTo>
                      <a:pt x="1110001" y="971220"/>
                      <a:pt x="1108019" y="959988"/>
                      <a:pt x="1108019" y="942810"/>
                    </a:cubicBezTo>
                    <a:cubicBezTo>
                      <a:pt x="1108679" y="663337"/>
                      <a:pt x="1108019" y="383863"/>
                      <a:pt x="1109340" y="104390"/>
                    </a:cubicBezTo>
                    <a:cubicBezTo>
                      <a:pt x="1109340" y="75980"/>
                      <a:pt x="1100751" y="71355"/>
                      <a:pt x="1074984" y="71355"/>
                    </a:cubicBezTo>
                    <a:cubicBezTo>
                      <a:pt x="844402" y="72676"/>
                      <a:pt x="614480" y="72016"/>
                      <a:pt x="383898" y="72016"/>
                    </a:cubicBezTo>
                    <a:cubicBezTo>
                      <a:pt x="372666" y="72016"/>
                      <a:pt x="360774" y="73998"/>
                      <a:pt x="349542" y="69373"/>
                    </a:cubicBezTo>
                    <a:cubicBezTo>
                      <a:pt x="350863" y="46909"/>
                      <a:pt x="352845" y="23785"/>
                      <a:pt x="348221" y="1321"/>
                    </a:cubicBezTo>
                    <a:cubicBezTo>
                      <a:pt x="344917" y="1321"/>
                      <a:pt x="340953" y="1982"/>
                      <a:pt x="337650" y="1982"/>
                    </a:cubicBezTo>
                    <a:cubicBezTo>
                      <a:pt x="235903" y="1321"/>
                      <a:pt x="134156" y="1321"/>
                      <a:pt x="32409" y="0"/>
                    </a:cubicBezTo>
                    <a:cubicBezTo>
                      <a:pt x="9946" y="0"/>
                      <a:pt x="-626" y="5946"/>
                      <a:pt x="35" y="30392"/>
                    </a:cubicBezTo>
                    <a:cubicBezTo>
                      <a:pt x="1357" y="80605"/>
                      <a:pt x="1357" y="130157"/>
                      <a:pt x="35" y="180369"/>
                    </a:cubicBezTo>
                    <a:cubicBezTo>
                      <a:pt x="-626" y="202173"/>
                      <a:pt x="7964" y="210761"/>
                      <a:pt x="29766" y="210101"/>
                    </a:cubicBezTo>
                    <a:cubicBezTo>
                      <a:pt x="78658" y="209440"/>
                      <a:pt x="128210" y="210101"/>
                      <a:pt x="177101" y="210101"/>
                    </a:cubicBezTo>
                    <a:cubicBezTo>
                      <a:pt x="215421" y="210101"/>
                      <a:pt x="253741" y="209440"/>
                      <a:pt x="292062" y="209440"/>
                    </a:cubicBezTo>
                    <a:cubicBezTo>
                      <a:pt x="352845" y="209440"/>
                      <a:pt x="352845" y="209440"/>
                      <a:pt x="349542" y="147996"/>
                    </a:cubicBezTo>
                    <a:cubicBezTo>
                      <a:pt x="360113" y="147335"/>
                      <a:pt x="370684" y="146014"/>
                      <a:pt x="381256" y="146014"/>
                    </a:cubicBezTo>
                    <a:cubicBezTo>
                      <a:pt x="594660" y="146014"/>
                      <a:pt x="808063" y="146674"/>
                      <a:pt x="1021467" y="145353"/>
                    </a:cubicBezTo>
                    <a:cubicBezTo>
                      <a:pt x="1046574" y="145353"/>
                      <a:pt x="1054502" y="150638"/>
                      <a:pt x="1054502" y="177066"/>
                    </a:cubicBezTo>
                    <a:cubicBezTo>
                      <a:pt x="1053181" y="433415"/>
                      <a:pt x="1053842" y="689764"/>
                      <a:pt x="1054502" y="945453"/>
                    </a:cubicBezTo>
                    <a:cubicBezTo>
                      <a:pt x="1054502" y="964613"/>
                      <a:pt x="1049877" y="975184"/>
                      <a:pt x="1032699" y="985755"/>
                    </a:cubicBezTo>
                    <a:cubicBezTo>
                      <a:pt x="995701" y="1008219"/>
                      <a:pt x="982487" y="1057771"/>
                      <a:pt x="997022" y="1102037"/>
                    </a:cubicBezTo>
                    <a:cubicBezTo>
                      <a:pt x="1010897" y="1144322"/>
                      <a:pt x="1047895" y="1167446"/>
                      <a:pt x="1094805" y="1164142"/>
                    </a:cubicBezTo>
                    <a:cubicBezTo>
                      <a:pt x="1137089" y="1161499"/>
                      <a:pt x="1170784" y="1131768"/>
                      <a:pt x="1178712" y="1090145"/>
                    </a:cubicBezTo>
                    <a:cubicBezTo>
                      <a:pt x="1187962" y="1041914"/>
                      <a:pt x="1169463" y="996326"/>
                      <a:pt x="1129160" y="979148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9FE059B7-412E-4650-8EF3-9B138089D6F0}"/>
                  </a:ext>
                </a:extLst>
              </p:cNvPr>
              <p:cNvSpPr/>
              <p:nvPr userDrawn="1"/>
            </p:nvSpPr>
            <p:spPr>
              <a:xfrm rot="16200000" flipH="1">
                <a:off x="1069293" y="1820916"/>
                <a:ext cx="748053" cy="311825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76DA1E9E-C3EF-4052-B739-AB5261881BA3}"/>
                  </a:ext>
                </a:extLst>
              </p:cNvPr>
              <p:cNvSpPr/>
              <p:nvPr userDrawn="1"/>
            </p:nvSpPr>
            <p:spPr>
              <a:xfrm rot="16200000" flipH="1">
                <a:off x="1120766" y="2289790"/>
                <a:ext cx="497194" cy="459738"/>
              </a:xfrm>
              <a:custGeom>
                <a:avLst/>
                <a:gdLst>
                  <a:gd name="connsiteX0" fmla="*/ 96662 w 912667"/>
                  <a:gd name="connsiteY0" fmla="*/ 195773 h 843913"/>
                  <a:gd name="connsiteX1" fmla="*/ 186517 w 912667"/>
                  <a:gd name="connsiteY1" fmla="*/ 119133 h 843913"/>
                  <a:gd name="connsiteX2" fmla="*/ 210302 w 912667"/>
                  <a:gd name="connsiteY2" fmla="*/ 99312 h 843913"/>
                  <a:gd name="connsiteX3" fmla="*/ 759338 w 912667"/>
                  <a:gd name="connsiteY3" fmla="*/ 99312 h 843913"/>
                  <a:gd name="connsiteX4" fmla="*/ 783123 w 912667"/>
                  <a:gd name="connsiteY4" fmla="*/ 123758 h 843913"/>
                  <a:gd name="connsiteX5" fmla="*/ 782462 w 912667"/>
                  <a:gd name="connsiteY5" fmla="*/ 434284 h 843913"/>
                  <a:gd name="connsiteX6" fmla="*/ 724321 w 912667"/>
                  <a:gd name="connsiteY6" fmla="*/ 492425 h 843913"/>
                  <a:gd name="connsiteX7" fmla="*/ 701197 w 912667"/>
                  <a:gd name="connsiteY7" fmla="*/ 517531 h 843913"/>
                  <a:gd name="connsiteX8" fmla="*/ 701197 w 912667"/>
                  <a:gd name="connsiteY8" fmla="*/ 667508 h 843913"/>
                  <a:gd name="connsiteX9" fmla="*/ 704500 w 912667"/>
                  <a:gd name="connsiteY9" fmla="*/ 665526 h 843913"/>
                  <a:gd name="connsiteX10" fmla="*/ 702518 w 912667"/>
                  <a:gd name="connsiteY10" fmla="*/ 820789 h 843913"/>
                  <a:gd name="connsiteX11" fmla="*/ 724982 w 912667"/>
                  <a:gd name="connsiteY11" fmla="*/ 843914 h 843913"/>
                  <a:gd name="connsiteX12" fmla="*/ 888173 w 912667"/>
                  <a:gd name="connsiteY12" fmla="*/ 843914 h 843913"/>
                  <a:gd name="connsiteX13" fmla="*/ 911958 w 912667"/>
                  <a:gd name="connsiteY13" fmla="*/ 819468 h 843913"/>
                  <a:gd name="connsiteX14" fmla="*/ 910637 w 912667"/>
                  <a:gd name="connsiteY14" fmla="*/ 672133 h 843913"/>
                  <a:gd name="connsiteX15" fmla="*/ 910637 w 912667"/>
                  <a:gd name="connsiteY15" fmla="*/ 672133 h 843913"/>
                  <a:gd name="connsiteX16" fmla="*/ 911958 w 912667"/>
                  <a:gd name="connsiteY16" fmla="*/ 666848 h 843913"/>
                  <a:gd name="connsiteX17" fmla="*/ 912619 w 912667"/>
                  <a:gd name="connsiteY17" fmla="*/ 522156 h 843913"/>
                  <a:gd name="connsiteX18" fmla="*/ 883548 w 912667"/>
                  <a:gd name="connsiteY18" fmla="*/ 493085 h 843913"/>
                  <a:gd name="connsiteX19" fmla="*/ 855799 w 912667"/>
                  <a:gd name="connsiteY19" fmla="*/ 464676 h 843913"/>
                  <a:gd name="connsiteX20" fmla="*/ 856460 w 912667"/>
                  <a:gd name="connsiteY20" fmla="*/ 82134 h 843913"/>
                  <a:gd name="connsiteX21" fmla="*/ 818800 w 912667"/>
                  <a:gd name="connsiteY21" fmla="*/ 45796 h 843913"/>
                  <a:gd name="connsiteX22" fmla="*/ 203034 w 912667"/>
                  <a:gd name="connsiteY22" fmla="*/ 45796 h 843913"/>
                  <a:gd name="connsiteX23" fmla="*/ 166035 w 912667"/>
                  <a:gd name="connsiteY23" fmla="*/ 31260 h 843913"/>
                  <a:gd name="connsiteX24" fmla="*/ 48432 w 912667"/>
                  <a:gd name="connsiteY24" fmla="*/ 11440 h 843913"/>
                  <a:gd name="connsiteX25" fmla="*/ 4165 w 912667"/>
                  <a:gd name="connsiteY25" fmla="*/ 127722 h 843913"/>
                  <a:gd name="connsiteX26" fmla="*/ 96662 w 912667"/>
                  <a:gd name="connsiteY26" fmla="*/ 195773 h 84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12667" h="843913">
                    <a:moveTo>
                      <a:pt x="96662" y="195773"/>
                    </a:moveTo>
                    <a:cubicBezTo>
                      <a:pt x="142911" y="194452"/>
                      <a:pt x="177267" y="166703"/>
                      <a:pt x="186517" y="119133"/>
                    </a:cubicBezTo>
                    <a:cubicBezTo>
                      <a:pt x="189820" y="102615"/>
                      <a:pt x="195766" y="99312"/>
                      <a:pt x="210302" y="99312"/>
                    </a:cubicBezTo>
                    <a:cubicBezTo>
                      <a:pt x="393314" y="99973"/>
                      <a:pt x="576326" y="99973"/>
                      <a:pt x="759338" y="99312"/>
                    </a:cubicBezTo>
                    <a:cubicBezTo>
                      <a:pt x="778498" y="99312"/>
                      <a:pt x="783123" y="105258"/>
                      <a:pt x="783123" y="123758"/>
                    </a:cubicBezTo>
                    <a:cubicBezTo>
                      <a:pt x="782462" y="227486"/>
                      <a:pt x="782462" y="330555"/>
                      <a:pt x="782462" y="434284"/>
                    </a:cubicBezTo>
                    <a:cubicBezTo>
                      <a:pt x="782462" y="491764"/>
                      <a:pt x="782462" y="492425"/>
                      <a:pt x="724321" y="492425"/>
                    </a:cubicBezTo>
                    <a:cubicBezTo>
                      <a:pt x="704500" y="492425"/>
                      <a:pt x="700536" y="499692"/>
                      <a:pt x="701197" y="517531"/>
                    </a:cubicBezTo>
                    <a:cubicBezTo>
                      <a:pt x="701858" y="567744"/>
                      <a:pt x="701197" y="617296"/>
                      <a:pt x="701197" y="667508"/>
                    </a:cubicBezTo>
                    <a:cubicBezTo>
                      <a:pt x="701858" y="666187"/>
                      <a:pt x="703179" y="665526"/>
                      <a:pt x="704500" y="665526"/>
                    </a:cubicBezTo>
                    <a:cubicBezTo>
                      <a:pt x="699876" y="717060"/>
                      <a:pt x="703179" y="768595"/>
                      <a:pt x="702518" y="820789"/>
                    </a:cubicBezTo>
                    <a:cubicBezTo>
                      <a:pt x="702518" y="835985"/>
                      <a:pt x="709125" y="843914"/>
                      <a:pt x="724982" y="843914"/>
                    </a:cubicBezTo>
                    <a:cubicBezTo>
                      <a:pt x="779159" y="843914"/>
                      <a:pt x="833996" y="843914"/>
                      <a:pt x="888173" y="843914"/>
                    </a:cubicBezTo>
                    <a:cubicBezTo>
                      <a:pt x="905351" y="843914"/>
                      <a:pt x="911958" y="835985"/>
                      <a:pt x="911958" y="819468"/>
                    </a:cubicBezTo>
                    <a:cubicBezTo>
                      <a:pt x="911298" y="770577"/>
                      <a:pt x="911298" y="721685"/>
                      <a:pt x="910637" y="672133"/>
                    </a:cubicBezTo>
                    <a:cubicBezTo>
                      <a:pt x="910637" y="672133"/>
                      <a:pt x="910637" y="672133"/>
                      <a:pt x="910637" y="672133"/>
                    </a:cubicBezTo>
                    <a:cubicBezTo>
                      <a:pt x="911298" y="670151"/>
                      <a:pt x="911298" y="668830"/>
                      <a:pt x="911958" y="666848"/>
                    </a:cubicBezTo>
                    <a:cubicBezTo>
                      <a:pt x="911958" y="618617"/>
                      <a:pt x="910637" y="570387"/>
                      <a:pt x="912619" y="522156"/>
                    </a:cubicBezTo>
                    <a:cubicBezTo>
                      <a:pt x="913280" y="499031"/>
                      <a:pt x="907333" y="488460"/>
                      <a:pt x="883548" y="493085"/>
                    </a:cubicBezTo>
                    <a:cubicBezTo>
                      <a:pt x="860424" y="497049"/>
                      <a:pt x="855799" y="486478"/>
                      <a:pt x="855799" y="464676"/>
                    </a:cubicBezTo>
                    <a:cubicBezTo>
                      <a:pt x="856460" y="337162"/>
                      <a:pt x="856460" y="209648"/>
                      <a:pt x="856460" y="82134"/>
                    </a:cubicBezTo>
                    <a:cubicBezTo>
                      <a:pt x="856460" y="39189"/>
                      <a:pt x="859763" y="45796"/>
                      <a:pt x="818800" y="45796"/>
                    </a:cubicBezTo>
                    <a:cubicBezTo>
                      <a:pt x="613325" y="45796"/>
                      <a:pt x="408510" y="45796"/>
                      <a:pt x="203034" y="45796"/>
                    </a:cubicBezTo>
                    <a:cubicBezTo>
                      <a:pt x="188499" y="45796"/>
                      <a:pt x="177267" y="44474"/>
                      <a:pt x="166035" y="31260"/>
                    </a:cubicBezTo>
                    <a:cubicBezTo>
                      <a:pt x="138286" y="-1774"/>
                      <a:pt x="86091" y="-9042"/>
                      <a:pt x="48432" y="11440"/>
                    </a:cubicBezTo>
                    <a:cubicBezTo>
                      <a:pt x="10111" y="32582"/>
                      <a:pt x="-9049" y="81473"/>
                      <a:pt x="4165" y="127722"/>
                    </a:cubicBezTo>
                    <a:cubicBezTo>
                      <a:pt x="15397" y="171327"/>
                      <a:pt x="50414" y="196434"/>
                      <a:pt x="96662" y="19577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9AE258E7-1627-4F85-BE58-CE26AE080072}"/>
                  </a:ext>
                </a:extLst>
              </p:cNvPr>
              <p:cNvSpPr/>
              <p:nvPr userDrawn="1"/>
            </p:nvSpPr>
            <p:spPr>
              <a:xfrm flipH="1">
                <a:off x="830109" y="3801796"/>
                <a:ext cx="769123" cy="128635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388BC822-45B5-4649-B16E-C559A55EB449}"/>
                  </a:ext>
                </a:extLst>
              </p:cNvPr>
              <p:cNvSpPr/>
              <p:nvPr userDrawn="1"/>
            </p:nvSpPr>
            <p:spPr>
              <a:xfrm rot="16200000" flipH="1">
                <a:off x="1066573" y="3025173"/>
                <a:ext cx="121315" cy="944002"/>
              </a:xfrm>
              <a:custGeom>
                <a:avLst/>
                <a:gdLst>
                  <a:gd name="connsiteX0" fmla="*/ 85722 w 222690"/>
                  <a:gd name="connsiteY0" fmla="*/ 193430 h 1732846"/>
                  <a:gd name="connsiteX1" fmla="*/ 104882 w 222690"/>
                  <a:gd name="connsiteY1" fmla="*/ 219858 h 1732846"/>
                  <a:gd name="connsiteX2" fmla="*/ 104882 w 222690"/>
                  <a:gd name="connsiteY2" fmla="*/ 860070 h 1732846"/>
                  <a:gd name="connsiteX3" fmla="*/ 105543 w 222690"/>
                  <a:gd name="connsiteY3" fmla="*/ 1355591 h 1732846"/>
                  <a:gd name="connsiteX4" fmla="*/ 80437 w 222690"/>
                  <a:gd name="connsiteY4" fmla="*/ 1382018 h 1732846"/>
                  <a:gd name="connsiteX5" fmla="*/ 13706 w 222690"/>
                  <a:gd name="connsiteY5" fmla="*/ 1384000 h 1732846"/>
                  <a:gd name="connsiteX6" fmla="*/ 14367 w 222690"/>
                  <a:gd name="connsiteY6" fmla="*/ 1416374 h 1732846"/>
                  <a:gd name="connsiteX7" fmla="*/ 8421 w 222690"/>
                  <a:gd name="connsiteY7" fmla="*/ 1685937 h 1732846"/>
                  <a:gd name="connsiteX8" fmla="*/ 56652 w 222690"/>
                  <a:gd name="connsiteY8" fmla="*/ 1732847 h 1732846"/>
                  <a:gd name="connsiteX9" fmla="*/ 174255 w 222690"/>
                  <a:gd name="connsiteY9" fmla="*/ 1732847 h 1732846"/>
                  <a:gd name="connsiteX10" fmla="*/ 222486 w 222690"/>
                  <a:gd name="connsiteY10" fmla="*/ 1683295 h 1732846"/>
                  <a:gd name="connsiteX11" fmla="*/ 217200 w 222690"/>
                  <a:gd name="connsiteY11" fmla="*/ 1384661 h 1732846"/>
                  <a:gd name="connsiteX12" fmla="*/ 196058 w 222690"/>
                  <a:gd name="connsiteY12" fmla="*/ 1382018 h 1732846"/>
                  <a:gd name="connsiteX13" fmla="*/ 158398 w 222690"/>
                  <a:gd name="connsiteY13" fmla="*/ 1343037 h 1732846"/>
                  <a:gd name="connsiteX14" fmla="*/ 158398 w 222690"/>
                  <a:gd name="connsiteY14" fmla="*/ 215233 h 1732846"/>
                  <a:gd name="connsiteX15" fmla="*/ 174916 w 222690"/>
                  <a:gd name="connsiteY15" fmla="*/ 147843 h 1732846"/>
                  <a:gd name="connsiteX16" fmla="*/ 161041 w 222690"/>
                  <a:gd name="connsiteY16" fmla="*/ 26275 h 1732846"/>
                  <a:gd name="connsiteX17" fmla="*/ 48723 w 222690"/>
                  <a:gd name="connsiteY17" fmla="*/ 9758 h 1732846"/>
                  <a:gd name="connsiteX18" fmla="*/ 1814 w 222690"/>
                  <a:gd name="connsiteY18" fmla="*/ 117451 h 1732846"/>
                  <a:gd name="connsiteX19" fmla="*/ 85722 w 222690"/>
                  <a:gd name="connsiteY19" fmla="*/ 193430 h 173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22690" h="1732846">
                    <a:moveTo>
                      <a:pt x="85722" y="193430"/>
                    </a:moveTo>
                    <a:cubicBezTo>
                      <a:pt x="107525" y="194752"/>
                      <a:pt x="104882" y="205984"/>
                      <a:pt x="104882" y="219858"/>
                    </a:cubicBezTo>
                    <a:cubicBezTo>
                      <a:pt x="104882" y="433262"/>
                      <a:pt x="104882" y="646666"/>
                      <a:pt x="104882" y="860070"/>
                    </a:cubicBezTo>
                    <a:cubicBezTo>
                      <a:pt x="104882" y="1025244"/>
                      <a:pt x="104882" y="1190417"/>
                      <a:pt x="105543" y="1355591"/>
                    </a:cubicBezTo>
                    <a:cubicBezTo>
                      <a:pt x="105543" y="1374751"/>
                      <a:pt x="101579" y="1382679"/>
                      <a:pt x="80437" y="1382018"/>
                    </a:cubicBezTo>
                    <a:cubicBezTo>
                      <a:pt x="58634" y="1381358"/>
                      <a:pt x="36170" y="1378715"/>
                      <a:pt x="13706" y="1384000"/>
                    </a:cubicBezTo>
                    <a:cubicBezTo>
                      <a:pt x="13706" y="1394571"/>
                      <a:pt x="14367" y="1405143"/>
                      <a:pt x="14367" y="1416374"/>
                    </a:cubicBezTo>
                    <a:cubicBezTo>
                      <a:pt x="18331" y="1506229"/>
                      <a:pt x="6439" y="1596083"/>
                      <a:pt x="8421" y="1685937"/>
                    </a:cubicBezTo>
                    <a:cubicBezTo>
                      <a:pt x="9742" y="1732847"/>
                      <a:pt x="8421" y="1732847"/>
                      <a:pt x="56652" y="1732847"/>
                    </a:cubicBezTo>
                    <a:cubicBezTo>
                      <a:pt x="95633" y="1732847"/>
                      <a:pt x="135274" y="1732847"/>
                      <a:pt x="174255" y="1732847"/>
                    </a:cubicBezTo>
                    <a:cubicBezTo>
                      <a:pt x="221825" y="1732847"/>
                      <a:pt x="221164" y="1732847"/>
                      <a:pt x="222486" y="1683295"/>
                    </a:cubicBezTo>
                    <a:cubicBezTo>
                      <a:pt x="224468" y="1583530"/>
                      <a:pt x="211254" y="1484426"/>
                      <a:pt x="217200" y="1384661"/>
                    </a:cubicBezTo>
                    <a:cubicBezTo>
                      <a:pt x="209933" y="1384000"/>
                      <a:pt x="203326" y="1382018"/>
                      <a:pt x="196058" y="1382018"/>
                    </a:cubicBezTo>
                    <a:cubicBezTo>
                      <a:pt x="158398" y="1381358"/>
                      <a:pt x="158398" y="1381358"/>
                      <a:pt x="158398" y="1343037"/>
                    </a:cubicBezTo>
                    <a:cubicBezTo>
                      <a:pt x="158398" y="967103"/>
                      <a:pt x="158398" y="591168"/>
                      <a:pt x="158398" y="215233"/>
                    </a:cubicBezTo>
                    <a:cubicBezTo>
                      <a:pt x="158398" y="190788"/>
                      <a:pt x="160380" y="169645"/>
                      <a:pt x="174916" y="147843"/>
                    </a:cubicBezTo>
                    <a:cubicBezTo>
                      <a:pt x="199362" y="110844"/>
                      <a:pt x="190772" y="56667"/>
                      <a:pt x="161041" y="26275"/>
                    </a:cubicBezTo>
                    <a:cubicBezTo>
                      <a:pt x="133953" y="-814"/>
                      <a:pt x="84401" y="-8081"/>
                      <a:pt x="48723" y="9758"/>
                    </a:cubicBezTo>
                    <a:cubicBezTo>
                      <a:pt x="12385" y="28918"/>
                      <a:pt x="-6114" y="71202"/>
                      <a:pt x="1814" y="117451"/>
                    </a:cubicBezTo>
                    <a:cubicBezTo>
                      <a:pt x="9742" y="161717"/>
                      <a:pt x="39474" y="190127"/>
                      <a:pt x="85722" y="19343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F81BE720-6521-4FDD-8C3B-B24385FF18AE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9293" y="4830746"/>
                <a:ext cx="748053" cy="311825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A41B19ED-3589-4DE1-A150-B99140988B50}"/>
                </a:ext>
              </a:extLst>
            </p:cNvPr>
            <p:cNvGrpSpPr/>
            <p:nvPr userDrawn="1"/>
          </p:nvGrpSpPr>
          <p:grpSpPr>
            <a:xfrm>
              <a:off x="4782728" y="2208743"/>
              <a:ext cx="1206268" cy="3147897"/>
              <a:chOff x="4889732" y="2208743"/>
              <a:chExt cx="1206268" cy="3147897"/>
            </a:xfrm>
            <a:grpFill/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F8C970CA-0C4B-42C4-B0C7-EB4872CFDF25}"/>
                  </a:ext>
                </a:extLst>
              </p:cNvPr>
              <p:cNvSpPr/>
              <p:nvPr userDrawn="1"/>
            </p:nvSpPr>
            <p:spPr>
              <a:xfrm flipH="1">
                <a:off x="4889732" y="2408235"/>
                <a:ext cx="1206268" cy="720041"/>
              </a:xfrm>
              <a:custGeom>
                <a:avLst/>
                <a:gdLst>
                  <a:gd name="connsiteX0" fmla="*/ 1864067 w 2214270"/>
                  <a:gd name="connsiteY0" fmla="*/ 1293985 h 1321734"/>
                  <a:gd name="connsiteX1" fmla="*/ 1891816 w 2214270"/>
                  <a:gd name="connsiteY1" fmla="*/ 1319752 h 1321734"/>
                  <a:gd name="connsiteX2" fmla="*/ 2041794 w 2214270"/>
                  <a:gd name="connsiteY2" fmla="*/ 1321734 h 1321734"/>
                  <a:gd name="connsiteX3" fmla="*/ 2185825 w 2214270"/>
                  <a:gd name="connsiteY3" fmla="*/ 1321074 h 1321734"/>
                  <a:gd name="connsiteX4" fmla="*/ 2214235 w 2214270"/>
                  <a:gd name="connsiteY4" fmla="*/ 1292663 h 1321734"/>
                  <a:gd name="connsiteX5" fmla="*/ 2214235 w 2214270"/>
                  <a:gd name="connsiteY5" fmla="*/ 1135418 h 1321734"/>
                  <a:gd name="connsiteX6" fmla="*/ 2185825 w 2214270"/>
                  <a:gd name="connsiteY6" fmla="*/ 1107009 h 1321734"/>
                  <a:gd name="connsiteX7" fmla="*/ 2041794 w 2214270"/>
                  <a:gd name="connsiteY7" fmla="*/ 1106348 h 1321734"/>
                  <a:gd name="connsiteX8" fmla="*/ 1908334 w 2214270"/>
                  <a:gd name="connsiteY8" fmla="*/ 1108330 h 1321734"/>
                  <a:gd name="connsiteX9" fmla="*/ 1866049 w 2214270"/>
                  <a:gd name="connsiteY9" fmla="*/ 1150614 h 1321734"/>
                  <a:gd name="connsiteX10" fmla="*/ 1834336 w 2214270"/>
                  <a:gd name="connsiteY10" fmla="*/ 1183649 h 1321734"/>
                  <a:gd name="connsiteX11" fmla="*/ 170710 w 2214270"/>
                  <a:gd name="connsiteY11" fmla="*/ 1183649 h 1321734"/>
                  <a:gd name="connsiteX12" fmla="*/ 139657 w 2214270"/>
                  <a:gd name="connsiteY12" fmla="*/ 1153257 h 1321734"/>
                  <a:gd name="connsiteX13" fmla="*/ 139657 w 2214270"/>
                  <a:gd name="connsiteY13" fmla="*/ 213090 h 1321734"/>
                  <a:gd name="connsiteX14" fmla="*/ 157496 w 2214270"/>
                  <a:gd name="connsiteY14" fmla="*/ 172127 h 1321734"/>
                  <a:gd name="connsiteX15" fmla="*/ 179959 w 2214270"/>
                  <a:gd name="connsiteY15" fmla="*/ 53863 h 1321734"/>
                  <a:gd name="connsiteX16" fmla="*/ 86801 w 2214270"/>
                  <a:gd name="connsiteY16" fmla="*/ 347 h 1321734"/>
                  <a:gd name="connsiteX17" fmla="*/ 3554 w 2214270"/>
                  <a:gd name="connsiteY17" fmla="*/ 71702 h 1321734"/>
                  <a:gd name="connsiteX18" fmla="*/ 44517 w 2214270"/>
                  <a:gd name="connsiteY18" fmla="*/ 181377 h 1321734"/>
                  <a:gd name="connsiteX19" fmla="*/ 66981 w 2214270"/>
                  <a:gd name="connsiteY19" fmla="*/ 223661 h 1321734"/>
                  <a:gd name="connsiteX20" fmla="*/ 66320 w 2214270"/>
                  <a:gd name="connsiteY20" fmla="*/ 1222630 h 1321734"/>
                  <a:gd name="connsiteX21" fmla="*/ 100676 w 2214270"/>
                  <a:gd name="connsiteY21" fmla="*/ 1256325 h 1321734"/>
                  <a:gd name="connsiteX22" fmla="*/ 1825747 w 2214270"/>
                  <a:gd name="connsiteY22" fmla="*/ 1255665 h 1321734"/>
                  <a:gd name="connsiteX23" fmla="*/ 1864067 w 2214270"/>
                  <a:gd name="connsiteY23" fmla="*/ 1293985 h 1321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14270" h="1321734">
                    <a:moveTo>
                      <a:pt x="1864067" y="1293985"/>
                    </a:moveTo>
                    <a:cubicBezTo>
                      <a:pt x="1862746" y="1317109"/>
                      <a:pt x="1872656" y="1319752"/>
                      <a:pt x="1891816" y="1319752"/>
                    </a:cubicBezTo>
                    <a:cubicBezTo>
                      <a:pt x="1942029" y="1319752"/>
                      <a:pt x="1991581" y="1316449"/>
                      <a:pt x="2041794" y="1321734"/>
                    </a:cubicBezTo>
                    <a:cubicBezTo>
                      <a:pt x="2090024" y="1321734"/>
                      <a:pt x="2137595" y="1320413"/>
                      <a:pt x="2185825" y="1321074"/>
                    </a:cubicBezTo>
                    <a:cubicBezTo>
                      <a:pt x="2206307" y="1321074"/>
                      <a:pt x="2214235" y="1313145"/>
                      <a:pt x="2214235" y="1292663"/>
                    </a:cubicBezTo>
                    <a:cubicBezTo>
                      <a:pt x="2213574" y="1240469"/>
                      <a:pt x="2213574" y="1187613"/>
                      <a:pt x="2214235" y="1135418"/>
                    </a:cubicBezTo>
                    <a:cubicBezTo>
                      <a:pt x="2214896" y="1114276"/>
                      <a:pt x="2206307" y="1107009"/>
                      <a:pt x="2185825" y="1107009"/>
                    </a:cubicBezTo>
                    <a:cubicBezTo>
                      <a:pt x="2137595" y="1107669"/>
                      <a:pt x="2090024" y="1107009"/>
                      <a:pt x="2041794" y="1106348"/>
                    </a:cubicBezTo>
                    <a:cubicBezTo>
                      <a:pt x="1997527" y="1107009"/>
                      <a:pt x="1952600" y="1107669"/>
                      <a:pt x="1908334" y="1108330"/>
                    </a:cubicBezTo>
                    <a:cubicBezTo>
                      <a:pt x="1865389" y="1108330"/>
                      <a:pt x="1864067" y="1108330"/>
                      <a:pt x="1866049" y="1150614"/>
                    </a:cubicBezTo>
                    <a:cubicBezTo>
                      <a:pt x="1867371" y="1175721"/>
                      <a:pt x="1861425" y="1183649"/>
                      <a:pt x="1834336" y="1183649"/>
                    </a:cubicBezTo>
                    <a:cubicBezTo>
                      <a:pt x="1280014" y="1182988"/>
                      <a:pt x="725692" y="1182988"/>
                      <a:pt x="170710" y="1183649"/>
                    </a:cubicBezTo>
                    <a:cubicBezTo>
                      <a:pt x="146925" y="1183649"/>
                      <a:pt x="139657" y="1178364"/>
                      <a:pt x="139657" y="1153257"/>
                    </a:cubicBezTo>
                    <a:cubicBezTo>
                      <a:pt x="140318" y="840089"/>
                      <a:pt x="140318" y="526259"/>
                      <a:pt x="139657" y="213090"/>
                    </a:cubicBezTo>
                    <a:cubicBezTo>
                      <a:pt x="139657" y="195912"/>
                      <a:pt x="142960" y="184020"/>
                      <a:pt x="157496" y="172127"/>
                    </a:cubicBezTo>
                    <a:cubicBezTo>
                      <a:pt x="189870" y="145699"/>
                      <a:pt x="198459" y="94826"/>
                      <a:pt x="179959" y="53863"/>
                    </a:cubicBezTo>
                    <a:cubicBezTo>
                      <a:pt x="163442" y="17525"/>
                      <a:pt x="128425" y="-2957"/>
                      <a:pt x="86801" y="347"/>
                    </a:cubicBezTo>
                    <a:cubicBezTo>
                      <a:pt x="43856" y="3650"/>
                      <a:pt x="14786" y="28757"/>
                      <a:pt x="3554" y="71702"/>
                    </a:cubicBezTo>
                    <a:cubicBezTo>
                      <a:pt x="-7678" y="114647"/>
                      <a:pt x="8179" y="162217"/>
                      <a:pt x="44517" y="181377"/>
                    </a:cubicBezTo>
                    <a:cubicBezTo>
                      <a:pt x="64338" y="191948"/>
                      <a:pt x="66981" y="204501"/>
                      <a:pt x="66981" y="223661"/>
                    </a:cubicBezTo>
                    <a:cubicBezTo>
                      <a:pt x="66320" y="556651"/>
                      <a:pt x="66981" y="889641"/>
                      <a:pt x="66320" y="1222630"/>
                    </a:cubicBezTo>
                    <a:cubicBezTo>
                      <a:pt x="66320" y="1250379"/>
                      <a:pt x="73588" y="1256325"/>
                      <a:pt x="100676" y="1256325"/>
                    </a:cubicBezTo>
                    <a:cubicBezTo>
                      <a:pt x="675479" y="1255665"/>
                      <a:pt x="1250944" y="1255665"/>
                      <a:pt x="1825747" y="1255665"/>
                    </a:cubicBezTo>
                    <a:cubicBezTo>
                      <a:pt x="1864067" y="1256325"/>
                      <a:pt x="1866049" y="1256325"/>
                      <a:pt x="1864067" y="1293985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08F1CF96-44F7-4DA4-BD14-9FC77FB267D1}"/>
                  </a:ext>
                </a:extLst>
              </p:cNvPr>
              <p:cNvSpPr/>
              <p:nvPr userDrawn="1"/>
            </p:nvSpPr>
            <p:spPr>
              <a:xfrm flipH="1">
                <a:off x="4889732" y="3803842"/>
                <a:ext cx="862897" cy="590574"/>
              </a:xfrm>
              <a:custGeom>
                <a:avLst/>
                <a:gdLst>
                  <a:gd name="connsiteX0" fmla="*/ 162118 w 1583966"/>
                  <a:gd name="connsiteY0" fmla="*/ 885330 h 1084079"/>
                  <a:gd name="connsiteX1" fmla="*/ 162118 w 1583966"/>
                  <a:gd name="connsiteY1" fmla="*/ 156584 h 1084079"/>
                  <a:gd name="connsiteX2" fmla="*/ 154851 w 1583966"/>
                  <a:gd name="connsiteY2" fmla="*/ 110336 h 1084079"/>
                  <a:gd name="connsiteX3" fmla="*/ 166083 w 1583966"/>
                  <a:gd name="connsiteY3" fmla="*/ 108354 h 1084079"/>
                  <a:gd name="connsiteX4" fmla="*/ 1213282 w 1583966"/>
                  <a:gd name="connsiteY4" fmla="*/ 107693 h 1084079"/>
                  <a:gd name="connsiteX5" fmla="*/ 1235085 w 1583966"/>
                  <a:gd name="connsiteY5" fmla="*/ 130817 h 1084079"/>
                  <a:gd name="connsiteX6" fmla="*/ 1234424 w 1583966"/>
                  <a:gd name="connsiteY6" fmla="*/ 189619 h 1084079"/>
                  <a:gd name="connsiteX7" fmla="*/ 1255566 w 1583966"/>
                  <a:gd name="connsiteY7" fmla="*/ 210761 h 1084079"/>
                  <a:gd name="connsiteX8" fmla="*/ 1410829 w 1583966"/>
                  <a:gd name="connsiteY8" fmla="*/ 211422 h 1084079"/>
                  <a:gd name="connsiteX9" fmla="*/ 1555521 w 1583966"/>
                  <a:gd name="connsiteY9" fmla="*/ 210761 h 1084079"/>
                  <a:gd name="connsiteX10" fmla="*/ 1583931 w 1583966"/>
                  <a:gd name="connsiteY10" fmla="*/ 182351 h 1084079"/>
                  <a:gd name="connsiteX11" fmla="*/ 1583931 w 1583966"/>
                  <a:gd name="connsiteY11" fmla="*/ 29731 h 1084079"/>
                  <a:gd name="connsiteX12" fmla="*/ 1552878 w 1583966"/>
                  <a:gd name="connsiteY12" fmla="*/ 661 h 1084079"/>
                  <a:gd name="connsiteX13" fmla="*/ 1405544 w 1583966"/>
                  <a:gd name="connsiteY13" fmla="*/ 661 h 1084079"/>
                  <a:gd name="connsiteX14" fmla="*/ 1255566 w 1583966"/>
                  <a:gd name="connsiteY14" fmla="*/ 0 h 1084079"/>
                  <a:gd name="connsiteX15" fmla="*/ 1234424 w 1583966"/>
                  <a:gd name="connsiteY15" fmla="*/ 20481 h 1084079"/>
                  <a:gd name="connsiteX16" fmla="*/ 1200729 w 1583966"/>
                  <a:gd name="connsiteY16" fmla="*/ 53516 h 1084079"/>
                  <a:gd name="connsiteX17" fmla="*/ 158815 w 1583966"/>
                  <a:gd name="connsiteY17" fmla="*/ 52855 h 1084079"/>
                  <a:gd name="connsiteX18" fmla="*/ 89442 w 1583966"/>
                  <a:gd name="connsiteY18" fmla="*/ 122228 h 1084079"/>
                  <a:gd name="connsiteX19" fmla="*/ 89442 w 1583966"/>
                  <a:gd name="connsiteY19" fmla="*/ 861544 h 1084079"/>
                  <a:gd name="connsiteX20" fmla="*/ 66318 w 1583966"/>
                  <a:gd name="connsiteY20" fmla="*/ 893918 h 1084079"/>
                  <a:gd name="connsiteX21" fmla="*/ 17427 w 1583966"/>
                  <a:gd name="connsiteY21" fmla="*/ 928935 h 1084079"/>
                  <a:gd name="connsiteX22" fmla="*/ 31301 w 1583966"/>
                  <a:gd name="connsiteY22" fmla="*/ 1061074 h 1084079"/>
                  <a:gd name="connsiteX23" fmla="*/ 155512 w 1583966"/>
                  <a:gd name="connsiteY23" fmla="*/ 1064377 h 1084079"/>
                  <a:gd name="connsiteX24" fmla="*/ 175993 w 1583966"/>
                  <a:gd name="connsiteY24" fmla="*/ 932900 h 1084079"/>
                  <a:gd name="connsiteX25" fmla="*/ 162118 w 1583966"/>
                  <a:gd name="connsiteY25" fmla="*/ 885330 h 1084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83966" h="1084079">
                    <a:moveTo>
                      <a:pt x="162118" y="885330"/>
                    </a:moveTo>
                    <a:cubicBezTo>
                      <a:pt x="162118" y="642194"/>
                      <a:pt x="162118" y="399720"/>
                      <a:pt x="162118" y="156584"/>
                    </a:cubicBezTo>
                    <a:cubicBezTo>
                      <a:pt x="162118" y="141388"/>
                      <a:pt x="163440" y="125532"/>
                      <a:pt x="154851" y="110336"/>
                    </a:cubicBezTo>
                    <a:cubicBezTo>
                      <a:pt x="160797" y="109675"/>
                      <a:pt x="163440" y="108354"/>
                      <a:pt x="166083" y="108354"/>
                    </a:cubicBezTo>
                    <a:cubicBezTo>
                      <a:pt x="514929" y="108354"/>
                      <a:pt x="864436" y="108354"/>
                      <a:pt x="1213282" y="107693"/>
                    </a:cubicBezTo>
                    <a:cubicBezTo>
                      <a:pt x="1231782" y="107693"/>
                      <a:pt x="1235746" y="114960"/>
                      <a:pt x="1235085" y="130817"/>
                    </a:cubicBezTo>
                    <a:cubicBezTo>
                      <a:pt x="1233764" y="150638"/>
                      <a:pt x="1235746" y="170459"/>
                      <a:pt x="1234424" y="189619"/>
                    </a:cubicBezTo>
                    <a:cubicBezTo>
                      <a:pt x="1233103" y="206137"/>
                      <a:pt x="1238388" y="211422"/>
                      <a:pt x="1255566" y="210761"/>
                    </a:cubicBezTo>
                    <a:cubicBezTo>
                      <a:pt x="1307101" y="210101"/>
                      <a:pt x="1359295" y="210761"/>
                      <a:pt x="1410829" y="211422"/>
                    </a:cubicBezTo>
                    <a:cubicBezTo>
                      <a:pt x="1459060" y="211422"/>
                      <a:pt x="1507291" y="210101"/>
                      <a:pt x="1555521" y="210761"/>
                    </a:cubicBezTo>
                    <a:cubicBezTo>
                      <a:pt x="1576003" y="210761"/>
                      <a:pt x="1584592" y="203494"/>
                      <a:pt x="1583931" y="182351"/>
                    </a:cubicBezTo>
                    <a:cubicBezTo>
                      <a:pt x="1583270" y="131478"/>
                      <a:pt x="1582610" y="80605"/>
                      <a:pt x="1583931" y="29731"/>
                    </a:cubicBezTo>
                    <a:cubicBezTo>
                      <a:pt x="1584592" y="6607"/>
                      <a:pt x="1574021" y="661"/>
                      <a:pt x="1552878" y="661"/>
                    </a:cubicBezTo>
                    <a:cubicBezTo>
                      <a:pt x="1503987" y="1321"/>
                      <a:pt x="1454435" y="661"/>
                      <a:pt x="1405544" y="661"/>
                    </a:cubicBezTo>
                    <a:cubicBezTo>
                      <a:pt x="1355331" y="661"/>
                      <a:pt x="1305779" y="661"/>
                      <a:pt x="1255566" y="0"/>
                    </a:cubicBezTo>
                    <a:cubicBezTo>
                      <a:pt x="1239710" y="0"/>
                      <a:pt x="1231121" y="3964"/>
                      <a:pt x="1234424" y="20481"/>
                    </a:cubicBezTo>
                    <a:cubicBezTo>
                      <a:pt x="1240370" y="49552"/>
                      <a:pt x="1225835" y="53516"/>
                      <a:pt x="1200729" y="53516"/>
                    </a:cubicBezTo>
                    <a:cubicBezTo>
                      <a:pt x="853204" y="52855"/>
                      <a:pt x="506340" y="52855"/>
                      <a:pt x="158815" y="52855"/>
                    </a:cubicBezTo>
                    <a:cubicBezTo>
                      <a:pt x="113888" y="52855"/>
                      <a:pt x="89442" y="77301"/>
                      <a:pt x="89442" y="122228"/>
                    </a:cubicBezTo>
                    <a:cubicBezTo>
                      <a:pt x="89442" y="368667"/>
                      <a:pt x="89442" y="615106"/>
                      <a:pt x="89442" y="861544"/>
                    </a:cubicBezTo>
                    <a:cubicBezTo>
                      <a:pt x="89442" y="879383"/>
                      <a:pt x="88121" y="891276"/>
                      <a:pt x="66318" y="893918"/>
                    </a:cubicBezTo>
                    <a:cubicBezTo>
                      <a:pt x="45176" y="896561"/>
                      <a:pt x="29319" y="911096"/>
                      <a:pt x="17427" y="928935"/>
                    </a:cubicBezTo>
                    <a:cubicBezTo>
                      <a:pt x="-10323" y="970559"/>
                      <a:pt x="-4376" y="1029361"/>
                      <a:pt x="31301" y="1061074"/>
                    </a:cubicBezTo>
                    <a:cubicBezTo>
                      <a:pt x="63675" y="1090145"/>
                      <a:pt x="120495" y="1092127"/>
                      <a:pt x="155512" y="1064377"/>
                    </a:cubicBezTo>
                    <a:cubicBezTo>
                      <a:pt x="192510" y="1034646"/>
                      <a:pt x="202421" y="975845"/>
                      <a:pt x="175993" y="932900"/>
                    </a:cubicBezTo>
                    <a:cubicBezTo>
                      <a:pt x="164761" y="919025"/>
                      <a:pt x="162118" y="903168"/>
                      <a:pt x="162118" y="88533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975FF321-0579-4300-A5D4-D86907C5E8EE}"/>
                  </a:ext>
                </a:extLst>
              </p:cNvPr>
              <p:cNvSpPr/>
              <p:nvPr userDrawn="1"/>
            </p:nvSpPr>
            <p:spPr>
              <a:xfrm flipH="1">
                <a:off x="4889732" y="2618015"/>
                <a:ext cx="898091" cy="123739"/>
              </a:xfrm>
              <a:custGeom>
                <a:avLst/>
                <a:gdLst>
                  <a:gd name="connsiteX0" fmla="*/ 66839 w 1648569"/>
                  <a:gd name="connsiteY0" fmla="*/ 192784 h 227140"/>
                  <a:gd name="connsiteX1" fmla="*/ 173872 w 1648569"/>
                  <a:gd name="connsiteY1" fmla="*/ 153142 h 227140"/>
                  <a:gd name="connsiteX2" fmla="*/ 215496 w 1648569"/>
                  <a:gd name="connsiteY2" fmla="*/ 130679 h 227140"/>
                  <a:gd name="connsiteX3" fmla="*/ 1265338 w 1648569"/>
                  <a:gd name="connsiteY3" fmla="*/ 130679 h 227140"/>
                  <a:gd name="connsiteX4" fmla="*/ 1283837 w 1648569"/>
                  <a:gd name="connsiteY4" fmla="*/ 130679 h 227140"/>
                  <a:gd name="connsiteX5" fmla="*/ 1299694 w 1648569"/>
                  <a:gd name="connsiteY5" fmla="*/ 146535 h 227140"/>
                  <a:gd name="connsiteX6" fmla="*/ 1299694 w 1648569"/>
                  <a:gd name="connsiteY6" fmla="*/ 165035 h 227140"/>
                  <a:gd name="connsiteX7" fmla="*/ 1362460 w 1648569"/>
                  <a:gd name="connsiteY7" fmla="*/ 226479 h 227140"/>
                  <a:gd name="connsiteX8" fmla="*/ 1474778 w 1648569"/>
                  <a:gd name="connsiteY8" fmla="*/ 227140 h 227140"/>
                  <a:gd name="connsiteX9" fmla="*/ 1618809 w 1648569"/>
                  <a:gd name="connsiteY9" fmla="*/ 226479 h 227140"/>
                  <a:gd name="connsiteX10" fmla="*/ 1648540 w 1648569"/>
                  <a:gd name="connsiteY10" fmla="*/ 196748 h 227140"/>
                  <a:gd name="connsiteX11" fmla="*/ 1648540 w 1648569"/>
                  <a:gd name="connsiteY11" fmla="*/ 47431 h 227140"/>
                  <a:gd name="connsiteX12" fmla="*/ 1616827 w 1648569"/>
                  <a:gd name="connsiteY12" fmla="*/ 17040 h 227140"/>
                  <a:gd name="connsiteX13" fmla="*/ 1475438 w 1648569"/>
                  <a:gd name="connsiteY13" fmla="*/ 16379 h 227140"/>
                  <a:gd name="connsiteX14" fmla="*/ 1320175 w 1648569"/>
                  <a:gd name="connsiteY14" fmla="*/ 17040 h 227140"/>
                  <a:gd name="connsiteX15" fmla="*/ 1300355 w 1648569"/>
                  <a:gd name="connsiteY15" fmla="*/ 30253 h 227140"/>
                  <a:gd name="connsiteX16" fmla="*/ 1267980 w 1648569"/>
                  <a:gd name="connsiteY16" fmla="*/ 59324 h 227140"/>
                  <a:gd name="connsiteX17" fmla="*/ 212853 w 1648569"/>
                  <a:gd name="connsiteY17" fmla="*/ 59324 h 227140"/>
                  <a:gd name="connsiteX18" fmla="*/ 169908 w 1648569"/>
                  <a:gd name="connsiteY18" fmla="*/ 36860 h 227140"/>
                  <a:gd name="connsiteX19" fmla="*/ 62215 w 1648569"/>
                  <a:gd name="connsiteY19" fmla="*/ 5808 h 227140"/>
                  <a:gd name="connsiteX20" fmla="*/ 109 w 1648569"/>
                  <a:gd name="connsiteY20" fmla="*/ 102269 h 227140"/>
                  <a:gd name="connsiteX21" fmla="*/ 66839 w 1648569"/>
                  <a:gd name="connsiteY21" fmla="*/ 192784 h 22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48569" h="227140">
                    <a:moveTo>
                      <a:pt x="66839" y="192784"/>
                    </a:moveTo>
                    <a:cubicBezTo>
                      <a:pt x="109785" y="204676"/>
                      <a:pt x="154712" y="190141"/>
                      <a:pt x="173872" y="153142"/>
                    </a:cubicBezTo>
                    <a:cubicBezTo>
                      <a:pt x="184443" y="133982"/>
                      <a:pt x="196335" y="130679"/>
                      <a:pt x="215496" y="130679"/>
                    </a:cubicBezTo>
                    <a:cubicBezTo>
                      <a:pt x="565663" y="131339"/>
                      <a:pt x="915170" y="130679"/>
                      <a:pt x="1265338" y="130679"/>
                    </a:cubicBezTo>
                    <a:cubicBezTo>
                      <a:pt x="1271284" y="130679"/>
                      <a:pt x="1277891" y="131339"/>
                      <a:pt x="1283837" y="130679"/>
                    </a:cubicBezTo>
                    <a:cubicBezTo>
                      <a:pt x="1295069" y="130018"/>
                      <a:pt x="1300355" y="134643"/>
                      <a:pt x="1299694" y="146535"/>
                    </a:cubicBezTo>
                    <a:cubicBezTo>
                      <a:pt x="1299033" y="152482"/>
                      <a:pt x="1299694" y="159089"/>
                      <a:pt x="1299694" y="165035"/>
                    </a:cubicBezTo>
                    <a:cubicBezTo>
                      <a:pt x="1299694" y="226479"/>
                      <a:pt x="1299694" y="226479"/>
                      <a:pt x="1362460" y="226479"/>
                    </a:cubicBezTo>
                    <a:cubicBezTo>
                      <a:pt x="1400119" y="226479"/>
                      <a:pt x="1437118" y="227140"/>
                      <a:pt x="1474778" y="227140"/>
                    </a:cubicBezTo>
                    <a:cubicBezTo>
                      <a:pt x="1523008" y="226479"/>
                      <a:pt x="1571239" y="225819"/>
                      <a:pt x="1618809" y="226479"/>
                    </a:cubicBezTo>
                    <a:cubicBezTo>
                      <a:pt x="1641272" y="227140"/>
                      <a:pt x="1648540" y="217890"/>
                      <a:pt x="1648540" y="196748"/>
                    </a:cubicBezTo>
                    <a:cubicBezTo>
                      <a:pt x="1647879" y="147196"/>
                      <a:pt x="1647219" y="96983"/>
                      <a:pt x="1648540" y="47431"/>
                    </a:cubicBezTo>
                    <a:cubicBezTo>
                      <a:pt x="1649201" y="22986"/>
                      <a:pt x="1638630" y="17040"/>
                      <a:pt x="1616827" y="17040"/>
                    </a:cubicBezTo>
                    <a:cubicBezTo>
                      <a:pt x="1569918" y="17700"/>
                      <a:pt x="1522348" y="16379"/>
                      <a:pt x="1475438" y="16379"/>
                    </a:cubicBezTo>
                    <a:cubicBezTo>
                      <a:pt x="1423904" y="16379"/>
                      <a:pt x="1371709" y="17040"/>
                      <a:pt x="1320175" y="17040"/>
                    </a:cubicBezTo>
                    <a:cubicBezTo>
                      <a:pt x="1310926" y="17040"/>
                      <a:pt x="1297712" y="13736"/>
                      <a:pt x="1300355" y="30253"/>
                    </a:cubicBezTo>
                    <a:cubicBezTo>
                      <a:pt x="1304979" y="58002"/>
                      <a:pt x="1289123" y="59324"/>
                      <a:pt x="1267980" y="59324"/>
                    </a:cubicBezTo>
                    <a:cubicBezTo>
                      <a:pt x="916492" y="58663"/>
                      <a:pt x="564342" y="58663"/>
                      <a:pt x="212853" y="59324"/>
                    </a:cubicBezTo>
                    <a:cubicBezTo>
                      <a:pt x="193032" y="59324"/>
                      <a:pt x="181140" y="54699"/>
                      <a:pt x="169908" y="36860"/>
                    </a:cubicBezTo>
                    <a:cubicBezTo>
                      <a:pt x="148105" y="3165"/>
                      <a:pt x="102517" y="-8067"/>
                      <a:pt x="62215" y="5808"/>
                    </a:cubicBezTo>
                    <a:cubicBezTo>
                      <a:pt x="23234" y="19022"/>
                      <a:pt x="-1873" y="57342"/>
                      <a:pt x="109" y="102269"/>
                    </a:cubicBezTo>
                    <a:cubicBezTo>
                      <a:pt x="1431" y="146535"/>
                      <a:pt x="28519" y="182213"/>
                      <a:pt x="66839" y="192784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F97C3A21-57B5-4F03-B5FB-EB7FA22E9BC3}"/>
                  </a:ext>
                </a:extLst>
              </p:cNvPr>
              <p:cNvSpPr/>
              <p:nvPr userDrawn="1"/>
            </p:nvSpPr>
            <p:spPr>
              <a:xfrm rot="10800000" flipH="1">
                <a:off x="4889732" y="2208743"/>
                <a:ext cx="769123" cy="128635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56A5EE0E-5C86-491E-BBE5-EA1C72574F59}"/>
                  </a:ext>
                </a:extLst>
              </p:cNvPr>
              <p:cNvSpPr/>
              <p:nvPr userDrawn="1"/>
            </p:nvSpPr>
            <p:spPr>
              <a:xfrm rot="5400000" flipH="1">
                <a:off x="4671618" y="4826701"/>
                <a:ext cx="748053" cy="311825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0ED86755-4944-466C-9C5F-565B01B373F1}"/>
                  </a:ext>
                </a:extLst>
              </p:cNvPr>
              <p:cNvSpPr/>
              <p:nvPr userDrawn="1"/>
            </p:nvSpPr>
            <p:spPr>
              <a:xfrm rot="5400000" flipH="1">
                <a:off x="4871004" y="4236381"/>
                <a:ext cx="497194" cy="459738"/>
              </a:xfrm>
              <a:custGeom>
                <a:avLst/>
                <a:gdLst>
                  <a:gd name="connsiteX0" fmla="*/ 96662 w 912667"/>
                  <a:gd name="connsiteY0" fmla="*/ 195773 h 843913"/>
                  <a:gd name="connsiteX1" fmla="*/ 186517 w 912667"/>
                  <a:gd name="connsiteY1" fmla="*/ 119133 h 843913"/>
                  <a:gd name="connsiteX2" fmla="*/ 210302 w 912667"/>
                  <a:gd name="connsiteY2" fmla="*/ 99312 h 843913"/>
                  <a:gd name="connsiteX3" fmla="*/ 759338 w 912667"/>
                  <a:gd name="connsiteY3" fmla="*/ 99312 h 843913"/>
                  <a:gd name="connsiteX4" fmla="*/ 783123 w 912667"/>
                  <a:gd name="connsiteY4" fmla="*/ 123758 h 843913"/>
                  <a:gd name="connsiteX5" fmla="*/ 782462 w 912667"/>
                  <a:gd name="connsiteY5" fmla="*/ 434284 h 843913"/>
                  <a:gd name="connsiteX6" fmla="*/ 724321 w 912667"/>
                  <a:gd name="connsiteY6" fmla="*/ 492425 h 843913"/>
                  <a:gd name="connsiteX7" fmla="*/ 701197 w 912667"/>
                  <a:gd name="connsiteY7" fmla="*/ 517531 h 843913"/>
                  <a:gd name="connsiteX8" fmla="*/ 701197 w 912667"/>
                  <a:gd name="connsiteY8" fmla="*/ 667508 h 843913"/>
                  <a:gd name="connsiteX9" fmla="*/ 704500 w 912667"/>
                  <a:gd name="connsiteY9" fmla="*/ 665526 h 843913"/>
                  <a:gd name="connsiteX10" fmla="*/ 702518 w 912667"/>
                  <a:gd name="connsiteY10" fmla="*/ 820789 h 843913"/>
                  <a:gd name="connsiteX11" fmla="*/ 724982 w 912667"/>
                  <a:gd name="connsiteY11" fmla="*/ 843914 h 843913"/>
                  <a:gd name="connsiteX12" fmla="*/ 888173 w 912667"/>
                  <a:gd name="connsiteY12" fmla="*/ 843914 h 843913"/>
                  <a:gd name="connsiteX13" fmla="*/ 911958 w 912667"/>
                  <a:gd name="connsiteY13" fmla="*/ 819468 h 843913"/>
                  <a:gd name="connsiteX14" fmla="*/ 910637 w 912667"/>
                  <a:gd name="connsiteY14" fmla="*/ 672133 h 843913"/>
                  <a:gd name="connsiteX15" fmla="*/ 910637 w 912667"/>
                  <a:gd name="connsiteY15" fmla="*/ 672133 h 843913"/>
                  <a:gd name="connsiteX16" fmla="*/ 911958 w 912667"/>
                  <a:gd name="connsiteY16" fmla="*/ 666848 h 843913"/>
                  <a:gd name="connsiteX17" fmla="*/ 912619 w 912667"/>
                  <a:gd name="connsiteY17" fmla="*/ 522156 h 843913"/>
                  <a:gd name="connsiteX18" fmla="*/ 883548 w 912667"/>
                  <a:gd name="connsiteY18" fmla="*/ 493085 h 843913"/>
                  <a:gd name="connsiteX19" fmla="*/ 855799 w 912667"/>
                  <a:gd name="connsiteY19" fmla="*/ 464676 h 843913"/>
                  <a:gd name="connsiteX20" fmla="*/ 856460 w 912667"/>
                  <a:gd name="connsiteY20" fmla="*/ 82134 h 843913"/>
                  <a:gd name="connsiteX21" fmla="*/ 818800 w 912667"/>
                  <a:gd name="connsiteY21" fmla="*/ 45796 h 843913"/>
                  <a:gd name="connsiteX22" fmla="*/ 203034 w 912667"/>
                  <a:gd name="connsiteY22" fmla="*/ 45796 h 843913"/>
                  <a:gd name="connsiteX23" fmla="*/ 166035 w 912667"/>
                  <a:gd name="connsiteY23" fmla="*/ 31260 h 843913"/>
                  <a:gd name="connsiteX24" fmla="*/ 48432 w 912667"/>
                  <a:gd name="connsiteY24" fmla="*/ 11440 h 843913"/>
                  <a:gd name="connsiteX25" fmla="*/ 4165 w 912667"/>
                  <a:gd name="connsiteY25" fmla="*/ 127722 h 843913"/>
                  <a:gd name="connsiteX26" fmla="*/ 96662 w 912667"/>
                  <a:gd name="connsiteY26" fmla="*/ 195773 h 84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12667" h="843913">
                    <a:moveTo>
                      <a:pt x="96662" y="195773"/>
                    </a:moveTo>
                    <a:cubicBezTo>
                      <a:pt x="142911" y="194452"/>
                      <a:pt x="177267" y="166703"/>
                      <a:pt x="186517" y="119133"/>
                    </a:cubicBezTo>
                    <a:cubicBezTo>
                      <a:pt x="189820" y="102615"/>
                      <a:pt x="195766" y="99312"/>
                      <a:pt x="210302" y="99312"/>
                    </a:cubicBezTo>
                    <a:cubicBezTo>
                      <a:pt x="393314" y="99973"/>
                      <a:pt x="576326" y="99973"/>
                      <a:pt x="759338" y="99312"/>
                    </a:cubicBezTo>
                    <a:cubicBezTo>
                      <a:pt x="778498" y="99312"/>
                      <a:pt x="783123" y="105258"/>
                      <a:pt x="783123" y="123758"/>
                    </a:cubicBezTo>
                    <a:cubicBezTo>
                      <a:pt x="782462" y="227486"/>
                      <a:pt x="782462" y="330555"/>
                      <a:pt x="782462" y="434284"/>
                    </a:cubicBezTo>
                    <a:cubicBezTo>
                      <a:pt x="782462" y="491764"/>
                      <a:pt x="782462" y="492425"/>
                      <a:pt x="724321" y="492425"/>
                    </a:cubicBezTo>
                    <a:cubicBezTo>
                      <a:pt x="704500" y="492425"/>
                      <a:pt x="700536" y="499692"/>
                      <a:pt x="701197" y="517531"/>
                    </a:cubicBezTo>
                    <a:cubicBezTo>
                      <a:pt x="701858" y="567744"/>
                      <a:pt x="701197" y="617296"/>
                      <a:pt x="701197" y="667508"/>
                    </a:cubicBezTo>
                    <a:cubicBezTo>
                      <a:pt x="701858" y="666187"/>
                      <a:pt x="703179" y="665526"/>
                      <a:pt x="704500" y="665526"/>
                    </a:cubicBezTo>
                    <a:cubicBezTo>
                      <a:pt x="699876" y="717060"/>
                      <a:pt x="703179" y="768595"/>
                      <a:pt x="702518" y="820789"/>
                    </a:cubicBezTo>
                    <a:cubicBezTo>
                      <a:pt x="702518" y="835985"/>
                      <a:pt x="709125" y="843914"/>
                      <a:pt x="724982" y="843914"/>
                    </a:cubicBezTo>
                    <a:cubicBezTo>
                      <a:pt x="779159" y="843914"/>
                      <a:pt x="833996" y="843914"/>
                      <a:pt x="888173" y="843914"/>
                    </a:cubicBezTo>
                    <a:cubicBezTo>
                      <a:pt x="905351" y="843914"/>
                      <a:pt x="911958" y="835985"/>
                      <a:pt x="911958" y="819468"/>
                    </a:cubicBezTo>
                    <a:cubicBezTo>
                      <a:pt x="911298" y="770577"/>
                      <a:pt x="911298" y="721685"/>
                      <a:pt x="910637" y="672133"/>
                    </a:cubicBezTo>
                    <a:cubicBezTo>
                      <a:pt x="910637" y="672133"/>
                      <a:pt x="910637" y="672133"/>
                      <a:pt x="910637" y="672133"/>
                    </a:cubicBezTo>
                    <a:cubicBezTo>
                      <a:pt x="911298" y="670151"/>
                      <a:pt x="911298" y="668830"/>
                      <a:pt x="911958" y="666848"/>
                    </a:cubicBezTo>
                    <a:cubicBezTo>
                      <a:pt x="911958" y="618617"/>
                      <a:pt x="910637" y="570387"/>
                      <a:pt x="912619" y="522156"/>
                    </a:cubicBezTo>
                    <a:cubicBezTo>
                      <a:pt x="913280" y="499031"/>
                      <a:pt x="907333" y="488460"/>
                      <a:pt x="883548" y="493085"/>
                    </a:cubicBezTo>
                    <a:cubicBezTo>
                      <a:pt x="860424" y="497049"/>
                      <a:pt x="855799" y="486478"/>
                      <a:pt x="855799" y="464676"/>
                    </a:cubicBezTo>
                    <a:cubicBezTo>
                      <a:pt x="856460" y="337162"/>
                      <a:pt x="856460" y="209648"/>
                      <a:pt x="856460" y="82134"/>
                    </a:cubicBezTo>
                    <a:cubicBezTo>
                      <a:pt x="856460" y="39189"/>
                      <a:pt x="859763" y="45796"/>
                      <a:pt x="818800" y="45796"/>
                    </a:cubicBezTo>
                    <a:cubicBezTo>
                      <a:pt x="613325" y="45796"/>
                      <a:pt x="408510" y="45796"/>
                      <a:pt x="203034" y="45796"/>
                    </a:cubicBezTo>
                    <a:cubicBezTo>
                      <a:pt x="188499" y="45796"/>
                      <a:pt x="177267" y="44474"/>
                      <a:pt x="166035" y="31260"/>
                    </a:cubicBezTo>
                    <a:cubicBezTo>
                      <a:pt x="138286" y="-1774"/>
                      <a:pt x="86091" y="-9042"/>
                      <a:pt x="48432" y="11440"/>
                    </a:cubicBezTo>
                    <a:cubicBezTo>
                      <a:pt x="10111" y="32582"/>
                      <a:pt x="-9049" y="81473"/>
                      <a:pt x="4165" y="127722"/>
                    </a:cubicBezTo>
                    <a:cubicBezTo>
                      <a:pt x="15397" y="171327"/>
                      <a:pt x="50414" y="196434"/>
                      <a:pt x="96662" y="19577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E12B85CB-70EC-4332-BCC8-F3BF560859B1}"/>
                  </a:ext>
                </a:extLst>
              </p:cNvPr>
              <p:cNvSpPr/>
              <p:nvPr userDrawn="1"/>
            </p:nvSpPr>
            <p:spPr>
              <a:xfrm rot="10800000" flipH="1">
                <a:off x="4889732" y="3419093"/>
                <a:ext cx="769123" cy="128635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4" name="Picture Placeholder 113">
            <a:extLst>
              <a:ext uri="{FF2B5EF4-FFF2-40B4-BE49-F238E27FC236}">
                <a16:creationId xmlns:a16="http://schemas.microsoft.com/office/drawing/2014/main" id="{EB32F77A-E2C8-4CFE-A33D-776108CB371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645340" y="1997014"/>
            <a:ext cx="3017520" cy="3017520"/>
          </a:xfrm>
          <a:custGeom>
            <a:avLst/>
            <a:gdLst>
              <a:gd name="connsiteX0" fmla="*/ 162463 w 3017520"/>
              <a:gd name="connsiteY0" fmla="*/ 0 h 3017520"/>
              <a:gd name="connsiteX1" fmla="*/ 2855057 w 3017520"/>
              <a:gd name="connsiteY1" fmla="*/ 0 h 3017520"/>
              <a:gd name="connsiteX2" fmla="*/ 3017520 w 3017520"/>
              <a:gd name="connsiteY2" fmla="*/ 162463 h 3017520"/>
              <a:gd name="connsiteX3" fmla="*/ 3017520 w 3017520"/>
              <a:gd name="connsiteY3" fmla="*/ 2855057 h 3017520"/>
              <a:gd name="connsiteX4" fmla="*/ 2855057 w 3017520"/>
              <a:gd name="connsiteY4" fmla="*/ 3017520 h 3017520"/>
              <a:gd name="connsiteX5" fmla="*/ 162463 w 3017520"/>
              <a:gd name="connsiteY5" fmla="*/ 3017520 h 3017520"/>
              <a:gd name="connsiteX6" fmla="*/ 0 w 3017520"/>
              <a:gd name="connsiteY6" fmla="*/ 2855057 h 3017520"/>
              <a:gd name="connsiteX7" fmla="*/ 0 w 3017520"/>
              <a:gd name="connsiteY7" fmla="*/ 162463 h 3017520"/>
              <a:gd name="connsiteX8" fmla="*/ 162463 w 3017520"/>
              <a:gd name="connsiteY8" fmla="*/ 0 h 301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17520" h="3017520">
                <a:moveTo>
                  <a:pt x="162463" y="0"/>
                </a:moveTo>
                <a:lnTo>
                  <a:pt x="2855057" y="0"/>
                </a:lnTo>
                <a:cubicBezTo>
                  <a:pt x="2944783" y="0"/>
                  <a:pt x="3017520" y="72737"/>
                  <a:pt x="3017520" y="162463"/>
                </a:cubicBezTo>
                <a:lnTo>
                  <a:pt x="3017520" y="2855057"/>
                </a:lnTo>
                <a:cubicBezTo>
                  <a:pt x="3017520" y="2944783"/>
                  <a:pt x="2944783" y="3017520"/>
                  <a:pt x="2855057" y="3017520"/>
                </a:cubicBezTo>
                <a:lnTo>
                  <a:pt x="162463" y="3017520"/>
                </a:lnTo>
                <a:cubicBezTo>
                  <a:pt x="72737" y="3017520"/>
                  <a:pt x="0" y="2944783"/>
                  <a:pt x="0" y="2855057"/>
                </a:cubicBezTo>
                <a:lnTo>
                  <a:pt x="0" y="162463"/>
                </a:lnTo>
                <a:cubicBezTo>
                  <a:pt x="0" y="72737"/>
                  <a:pt x="72737" y="0"/>
                  <a:pt x="16246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그림 개체 틀 2">
            <a:extLst>
              <a:ext uri="{FF2B5EF4-FFF2-40B4-BE49-F238E27FC236}">
                <a16:creationId xmlns:a16="http://schemas.microsoft.com/office/drawing/2014/main" id="{F4ED8358-82BF-4BDB-9FF6-4C88568C987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5921830" cy="68580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B385D46-BB81-40F4-97C1-95575D4C9F0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2980" y="2966968"/>
            <a:ext cx="2230831" cy="2230831"/>
          </a:xfrm>
          <a:custGeom>
            <a:avLst/>
            <a:gdLst>
              <a:gd name="connsiteX0" fmla="*/ 1115416 w 2230831"/>
              <a:gd name="connsiteY0" fmla="*/ 0 h 2230831"/>
              <a:gd name="connsiteX1" fmla="*/ 1239476 w 2230831"/>
              <a:gd name="connsiteY1" fmla="*/ 51388 h 2230831"/>
              <a:gd name="connsiteX2" fmla="*/ 2179444 w 2230831"/>
              <a:gd name="connsiteY2" fmla="*/ 991355 h 2230831"/>
              <a:gd name="connsiteX3" fmla="*/ 2179444 w 2230831"/>
              <a:gd name="connsiteY3" fmla="*/ 1239476 h 2230831"/>
              <a:gd name="connsiteX4" fmla="*/ 1239476 w 2230831"/>
              <a:gd name="connsiteY4" fmla="*/ 2179444 h 2230831"/>
              <a:gd name="connsiteX5" fmla="*/ 991355 w 2230831"/>
              <a:gd name="connsiteY5" fmla="*/ 2179444 h 2230831"/>
              <a:gd name="connsiteX6" fmla="*/ 51388 w 2230831"/>
              <a:gd name="connsiteY6" fmla="*/ 1239476 h 2230831"/>
              <a:gd name="connsiteX7" fmla="*/ 51388 w 2230831"/>
              <a:gd name="connsiteY7" fmla="*/ 991355 h 2230831"/>
              <a:gd name="connsiteX8" fmla="*/ 991355 w 2230831"/>
              <a:gd name="connsiteY8" fmla="*/ 51388 h 2230831"/>
              <a:gd name="connsiteX9" fmla="*/ 1115416 w 2230831"/>
              <a:gd name="connsiteY9" fmla="*/ 0 h 223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0831" h="2230831">
                <a:moveTo>
                  <a:pt x="1115416" y="0"/>
                </a:moveTo>
                <a:cubicBezTo>
                  <a:pt x="1160317" y="0"/>
                  <a:pt x="1205218" y="17129"/>
                  <a:pt x="1239476" y="51388"/>
                </a:cubicBezTo>
                <a:lnTo>
                  <a:pt x="2179444" y="991355"/>
                </a:lnTo>
                <a:cubicBezTo>
                  <a:pt x="2247960" y="1059872"/>
                  <a:pt x="2247960" y="1170960"/>
                  <a:pt x="2179444" y="1239476"/>
                </a:cubicBezTo>
                <a:lnTo>
                  <a:pt x="1239476" y="2179444"/>
                </a:lnTo>
                <a:cubicBezTo>
                  <a:pt x="1170960" y="2247960"/>
                  <a:pt x="1059872" y="2247960"/>
                  <a:pt x="991355" y="2179444"/>
                </a:cubicBezTo>
                <a:lnTo>
                  <a:pt x="51388" y="1239476"/>
                </a:lnTo>
                <a:cubicBezTo>
                  <a:pt x="-17129" y="1170960"/>
                  <a:pt x="-17129" y="1059872"/>
                  <a:pt x="51388" y="991355"/>
                </a:cubicBezTo>
                <a:lnTo>
                  <a:pt x="991355" y="51388"/>
                </a:lnTo>
                <a:cubicBezTo>
                  <a:pt x="1025614" y="17129"/>
                  <a:pt x="1070515" y="0"/>
                  <a:pt x="11154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6EAA121-572C-4C83-A24E-989B72B92A1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2736" y="1678845"/>
            <a:ext cx="2230831" cy="2230831"/>
          </a:xfrm>
          <a:custGeom>
            <a:avLst/>
            <a:gdLst>
              <a:gd name="connsiteX0" fmla="*/ 1115416 w 2230831"/>
              <a:gd name="connsiteY0" fmla="*/ 0 h 2230831"/>
              <a:gd name="connsiteX1" fmla="*/ 1239476 w 2230831"/>
              <a:gd name="connsiteY1" fmla="*/ 51387 h 2230831"/>
              <a:gd name="connsiteX2" fmla="*/ 2179444 w 2230831"/>
              <a:gd name="connsiteY2" fmla="*/ 991355 h 2230831"/>
              <a:gd name="connsiteX3" fmla="*/ 2179444 w 2230831"/>
              <a:gd name="connsiteY3" fmla="*/ 1239476 h 2230831"/>
              <a:gd name="connsiteX4" fmla="*/ 1239476 w 2230831"/>
              <a:gd name="connsiteY4" fmla="*/ 2179444 h 2230831"/>
              <a:gd name="connsiteX5" fmla="*/ 991355 w 2230831"/>
              <a:gd name="connsiteY5" fmla="*/ 2179444 h 2230831"/>
              <a:gd name="connsiteX6" fmla="*/ 51388 w 2230831"/>
              <a:gd name="connsiteY6" fmla="*/ 1239476 h 2230831"/>
              <a:gd name="connsiteX7" fmla="*/ 51388 w 2230831"/>
              <a:gd name="connsiteY7" fmla="*/ 991355 h 2230831"/>
              <a:gd name="connsiteX8" fmla="*/ 991355 w 2230831"/>
              <a:gd name="connsiteY8" fmla="*/ 51387 h 2230831"/>
              <a:gd name="connsiteX9" fmla="*/ 1115416 w 2230831"/>
              <a:gd name="connsiteY9" fmla="*/ 0 h 223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0831" h="2230831">
                <a:moveTo>
                  <a:pt x="1115416" y="0"/>
                </a:moveTo>
                <a:cubicBezTo>
                  <a:pt x="1160317" y="0"/>
                  <a:pt x="1205218" y="17129"/>
                  <a:pt x="1239476" y="51387"/>
                </a:cubicBezTo>
                <a:lnTo>
                  <a:pt x="2179444" y="991355"/>
                </a:lnTo>
                <a:cubicBezTo>
                  <a:pt x="2247960" y="1059872"/>
                  <a:pt x="2247960" y="1170960"/>
                  <a:pt x="2179444" y="1239476"/>
                </a:cubicBezTo>
                <a:lnTo>
                  <a:pt x="1239476" y="2179444"/>
                </a:lnTo>
                <a:cubicBezTo>
                  <a:pt x="1170960" y="2247960"/>
                  <a:pt x="1059872" y="2247960"/>
                  <a:pt x="991355" y="2179444"/>
                </a:cubicBezTo>
                <a:lnTo>
                  <a:pt x="51388" y="1239476"/>
                </a:lnTo>
                <a:cubicBezTo>
                  <a:pt x="-17129" y="1170960"/>
                  <a:pt x="-17129" y="1059872"/>
                  <a:pt x="51388" y="991355"/>
                </a:cubicBezTo>
                <a:lnTo>
                  <a:pt x="991355" y="51387"/>
                </a:lnTo>
                <a:cubicBezTo>
                  <a:pt x="1025614" y="17129"/>
                  <a:pt x="1070515" y="0"/>
                  <a:pt x="11154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5BECEA9-B7DA-4E09-9E80-B8B80B8E97C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24191" y="390720"/>
            <a:ext cx="2230831" cy="2230831"/>
          </a:xfrm>
          <a:custGeom>
            <a:avLst/>
            <a:gdLst>
              <a:gd name="connsiteX0" fmla="*/ 1115416 w 2230831"/>
              <a:gd name="connsiteY0" fmla="*/ 0 h 2230831"/>
              <a:gd name="connsiteX1" fmla="*/ 1239476 w 2230831"/>
              <a:gd name="connsiteY1" fmla="*/ 51387 h 2230831"/>
              <a:gd name="connsiteX2" fmla="*/ 2179444 w 2230831"/>
              <a:gd name="connsiteY2" fmla="*/ 991355 h 2230831"/>
              <a:gd name="connsiteX3" fmla="*/ 2179444 w 2230831"/>
              <a:gd name="connsiteY3" fmla="*/ 1239476 h 2230831"/>
              <a:gd name="connsiteX4" fmla="*/ 1239476 w 2230831"/>
              <a:gd name="connsiteY4" fmla="*/ 2179444 h 2230831"/>
              <a:gd name="connsiteX5" fmla="*/ 991355 w 2230831"/>
              <a:gd name="connsiteY5" fmla="*/ 2179444 h 2230831"/>
              <a:gd name="connsiteX6" fmla="*/ 51388 w 2230831"/>
              <a:gd name="connsiteY6" fmla="*/ 1239476 h 2230831"/>
              <a:gd name="connsiteX7" fmla="*/ 51388 w 2230831"/>
              <a:gd name="connsiteY7" fmla="*/ 991355 h 2230831"/>
              <a:gd name="connsiteX8" fmla="*/ 991355 w 2230831"/>
              <a:gd name="connsiteY8" fmla="*/ 51387 h 2230831"/>
              <a:gd name="connsiteX9" fmla="*/ 1115416 w 2230831"/>
              <a:gd name="connsiteY9" fmla="*/ 0 h 223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0831" h="2230831">
                <a:moveTo>
                  <a:pt x="1115416" y="0"/>
                </a:moveTo>
                <a:cubicBezTo>
                  <a:pt x="1160317" y="0"/>
                  <a:pt x="1205218" y="17129"/>
                  <a:pt x="1239476" y="51387"/>
                </a:cubicBezTo>
                <a:lnTo>
                  <a:pt x="2179444" y="991355"/>
                </a:lnTo>
                <a:cubicBezTo>
                  <a:pt x="2247960" y="1059872"/>
                  <a:pt x="2247960" y="1170960"/>
                  <a:pt x="2179444" y="1239476"/>
                </a:cubicBezTo>
                <a:lnTo>
                  <a:pt x="1239476" y="2179444"/>
                </a:lnTo>
                <a:cubicBezTo>
                  <a:pt x="1170960" y="2247960"/>
                  <a:pt x="1059872" y="2247960"/>
                  <a:pt x="991355" y="2179444"/>
                </a:cubicBezTo>
                <a:lnTo>
                  <a:pt x="51388" y="1239476"/>
                </a:lnTo>
                <a:cubicBezTo>
                  <a:pt x="-17129" y="1170960"/>
                  <a:pt x="-17129" y="1059872"/>
                  <a:pt x="51388" y="991355"/>
                </a:cubicBezTo>
                <a:lnTo>
                  <a:pt x="991355" y="51387"/>
                </a:lnTo>
                <a:cubicBezTo>
                  <a:pt x="1025614" y="17129"/>
                  <a:pt x="1070515" y="0"/>
                  <a:pt x="11154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0108D6E-0789-4A3A-806C-951F2E7E421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229202" y="1649808"/>
            <a:ext cx="2230831" cy="2230831"/>
          </a:xfrm>
          <a:custGeom>
            <a:avLst/>
            <a:gdLst>
              <a:gd name="connsiteX0" fmla="*/ 1115416 w 2230831"/>
              <a:gd name="connsiteY0" fmla="*/ 0 h 2230831"/>
              <a:gd name="connsiteX1" fmla="*/ 1239476 w 2230831"/>
              <a:gd name="connsiteY1" fmla="*/ 51388 h 2230831"/>
              <a:gd name="connsiteX2" fmla="*/ 2179444 w 2230831"/>
              <a:gd name="connsiteY2" fmla="*/ 991355 h 2230831"/>
              <a:gd name="connsiteX3" fmla="*/ 2179444 w 2230831"/>
              <a:gd name="connsiteY3" fmla="*/ 1239476 h 2230831"/>
              <a:gd name="connsiteX4" fmla="*/ 1239476 w 2230831"/>
              <a:gd name="connsiteY4" fmla="*/ 2179444 h 2230831"/>
              <a:gd name="connsiteX5" fmla="*/ 991355 w 2230831"/>
              <a:gd name="connsiteY5" fmla="*/ 2179444 h 2230831"/>
              <a:gd name="connsiteX6" fmla="*/ 51388 w 2230831"/>
              <a:gd name="connsiteY6" fmla="*/ 1239476 h 2230831"/>
              <a:gd name="connsiteX7" fmla="*/ 51388 w 2230831"/>
              <a:gd name="connsiteY7" fmla="*/ 991355 h 2230831"/>
              <a:gd name="connsiteX8" fmla="*/ 991355 w 2230831"/>
              <a:gd name="connsiteY8" fmla="*/ 51388 h 2230831"/>
              <a:gd name="connsiteX9" fmla="*/ 1115416 w 2230831"/>
              <a:gd name="connsiteY9" fmla="*/ 0 h 223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0831" h="2230831">
                <a:moveTo>
                  <a:pt x="1115416" y="0"/>
                </a:moveTo>
                <a:cubicBezTo>
                  <a:pt x="1160317" y="0"/>
                  <a:pt x="1205218" y="17129"/>
                  <a:pt x="1239476" y="51388"/>
                </a:cubicBezTo>
                <a:lnTo>
                  <a:pt x="2179444" y="991355"/>
                </a:lnTo>
                <a:cubicBezTo>
                  <a:pt x="2247960" y="1059872"/>
                  <a:pt x="2247960" y="1170960"/>
                  <a:pt x="2179444" y="1239476"/>
                </a:cubicBezTo>
                <a:lnTo>
                  <a:pt x="1239476" y="2179444"/>
                </a:lnTo>
                <a:cubicBezTo>
                  <a:pt x="1170960" y="2247960"/>
                  <a:pt x="1059872" y="2247960"/>
                  <a:pt x="991355" y="2179444"/>
                </a:cubicBezTo>
                <a:lnTo>
                  <a:pt x="51388" y="1239476"/>
                </a:lnTo>
                <a:cubicBezTo>
                  <a:pt x="-17129" y="1170960"/>
                  <a:pt x="-17129" y="1059872"/>
                  <a:pt x="51388" y="991355"/>
                </a:cubicBezTo>
                <a:lnTo>
                  <a:pt x="991355" y="51388"/>
                </a:lnTo>
                <a:cubicBezTo>
                  <a:pt x="1025614" y="17129"/>
                  <a:pt x="1070515" y="0"/>
                  <a:pt x="11154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FB68D23-CA73-40EF-B39D-027E16880DD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223009" y="4236450"/>
            <a:ext cx="2230831" cy="2230831"/>
          </a:xfrm>
          <a:custGeom>
            <a:avLst/>
            <a:gdLst>
              <a:gd name="connsiteX0" fmla="*/ 1115416 w 2230831"/>
              <a:gd name="connsiteY0" fmla="*/ 0 h 2230831"/>
              <a:gd name="connsiteX1" fmla="*/ 1239476 w 2230831"/>
              <a:gd name="connsiteY1" fmla="*/ 51388 h 2230831"/>
              <a:gd name="connsiteX2" fmla="*/ 2179444 w 2230831"/>
              <a:gd name="connsiteY2" fmla="*/ 991355 h 2230831"/>
              <a:gd name="connsiteX3" fmla="*/ 2179444 w 2230831"/>
              <a:gd name="connsiteY3" fmla="*/ 1239476 h 2230831"/>
              <a:gd name="connsiteX4" fmla="*/ 1239476 w 2230831"/>
              <a:gd name="connsiteY4" fmla="*/ 2179444 h 2230831"/>
              <a:gd name="connsiteX5" fmla="*/ 991355 w 2230831"/>
              <a:gd name="connsiteY5" fmla="*/ 2179444 h 2230831"/>
              <a:gd name="connsiteX6" fmla="*/ 51388 w 2230831"/>
              <a:gd name="connsiteY6" fmla="*/ 1239476 h 2230831"/>
              <a:gd name="connsiteX7" fmla="*/ 51388 w 2230831"/>
              <a:gd name="connsiteY7" fmla="*/ 991355 h 2230831"/>
              <a:gd name="connsiteX8" fmla="*/ 991355 w 2230831"/>
              <a:gd name="connsiteY8" fmla="*/ 51388 h 2230831"/>
              <a:gd name="connsiteX9" fmla="*/ 1115416 w 2230831"/>
              <a:gd name="connsiteY9" fmla="*/ 0 h 223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0831" h="2230831">
                <a:moveTo>
                  <a:pt x="1115416" y="0"/>
                </a:moveTo>
                <a:cubicBezTo>
                  <a:pt x="1160317" y="0"/>
                  <a:pt x="1205218" y="17130"/>
                  <a:pt x="1239476" y="51388"/>
                </a:cubicBezTo>
                <a:lnTo>
                  <a:pt x="2179444" y="991355"/>
                </a:lnTo>
                <a:cubicBezTo>
                  <a:pt x="2247960" y="1059872"/>
                  <a:pt x="2247960" y="1170960"/>
                  <a:pt x="2179444" y="1239476"/>
                </a:cubicBezTo>
                <a:lnTo>
                  <a:pt x="1239476" y="2179444"/>
                </a:lnTo>
                <a:cubicBezTo>
                  <a:pt x="1170960" y="2247960"/>
                  <a:pt x="1059872" y="2247960"/>
                  <a:pt x="991355" y="2179444"/>
                </a:cubicBezTo>
                <a:lnTo>
                  <a:pt x="51388" y="1239476"/>
                </a:lnTo>
                <a:cubicBezTo>
                  <a:pt x="-17129" y="1170960"/>
                  <a:pt x="-17129" y="1059872"/>
                  <a:pt x="51388" y="991355"/>
                </a:cubicBezTo>
                <a:lnTo>
                  <a:pt x="991355" y="51388"/>
                </a:lnTo>
                <a:cubicBezTo>
                  <a:pt x="1025614" y="17130"/>
                  <a:pt x="1070515" y="0"/>
                  <a:pt x="11154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Rounded Rectangle 8">
            <a:extLst>
              <a:ext uri="{FF2B5EF4-FFF2-40B4-BE49-F238E27FC236}">
                <a16:creationId xmlns:a16="http://schemas.microsoft.com/office/drawing/2014/main" id="{0CADDCB3-9ED0-4A68-830A-6B58177892A2}"/>
              </a:ext>
            </a:extLst>
          </p:cNvPr>
          <p:cNvSpPr/>
          <p:nvPr userDrawn="1"/>
        </p:nvSpPr>
        <p:spPr>
          <a:xfrm rot="2700000">
            <a:off x="708614" y="1522791"/>
            <a:ext cx="2508249" cy="2508248"/>
          </a:xfrm>
          <a:custGeom>
            <a:avLst/>
            <a:gdLst/>
            <a:ahLst/>
            <a:cxnLst/>
            <a:rect l="l" t="t" r="r" b="b"/>
            <a:pathLst>
              <a:path w="1810298" h="1810298">
                <a:moveTo>
                  <a:pt x="55366" y="55366"/>
                </a:moveTo>
                <a:cubicBezTo>
                  <a:pt x="89574" y="21158"/>
                  <a:pt x="136832" y="0"/>
                  <a:pt x="189031" y="0"/>
                </a:cubicBezTo>
                <a:lnTo>
                  <a:pt x="925364" y="0"/>
                </a:lnTo>
                <a:lnTo>
                  <a:pt x="925364" y="765189"/>
                </a:lnTo>
                <a:cubicBezTo>
                  <a:pt x="925364" y="824772"/>
                  <a:pt x="973666" y="873074"/>
                  <a:pt x="1033249" y="873074"/>
                </a:cubicBezTo>
                <a:lnTo>
                  <a:pt x="1810298" y="873074"/>
                </a:lnTo>
                <a:lnTo>
                  <a:pt x="1810298" y="1621267"/>
                </a:lnTo>
                <a:cubicBezTo>
                  <a:pt x="1810298" y="1725666"/>
                  <a:pt x="1725666" y="1810298"/>
                  <a:pt x="1621267" y="1810298"/>
                </a:cubicBezTo>
                <a:lnTo>
                  <a:pt x="189031" y="1810298"/>
                </a:lnTo>
                <a:cubicBezTo>
                  <a:pt x="84632" y="1810298"/>
                  <a:pt x="0" y="1725666"/>
                  <a:pt x="0" y="1621267"/>
                </a:cubicBezTo>
                <a:lnTo>
                  <a:pt x="0" y="189031"/>
                </a:lnTo>
                <a:cubicBezTo>
                  <a:pt x="0" y="136832"/>
                  <a:pt x="21158" y="89574"/>
                  <a:pt x="55366" y="55366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944DC42C-15BC-4390-BEC2-ED222CEABEC9}"/>
              </a:ext>
            </a:extLst>
          </p:cNvPr>
          <p:cNvSpPr/>
          <p:nvPr userDrawn="1"/>
        </p:nvSpPr>
        <p:spPr>
          <a:xfrm rot="13500000">
            <a:off x="6592568" y="2159156"/>
            <a:ext cx="1270204" cy="1270204"/>
          </a:xfrm>
          <a:custGeom>
            <a:avLst/>
            <a:gdLst/>
            <a:ahLst/>
            <a:cxnLst/>
            <a:rect l="l" t="t" r="r" b="b"/>
            <a:pathLst>
              <a:path w="1810298" h="1810298">
                <a:moveTo>
                  <a:pt x="55366" y="55366"/>
                </a:moveTo>
                <a:cubicBezTo>
                  <a:pt x="89574" y="21158"/>
                  <a:pt x="136832" y="0"/>
                  <a:pt x="189031" y="0"/>
                </a:cubicBezTo>
                <a:lnTo>
                  <a:pt x="925364" y="0"/>
                </a:lnTo>
                <a:lnTo>
                  <a:pt x="925364" y="765189"/>
                </a:lnTo>
                <a:cubicBezTo>
                  <a:pt x="925364" y="824772"/>
                  <a:pt x="973666" y="873074"/>
                  <a:pt x="1033249" y="873074"/>
                </a:cubicBezTo>
                <a:lnTo>
                  <a:pt x="1810298" y="873074"/>
                </a:lnTo>
                <a:lnTo>
                  <a:pt x="1810298" y="1621267"/>
                </a:lnTo>
                <a:cubicBezTo>
                  <a:pt x="1810298" y="1725666"/>
                  <a:pt x="1725666" y="1810298"/>
                  <a:pt x="1621267" y="1810298"/>
                </a:cubicBezTo>
                <a:lnTo>
                  <a:pt x="189031" y="1810298"/>
                </a:lnTo>
                <a:cubicBezTo>
                  <a:pt x="84632" y="1810298"/>
                  <a:pt x="0" y="1725666"/>
                  <a:pt x="0" y="1621267"/>
                </a:cubicBezTo>
                <a:lnTo>
                  <a:pt x="0" y="189031"/>
                </a:lnTo>
                <a:cubicBezTo>
                  <a:pt x="0" y="136832"/>
                  <a:pt x="21158" y="89574"/>
                  <a:pt x="55366" y="55366"/>
                </a:cubicBezTo>
                <a:close/>
              </a:path>
            </a:pathLst>
          </a:custGeom>
          <a:solidFill>
            <a:schemeClr val="accent2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334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660649BC-ADBF-454F-8CD4-164F22332A8C}"/>
              </a:ext>
            </a:extLst>
          </p:cNvPr>
          <p:cNvSpPr/>
          <p:nvPr userDrawn="1"/>
        </p:nvSpPr>
        <p:spPr>
          <a:xfrm>
            <a:off x="4019341" y="1301929"/>
            <a:ext cx="7867858" cy="5029200"/>
          </a:xfrm>
          <a:prstGeom prst="frame">
            <a:avLst>
              <a:gd name="adj1" fmla="val 99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214A0F0-2F7C-4223-B283-6A1CA913880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76370" y="709751"/>
            <a:ext cx="4296728" cy="4968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5A5E9409-B20A-489B-A759-D773202358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116183" y="2023797"/>
            <a:ext cx="4200933" cy="26247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 flipH="1">
            <a:off x="0" y="-1"/>
            <a:ext cx="3607904" cy="685800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pic>
        <p:nvPicPr>
          <p:cNvPr id="12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70E1C65B-FA29-49FA-876E-B8BDE06EAB1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-1" y="549778"/>
            <a:ext cx="5139665" cy="630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5DBE40ED-7CE2-4516-8B07-D034A986D52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19265" y="1047756"/>
            <a:ext cx="2375188" cy="3703149"/>
          </a:xfrm>
          <a:custGeom>
            <a:avLst/>
            <a:gdLst>
              <a:gd name="connsiteX0" fmla="*/ 0 w 1746098"/>
              <a:gd name="connsiteY0" fmla="*/ 0 h 2942176"/>
              <a:gd name="connsiteX1" fmla="*/ 1746098 w 1746098"/>
              <a:gd name="connsiteY1" fmla="*/ 0 h 2942176"/>
              <a:gd name="connsiteX2" fmla="*/ 1746098 w 1746098"/>
              <a:gd name="connsiteY2" fmla="*/ 2942176 h 2942176"/>
              <a:gd name="connsiteX3" fmla="*/ 0 w 1746098"/>
              <a:gd name="connsiteY3" fmla="*/ 2942176 h 2942176"/>
              <a:gd name="connsiteX4" fmla="*/ 0 w 1746098"/>
              <a:gd name="connsiteY4" fmla="*/ 0 h 2942176"/>
              <a:gd name="connsiteX0" fmla="*/ 21771 w 1746098"/>
              <a:gd name="connsiteY0" fmla="*/ 0 h 2991162"/>
              <a:gd name="connsiteX1" fmla="*/ 1746098 w 1746098"/>
              <a:gd name="connsiteY1" fmla="*/ 48986 h 2991162"/>
              <a:gd name="connsiteX2" fmla="*/ 1746098 w 1746098"/>
              <a:gd name="connsiteY2" fmla="*/ 2991162 h 2991162"/>
              <a:gd name="connsiteX3" fmla="*/ 0 w 1746098"/>
              <a:gd name="connsiteY3" fmla="*/ 2991162 h 2991162"/>
              <a:gd name="connsiteX4" fmla="*/ 21771 w 1746098"/>
              <a:gd name="connsiteY4" fmla="*/ 0 h 2991162"/>
              <a:gd name="connsiteX0" fmla="*/ 21771 w 1795084"/>
              <a:gd name="connsiteY0" fmla="*/ 38100 h 3029262"/>
              <a:gd name="connsiteX1" fmla="*/ 1795084 w 1795084"/>
              <a:gd name="connsiteY1" fmla="*/ 0 h 3029262"/>
              <a:gd name="connsiteX2" fmla="*/ 1746098 w 1795084"/>
              <a:gd name="connsiteY2" fmla="*/ 3029262 h 3029262"/>
              <a:gd name="connsiteX3" fmla="*/ 0 w 1795084"/>
              <a:gd name="connsiteY3" fmla="*/ 3029262 h 3029262"/>
              <a:gd name="connsiteX4" fmla="*/ 21771 w 1795084"/>
              <a:gd name="connsiteY4" fmla="*/ 38100 h 3029262"/>
              <a:gd name="connsiteX0" fmla="*/ 212271 w 1985584"/>
              <a:gd name="connsiteY0" fmla="*/ 38100 h 3067362"/>
              <a:gd name="connsiteX1" fmla="*/ 1985584 w 1985584"/>
              <a:gd name="connsiteY1" fmla="*/ 0 h 3067362"/>
              <a:gd name="connsiteX2" fmla="*/ 1936598 w 1985584"/>
              <a:gd name="connsiteY2" fmla="*/ 3029262 h 3067362"/>
              <a:gd name="connsiteX3" fmla="*/ 0 w 1985584"/>
              <a:gd name="connsiteY3" fmla="*/ 3067362 h 3067362"/>
              <a:gd name="connsiteX4" fmla="*/ 212271 w 1985584"/>
              <a:gd name="connsiteY4" fmla="*/ 38100 h 3067362"/>
              <a:gd name="connsiteX0" fmla="*/ 212271 w 1985584"/>
              <a:gd name="connsiteY0" fmla="*/ 38100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38100 h 3110905"/>
              <a:gd name="connsiteX0" fmla="*/ 212271 w 1985584"/>
              <a:gd name="connsiteY0" fmla="*/ 16329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16329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75245 h 3110905"/>
              <a:gd name="connsiteX4" fmla="*/ 195942 w 1985584"/>
              <a:gd name="connsiteY4" fmla="*/ 21772 h 311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584" h="3110905">
                <a:moveTo>
                  <a:pt x="195942" y="21772"/>
                </a:moveTo>
                <a:lnTo>
                  <a:pt x="1985584" y="0"/>
                </a:lnTo>
                <a:lnTo>
                  <a:pt x="1831006" y="3110905"/>
                </a:lnTo>
                <a:lnTo>
                  <a:pt x="0" y="3075245"/>
                </a:lnTo>
                <a:lnTo>
                  <a:pt x="195942" y="2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lIns="252000" tIns="216000"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71405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31D701F7-6536-4EA0-BC87-9BB13963D926}"/>
              </a:ext>
            </a:extLst>
          </p:cNvPr>
          <p:cNvSpPr/>
          <p:nvPr userDrawn="1"/>
        </p:nvSpPr>
        <p:spPr>
          <a:xfrm>
            <a:off x="0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F0F9403A-8AFF-4B2B-B648-FF5CBFC9A8B3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29" y="2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2633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3"/>
          <p:cNvSpPr>
            <a:spLocks/>
          </p:cNvSpPr>
          <p:nvPr userDrawn="1"/>
        </p:nvSpPr>
        <p:spPr bwMode="auto">
          <a:xfrm>
            <a:off x="0" y="6416674"/>
            <a:ext cx="12192000" cy="441325"/>
          </a:xfrm>
          <a:custGeom>
            <a:avLst/>
            <a:gdLst>
              <a:gd name="T0" fmla="*/ 700 w 9080"/>
              <a:gd name="T1" fmla="*/ 0 h 278"/>
              <a:gd name="T2" fmla="*/ 9080 w 9080"/>
              <a:gd name="T3" fmla="*/ 0 h 278"/>
              <a:gd name="T4" fmla="*/ 9080 w 9080"/>
              <a:gd name="T5" fmla="*/ 278 h 278"/>
              <a:gd name="T6" fmla="*/ 0 w 9080"/>
              <a:gd name="T7" fmla="*/ 278 h 278"/>
              <a:gd name="T8" fmla="*/ 700 w 9080"/>
              <a:gd name="T9" fmla="*/ 0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80" h="278">
                <a:moveTo>
                  <a:pt x="700" y="0"/>
                </a:moveTo>
                <a:lnTo>
                  <a:pt x="9080" y="0"/>
                </a:lnTo>
                <a:lnTo>
                  <a:pt x="9080" y="278"/>
                </a:lnTo>
                <a:lnTo>
                  <a:pt x="0" y="278"/>
                </a:lnTo>
                <a:lnTo>
                  <a:pt x="700" y="0"/>
                </a:lnTo>
                <a:close/>
              </a:path>
            </a:pathLst>
          </a:custGeom>
          <a:solidFill>
            <a:srgbClr val="009F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16481" y="5589707"/>
            <a:ext cx="895409" cy="104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78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3"/>
          <p:cNvSpPr>
            <a:spLocks/>
          </p:cNvSpPr>
          <p:nvPr userDrawn="1"/>
        </p:nvSpPr>
        <p:spPr bwMode="auto">
          <a:xfrm>
            <a:off x="0" y="6416674"/>
            <a:ext cx="12192000" cy="441325"/>
          </a:xfrm>
          <a:custGeom>
            <a:avLst/>
            <a:gdLst>
              <a:gd name="T0" fmla="*/ 700 w 9080"/>
              <a:gd name="T1" fmla="*/ 0 h 278"/>
              <a:gd name="T2" fmla="*/ 9080 w 9080"/>
              <a:gd name="T3" fmla="*/ 0 h 278"/>
              <a:gd name="T4" fmla="*/ 9080 w 9080"/>
              <a:gd name="T5" fmla="*/ 278 h 278"/>
              <a:gd name="T6" fmla="*/ 0 w 9080"/>
              <a:gd name="T7" fmla="*/ 278 h 278"/>
              <a:gd name="T8" fmla="*/ 700 w 9080"/>
              <a:gd name="T9" fmla="*/ 0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80" h="278">
                <a:moveTo>
                  <a:pt x="700" y="0"/>
                </a:moveTo>
                <a:lnTo>
                  <a:pt x="9080" y="0"/>
                </a:lnTo>
                <a:lnTo>
                  <a:pt x="9080" y="278"/>
                </a:lnTo>
                <a:lnTo>
                  <a:pt x="0" y="278"/>
                </a:lnTo>
                <a:lnTo>
                  <a:pt x="700" y="0"/>
                </a:lnTo>
                <a:close/>
              </a:path>
            </a:pathLst>
          </a:custGeom>
          <a:solidFill>
            <a:srgbClr val="009F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68415" y="4036155"/>
            <a:ext cx="4323585" cy="260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37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6333344"/>
            <a:ext cx="12192000" cy="52465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42450" y="5534367"/>
            <a:ext cx="907099" cy="106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449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6333344"/>
            <a:ext cx="12192000" cy="52465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9230" y="189979"/>
            <a:ext cx="496622" cy="58104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75337" y="4819098"/>
            <a:ext cx="1412196" cy="166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949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2465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87552" y="524656"/>
            <a:ext cx="645368" cy="75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513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9" Type="http://schemas.openxmlformats.org/officeDocument/2006/relationships/slideLayout" Target="../slideLayouts/slideLayout41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34" Type="http://schemas.openxmlformats.org/officeDocument/2006/relationships/slideLayout" Target="../slideLayouts/slideLayout36.xml"/><Relationship Id="rId42" Type="http://schemas.openxmlformats.org/officeDocument/2006/relationships/slideLayout" Target="../slideLayouts/slideLayout44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33" Type="http://schemas.openxmlformats.org/officeDocument/2006/relationships/slideLayout" Target="../slideLayouts/slideLayout35.xml"/><Relationship Id="rId38" Type="http://schemas.openxmlformats.org/officeDocument/2006/relationships/slideLayout" Target="../slideLayouts/slideLayout40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32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42.xml"/><Relationship Id="rId45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30.xml"/><Relationship Id="rId36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33.xml"/><Relationship Id="rId44" Type="http://schemas.openxmlformats.org/officeDocument/2006/relationships/hyperlink" Target="https://plantillaspowerpoint.org/" TargetMode="Externa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7.xml"/><Relationship Id="rId43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96" r:id="rId3"/>
    <p:sldLayoutId id="2147483705" r:id="rId4"/>
    <p:sldLayoutId id="2147483695" r:id="rId5"/>
    <p:sldLayoutId id="2147483704" r:id="rId6"/>
    <p:sldLayoutId id="2147483700" r:id="rId7"/>
    <p:sldLayoutId id="2147483716" r:id="rId8"/>
    <p:sldLayoutId id="2147483714" r:id="rId9"/>
    <p:sldLayoutId id="2147483702" r:id="rId10"/>
    <p:sldLayoutId id="2147483706" r:id="rId11"/>
    <p:sldLayoutId id="2147483701" r:id="rId12"/>
    <p:sldLayoutId id="2147483703" r:id="rId13"/>
    <p:sldLayoutId id="2147483697" r:id="rId14"/>
    <p:sldLayoutId id="2147483698" r:id="rId15"/>
    <p:sldLayoutId id="2147483717" r:id="rId16"/>
    <p:sldLayoutId id="2147483707" r:id="rId17"/>
    <p:sldLayoutId id="2147483709" r:id="rId18"/>
    <p:sldLayoutId id="2147483713" r:id="rId19"/>
    <p:sldLayoutId id="2147483708" r:id="rId20"/>
    <p:sldLayoutId id="2147483699" r:id="rId21"/>
    <p:sldLayoutId id="2147483694" r:id="rId22"/>
    <p:sldLayoutId id="2147483710" r:id="rId23"/>
    <p:sldLayoutId id="2147483712" r:id="rId24"/>
    <p:sldLayoutId id="2147483715" r:id="rId25"/>
    <p:sldLayoutId id="2147483711" r:id="rId26"/>
    <p:sldLayoutId id="2147483675" r:id="rId27"/>
    <p:sldLayoutId id="2147483676" r:id="rId28"/>
    <p:sldLayoutId id="2147483677" r:id="rId29"/>
    <p:sldLayoutId id="2147483678" r:id="rId30"/>
    <p:sldLayoutId id="2147483690" r:id="rId31"/>
    <p:sldLayoutId id="2147483680" r:id="rId32"/>
    <p:sldLayoutId id="2147483681" r:id="rId33"/>
    <p:sldLayoutId id="2147483682" r:id="rId34"/>
    <p:sldLayoutId id="2147483691" r:id="rId35"/>
    <p:sldLayoutId id="2147483684" r:id="rId36"/>
    <p:sldLayoutId id="2147483693" r:id="rId37"/>
    <p:sldLayoutId id="2147483686" r:id="rId38"/>
    <p:sldLayoutId id="2147483687" r:id="rId39"/>
    <p:sldLayoutId id="2147483688" r:id="rId40"/>
    <p:sldLayoutId id="2147483671" r:id="rId41"/>
    <p:sldLayoutId id="2147483672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8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44.em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43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ia del maestro: imágenes, fotos de stock libres de derechos | Depositphotos">
            <a:extLst>
              <a:ext uri="{FF2B5EF4-FFF2-40B4-BE49-F238E27FC236}">
                <a16:creationId xmlns:a16="http://schemas.microsoft.com/office/drawing/2014/main" id="{11E1D8FF-251D-4D23-94D9-ABF933889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1" y="-15658"/>
            <a:ext cx="12193821" cy="687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BF50C90-624D-402A-83EB-9EF9B21A91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5507" y="5689059"/>
            <a:ext cx="863849" cy="1012187"/>
          </a:xfrm>
          <a:prstGeom prst="rect">
            <a:avLst/>
          </a:prstGeom>
        </p:spPr>
      </p:pic>
      <p:sp>
        <p:nvSpPr>
          <p:cNvPr id="7" name="矩形 259">
            <a:extLst>
              <a:ext uri="{FF2B5EF4-FFF2-40B4-BE49-F238E27FC236}">
                <a16:creationId xmlns:a16="http://schemas.microsoft.com/office/drawing/2014/main" id="{024A7B03-FC4E-4D61-B91D-E347CBAA9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9914" y="1216204"/>
            <a:ext cx="5639396" cy="101566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zh-CN" sz="6600" kern="5000" dirty="0">
                <a:solidFill>
                  <a:schemeClr val="bg1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</a:rPr>
              <a:t>Teacher Day PPT</a:t>
            </a:r>
            <a:endParaRPr lang="zh-CN" altLang="en-US" sz="6600" kern="5000" dirty="0">
              <a:solidFill>
                <a:schemeClr val="bg1"/>
              </a:solidFill>
              <a:latin typeface="Calibri" panose="020F0502020204030204" pitchFamily="34" charset="0"/>
              <a:ea typeface="印品黑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1" name="矩形 259">
            <a:extLst>
              <a:ext uri="{FF2B5EF4-FFF2-40B4-BE49-F238E27FC236}">
                <a16:creationId xmlns:a16="http://schemas.microsoft.com/office/drawing/2014/main" id="{B8D7E8E1-1DAE-4C19-9BF9-2C4C59084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8660" y="2343952"/>
            <a:ext cx="6775586" cy="7694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zh-CN" sz="5000" b="1" dirty="0">
                <a:solidFill>
                  <a:schemeClr val="bg1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</a:rPr>
              <a:t>Presentation PowerPoint</a:t>
            </a:r>
            <a:endParaRPr lang="zh-CN" altLang="en-US" sz="5000" b="1" dirty="0">
              <a:solidFill>
                <a:schemeClr val="bg1"/>
              </a:solidFill>
              <a:latin typeface="Calibri" panose="020F0502020204030204" pitchFamily="34" charset="0"/>
              <a:ea typeface="印品黑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DE7997E-EA83-4BF1-95ED-84E9810380CD}"/>
              </a:ext>
            </a:extLst>
          </p:cNvPr>
          <p:cNvSpPr txBox="1">
            <a:spLocks/>
          </p:cNvSpPr>
          <p:nvPr/>
        </p:nvSpPr>
        <p:spPr>
          <a:xfrm>
            <a:off x="6337319" y="3958534"/>
            <a:ext cx="6775586" cy="1573771"/>
          </a:xfrm>
          <a:prstGeom prst="rect">
            <a:avLst/>
          </a:prstGeom>
        </p:spPr>
        <p:txBody>
          <a:bodyPr spcCol="731520" anchor="ctr"/>
          <a:lstStyle>
            <a:defPPr>
              <a:defRPr lang="en-US"/>
            </a:defPPr>
            <a:lvl1pPr marL="0" algn="r" defTabSz="914286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43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6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0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3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18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58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43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1352" indent="-301352" algn="l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1476" b="1" dirty="0">
                <a:solidFill>
                  <a:schemeClr val="bg1"/>
                </a:solidFill>
              </a:rPr>
              <a:t>Aenean sit amet</a:t>
            </a:r>
            <a:r>
              <a:rPr lang="en-US" sz="1476" dirty="0">
                <a:solidFill>
                  <a:schemeClr val="bg1"/>
                </a:solidFill>
              </a:rPr>
              <a:t> lacus ac </a:t>
            </a:r>
            <a:r>
              <a:rPr lang="en-US" sz="1476" dirty="0" err="1">
                <a:solidFill>
                  <a:schemeClr val="bg1"/>
                </a:solidFill>
              </a:rPr>
              <a:t>purus</a:t>
            </a:r>
            <a:r>
              <a:rPr lang="en-US" sz="1476" dirty="0">
                <a:solidFill>
                  <a:schemeClr val="bg1"/>
                </a:solidFill>
              </a:rPr>
              <a:t>. </a:t>
            </a:r>
          </a:p>
          <a:p>
            <a:pPr marL="301352" indent="-301352" algn="l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1476" b="1" dirty="0">
                <a:solidFill>
                  <a:schemeClr val="bg1"/>
                </a:solidFill>
              </a:rPr>
              <a:t>Donec at</a:t>
            </a:r>
            <a:r>
              <a:rPr lang="en-US" sz="1476" dirty="0">
                <a:solidFill>
                  <a:schemeClr val="bg1"/>
                </a:solidFill>
              </a:rPr>
              <a:t> mollis mi. </a:t>
            </a:r>
            <a:r>
              <a:rPr lang="es-ES" sz="1476" dirty="0" err="1">
                <a:solidFill>
                  <a:schemeClr val="bg1"/>
                </a:solidFill>
              </a:rPr>
              <a:t>Vestibulum</a:t>
            </a:r>
            <a:r>
              <a:rPr lang="es-ES" sz="1476" dirty="0">
                <a:solidFill>
                  <a:schemeClr val="bg1"/>
                </a:solidFill>
              </a:rPr>
              <a:t> </a:t>
            </a:r>
          </a:p>
          <a:p>
            <a:pPr marL="301352" indent="-301352" algn="l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1476" b="1" dirty="0">
                <a:solidFill>
                  <a:schemeClr val="bg1"/>
                </a:solidFill>
              </a:rPr>
              <a:t>Aenean </a:t>
            </a:r>
            <a:r>
              <a:rPr lang="en-US" sz="1476" b="1" dirty="0" err="1">
                <a:solidFill>
                  <a:schemeClr val="bg1"/>
                </a:solidFill>
              </a:rPr>
              <a:t>laoreet</a:t>
            </a:r>
            <a:r>
              <a:rPr lang="en-US" sz="1476" b="1" dirty="0">
                <a:solidFill>
                  <a:schemeClr val="bg1"/>
                </a:solidFill>
              </a:rPr>
              <a:t> </a:t>
            </a:r>
            <a:r>
              <a:rPr lang="en-US" sz="1476" b="1" dirty="0" err="1">
                <a:solidFill>
                  <a:schemeClr val="bg1"/>
                </a:solidFill>
              </a:rPr>
              <a:t>odio</a:t>
            </a:r>
            <a:r>
              <a:rPr lang="en-US" sz="1476" dirty="0">
                <a:solidFill>
                  <a:schemeClr val="bg1"/>
                </a:solidFill>
              </a:rPr>
              <a:t> id ipsum</a:t>
            </a:r>
          </a:p>
        </p:txBody>
      </p: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150"/>
                            </p:stCondLst>
                            <p:childTnLst>
                              <p:par>
                                <p:cTn id="2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6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1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6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1" grpId="0"/>
      <p:bldP spid="11" grpId="1"/>
      <p:bldP spid="1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7146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B7033A8-D16B-44B6-8165-23660256C07B}"/>
              </a:ext>
            </a:extLst>
          </p:cNvPr>
          <p:cNvGrpSpPr/>
          <p:nvPr/>
        </p:nvGrpSpPr>
        <p:grpSpPr>
          <a:xfrm>
            <a:off x="4046748" y="1603960"/>
            <a:ext cx="3960932" cy="3960932"/>
            <a:chOff x="2455028" y="1729056"/>
            <a:chExt cx="3960932" cy="396093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3746DB3-476B-48CC-B2DA-62A3A6AC30AE}"/>
                </a:ext>
              </a:extLst>
            </p:cNvPr>
            <p:cNvGrpSpPr/>
            <p:nvPr/>
          </p:nvGrpSpPr>
          <p:grpSpPr>
            <a:xfrm>
              <a:off x="2455028" y="1729056"/>
              <a:ext cx="3960932" cy="3960932"/>
              <a:chOff x="2455028" y="1729056"/>
              <a:chExt cx="3960932" cy="3960932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4B0EA74A-4A17-4115-A331-03AA44DC6457}"/>
                  </a:ext>
                </a:extLst>
              </p:cNvPr>
              <p:cNvSpPr/>
              <p:nvPr/>
            </p:nvSpPr>
            <p:spPr>
              <a:xfrm>
                <a:off x="2779310" y="2053338"/>
                <a:ext cx="3312368" cy="3312368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BA43B67F-9921-4378-AA96-9A49083A14C7}"/>
                  </a:ext>
                </a:extLst>
              </p:cNvPr>
              <p:cNvGrpSpPr/>
              <p:nvPr/>
            </p:nvGrpSpPr>
            <p:grpSpPr>
              <a:xfrm>
                <a:off x="2455028" y="1729056"/>
                <a:ext cx="3960932" cy="3960932"/>
                <a:chOff x="2455028" y="1729056"/>
                <a:chExt cx="3960932" cy="3960932"/>
              </a:xfrm>
            </p:grpSpPr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A637ECCA-3499-4D79-9993-5A862B429025}"/>
                    </a:ext>
                  </a:extLst>
                </p:cNvPr>
                <p:cNvGrpSpPr/>
                <p:nvPr/>
              </p:nvGrpSpPr>
              <p:grpSpPr>
                <a:xfrm rot="2700000">
                  <a:off x="2455028" y="1729056"/>
                  <a:ext cx="3960932" cy="3960932"/>
                  <a:chOff x="1807830" y="1844332"/>
                  <a:chExt cx="3960932" cy="3960932"/>
                </a:xfrm>
              </p:grpSpPr>
              <p:grpSp>
                <p:nvGrpSpPr>
                  <p:cNvPr id="17" name="Group 16">
                    <a:extLst>
                      <a:ext uri="{FF2B5EF4-FFF2-40B4-BE49-F238E27FC236}">
                        <a16:creationId xmlns:a16="http://schemas.microsoft.com/office/drawing/2014/main" id="{F107B8C5-52EB-4FF5-8AC9-1FE96C31B2FF}"/>
                      </a:ext>
                    </a:extLst>
                  </p:cNvPr>
                  <p:cNvGrpSpPr/>
                  <p:nvPr/>
                </p:nvGrpSpPr>
                <p:grpSpPr>
                  <a:xfrm>
                    <a:off x="3356247" y="1844332"/>
                    <a:ext cx="864096" cy="3960932"/>
                    <a:chOff x="3203848" y="1844332"/>
                    <a:chExt cx="864096" cy="3960932"/>
                  </a:xfrm>
                </p:grpSpPr>
                <p:sp>
                  <p:nvSpPr>
                    <p:cNvPr id="21" name="Rounded Rectangle 3">
                      <a:extLst>
                        <a:ext uri="{FF2B5EF4-FFF2-40B4-BE49-F238E27FC236}">
                          <a16:creationId xmlns:a16="http://schemas.microsoft.com/office/drawing/2014/main" id="{7196B104-C02A-4C6C-913E-964854DF1B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3848" y="1844332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alpha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700" dirty="0"/>
                    </a:p>
                  </p:txBody>
                </p:sp>
                <p:sp>
                  <p:nvSpPr>
                    <p:cNvPr id="22" name="Rounded Rectangle 3">
                      <a:extLst>
                        <a:ext uri="{FF2B5EF4-FFF2-40B4-BE49-F238E27FC236}">
                          <a16:creationId xmlns:a16="http://schemas.microsoft.com/office/drawing/2014/main" id="{FD3F5D8B-CFC4-4059-B31C-83D788285B9E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3203848" y="3825044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3">
                        <a:alpha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700" dirty="0"/>
                    </a:p>
                  </p:txBody>
                </p:sp>
              </p:grpSp>
              <p:grpSp>
                <p:nvGrpSpPr>
                  <p:cNvPr id="18" name="Group 17">
                    <a:extLst>
                      <a:ext uri="{FF2B5EF4-FFF2-40B4-BE49-F238E27FC236}">
                        <a16:creationId xmlns:a16="http://schemas.microsoft.com/office/drawing/2014/main" id="{4D7501F1-24C3-4E77-AC90-CDBF118B9B3E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3356248" y="1844332"/>
                    <a:ext cx="864096" cy="3960932"/>
                    <a:chOff x="3203848" y="1844332"/>
                    <a:chExt cx="864096" cy="3960932"/>
                  </a:xfrm>
                </p:grpSpPr>
                <p:sp>
                  <p:nvSpPr>
                    <p:cNvPr id="19" name="Rounded Rectangle 3">
                      <a:extLst>
                        <a:ext uri="{FF2B5EF4-FFF2-40B4-BE49-F238E27FC236}">
                          <a16:creationId xmlns:a16="http://schemas.microsoft.com/office/drawing/2014/main" id="{91FA3E77-2299-4D5C-AB78-5D6941D8B0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3848" y="1844332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2">
                        <a:alpha val="83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700" dirty="0"/>
                    </a:p>
                  </p:txBody>
                </p:sp>
                <p:sp>
                  <p:nvSpPr>
                    <p:cNvPr id="20" name="Rounded Rectangle 3">
                      <a:extLst>
                        <a:ext uri="{FF2B5EF4-FFF2-40B4-BE49-F238E27FC236}">
                          <a16:creationId xmlns:a16="http://schemas.microsoft.com/office/drawing/2014/main" id="{193A3B23-7B82-4D1C-9FB5-2D44C787A068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3203848" y="3825044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4">
                        <a:alpha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700" dirty="0"/>
                    </a:p>
                  </p:txBody>
                </p:sp>
              </p:grpSp>
            </p:grp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2B575536-42BB-4CDC-BAA1-8342DC743550}"/>
                    </a:ext>
                  </a:extLst>
                </p:cNvPr>
                <p:cNvSpPr/>
                <p:nvPr/>
              </p:nvSpPr>
              <p:spPr>
                <a:xfrm>
                  <a:off x="4003446" y="3277474"/>
                  <a:ext cx="864096" cy="86409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</p:grp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6792908-02CF-41F3-9D1A-0C5769681FFF}"/>
                </a:ext>
              </a:extLst>
            </p:cNvPr>
            <p:cNvSpPr txBox="1"/>
            <p:nvPr/>
          </p:nvSpPr>
          <p:spPr>
            <a:xfrm>
              <a:off x="3607402" y="1914838"/>
              <a:ext cx="1656185" cy="57805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C13B949-C87D-4B5E-ADCE-D5F9D6B1FB43}"/>
                </a:ext>
              </a:extLst>
            </p:cNvPr>
            <p:cNvSpPr txBox="1"/>
            <p:nvPr/>
          </p:nvSpPr>
          <p:spPr>
            <a:xfrm rot="5400000">
              <a:off x="5111062" y="3420493"/>
              <a:ext cx="1656185" cy="57805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497A2D5-069F-4FB8-A2F3-C04A6E296448}"/>
                </a:ext>
              </a:extLst>
            </p:cNvPr>
            <p:cNvSpPr txBox="1"/>
            <p:nvPr/>
          </p:nvSpPr>
          <p:spPr>
            <a:xfrm rot="10800000">
              <a:off x="3607401" y="4923412"/>
              <a:ext cx="1656185" cy="57805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8E95D16-8B30-47F9-B004-D68910D9D72E}"/>
                </a:ext>
              </a:extLst>
            </p:cNvPr>
            <p:cNvSpPr txBox="1"/>
            <p:nvPr/>
          </p:nvSpPr>
          <p:spPr>
            <a:xfrm rot="16200000">
              <a:off x="2113360" y="3420494"/>
              <a:ext cx="1656185" cy="57805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2F8BFBD-D64A-4CF0-B322-309D06C797C9}"/>
                </a:ext>
              </a:extLst>
            </p:cNvPr>
            <p:cNvSpPr txBox="1"/>
            <p:nvPr/>
          </p:nvSpPr>
          <p:spPr>
            <a:xfrm rot="18900000">
              <a:off x="4532619" y="2735592"/>
              <a:ext cx="1405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E3CE019-7592-47BA-A656-49483A9175CE}"/>
                </a:ext>
              </a:extLst>
            </p:cNvPr>
            <p:cNvSpPr txBox="1"/>
            <p:nvPr/>
          </p:nvSpPr>
          <p:spPr>
            <a:xfrm rot="2700000">
              <a:off x="2904581" y="2729556"/>
              <a:ext cx="1405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4E5EFF4-C23C-4D0E-B922-2BB7BEA06F95}"/>
                </a:ext>
              </a:extLst>
            </p:cNvPr>
            <p:cNvSpPr txBox="1"/>
            <p:nvPr/>
          </p:nvSpPr>
          <p:spPr>
            <a:xfrm rot="18900000">
              <a:off x="2931218" y="4359074"/>
              <a:ext cx="1405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B70A02B-345A-4894-9229-4E7A4AC2AA75}"/>
                </a:ext>
              </a:extLst>
            </p:cNvPr>
            <p:cNvSpPr txBox="1"/>
            <p:nvPr/>
          </p:nvSpPr>
          <p:spPr>
            <a:xfrm rot="2700000">
              <a:off x="4548586" y="4336636"/>
              <a:ext cx="1405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F2EBABD-6E9A-421B-B8C5-214CAA72040E}"/>
              </a:ext>
            </a:extLst>
          </p:cNvPr>
          <p:cNvGrpSpPr/>
          <p:nvPr/>
        </p:nvGrpSpPr>
        <p:grpSpPr>
          <a:xfrm>
            <a:off x="7876003" y="1422458"/>
            <a:ext cx="3410703" cy="853045"/>
            <a:chOff x="6372201" y="2011203"/>
            <a:chExt cx="2232249" cy="8530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4D69925-16DE-4635-88A2-FA1BC4386867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1C21A05-D855-46FF-A5E3-E0912FD8BF7D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914D504-AF7E-4458-AC08-43DFF56BBCEC}"/>
              </a:ext>
            </a:extLst>
          </p:cNvPr>
          <p:cNvGrpSpPr/>
          <p:nvPr/>
        </p:nvGrpSpPr>
        <p:grpSpPr>
          <a:xfrm>
            <a:off x="7876003" y="4844566"/>
            <a:ext cx="3410703" cy="853045"/>
            <a:chOff x="6372201" y="2011203"/>
            <a:chExt cx="2232249" cy="85304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C52160B-8484-4E23-9A93-15238FFFD1AC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13936F2-A80B-45F7-8C05-C7BBDFE8418C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E93C7D8-3B68-4C8C-99C0-64CB953D6B9B}"/>
              </a:ext>
            </a:extLst>
          </p:cNvPr>
          <p:cNvGrpSpPr/>
          <p:nvPr/>
        </p:nvGrpSpPr>
        <p:grpSpPr>
          <a:xfrm>
            <a:off x="819550" y="1422458"/>
            <a:ext cx="3410703" cy="853045"/>
            <a:chOff x="6372201" y="2011203"/>
            <a:chExt cx="2232249" cy="85304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ABC2EF9-71CF-4B9A-8322-C73E355BF842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0774DF2-3FA4-4CBC-89B7-50E2014CD2D4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A936F7F-71A6-4D24-8266-94B1CE28F2CA}"/>
              </a:ext>
            </a:extLst>
          </p:cNvPr>
          <p:cNvGrpSpPr/>
          <p:nvPr/>
        </p:nvGrpSpPr>
        <p:grpSpPr>
          <a:xfrm>
            <a:off x="819550" y="4844566"/>
            <a:ext cx="3410703" cy="853045"/>
            <a:chOff x="6372201" y="2011203"/>
            <a:chExt cx="2232249" cy="85304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CE6E01E-3D5B-4977-A541-B1A350EF21C6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AD3C800-209B-499C-8510-F2221FCE7552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Oval 1">
            <a:extLst>
              <a:ext uri="{FF2B5EF4-FFF2-40B4-BE49-F238E27FC236}">
                <a16:creationId xmlns:a16="http://schemas.microsoft.com/office/drawing/2014/main" id="{5844CF83-6A70-4290-941A-61FD83E06973}"/>
              </a:ext>
            </a:extLst>
          </p:cNvPr>
          <p:cNvSpPr/>
          <p:nvPr/>
        </p:nvSpPr>
        <p:spPr>
          <a:xfrm>
            <a:off x="5849135" y="3338834"/>
            <a:ext cx="377324" cy="482224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62">
            <a:extLst>
              <a:ext uri="{FF2B5EF4-FFF2-40B4-BE49-F238E27FC236}">
                <a16:creationId xmlns:a16="http://schemas.microsoft.com/office/drawing/2014/main" id="{852FE162-B933-483D-ABCF-5ED61DBFB8F5}"/>
              </a:ext>
            </a:extLst>
          </p:cNvPr>
          <p:cNvSpPr/>
          <p:nvPr/>
        </p:nvSpPr>
        <p:spPr>
          <a:xfrm>
            <a:off x="743413" y="936804"/>
            <a:ext cx="5482289" cy="5482289"/>
          </a:xfrm>
          <a:prstGeom prst="ellipse">
            <a:avLst/>
          </a:prstGeom>
          <a:solidFill>
            <a:schemeClr val="bg1">
              <a:lumMod val="7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" name="Freeform: Shape 137">
            <a:extLst>
              <a:ext uri="{FF2B5EF4-FFF2-40B4-BE49-F238E27FC236}">
                <a16:creationId xmlns:a16="http://schemas.microsoft.com/office/drawing/2014/main" id="{E11A86DF-606D-4268-AFCE-D0F780B42258}"/>
              </a:ext>
            </a:extLst>
          </p:cNvPr>
          <p:cNvSpPr/>
          <p:nvPr/>
        </p:nvSpPr>
        <p:spPr>
          <a:xfrm>
            <a:off x="1832108" y="2398616"/>
            <a:ext cx="3373925" cy="3753953"/>
          </a:xfrm>
          <a:custGeom>
            <a:avLst/>
            <a:gdLst>
              <a:gd name="connsiteX0" fmla="*/ 1972711 w 3595513"/>
              <a:gd name="connsiteY0" fmla="*/ 0 h 4000500"/>
              <a:gd name="connsiteX1" fmla="*/ 3052846 w 3595513"/>
              <a:gd name="connsiteY1" fmla="*/ 395288 h 4000500"/>
              <a:gd name="connsiteX2" fmla="*/ 3368123 w 3595513"/>
              <a:gd name="connsiteY2" fmla="*/ 793433 h 4000500"/>
              <a:gd name="connsiteX3" fmla="*/ 3531001 w 3595513"/>
              <a:gd name="connsiteY3" fmla="*/ 2205990 h 4000500"/>
              <a:gd name="connsiteX4" fmla="*/ 2865203 w 3595513"/>
              <a:gd name="connsiteY4" fmla="*/ 3291840 h 4000500"/>
              <a:gd name="connsiteX5" fmla="*/ 2754713 w 3595513"/>
              <a:gd name="connsiteY5" fmla="*/ 3672840 h 4000500"/>
              <a:gd name="connsiteX6" fmla="*/ 2754713 w 3595513"/>
              <a:gd name="connsiteY6" fmla="*/ 4000500 h 4000500"/>
              <a:gd name="connsiteX7" fmla="*/ 2753761 w 3595513"/>
              <a:gd name="connsiteY7" fmla="*/ 4000500 h 4000500"/>
              <a:gd name="connsiteX8" fmla="*/ 1152608 w 3595513"/>
              <a:gd name="connsiteY8" fmla="*/ 4000500 h 4000500"/>
              <a:gd name="connsiteX9" fmla="*/ 1147846 w 3595513"/>
              <a:gd name="connsiteY9" fmla="*/ 3704273 h 4000500"/>
              <a:gd name="connsiteX10" fmla="*/ 968776 w 3595513"/>
              <a:gd name="connsiteY10" fmla="*/ 3565208 h 4000500"/>
              <a:gd name="connsiteX11" fmla="*/ 637306 w 3595513"/>
              <a:gd name="connsiteY11" fmla="*/ 3560445 h 4000500"/>
              <a:gd name="connsiteX12" fmla="*/ 333458 w 3595513"/>
              <a:gd name="connsiteY12" fmla="*/ 3259455 h 4000500"/>
              <a:gd name="connsiteX13" fmla="*/ 333458 w 3595513"/>
              <a:gd name="connsiteY13" fmla="*/ 3257550 h 4000500"/>
              <a:gd name="connsiteX14" fmla="*/ 302978 w 3595513"/>
              <a:gd name="connsiteY14" fmla="*/ 3059430 h 4000500"/>
              <a:gd name="connsiteX15" fmla="*/ 232493 w 3595513"/>
              <a:gd name="connsiteY15" fmla="*/ 2976563 h 4000500"/>
              <a:gd name="connsiteX16" fmla="*/ 222968 w 3595513"/>
              <a:gd name="connsiteY16" fmla="*/ 2823210 h 4000500"/>
              <a:gd name="connsiteX17" fmla="*/ 216301 w 3595513"/>
              <a:gd name="connsiteY17" fmla="*/ 2808923 h 4000500"/>
              <a:gd name="connsiteX18" fmla="*/ 209633 w 3595513"/>
              <a:gd name="connsiteY18" fmla="*/ 2644140 h 4000500"/>
              <a:gd name="connsiteX19" fmla="*/ 14371 w 3595513"/>
              <a:gd name="connsiteY19" fmla="*/ 2391728 h 4000500"/>
              <a:gd name="connsiteX20" fmla="*/ 44851 w 3595513"/>
              <a:gd name="connsiteY20" fmla="*/ 2198370 h 4000500"/>
              <a:gd name="connsiteX21" fmla="*/ 51518 w 3595513"/>
              <a:gd name="connsiteY21" fmla="*/ 2191703 h 4000500"/>
              <a:gd name="connsiteX22" fmla="*/ 58186 w 3595513"/>
              <a:gd name="connsiteY22" fmla="*/ 2186940 h 4000500"/>
              <a:gd name="connsiteX23" fmla="*/ 274403 w 3595513"/>
              <a:gd name="connsiteY23" fmla="*/ 1864043 h 4000500"/>
              <a:gd name="connsiteX24" fmla="*/ 274403 w 3595513"/>
              <a:gd name="connsiteY24" fmla="*/ 1859280 h 4000500"/>
              <a:gd name="connsiteX25" fmla="*/ 274403 w 3595513"/>
              <a:gd name="connsiteY25" fmla="*/ 1854518 h 4000500"/>
              <a:gd name="connsiteX26" fmla="*/ 258211 w 3595513"/>
              <a:gd name="connsiteY26" fmla="*/ 1696403 h 4000500"/>
              <a:gd name="connsiteX27" fmla="*/ 202013 w 3595513"/>
              <a:gd name="connsiteY27" fmla="*/ 1345883 h 4000500"/>
              <a:gd name="connsiteX28" fmla="*/ 416326 w 3595513"/>
              <a:gd name="connsiteY28" fmla="*/ 683895 h 4000500"/>
              <a:gd name="connsiteX29" fmla="*/ 418231 w 3595513"/>
              <a:gd name="connsiteY29" fmla="*/ 681990 h 4000500"/>
              <a:gd name="connsiteX30" fmla="*/ 1774591 w 3595513"/>
              <a:gd name="connsiteY30" fmla="*/ 9525 h 4000500"/>
              <a:gd name="connsiteX31" fmla="*/ 1972711 w 3595513"/>
              <a:gd name="connsiteY31" fmla="*/ 0 h 400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595513" h="4000500">
                <a:moveTo>
                  <a:pt x="1972711" y="0"/>
                </a:moveTo>
                <a:cubicBezTo>
                  <a:pt x="2500396" y="0"/>
                  <a:pt x="2850916" y="214313"/>
                  <a:pt x="3052846" y="395288"/>
                </a:cubicBezTo>
                <a:cubicBezTo>
                  <a:pt x="3262396" y="581025"/>
                  <a:pt x="3356693" y="767715"/>
                  <a:pt x="3368123" y="793433"/>
                </a:cubicBezTo>
                <a:cubicBezTo>
                  <a:pt x="3740551" y="1466850"/>
                  <a:pt x="3547193" y="2156460"/>
                  <a:pt x="3531001" y="2205990"/>
                </a:cubicBezTo>
                <a:cubicBezTo>
                  <a:pt x="3396698" y="2752725"/>
                  <a:pt x="2930926" y="3228023"/>
                  <a:pt x="2865203" y="3291840"/>
                </a:cubicBezTo>
                <a:cubicBezTo>
                  <a:pt x="2770906" y="3449955"/>
                  <a:pt x="2754713" y="3654743"/>
                  <a:pt x="2754713" y="3672840"/>
                </a:cubicBezTo>
                <a:lnTo>
                  <a:pt x="2754713" y="4000500"/>
                </a:lnTo>
                <a:lnTo>
                  <a:pt x="2753761" y="4000500"/>
                </a:lnTo>
                <a:cubicBezTo>
                  <a:pt x="1152608" y="4000500"/>
                  <a:pt x="1152608" y="4000500"/>
                  <a:pt x="1152608" y="4000500"/>
                </a:cubicBezTo>
                <a:cubicBezTo>
                  <a:pt x="1147846" y="3704273"/>
                  <a:pt x="1147846" y="3704273"/>
                  <a:pt x="1147846" y="3704273"/>
                </a:cubicBezTo>
                <a:cubicBezTo>
                  <a:pt x="1119271" y="3635693"/>
                  <a:pt x="1037356" y="3565208"/>
                  <a:pt x="968776" y="3565208"/>
                </a:cubicBezTo>
                <a:cubicBezTo>
                  <a:pt x="637306" y="3560445"/>
                  <a:pt x="637306" y="3560445"/>
                  <a:pt x="637306" y="3560445"/>
                </a:cubicBezTo>
                <a:cubicBezTo>
                  <a:pt x="397276" y="3544253"/>
                  <a:pt x="333458" y="3355658"/>
                  <a:pt x="333458" y="3259455"/>
                </a:cubicBezTo>
                <a:cubicBezTo>
                  <a:pt x="333458" y="3257550"/>
                  <a:pt x="333458" y="3257550"/>
                  <a:pt x="333458" y="3257550"/>
                </a:cubicBezTo>
                <a:cubicBezTo>
                  <a:pt x="335363" y="3147060"/>
                  <a:pt x="312503" y="3083243"/>
                  <a:pt x="302978" y="3059430"/>
                </a:cubicBezTo>
                <a:cubicBezTo>
                  <a:pt x="264878" y="3030855"/>
                  <a:pt x="242018" y="2995613"/>
                  <a:pt x="232493" y="2976563"/>
                </a:cubicBezTo>
                <a:cubicBezTo>
                  <a:pt x="194393" y="2931795"/>
                  <a:pt x="199156" y="2872740"/>
                  <a:pt x="222968" y="2823210"/>
                </a:cubicBezTo>
                <a:cubicBezTo>
                  <a:pt x="221063" y="2818448"/>
                  <a:pt x="218206" y="2813685"/>
                  <a:pt x="216301" y="2808923"/>
                </a:cubicBezTo>
                <a:cubicBezTo>
                  <a:pt x="174391" y="2754630"/>
                  <a:pt x="181058" y="2690813"/>
                  <a:pt x="209633" y="2644140"/>
                </a:cubicBezTo>
                <a:cubicBezTo>
                  <a:pt x="65806" y="2589848"/>
                  <a:pt x="23896" y="2432685"/>
                  <a:pt x="14371" y="2391728"/>
                </a:cubicBezTo>
                <a:cubicBezTo>
                  <a:pt x="-20872" y="2302193"/>
                  <a:pt x="16276" y="2228850"/>
                  <a:pt x="44851" y="2198370"/>
                </a:cubicBezTo>
                <a:cubicBezTo>
                  <a:pt x="51518" y="2191703"/>
                  <a:pt x="51518" y="2191703"/>
                  <a:pt x="51518" y="2191703"/>
                </a:cubicBezTo>
                <a:cubicBezTo>
                  <a:pt x="58186" y="2186940"/>
                  <a:pt x="58186" y="2186940"/>
                  <a:pt x="58186" y="2186940"/>
                </a:cubicBezTo>
                <a:cubicBezTo>
                  <a:pt x="272498" y="2057400"/>
                  <a:pt x="274403" y="1873568"/>
                  <a:pt x="274403" y="1864043"/>
                </a:cubicBezTo>
                <a:cubicBezTo>
                  <a:pt x="274403" y="1859280"/>
                  <a:pt x="274403" y="1859280"/>
                  <a:pt x="274403" y="1859280"/>
                </a:cubicBezTo>
                <a:cubicBezTo>
                  <a:pt x="274403" y="1854518"/>
                  <a:pt x="274403" y="1854518"/>
                  <a:pt x="274403" y="1854518"/>
                </a:cubicBezTo>
                <a:cubicBezTo>
                  <a:pt x="279166" y="1816418"/>
                  <a:pt x="267736" y="1739265"/>
                  <a:pt x="258211" y="1696403"/>
                </a:cubicBezTo>
                <a:cubicBezTo>
                  <a:pt x="206776" y="1578293"/>
                  <a:pt x="202013" y="1368743"/>
                  <a:pt x="202013" y="1345883"/>
                </a:cubicBezTo>
                <a:cubicBezTo>
                  <a:pt x="192488" y="1004888"/>
                  <a:pt x="406801" y="696278"/>
                  <a:pt x="416326" y="683895"/>
                </a:cubicBezTo>
                <a:cubicBezTo>
                  <a:pt x="418231" y="681990"/>
                  <a:pt x="418231" y="681990"/>
                  <a:pt x="418231" y="681990"/>
                </a:cubicBezTo>
                <a:cubicBezTo>
                  <a:pt x="933533" y="30480"/>
                  <a:pt x="1710773" y="9525"/>
                  <a:pt x="1774591" y="9525"/>
                </a:cubicBezTo>
                <a:cubicBezTo>
                  <a:pt x="1840313" y="2858"/>
                  <a:pt x="1906036" y="0"/>
                  <a:pt x="1972711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01E807CA-EE00-453A-9B4B-56E4816FF391}"/>
              </a:ext>
            </a:extLst>
          </p:cNvPr>
          <p:cNvSpPr/>
          <p:nvPr/>
        </p:nvSpPr>
        <p:spPr>
          <a:xfrm>
            <a:off x="2467980" y="2075356"/>
            <a:ext cx="274021" cy="274021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Right Triangle 13">
            <a:extLst>
              <a:ext uri="{FF2B5EF4-FFF2-40B4-BE49-F238E27FC236}">
                <a16:creationId xmlns:a16="http://schemas.microsoft.com/office/drawing/2014/main" id="{52BA447F-031D-4F08-90B6-5F66EBC13901}"/>
              </a:ext>
            </a:extLst>
          </p:cNvPr>
          <p:cNvSpPr/>
          <p:nvPr/>
        </p:nvSpPr>
        <p:spPr>
          <a:xfrm>
            <a:off x="2431990" y="1527446"/>
            <a:ext cx="274021" cy="274021"/>
          </a:xfrm>
          <a:custGeom>
            <a:avLst/>
            <a:gdLst/>
            <a:ahLst/>
            <a:cxnLst/>
            <a:rect l="l" t="t" r="r" b="b"/>
            <a:pathLst>
              <a:path w="3888432" h="3921971">
                <a:moveTo>
                  <a:pt x="3379043" y="3254688"/>
                </a:moveTo>
                <a:lnTo>
                  <a:pt x="3379043" y="3462328"/>
                </a:lnTo>
                <a:lnTo>
                  <a:pt x="3628183" y="3462328"/>
                </a:lnTo>
                <a:lnTo>
                  <a:pt x="3628183" y="3254688"/>
                </a:lnTo>
                <a:close/>
                <a:moveTo>
                  <a:pt x="2945132" y="3254688"/>
                </a:moveTo>
                <a:lnTo>
                  <a:pt x="2945132" y="3462328"/>
                </a:lnTo>
                <a:lnTo>
                  <a:pt x="3194272" y="3462328"/>
                </a:lnTo>
                <a:lnTo>
                  <a:pt x="3194272" y="3254688"/>
                </a:lnTo>
                <a:close/>
                <a:moveTo>
                  <a:pt x="2514947" y="3254688"/>
                </a:moveTo>
                <a:lnTo>
                  <a:pt x="2514947" y="3462328"/>
                </a:lnTo>
                <a:lnTo>
                  <a:pt x="2764087" y="3462328"/>
                </a:lnTo>
                <a:lnTo>
                  <a:pt x="2764087" y="3254688"/>
                </a:lnTo>
                <a:close/>
                <a:moveTo>
                  <a:pt x="3379043" y="2864535"/>
                </a:moveTo>
                <a:lnTo>
                  <a:pt x="3379043" y="3072175"/>
                </a:lnTo>
                <a:lnTo>
                  <a:pt x="3628183" y="3072175"/>
                </a:lnTo>
                <a:lnTo>
                  <a:pt x="3628183" y="2864535"/>
                </a:lnTo>
                <a:close/>
                <a:moveTo>
                  <a:pt x="2945132" y="2864535"/>
                </a:moveTo>
                <a:lnTo>
                  <a:pt x="2945132" y="3072175"/>
                </a:lnTo>
                <a:lnTo>
                  <a:pt x="3194272" y="3072175"/>
                </a:lnTo>
                <a:lnTo>
                  <a:pt x="3194272" y="2864535"/>
                </a:lnTo>
                <a:close/>
                <a:moveTo>
                  <a:pt x="2514947" y="2864535"/>
                </a:moveTo>
                <a:lnTo>
                  <a:pt x="2514947" y="3072175"/>
                </a:lnTo>
                <a:lnTo>
                  <a:pt x="2764087" y="3072175"/>
                </a:lnTo>
                <a:lnTo>
                  <a:pt x="2764087" y="2864535"/>
                </a:lnTo>
                <a:close/>
                <a:moveTo>
                  <a:pt x="1945832" y="2577619"/>
                </a:moveTo>
                <a:lnTo>
                  <a:pt x="1945832" y="2937659"/>
                </a:lnTo>
                <a:lnTo>
                  <a:pt x="2124754" y="2937659"/>
                </a:lnTo>
                <a:lnTo>
                  <a:pt x="2124754" y="2577619"/>
                </a:lnTo>
                <a:close/>
                <a:moveTo>
                  <a:pt x="1531681" y="2577619"/>
                </a:moveTo>
                <a:lnTo>
                  <a:pt x="1531681" y="2937659"/>
                </a:lnTo>
                <a:lnTo>
                  <a:pt x="1710603" y="2937659"/>
                </a:lnTo>
                <a:lnTo>
                  <a:pt x="1710603" y="2577619"/>
                </a:lnTo>
                <a:close/>
                <a:moveTo>
                  <a:pt x="1117528" y="2577619"/>
                </a:moveTo>
                <a:lnTo>
                  <a:pt x="1117528" y="2937659"/>
                </a:lnTo>
                <a:lnTo>
                  <a:pt x="1296450" y="2937659"/>
                </a:lnTo>
                <a:lnTo>
                  <a:pt x="1296450" y="2577619"/>
                </a:lnTo>
                <a:close/>
                <a:moveTo>
                  <a:pt x="703375" y="2577619"/>
                </a:moveTo>
                <a:lnTo>
                  <a:pt x="703375" y="2937659"/>
                </a:lnTo>
                <a:lnTo>
                  <a:pt x="882297" y="2937659"/>
                </a:lnTo>
                <a:lnTo>
                  <a:pt x="882297" y="2577619"/>
                </a:lnTo>
                <a:close/>
                <a:moveTo>
                  <a:pt x="289222" y="2577619"/>
                </a:moveTo>
                <a:lnTo>
                  <a:pt x="289222" y="2937659"/>
                </a:lnTo>
                <a:lnTo>
                  <a:pt x="468144" y="2937659"/>
                </a:lnTo>
                <a:lnTo>
                  <a:pt x="468144" y="2577619"/>
                </a:lnTo>
                <a:close/>
                <a:moveTo>
                  <a:pt x="3379043" y="2474382"/>
                </a:moveTo>
                <a:lnTo>
                  <a:pt x="3379043" y="2682022"/>
                </a:lnTo>
                <a:lnTo>
                  <a:pt x="3628183" y="2682022"/>
                </a:lnTo>
                <a:lnTo>
                  <a:pt x="3628183" y="2474382"/>
                </a:lnTo>
                <a:close/>
                <a:moveTo>
                  <a:pt x="2945132" y="2474382"/>
                </a:moveTo>
                <a:lnTo>
                  <a:pt x="2945132" y="2682022"/>
                </a:lnTo>
                <a:lnTo>
                  <a:pt x="3194272" y="2682022"/>
                </a:lnTo>
                <a:lnTo>
                  <a:pt x="3194272" y="2474382"/>
                </a:lnTo>
                <a:close/>
                <a:moveTo>
                  <a:pt x="2514947" y="2474382"/>
                </a:moveTo>
                <a:lnTo>
                  <a:pt x="2514947" y="2682022"/>
                </a:lnTo>
                <a:lnTo>
                  <a:pt x="2764087" y="2682022"/>
                </a:lnTo>
                <a:lnTo>
                  <a:pt x="2764087" y="2474382"/>
                </a:lnTo>
                <a:close/>
                <a:moveTo>
                  <a:pt x="3379043" y="2084229"/>
                </a:moveTo>
                <a:lnTo>
                  <a:pt x="3379043" y="2291869"/>
                </a:lnTo>
                <a:lnTo>
                  <a:pt x="3628183" y="2291869"/>
                </a:lnTo>
                <a:lnTo>
                  <a:pt x="3628183" y="2084229"/>
                </a:lnTo>
                <a:close/>
                <a:moveTo>
                  <a:pt x="2945132" y="2084229"/>
                </a:moveTo>
                <a:lnTo>
                  <a:pt x="2945132" y="2291869"/>
                </a:lnTo>
                <a:lnTo>
                  <a:pt x="3194272" y="2291869"/>
                </a:lnTo>
                <a:lnTo>
                  <a:pt x="3194272" y="2084229"/>
                </a:lnTo>
                <a:close/>
                <a:moveTo>
                  <a:pt x="2514947" y="2084229"/>
                </a:moveTo>
                <a:lnTo>
                  <a:pt x="2514947" y="2291869"/>
                </a:lnTo>
                <a:lnTo>
                  <a:pt x="2764087" y="2291869"/>
                </a:lnTo>
                <a:lnTo>
                  <a:pt x="2764087" y="2084229"/>
                </a:lnTo>
                <a:close/>
                <a:moveTo>
                  <a:pt x="2124144" y="1714020"/>
                </a:moveTo>
                <a:lnTo>
                  <a:pt x="2124144" y="2164020"/>
                </a:lnTo>
                <a:lnTo>
                  <a:pt x="1296144" y="2164020"/>
                </a:lnTo>
                <a:close/>
                <a:moveTo>
                  <a:pt x="197090" y="609603"/>
                </a:moveTo>
                <a:lnTo>
                  <a:pt x="525322" y="609603"/>
                </a:lnTo>
                <a:lnTo>
                  <a:pt x="584058" y="2101023"/>
                </a:lnTo>
                <a:lnTo>
                  <a:pt x="1296144" y="1714020"/>
                </a:lnTo>
                <a:lnTo>
                  <a:pt x="1296144" y="2164020"/>
                </a:lnTo>
                <a:lnTo>
                  <a:pt x="586539" y="2164020"/>
                </a:lnTo>
                <a:lnTo>
                  <a:pt x="590547" y="2265787"/>
                </a:lnTo>
                <a:lnTo>
                  <a:pt x="2232248" y="2265787"/>
                </a:lnTo>
                <a:lnTo>
                  <a:pt x="2232248" y="1954513"/>
                </a:lnTo>
                <a:lnTo>
                  <a:pt x="2232248" y="1054513"/>
                </a:lnTo>
                <a:lnTo>
                  <a:pt x="3888248" y="1954513"/>
                </a:lnTo>
                <a:lnTo>
                  <a:pt x="3888432" y="1954513"/>
                </a:lnTo>
                <a:lnTo>
                  <a:pt x="3888432" y="3921971"/>
                </a:lnTo>
                <a:lnTo>
                  <a:pt x="2304256" y="3921971"/>
                </a:lnTo>
                <a:lnTo>
                  <a:pt x="2232248" y="3921971"/>
                </a:lnTo>
                <a:lnTo>
                  <a:pt x="772857" y="3921971"/>
                </a:lnTo>
                <a:lnTo>
                  <a:pt x="772857" y="3290059"/>
                </a:lnTo>
                <a:lnTo>
                  <a:pt x="361206" y="3290059"/>
                </a:lnTo>
                <a:lnTo>
                  <a:pt x="361206" y="3921971"/>
                </a:lnTo>
                <a:lnTo>
                  <a:pt x="0" y="3921971"/>
                </a:lnTo>
                <a:lnTo>
                  <a:pt x="0" y="2265787"/>
                </a:lnTo>
                <a:lnTo>
                  <a:pt x="131865" y="2265787"/>
                </a:lnTo>
                <a:close/>
                <a:moveTo>
                  <a:pt x="929888" y="0"/>
                </a:moveTo>
                <a:cubicBezTo>
                  <a:pt x="1019595" y="0"/>
                  <a:pt x="1124659" y="30463"/>
                  <a:pt x="1166726" y="102575"/>
                </a:cubicBezTo>
                <a:cubicBezTo>
                  <a:pt x="1212070" y="48192"/>
                  <a:pt x="1255094" y="19511"/>
                  <a:pt x="1304210" y="14210"/>
                </a:cubicBezTo>
                <a:cubicBezTo>
                  <a:pt x="1353326" y="8909"/>
                  <a:pt x="1418945" y="35057"/>
                  <a:pt x="1461423" y="70767"/>
                </a:cubicBezTo>
                <a:cubicBezTo>
                  <a:pt x="1500648" y="39845"/>
                  <a:pt x="1550404" y="23049"/>
                  <a:pt x="1604082" y="23049"/>
                </a:cubicBezTo>
                <a:cubicBezTo>
                  <a:pt x="1692530" y="23049"/>
                  <a:pt x="1770327" y="68651"/>
                  <a:pt x="1814928" y="137833"/>
                </a:cubicBezTo>
                <a:cubicBezTo>
                  <a:pt x="1859765" y="69447"/>
                  <a:pt x="1937139" y="24416"/>
                  <a:pt x="2025031" y="24416"/>
                </a:cubicBezTo>
                <a:cubicBezTo>
                  <a:pt x="2135143" y="24416"/>
                  <a:pt x="2228747" y="95092"/>
                  <a:pt x="2261925" y="193913"/>
                </a:cubicBezTo>
                <a:cubicBezTo>
                  <a:pt x="2262329" y="193791"/>
                  <a:pt x="2262735" y="193790"/>
                  <a:pt x="2263140" y="193790"/>
                </a:cubicBezTo>
                <a:cubicBezTo>
                  <a:pt x="2402209" y="193790"/>
                  <a:pt x="2514947" y="306528"/>
                  <a:pt x="2514947" y="445597"/>
                </a:cubicBezTo>
                <a:cubicBezTo>
                  <a:pt x="2514947" y="584666"/>
                  <a:pt x="2402209" y="697404"/>
                  <a:pt x="2263140" y="697404"/>
                </a:cubicBezTo>
                <a:cubicBezTo>
                  <a:pt x="2176391" y="697404"/>
                  <a:pt x="2099888" y="653537"/>
                  <a:pt x="2054640" y="586750"/>
                </a:cubicBezTo>
                <a:cubicBezTo>
                  <a:pt x="2010395" y="653762"/>
                  <a:pt x="1934062" y="697404"/>
                  <a:pt x="1847535" y="697404"/>
                </a:cubicBezTo>
                <a:cubicBezTo>
                  <a:pt x="1789311" y="697404"/>
                  <a:pt x="1735702" y="677642"/>
                  <a:pt x="1693695" y="643630"/>
                </a:cubicBezTo>
                <a:cubicBezTo>
                  <a:pt x="1651689" y="677642"/>
                  <a:pt x="1598080" y="697404"/>
                  <a:pt x="1539855" y="697404"/>
                </a:cubicBezTo>
                <a:cubicBezTo>
                  <a:pt x="1441551" y="697404"/>
                  <a:pt x="1356403" y="641072"/>
                  <a:pt x="1315888" y="558445"/>
                </a:cubicBezTo>
                <a:cubicBezTo>
                  <a:pt x="1272229" y="598661"/>
                  <a:pt x="1206400" y="634839"/>
                  <a:pt x="1149712" y="622576"/>
                </a:cubicBezTo>
                <a:cubicBezTo>
                  <a:pt x="1096483" y="611061"/>
                  <a:pt x="1025744" y="572014"/>
                  <a:pt x="984978" y="498638"/>
                </a:cubicBezTo>
                <a:cubicBezTo>
                  <a:pt x="959504" y="574665"/>
                  <a:pt x="887516" y="629050"/>
                  <a:pt x="802824" y="629050"/>
                </a:cubicBezTo>
                <a:cubicBezTo>
                  <a:pt x="724492" y="629050"/>
                  <a:pt x="657026" y="582526"/>
                  <a:pt x="627413" y="515210"/>
                </a:cubicBezTo>
                <a:cubicBezTo>
                  <a:pt x="584988" y="553591"/>
                  <a:pt x="527392" y="574026"/>
                  <a:pt x="479717" y="567162"/>
                </a:cubicBezTo>
                <a:cubicBezTo>
                  <a:pt x="439788" y="561414"/>
                  <a:pt x="406466" y="547383"/>
                  <a:pt x="379767" y="527160"/>
                </a:cubicBezTo>
                <a:cubicBezTo>
                  <a:pt x="310874" y="498171"/>
                  <a:pt x="262300" y="430445"/>
                  <a:pt x="261518" y="351249"/>
                </a:cubicBezTo>
                <a:cubicBezTo>
                  <a:pt x="261425" y="351089"/>
                  <a:pt x="261381" y="350918"/>
                  <a:pt x="261338" y="350746"/>
                </a:cubicBezTo>
                <a:cubicBezTo>
                  <a:pt x="228153" y="316942"/>
                  <a:pt x="208360" y="270473"/>
                  <a:pt x="208360" y="219381"/>
                </a:cubicBezTo>
                <a:cubicBezTo>
                  <a:pt x="208360" y="112466"/>
                  <a:pt x="295031" y="25795"/>
                  <a:pt x="401946" y="25795"/>
                </a:cubicBezTo>
                <a:cubicBezTo>
                  <a:pt x="425158" y="25795"/>
                  <a:pt x="447416" y="29880"/>
                  <a:pt x="467791" y="38056"/>
                </a:cubicBezTo>
                <a:cubicBezTo>
                  <a:pt x="585794" y="17893"/>
                  <a:pt x="696162" y="87852"/>
                  <a:pt x="737322" y="124235"/>
                </a:cubicBezTo>
                <a:cubicBezTo>
                  <a:pt x="782627" y="68126"/>
                  <a:pt x="852143" y="0"/>
                  <a:pt x="9298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3AB4AD98-E2D9-49B6-806E-F17759063669}"/>
              </a:ext>
            </a:extLst>
          </p:cNvPr>
          <p:cNvSpPr>
            <a:spLocks noChangeAspect="1"/>
          </p:cNvSpPr>
          <p:nvPr/>
        </p:nvSpPr>
        <p:spPr>
          <a:xfrm rot="18900000">
            <a:off x="5259701" y="2405087"/>
            <a:ext cx="347830" cy="274021"/>
          </a:xfrm>
          <a:custGeom>
            <a:avLst/>
            <a:gdLst/>
            <a:ahLst/>
            <a:cxnLst/>
            <a:rect l="l" t="t" r="r" b="b"/>
            <a:pathLst>
              <a:path w="3805825" h="2998234">
                <a:moveTo>
                  <a:pt x="571963" y="2092124"/>
                </a:moveTo>
                <a:lnTo>
                  <a:pt x="465390" y="2092124"/>
                </a:lnTo>
                <a:lnTo>
                  <a:pt x="571963" y="2198697"/>
                </a:lnTo>
                <a:close/>
                <a:moveTo>
                  <a:pt x="571962" y="1939097"/>
                </a:moveTo>
                <a:lnTo>
                  <a:pt x="465390" y="2045669"/>
                </a:lnTo>
                <a:lnTo>
                  <a:pt x="571962" y="2045669"/>
                </a:lnTo>
                <a:close/>
                <a:moveTo>
                  <a:pt x="724990" y="2092124"/>
                </a:moveTo>
                <a:lnTo>
                  <a:pt x="618417" y="2092124"/>
                </a:lnTo>
                <a:lnTo>
                  <a:pt x="618418" y="2198697"/>
                </a:lnTo>
                <a:close/>
                <a:moveTo>
                  <a:pt x="618418" y="1939104"/>
                </a:moveTo>
                <a:lnTo>
                  <a:pt x="618417" y="2045669"/>
                </a:lnTo>
                <a:lnTo>
                  <a:pt x="724982" y="2045669"/>
                </a:lnTo>
                <a:close/>
                <a:moveTo>
                  <a:pt x="760612" y="1901643"/>
                </a:moveTo>
                <a:lnTo>
                  <a:pt x="654047" y="1901643"/>
                </a:lnTo>
                <a:lnTo>
                  <a:pt x="760612" y="2008208"/>
                </a:lnTo>
                <a:close/>
                <a:moveTo>
                  <a:pt x="760612" y="1748616"/>
                </a:moveTo>
                <a:lnTo>
                  <a:pt x="654040" y="1855188"/>
                </a:lnTo>
                <a:lnTo>
                  <a:pt x="760612" y="1855188"/>
                </a:lnTo>
                <a:close/>
                <a:moveTo>
                  <a:pt x="913640" y="1901643"/>
                </a:moveTo>
                <a:lnTo>
                  <a:pt x="807067" y="1901643"/>
                </a:lnTo>
                <a:lnTo>
                  <a:pt x="807067" y="2008216"/>
                </a:lnTo>
                <a:close/>
                <a:moveTo>
                  <a:pt x="807067" y="1748615"/>
                </a:moveTo>
                <a:lnTo>
                  <a:pt x="807067" y="1855188"/>
                </a:lnTo>
                <a:lnTo>
                  <a:pt x="913640" y="1855188"/>
                </a:lnTo>
                <a:close/>
                <a:moveTo>
                  <a:pt x="953368" y="1708887"/>
                </a:moveTo>
                <a:lnTo>
                  <a:pt x="846796" y="1708887"/>
                </a:lnTo>
                <a:lnTo>
                  <a:pt x="953368" y="1815459"/>
                </a:lnTo>
                <a:close/>
                <a:moveTo>
                  <a:pt x="953368" y="1555860"/>
                </a:moveTo>
                <a:lnTo>
                  <a:pt x="846796" y="1662432"/>
                </a:lnTo>
                <a:lnTo>
                  <a:pt x="953368" y="1662432"/>
                </a:lnTo>
                <a:close/>
                <a:moveTo>
                  <a:pt x="1106396" y="1708887"/>
                </a:moveTo>
                <a:lnTo>
                  <a:pt x="999823" y="1708887"/>
                </a:lnTo>
                <a:lnTo>
                  <a:pt x="999823" y="1815460"/>
                </a:lnTo>
                <a:close/>
                <a:moveTo>
                  <a:pt x="999823" y="1555860"/>
                </a:moveTo>
                <a:lnTo>
                  <a:pt x="999823" y="1662432"/>
                </a:lnTo>
                <a:lnTo>
                  <a:pt x="1106396" y="1662432"/>
                </a:lnTo>
                <a:close/>
                <a:moveTo>
                  <a:pt x="1144754" y="1514764"/>
                </a:moveTo>
                <a:lnTo>
                  <a:pt x="1038182" y="1514764"/>
                </a:lnTo>
                <a:lnTo>
                  <a:pt x="1144754" y="1621337"/>
                </a:lnTo>
                <a:close/>
                <a:moveTo>
                  <a:pt x="1144754" y="1361737"/>
                </a:moveTo>
                <a:lnTo>
                  <a:pt x="1038182" y="1468309"/>
                </a:lnTo>
                <a:lnTo>
                  <a:pt x="1144754" y="1468309"/>
                </a:lnTo>
                <a:close/>
                <a:moveTo>
                  <a:pt x="1297782" y="1514764"/>
                </a:moveTo>
                <a:lnTo>
                  <a:pt x="1191209" y="1514764"/>
                </a:lnTo>
                <a:lnTo>
                  <a:pt x="1191209" y="1621337"/>
                </a:lnTo>
                <a:close/>
                <a:moveTo>
                  <a:pt x="1191209" y="1361737"/>
                </a:moveTo>
                <a:lnTo>
                  <a:pt x="1191209" y="1468309"/>
                </a:lnTo>
                <a:lnTo>
                  <a:pt x="1297782" y="1468309"/>
                </a:lnTo>
                <a:close/>
                <a:moveTo>
                  <a:pt x="1335838" y="1323681"/>
                </a:moveTo>
                <a:lnTo>
                  <a:pt x="1229266" y="1323681"/>
                </a:lnTo>
                <a:lnTo>
                  <a:pt x="1335838" y="1430253"/>
                </a:lnTo>
                <a:close/>
                <a:moveTo>
                  <a:pt x="1335838" y="1170654"/>
                </a:moveTo>
                <a:lnTo>
                  <a:pt x="1229266" y="1277226"/>
                </a:lnTo>
                <a:lnTo>
                  <a:pt x="1335838" y="1277226"/>
                </a:lnTo>
                <a:close/>
                <a:moveTo>
                  <a:pt x="1488865" y="1323681"/>
                </a:moveTo>
                <a:lnTo>
                  <a:pt x="1382293" y="1323681"/>
                </a:lnTo>
                <a:lnTo>
                  <a:pt x="1382293" y="1430253"/>
                </a:lnTo>
                <a:close/>
                <a:moveTo>
                  <a:pt x="1382293" y="1170653"/>
                </a:moveTo>
                <a:lnTo>
                  <a:pt x="1382293" y="1277226"/>
                </a:lnTo>
                <a:lnTo>
                  <a:pt x="1488865" y="1277226"/>
                </a:lnTo>
                <a:close/>
                <a:moveTo>
                  <a:pt x="2914702" y="2523007"/>
                </a:moveTo>
                <a:cubicBezTo>
                  <a:pt x="2900642" y="2508947"/>
                  <a:pt x="2877845" y="2508947"/>
                  <a:pt x="2863784" y="2523007"/>
                </a:cubicBezTo>
                <a:cubicBezTo>
                  <a:pt x="2849724" y="2537067"/>
                  <a:pt x="2849724" y="2559864"/>
                  <a:pt x="2863784" y="2573924"/>
                </a:cubicBezTo>
                <a:cubicBezTo>
                  <a:pt x="2877845" y="2587985"/>
                  <a:pt x="2900642" y="2587985"/>
                  <a:pt x="2914702" y="2573924"/>
                </a:cubicBezTo>
                <a:cubicBezTo>
                  <a:pt x="2928762" y="2559864"/>
                  <a:pt x="2928762" y="2537067"/>
                  <a:pt x="2914702" y="2523007"/>
                </a:cubicBezTo>
                <a:close/>
                <a:moveTo>
                  <a:pt x="1526922" y="1132597"/>
                </a:moveTo>
                <a:lnTo>
                  <a:pt x="1420350" y="1132596"/>
                </a:lnTo>
                <a:lnTo>
                  <a:pt x="1526922" y="1239169"/>
                </a:lnTo>
                <a:close/>
                <a:moveTo>
                  <a:pt x="1526922" y="979569"/>
                </a:moveTo>
                <a:lnTo>
                  <a:pt x="1420350" y="1086141"/>
                </a:lnTo>
                <a:lnTo>
                  <a:pt x="1526922" y="1086142"/>
                </a:lnTo>
                <a:close/>
                <a:moveTo>
                  <a:pt x="1679950" y="1132597"/>
                </a:moveTo>
                <a:lnTo>
                  <a:pt x="1573377" y="1132597"/>
                </a:lnTo>
                <a:lnTo>
                  <a:pt x="1573377" y="1239169"/>
                </a:lnTo>
                <a:close/>
                <a:moveTo>
                  <a:pt x="1573377" y="979569"/>
                </a:moveTo>
                <a:lnTo>
                  <a:pt x="1573377" y="1086142"/>
                </a:lnTo>
                <a:lnTo>
                  <a:pt x="1679950" y="1086142"/>
                </a:lnTo>
                <a:close/>
                <a:moveTo>
                  <a:pt x="1718007" y="941512"/>
                </a:moveTo>
                <a:lnTo>
                  <a:pt x="1611434" y="941512"/>
                </a:lnTo>
                <a:lnTo>
                  <a:pt x="1718007" y="1048085"/>
                </a:lnTo>
                <a:close/>
                <a:moveTo>
                  <a:pt x="1718006" y="788485"/>
                </a:moveTo>
                <a:lnTo>
                  <a:pt x="1611434" y="895057"/>
                </a:lnTo>
                <a:lnTo>
                  <a:pt x="1718006" y="895057"/>
                </a:lnTo>
                <a:close/>
                <a:moveTo>
                  <a:pt x="1871034" y="941512"/>
                </a:moveTo>
                <a:lnTo>
                  <a:pt x="1764461" y="941512"/>
                </a:lnTo>
                <a:lnTo>
                  <a:pt x="1764462" y="1048085"/>
                </a:lnTo>
                <a:close/>
                <a:moveTo>
                  <a:pt x="1764461" y="788485"/>
                </a:moveTo>
                <a:lnTo>
                  <a:pt x="1764462" y="895057"/>
                </a:lnTo>
                <a:lnTo>
                  <a:pt x="1871034" y="895057"/>
                </a:lnTo>
                <a:close/>
                <a:moveTo>
                  <a:pt x="3382381" y="1946466"/>
                </a:moveTo>
                <a:lnTo>
                  <a:pt x="2893361" y="2435486"/>
                </a:lnTo>
                <a:lnTo>
                  <a:pt x="2933988" y="2428503"/>
                </a:lnTo>
                <a:lnTo>
                  <a:pt x="3009207" y="2503722"/>
                </a:lnTo>
                <a:lnTo>
                  <a:pt x="3003173" y="2538827"/>
                </a:lnTo>
                <a:lnTo>
                  <a:pt x="3488958" y="2053042"/>
                </a:lnTo>
                <a:lnTo>
                  <a:pt x="3388629" y="1952714"/>
                </a:lnTo>
                <a:close/>
                <a:moveTo>
                  <a:pt x="2405874" y="794872"/>
                </a:moveTo>
                <a:lnTo>
                  <a:pt x="2299301" y="794872"/>
                </a:lnTo>
                <a:lnTo>
                  <a:pt x="2405874" y="901444"/>
                </a:lnTo>
                <a:close/>
                <a:moveTo>
                  <a:pt x="2789111" y="1176277"/>
                </a:moveTo>
                <a:lnTo>
                  <a:pt x="2682538" y="1176278"/>
                </a:lnTo>
                <a:lnTo>
                  <a:pt x="2789111" y="1282850"/>
                </a:lnTo>
                <a:close/>
                <a:moveTo>
                  <a:pt x="2596355" y="983521"/>
                </a:moveTo>
                <a:lnTo>
                  <a:pt x="2489782" y="983522"/>
                </a:lnTo>
                <a:lnTo>
                  <a:pt x="2596355" y="1090094"/>
                </a:lnTo>
                <a:close/>
                <a:moveTo>
                  <a:pt x="3174317" y="1558747"/>
                </a:moveTo>
                <a:lnTo>
                  <a:pt x="3067745" y="1558747"/>
                </a:lnTo>
                <a:lnTo>
                  <a:pt x="3174317" y="1665320"/>
                </a:lnTo>
                <a:close/>
                <a:moveTo>
                  <a:pt x="2983234" y="1367664"/>
                </a:moveTo>
                <a:lnTo>
                  <a:pt x="2876661" y="1367664"/>
                </a:lnTo>
                <a:lnTo>
                  <a:pt x="2983234" y="1474236"/>
                </a:lnTo>
                <a:close/>
                <a:moveTo>
                  <a:pt x="3556486" y="1940915"/>
                </a:moveTo>
                <a:lnTo>
                  <a:pt x="3449914" y="1940915"/>
                </a:lnTo>
                <a:lnTo>
                  <a:pt x="3556487" y="2047488"/>
                </a:lnTo>
                <a:close/>
                <a:moveTo>
                  <a:pt x="3365402" y="1749831"/>
                </a:moveTo>
                <a:lnTo>
                  <a:pt x="3258830" y="1749831"/>
                </a:lnTo>
                <a:lnTo>
                  <a:pt x="3365402" y="1856404"/>
                </a:lnTo>
                <a:close/>
                <a:moveTo>
                  <a:pt x="3761426" y="2144804"/>
                </a:moveTo>
                <a:lnTo>
                  <a:pt x="3654853" y="2144804"/>
                </a:lnTo>
                <a:lnTo>
                  <a:pt x="3761426" y="2251377"/>
                </a:lnTo>
                <a:close/>
                <a:moveTo>
                  <a:pt x="2405874" y="657532"/>
                </a:moveTo>
                <a:lnTo>
                  <a:pt x="2314989" y="748417"/>
                </a:lnTo>
                <a:lnTo>
                  <a:pt x="2405874" y="748417"/>
                </a:lnTo>
                <a:close/>
                <a:moveTo>
                  <a:pt x="2558894" y="794872"/>
                </a:moveTo>
                <a:lnTo>
                  <a:pt x="2452329" y="794872"/>
                </a:lnTo>
                <a:lnTo>
                  <a:pt x="2452329" y="901437"/>
                </a:lnTo>
                <a:close/>
                <a:moveTo>
                  <a:pt x="2596355" y="830501"/>
                </a:moveTo>
                <a:lnTo>
                  <a:pt x="2489790" y="937067"/>
                </a:lnTo>
                <a:lnTo>
                  <a:pt x="2596355" y="937067"/>
                </a:lnTo>
                <a:close/>
                <a:moveTo>
                  <a:pt x="2942138" y="1176278"/>
                </a:moveTo>
                <a:lnTo>
                  <a:pt x="2835566" y="1176277"/>
                </a:lnTo>
                <a:lnTo>
                  <a:pt x="2835566" y="1282850"/>
                </a:lnTo>
                <a:close/>
                <a:moveTo>
                  <a:pt x="2789111" y="1023250"/>
                </a:moveTo>
                <a:lnTo>
                  <a:pt x="2682538" y="1129823"/>
                </a:lnTo>
                <a:lnTo>
                  <a:pt x="2789111" y="1129823"/>
                </a:lnTo>
                <a:close/>
                <a:moveTo>
                  <a:pt x="2749382" y="983521"/>
                </a:moveTo>
                <a:lnTo>
                  <a:pt x="2642810" y="983522"/>
                </a:lnTo>
                <a:lnTo>
                  <a:pt x="2642810" y="1090094"/>
                </a:lnTo>
                <a:close/>
                <a:moveTo>
                  <a:pt x="3327345" y="1558747"/>
                </a:moveTo>
                <a:lnTo>
                  <a:pt x="3220772" y="1558747"/>
                </a:lnTo>
                <a:lnTo>
                  <a:pt x="3220772" y="1665320"/>
                </a:lnTo>
                <a:close/>
                <a:moveTo>
                  <a:pt x="3174317" y="1405720"/>
                </a:moveTo>
                <a:lnTo>
                  <a:pt x="3067745" y="1512292"/>
                </a:lnTo>
                <a:lnTo>
                  <a:pt x="3174317" y="1512292"/>
                </a:lnTo>
                <a:close/>
                <a:moveTo>
                  <a:pt x="3136261" y="1367664"/>
                </a:moveTo>
                <a:lnTo>
                  <a:pt x="3029688" y="1367664"/>
                </a:lnTo>
                <a:lnTo>
                  <a:pt x="3029689" y="1474236"/>
                </a:lnTo>
                <a:close/>
                <a:moveTo>
                  <a:pt x="2983234" y="1214636"/>
                </a:moveTo>
                <a:lnTo>
                  <a:pt x="2876661" y="1321209"/>
                </a:lnTo>
                <a:lnTo>
                  <a:pt x="2983234" y="1321209"/>
                </a:lnTo>
                <a:close/>
                <a:moveTo>
                  <a:pt x="3709514" y="1940915"/>
                </a:moveTo>
                <a:lnTo>
                  <a:pt x="3602941" y="1940915"/>
                </a:lnTo>
                <a:lnTo>
                  <a:pt x="3602942" y="2047488"/>
                </a:lnTo>
                <a:close/>
                <a:moveTo>
                  <a:pt x="3556487" y="1787888"/>
                </a:moveTo>
                <a:lnTo>
                  <a:pt x="3449914" y="1894460"/>
                </a:lnTo>
                <a:lnTo>
                  <a:pt x="3556486" y="1894460"/>
                </a:lnTo>
                <a:close/>
                <a:moveTo>
                  <a:pt x="3518430" y="1749831"/>
                </a:moveTo>
                <a:lnTo>
                  <a:pt x="3411857" y="1749831"/>
                </a:lnTo>
                <a:lnTo>
                  <a:pt x="3411857" y="1856403"/>
                </a:lnTo>
                <a:close/>
                <a:moveTo>
                  <a:pt x="3365402" y="1596803"/>
                </a:moveTo>
                <a:lnTo>
                  <a:pt x="3258830" y="1703376"/>
                </a:lnTo>
                <a:lnTo>
                  <a:pt x="3365402" y="1703376"/>
                </a:lnTo>
                <a:close/>
                <a:moveTo>
                  <a:pt x="3761426" y="1991777"/>
                </a:moveTo>
                <a:lnTo>
                  <a:pt x="3654853" y="2098349"/>
                </a:lnTo>
                <a:lnTo>
                  <a:pt x="3761426" y="2098349"/>
                </a:lnTo>
                <a:close/>
                <a:moveTo>
                  <a:pt x="2452329" y="641845"/>
                </a:moveTo>
                <a:lnTo>
                  <a:pt x="2452329" y="748417"/>
                </a:lnTo>
                <a:lnTo>
                  <a:pt x="2558901" y="748417"/>
                </a:lnTo>
                <a:close/>
                <a:moveTo>
                  <a:pt x="2835566" y="1023250"/>
                </a:moveTo>
                <a:lnTo>
                  <a:pt x="2835566" y="1129822"/>
                </a:lnTo>
                <a:lnTo>
                  <a:pt x="2942138" y="1129822"/>
                </a:lnTo>
                <a:close/>
                <a:moveTo>
                  <a:pt x="2642810" y="830494"/>
                </a:moveTo>
                <a:lnTo>
                  <a:pt x="2642810" y="937066"/>
                </a:lnTo>
                <a:lnTo>
                  <a:pt x="2749382" y="937066"/>
                </a:lnTo>
                <a:close/>
                <a:moveTo>
                  <a:pt x="3220772" y="1405720"/>
                </a:moveTo>
                <a:lnTo>
                  <a:pt x="3220772" y="1512292"/>
                </a:lnTo>
                <a:lnTo>
                  <a:pt x="3327344" y="1512292"/>
                </a:lnTo>
                <a:close/>
                <a:moveTo>
                  <a:pt x="3029688" y="1214636"/>
                </a:moveTo>
                <a:lnTo>
                  <a:pt x="3029688" y="1321209"/>
                </a:lnTo>
                <a:lnTo>
                  <a:pt x="3136261" y="1321209"/>
                </a:lnTo>
                <a:close/>
                <a:moveTo>
                  <a:pt x="3602941" y="1787888"/>
                </a:moveTo>
                <a:lnTo>
                  <a:pt x="3602941" y="1894460"/>
                </a:lnTo>
                <a:lnTo>
                  <a:pt x="3709514" y="1894460"/>
                </a:lnTo>
                <a:close/>
                <a:moveTo>
                  <a:pt x="3411857" y="1596803"/>
                </a:moveTo>
                <a:lnTo>
                  <a:pt x="3411857" y="1703376"/>
                </a:lnTo>
                <a:lnTo>
                  <a:pt x="3518429" y="1703376"/>
                </a:lnTo>
                <a:close/>
                <a:moveTo>
                  <a:pt x="2353083" y="150965"/>
                </a:moveTo>
                <a:lnTo>
                  <a:pt x="2025288" y="132265"/>
                </a:lnTo>
                <a:lnTo>
                  <a:pt x="2071608" y="178585"/>
                </a:lnTo>
                <a:lnTo>
                  <a:pt x="2093619" y="156574"/>
                </a:lnTo>
                <a:lnTo>
                  <a:pt x="2220546" y="283501"/>
                </a:lnTo>
                <a:close/>
                <a:moveTo>
                  <a:pt x="2523312" y="286240"/>
                </a:moveTo>
                <a:lnTo>
                  <a:pt x="2373298" y="436253"/>
                </a:lnTo>
                <a:lnTo>
                  <a:pt x="2500225" y="563180"/>
                </a:lnTo>
                <a:lnTo>
                  <a:pt x="2473487" y="589919"/>
                </a:lnTo>
                <a:lnTo>
                  <a:pt x="2618667" y="735099"/>
                </a:lnTo>
                <a:lnTo>
                  <a:pt x="2619582" y="734183"/>
                </a:lnTo>
                <a:lnTo>
                  <a:pt x="2812338" y="926939"/>
                </a:lnTo>
                <a:lnTo>
                  <a:pt x="2845693" y="960294"/>
                </a:lnTo>
                <a:lnTo>
                  <a:pt x="3005093" y="1119693"/>
                </a:lnTo>
                <a:lnTo>
                  <a:pt x="3006461" y="1118325"/>
                </a:lnTo>
                <a:lnTo>
                  <a:pt x="3197545" y="1309409"/>
                </a:lnTo>
                <a:lnTo>
                  <a:pt x="3232572" y="1344436"/>
                </a:lnTo>
                <a:lnTo>
                  <a:pt x="3246403" y="1358267"/>
                </a:lnTo>
                <a:close/>
                <a:moveTo>
                  <a:pt x="2523816" y="30335"/>
                </a:moveTo>
                <a:lnTo>
                  <a:pt x="2626629" y="133149"/>
                </a:lnTo>
                <a:lnTo>
                  <a:pt x="2552082" y="207696"/>
                </a:lnTo>
                <a:lnTo>
                  <a:pt x="2576968" y="232583"/>
                </a:lnTo>
                <a:lnTo>
                  <a:pt x="2575182" y="234369"/>
                </a:lnTo>
                <a:lnTo>
                  <a:pt x="3513251" y="1625113"/>
                </a:lnTo>
                <a:lnTo>
                  <a:pt x="3579714" y="1691577"/>
                </a:lnTo>
                <a:lnTo>
                  <a:pt x="3614741" y="1726603"/>
                </a:lnTo>
                <a:lnTo>
                  <a:pt x="3784128" y="1895991"/>
                </a:lnTo>
                <a:lnTo>
                  <a:pt x="3784653" y="1895466"/>
                </a:lnTo>
                <a:lnTo>
                  <a:pt x="3802957" y="1913770"/>
                </a:lnTo>
                <a:lnTo>
                  <a:pt x="3802957" y="1914820"/>
                </a:lnTo>
                <a:lnTo>
                  <a:pt x="3805825" y="1917687"/>
                </a:lnTo>
                <a:lnTo>
                  <a:pt x="3802957" y="1920555"/>
                </a:lnTo>
                <a:lnTo>
                  <a:pt x="3802957" y="2329384"/>
                </a:lnTo>
                <a:lnTo>
                  <a:pt x="3784653" y="2347688"/>
                </a:lnTo>
                <a:lnTo>
                  <a:pt x="3580239" y="2143274"/>
                </a:lnTo>
                <a:lnTo>
                  <a:pt x="3579714" y="2143798"/>
                </a:lnTo>
                <a:lnTo>
                  <a:pt x="3514414" y="2078498"/>
                </a:lnTo>
                <a:lnTo>
                  <a:pt x="2992605" y="2600306"/>
                </a:lnTo>
                <a:lnTo>
                  <a:pt x="2990741" y="2611151"/>
                </a:lnTo>
                <a:lnTo>
                  <a:pt x="2771416" y="2767764"/>
                </a:lnTo>
                <a:lnTo>
                  <a:pt x="2746140" y="2742487"/>
                </a:lnTo>
                <a:lnTo>
                  <a:pt x="2670170" y="2818456"/>
                </a:lnTo>
                <a:lnTo>
                  <a:pt x="2651401" y="2799687"/>
                </a:lnTo>
                <a:cubicBezTo>
                  <a:pt x="2625528" y="2785735"/>
                  <a:pt x="2592950" y="2788926"/>
                  <a:pt x="2569612" y="2809139"/>
                </a:cubicBezTo>
                <a:cubicBezTo>
                  <a:pt x="2540180" y="2834630"/>
                  <a:pt x="2535445" y="2878528"/>
                  <a:pt x="2558763" y="2909709"/>
                </a:cubicBezTo>
                <a:cubicBezTo>
                  <a:pt x="2580225" y="2939886"/>
                  <a:pt x="2602221" y="2944074"/>
                  <a:pt x="2698387" y="2956528"/>
                </a:cubicBezTo>
                <a:cubicBezTo>
                  <a:pt x="2612716" y="3019512"/>
                  <a:pt x="2549084" y="3004923"/>
                  <a:pt x="2499317" y="2954166"/>
                </a:cubicBezTo>
                <a:cubicBezTo>
                  <a:pt x="2449549" y="2903408"/>
                  <a:pt x="2462151" y="2804007"/>
                  <a:pt x="2521014" y="2753027"/>
                </a:cubicBezTo>
                <a:cubicBezTo>
                  <a:pt x="2561003" y="2718393"/>
                  <a:pt x="2614554" y="2708748"/>
                  <a:pt x="2661444" y="2725347"/>
                </a:cubicBezTo>
                <a:lnTo>
                  <a:pt x="2695222" y="2691569"/>
                </a:lnTo>
                <a:lnTo>
                  <a:pt x="2669947" y="2666294"/>
                </a:lnTo>
                <a:lnTo>
                  <a:pt x="2810390" y="2469612"/>
                </a:lnTo>
                <a:lnTo>
                  <a:pt x="2809356" y="2468579"/>
                </a:lnTo>
                <a:lnTo>
                  <a:pt x="2815551" y="2462385"/>
                </a:lnTo>
                <a:lnTo>
                  <a:pt x="2826559" y="2446968"/>
                </a:lnTo>
                <a:lnTo>
                  <a:pt x="2831882" y="2446053"/>
                </a:lnTo>
                <a:lnTo>
                  <a:pt x="3356925" y="1921010"/>
                </a:lnTo>
                <a:lnTo>
                  <a:pt x="3353603" y="1917688"/>
                </a:lnTo>
                <a:lnTo>
                  <a:pt x="3197545" y="1761630"/>
                </a:lnTo>
                <a:lnTo>
                  <a:pt x="3197544" y="1761631"/>
                </a:lnTo>
                <a:lnTo>
                  <a:pt x="3006461" y="1570547"/>
                </a:lnTo>
                <a:lnTo>
                  <a:pt x="2971434" y="1535520"/>
                </a:lnTo>
                <a:lnTo>
                  <a:pt x="2813706" y="1377793"/>
                </a:lnTo>
                <a:lnTo>
                  <a:pt x="2812338" y="1379161"/>
                </a:lnTo>
                <a:lnTo>
                  <a:pt x="2619582" y="1186405"/>
                </a:lnTo>
                <a:lnTo>
                  <a:pt x="2586227" y="1153050"/>
                </a:lnTo>
                <a:lnTo>
                  <a:pt x="2430017" y="996839"/>
                </a:lnTo>
                <a:lnTo>
                  <a:pt x="2429101" y="997755"/>
                </a:lnTo>
                <a:lnTo>
                  <a:pt x="2247376" y="816030"/>
                </a:lnTo>
                <a:lnTo>
                  <a:pt x="2194721" y="868684"/>
                </a:lnTo>
                <a:lnTo>
                  <a:pt x="2169629" y="843592"/>
                </a:lnTo>
                <a:lnTo>
                  <a:pt x="2012511" y="1000710"/>
                </a:lnTo>
                <a:lnTo>
                  <a:pt x="1948715" y="936915"/>
                </a:lnTo>
                <a:lnTo>
                  <a:pt x="1776261" y="1109369"/>
                </a:lnTo>
                <a:lnTo>
                  <a:pt x="1741234" y="1144396"/>
                </a:lnTo>
                <a:lnTo>
                  <a:pt x="1585176" y="1300453"/>
                </a:lnTo>
                <a:lnTo>
                  <a:pt x="1550150" y="1335480"/>
                </a:lnTo>
                <a:lnTo>
                  <a:pt x="1394093" y="1491537"/>
                </a:lnTo>
                <a:lnTo>
                  <a:pt x="1359065" y="1526564"/>
                </a:lnTo>
                <a:lnTo>
                  <a:pt x="1201338" y="1684291"/>
                </a:lnTo>
                <a:lnTo>
                  <a:pt x="1202706" y="1685660"/>
                </a:lnTo>
                <a:lnTo>
                  <a:pt x="1009951" y="1878416"/>
                </a:lnTo>
                <a:lnTo>
                  <a:pt x="976596" y="1911771"/>
                </a:lnTo>
                <a:lnTo>
                  <a:pt x="820385" y="2067981"/>
                </a:lnTo>
                <a:lnTo>
                  <a:pt x="821301" y="2068897"/>
                </a:lnTo>
                <a:lnTo>
                  <a:pt x="612116" y="2278081"/>
                </a:lnTo>
                <a:lnTo>
                  <a:pt x="673628" y="2339593"/>
                </a:lnTo>
                <a:lnTo>
                  <a:pt x="567426" y="2445795"/>
                </a:lnTo>
                <a:lnTo>
                  <a:pt x="672230" y="2550598"/>
                </a:lnTo>
                <a:lnTo>
                  <a:pt x="566028" y="2656800"/>
                </a:lnTo>
                <a:lnTo>
                  <a:pt x="0" y="2090772"/>
                </a:lnTo>
                <a:lnTo>
                  <a:pt x="106202" y="1984570"/>
                </a:lnTo>
                <a:lnTo>
                  <a:pt x="211005" y="2089373"/>
                </a:lnTo>
                <a:lnTo>
                  <a:pt x="317206" y="1983171"/>
                </a:lnTo>
                <a:lnTo>
                  <a:pt x="386005" y="2051970"/>
                </a:lnTo>
                <a:lnTo>
                  <a:pt x="558644" y="1879331"/>
                </a:lnTo>
                <a:lnTo>
                  <a:pt x="557729" y="1878415"/>
                </a:lnTo>
                <a:lnTo>
                  <a:pt x="750485" y="1685660"/>
                </a:lnTo>
                <a:lnTo>
                  <a:pt x="783839" y="1652305"/>
                </a:lnTo>
                <a:lnTo>
                  <a:pt x="943239" y="1492905"/>
                </a:lnTo>
                <a:lnTo>
                  <a:pt x="941871" y="1491537"/>
                </a:lnTo>
                <a:lnTo>
                  <a:pt x="1132954" y="1300453"/>
                </a:lnTo>
                <a:lnTo>
                  <a:pt x="1167982" y="1265426"/>
                </a:lnTo>
                <a:lnTo>
                  <a:pt x="1324039" y="1109369"/>
                </a:lnTo>
                <a:lnTo>
                  <a:pt x="1359065" y="1074342"/>
                </a:lnTo>
                <a:lnTo>
                  <a:pt x="1515123" y="918285"/>
                </a:lnTo>
                <a:lnTo>
                  <a:pt x="1550150" y="883258"/>
                </a:lnTo>
                <a:lnTo>
                  <a:pt x="1722604" y="710804"/>
                </a:lnTo>
                <a:lnTo>
                  <a:pt x="1656089" y="644289"/>
                </a:lnTo>
                <a:lnTo>
                  <a:pt x="1813208" y="487170"/>
                </a:lnTo>
                <a:lnTo>
                  <a:pt x="1788115" y="462078"/>
                </a:lnTo>
                <a:lnTo>
                  <a:pt x="1817021" y="433172"/>
                </a:lnTo>
                <a:lnTo>
                  <a:pt x="1638436" y="254587"/>
                </a:lnTo>
                <a:lnTo>
                  <a:pt x="1893022" y="0"/>
                </a:lnTo>
                <a:lnTo>
                  <a:pt x="1948799" y="55777"/>
                </a:lnTo>
                <a:lnTo>
                  <a:pt x="2421315" y="82732"/>
                </a:lnTo>
                <a:lnTo>
                  <a:pt x="2424216" y="79831"/>
                </a:lnTo>
                <a:lnTo>
                  <a:pt x="2449269" y="10488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" name="Rounded Rectangle 4">
            <a:extLst>
              <a:ext uri="{FF2B5EF4-FFF2-40B4-BE49-F238E27FC236}">
                <a16:creationId xmlns:a16="http://schemas.microsoft.com/office/drawing/2014/main" id="{5EFFBC12-CD16-448E-9DE4-A2B8237B9DD4}"/>
              </a:ext>
            </a:extLst>
          </p:cNvPr>
          <p:cNvSpPr>
            <a:spLocks noChangeAspect="1"/>
          </p:cNvSpPr>
          <p:nvPr/>
        </p:nvSpPr>
        <p:spPr>
          <a:xfrm>
            <a:off x="2132976" y="2206373"/>
            <a:ext cx="239181" cy="329225"/>
          </a:xfrm>
          <a:custGeom>
            <a:avLst/>
            <a:gdLst/>
            <a:ahLst/>
            <a:cxnLst/>
            <a:rect l="l" t="t" r="r" b="b"/>
            <a:pathLst>
              <a:path w="2862291" h="393986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" name="Oval 17">
            <a:extLst>
              <a:ext uri="{FF2B5EF4-FFF2-40B4-BE49-F238E27FC236}">
                <a16:creationId xmlns:a16="http://schemas.microsoft.com/office/drawing/2014/main" id="{35C146AC-E7A2-442A-B7FA-C614F28DF24B}"/>
              </a:ext>
            </a:extLst>
          </p:cNvPr>
          <p:cNvSpPr/>
          <p:nvPr/>
        </p:nvSpPr>
        <p:spPr>
          <a:xfrm rot="18918221">
            <a:off x="2794041" y="1813839"/>
            <a:ext cx="266610" cy="438869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" name="Isosceles Triangle 15">
            <a:extLst>
              <a:ext uri="{FF2B5EF4-FFF2-40B4-BE49-F238E27FC236}">
                <a16:creationId xmlns:a16="http://schemas.microsoft.com/office/drawing/2014/main" id="{318C5E50-376D-4925-BA2B-76BC155C31E5}"/>
              </a:ext>
            </a:extLst>
          </p:cNvPr>
          <p:cNvSpPr/>
          <p:nvPr/>
        </p:nvSpPr>
        <p:spPr>
          <a:xfrm rot="2700000">
            <a:off x="1047942" y="2342625"/>
            <a:ext cx="325314" cy="388490"/>
          </a:xfrm>
          <a:custGeom>
            <a:avLst/>
            <a:gdLst>
              <a:gd name="connsiteX0" fmla="*/ 1136248 w 2273082"/>
              <a:gd name="connsiteY0" fmla="*/ 0 h 2717137"/>
              <a:gd name="connsiteX1" fmla="*/ 1297521 w 2273082"/>
              <a:gd name="connsiteY1" fmla="*/ 278058 h 2717137"/>
              <a:gd name="connsiteX2" fmla="*/ 1297521 w 2273082"/>
              <a:gd name="connsiteY2" fmla="*/ 1136177 h 2717137"/>
              <a:gd name="connsiteX3" fmla="*/ 2243605 w 2273082"/>
              <a:gd name="connsiteY3" fmla="*/ 1859882 h 2717137"/>
              <a:gd name="connsiteX4" fmla="*/ 2273082 w 2273082"/>
              <a:gd name="connsiteY4" fmla="*/ 2022587 h 2717137"/>
              <a:gd name="connsiteX5" fmla="*/ 1297521 w 2273082"/>
              <a:gd name="connsiteY5" fmla="*/ 1619844 h 2717137"/>
              <a:gd name="connsiteX6" fmla="*/ 1297521 w 2273082"/>
              <a:gd name="connsiteY6" fmla="*/ 1921812 h 2717137"/>
              <a:gd name="connsiteX7" fmla="*/ 1298247 w 2273082"/>
              <a:gd name="connsiteY7" fmla="*/ 1921812 h 2717137"/>
              <a:gd name="connsiteX8" fmla="*/ 1220288 w 2273082"/>
              <a:gd name="connsiteY8" fmla="*/ 2268335 h 2717137"/>
              <a:gd name="connsiteX9" fmla="*/ 1622045 w 2273082"/>
              <a:gd name="connsiteY9" fmla="*/ 2444341 h 2717137"/>
              <a:gd name="connsiteX10" fmla="*/ 1683005 w 2273082"/>
              <a:gd name="connsiteY10" fmla="*/ 2717137 h 2717137"/>
              <a:gd name="connsiteX11" fmla="*/ 1138503 w 2273082"/>
              <a:gd name="connsiteY11" fmla="*/ 2509111 h 2717137"/>
              <a:gd name="connsiteX12" fmla="*/ 594001 w 2273082"/>
              <a:gd name="connsiteY12" fmla="*/ 2717137 h 2717137"/>
              <a:gd name="connsiteX13" fmla="*/ 643531 w 2273082"/>
              <a:gd name="connsiteY13" fmla="*/ 2451961 h 2717137"/>
              <a:gd name="connsiteX14" fmla="*/ 1052704 w 2273082"/>
              <a:gd name="connsiteY14" fmla="*/ 2270546 h 2717137"/>
              <a:gd name="connsiteX15" fmla="*/ 974247 w 2273082"/>
              <a:gd name="connsiteY15" fmla="*/ 1921812 h 2717137"/>
              <a:gd name="connsiteX16" fmla="*/ 974974 w 2273082"/>
              <a:gd name="connsiteY16" fmla="*/ 1921812 h 2717137"/>
              <a:gd name="connsiteX17" fmla="*/ 974974 w 2273082"/>
              <a:gd name="connsiteY17" fmla="*/ 1620087 h 2717137"/>
              <a:gd name="connsiteX18" fmla="*/ 0 w 2273082"/>
              <a:gd name="connsiteY18" fmla="*/ 2022587 h 2717137"/>
              <a:gd name="connsiteX19" fmla="*/ 48527 w 2273082"/>
              <a:gd name="connsiteY19" fmla="*/ 1856072 h 2717137"/>
              <a:gd name="connsiteX20" fmla="*/ 974974 w 2273082"/>
              <a:gd name="connsiteY20" fmla="*/ 1136848 h 2717137"/>
              <a:gd name="connsiteX21" fmla="*/ 974974 w 2273082"/>
              <a:gd name="connsiteY21" fmla="*/ 278058 h 2717137"/>
              <a:gd name="connsiteX22" fmla="*/ 1136248 w 2273082"/>
              <a:gd name="connsiteY22" fmla="*/ 0 h 2717137"/>
              <a:gd name="connsiteX0" fmla="*/ 1136248 w 2273082"/>
              <a:gd name="connsiteY0" fmla="*/ 0 h 2717137"/>
              <a:gd name="connsiteX1" fmla="*/ 1297521 w 2273082"/>
              <a:gd name="connsiteY1" fmla="*/ 278058 h 2717137"/>
              <a:gd name="connsiteX2" fmla="*/ 1297521 w 2273082"/>
              <a:gd name="connsiteY2" fmla="*/ 1136177 h 2717137"/>
              <a:gd name="connsiteX3" fmla="*/ 2243605 w 2273082"/>
              <a:gd name="connsiteY3" fmla="*/ 1859882 h 2717137"/>
              <a:gd name="connsiteX4" fmla="*/ 2273082 w 2273082"/>
              <a:gd name="connsiteY4" fmla="*/ 2022587 h 2717137"/>
              <a:gd name="connsiteX5" fmla="*/ 1297521 w 2273082"/>
              <a:gd name="connsiteY5" fmla="*/ 1619844 h 2717137"/>
              <a:gd name="connsiteX6" fmla="*/ 1297521 w 2273082"/>
              <a:gd name="connsiteY6" fmla="*/ 1921812 h 2717137"/>
              <a:gd name="connsiteX7" fmla="*/ 1298247 w 2273082"/>
              <a:gd name="connsiteY7" fmla="*/ 1921812 h 2717137"/>
              <a:gd name="connsiteX8" fmla="*/ 1220288 w 2273082"/>
              <a:gd name="connsiteY8" fmla="*/ 2268335 h 2717137"/>
              <a:gd name="connsiteX9" fmla="*/ 1622045 w 2273082"/>
              <a:gd name="connsiteY9" fmla="*/ 2444341 h 2717137"/>
              <a:gd name="connsiteX10" fmla="*/ 1683005 w 2273082"/>
              <a:gd name="connsiteY10" fmla="*/ 2717137 h 2717137"/>
              <a:gd name="connsiteX11" fmla="*/ 1138503 w 2273082"/>
              <a:gd name="connsiteY11" fmla="*/ 2509111 h 2717137"/>
              <a:gd name="connsiteX12" fmla="*/ 594001 w 2273082"/>
              <a:gd name="connsiteY12" fmla="*/ 2717137 h 2717137"/>
              <a:gd name="connsiteX13" fmla="*/ 643531 w 2273082"/>
              <a:gd name="connsiteY13" fmla="*/ 2451961 h 2717137"/>
              <a:gd name="connsiteX14" fmla="*/ 1052704 w 2273082"/>
              <a:gd name="connsiteY14" fmla="*/ 2270546 h 2717137"/>
              <a:gd name="connsiteX15" fmla="*/ 974247 w 2273082"/>
              <a:gd name="connsiteY15" fmla="*/ 1921812 h 2717137"/>
              <a:gd name="connsiteX16" fmla="*/ 974974 w 2273082"/>
              <a:gd name="connsiteY16" fmla="*/ 1921812 h 2717137"/>
              <a:gd name="connsiteX17" fmla="*/ 974974 w 2273082"/>
              <a:gd name="connsiteY17" fmla="*/ 1620087 h 2717137"/>
              <a:gd name="connsiteX18" fmla="*/ 0 w 2273082"/>
              <a:gd name="connsiteY18" fmla="*/ 2022587 h 2717137"/>
              <a:gd name="connsiteX19" fmla="*/ 48527 w 2273082"/>
              <a:gd name="connsiteY19" fmla="*/ 1856072 h 2717137"/>
              <a:gd name="connsiteX20" fmla="*/ 974974 w 2273082"/>
              <a:gd name="connsiteY20" fmla="*/ 1136848 h 2717137"/>
              <a:gd name="connsiteX21" fmla="*/ 974974 w 2273082"/>
              <a:gd name="connsiteY21" fmla="*/ 278058 h 2717137"/>
              <a:gd name="connsiteX22" fmla="*/ 1136248 w 2273082"/>
              <a:gd name="connsiteY22" fmla="*/ 0 h 2717137"/>
              <a:gd name="connsiteX0" fmla="*/ 1136248 w 2273082"/>
              <a:gd name="connsiteY0" fmla="*/ 0 h 2717137"/>
              <a:gd name="connsiteX1" fmla="*/ 1297521 w 2273082"/>
              <a:gd name="connsiteY1" fmla="*/ 278058 h 2717137"/>
              <a:gd name="connsiteX2" fmla="*/ 1297521 w 2273082"/>
              <a:gd name="connsiteY2" fmla="*/ 1136177 h 2717137"/>
              <a:gd name="connsiteX3" fmla="*/ 2243605 w 2273082"/>
              <a:gd name="connsiteY3" fmla="*/ 1859882 h 2717137"/>
              <a:gd name="connsiteX4" fmla="*/ 2273082 w 2273082"/>
              <a:gd name="connsiteY4" fmla="*/ 2022587 h 2717137"/>
              <a:gd name="connsiteX5" fmla="*/ 1297521 w 2273082"/>
              <a:gd name="connsiteY5" fmla="*/ 1619844 h 2717137"/>
              <a:gd name="connsiteX6" fmla="*/ 1297521 w 2273082"/>
              <a:gd name="connsiteY6" fmla="*/ 1921812 h 2717137"/>
              <a:gd name="connsiteX7" fmla="*/ 1298247 w 2273082"/>
              <a:gd name="connsiteY7" fmla="*/ 1921812 h 2717137"/>
              <a:gd name="connsiteX8" fmla="*/ 1220288 w 2273082"/>
              <a:gd name="connsiteY8" fmla="*/ 2268335 h 2717137"/>
              <a:gd name="connsiteX9" fmla="*/ 1622045 w 2273082"/>
              <a:gd name="connsiteY9" fmla="*/ 2444341 h 2717137"/>
              <a:gd name="connsiteX10" fmla="*/ 1683005 w 2273082"/>
              <a:gd name="connsiteY10" fmla="*/ 2717137 h 2717137"/>
              <a:gd name="connsiteX11" fmla="*/ 1138503 w 2273082"/>
              <a:gd name="connsiteY11" fmla="*/ 2509111 h 2717137"/>
              <a:gd name="connsiteX12" fmla="*/ 594001 w 2273082"/>
              <a:gd name="connsiteY12" fmla="*/ 2717137 h 2717137"/>
              <a:gd name="connsiteX13" fmla="*/ 643531 w 2273082"/>
              <a:gd name="connsiteY13" fmla="*/ 2451961 h 2717137"/>
              <a:gd name="connsiteX14" fmla="*/ 1052704 w 2273082"/>
              <a:gd name="connsiteY14" fmla="*/ 2270546 h 2717137"/>
              <a:gd name="connsiteX15" fmla="*/ 974247 w 2273082"/>
              <a:gd name="connsiteY15" fmla="*/ 1921812 h 2717137"/>
              <a:gd name="connsiteX16" fmla="*/ 974974 w 2273082"/>
              <a:gd name="connsiteY16" fmla="*/ 1921812 h 2717137"/>
              <a:gd name="connsiteX17" fmla="*/ 974974 w 2273082"/>
              <a:gd name="connsiteY17" fmla="*/ 1620087 h 2717137"/>
              <a:gd name="connsiteX18" fmla="*/ 0 w 2273082"/>
              <a:gd name="connsiteY18" fmla="*/ 2022587 h 2717137"/>
              <a:gd name="connsiteX19" fmla="*/ 48527 w 2273082"/>
              <a:gd name="connsiteY19" fmla="*/ 1856072 h 2717137"/>
              <a:gd name="connsiteX20" fmla="*/ 974974 w 2273082"/>
              <a:gd name="connsiteY20" fmla="*/ 1136848 h 2717137"/>
              <a:gd name="connsiteX21" fmla="*/ 974974 w 2273082"/>
              <a:gd name="connsiteY21" fmla="*/ 278058 h 2717137"/>
              <a:gd name="connsiteX22" fmla="*/ 1136248 w 2273082"/>
              <a:gd name="connsiteY22" fmla="*/ 0 h 2717137"/>
              <a:gd name="connsiteX0" fmla="*/ 1136248 w 2273082"/>
              <a:gd name="connsiteY0" fmla="*/ 0 h 2717137"/>
              <a:gd name="connsiteX1" fmla="*/ 1297521 w 2273082"/>
              <a:gd name="connsiteY1" fmla="*/ 278058 h 2717137"/>
              <a:gd name="connsiteX2" fmla="*/ 1297521 w 2273082"/>
              <a:gd name="connsiteY2" fmla="*/ 1136177 h 2717137"/>
              <a:gd name="connsiteX3" fmla="*/ 2243605 w 2273082"/>
              <a:gd name="connsiteY3" fmla="*/ 1859882 h 2717137"/>
              <a:gd name="connsiteX4" fmla="*/ 2273082 w 2273082"/>
              <a:gd name="connsiteY4" fmla="*/ 2022587 h 2717137"/>
              <a:gd name="connsiteX5" fmla="*/ 1297521 w 2273082"/>
              <a:gd name="connsiteY5" fmla="*/ 1619844 h 2717137"/>
              <a:gd name="connsiteX6" fmla="*/ 1297521 w 2273082"/>
              <a:gd name="connsiteY6" fmla="*/ 1921812 h 2717137"/>
              <a:gd name="connsiteX7" fmla="*/ 1298247 w 2273082"/>
              <a:gd name="connsiteY7" fmla="*/ 1921812 h 2717137"/>
              <a:gd name="connsiteX8" fmla="*/ 1220288 w 2273082"/>
              <a:gd name="connsiteY8" fmla="*/ 2268335 h 2717137"/>
              <a:gd name="connsiteX9" fmla="*/ 1622045 w 2273082"/>
              <a:gd name="connsiteY9" fmla="*/ 2444341 h 2717137"/>
              <a:gd name="connsiteX10" fmla="*/ 1683005 w 2273082"/>
              <a:gd name="connsiteY10" fmla="*/ 2717137 h 2717137"/>
              <a:gd name="connsiteX11" fmla="*/ 1138503 w 2273082"/>
              <a:gd name="connsiteY11" fmla="*/ 2509111 h 2717137"/>
              <a:gd name="connsiteX12" fmla="*/ 594001 w 2273082"/>
              <a:gd name="connsiteY12" fmla="*/ 2717137 h 2717137"/>
              <a:gd name="connsiteX13" fmla="*/ 643531 w 2273082"/>
              <a:gd name="connsiteY13" fmla="*/ 2451961 h 2717137"/>
              <a:gd name="connsiteX14" fmla="*/ 1052704 w 2273082"/>
              <a:gd name="connsiteY14" fmla="*/ 2270546 h 2717137"/>
              <a:gd name="connsiteX15" fmla="*/ 974247 w 2273082"/>
              <a:gd name="connsiteY15" fmla="*/ 1921812 h 2717137"/>
              <a:gd name="connsiteX16" fmla="*/ 974974 w 2273082"/>
              <a:gd name="connsiteY16" fmla="*/ 1921812 h 2717137"/>
              <a:gd name="connsiteX17" fmla="*/ 974974 w 2273082"/>
              <a:gd name="connsiteY17" fmla="*/ 1620087 h 2717137"/>
              <a:gd name="connsiteX18" fmla="*/ 0 w 2273082"/>
              <a:gd name="connsiteY18" fmla="*/ 2022587 h 2717137"/>
              <a:gd name="connsiteX19" fmla="*/ 48527 w 2273082"/>
              <a:gd name="connsiteY19" fmla="*/ 1856072 h 2717137"/>
              <a:gd name="connsiteX20" fmla="*/ 974974 w 2273082"/>
              <a:gd name="connsiteY20" fmla="*/ 1136848 h 2717137"/>
              <a:gd name="connsiteX21" fmla="*/ 974974 w 2273082"/>
              <a:gd name="connsiteY21" fmla="*/ 278058 h 2717137"/>
              <a:gd name="connsiteX22" fmla="*/ 1136248 w 2273082"/>
              <a:gd name="connsiteY22" fmla="*/ 0 h 2717137"/>
              <a:gd name="connsiteX0" fmla="*/ 1136248 w 2273082"/>
              <a:gd name="connsiteY0" fmla="*/ 0 h 2717137"/>
              <a:gd name="connsiteX1" fmla="*/ 1297521 w 2273082"/>
              <a:gd name="connsiteY1" fmla="*/ 278058 h 2717137"/>
              <a:gd name="connsiteX2" fmla="*/ 1297521 w 2273082"/>
              <a:gd name="connsiteY2" fmla="*/ 1136177 h 2717137"/>
              <a:gd name="connsiteX3" fmla="*/ 2243605 w 2273082"/>
              <a:gd name="connsiteY3" fmla="*/ 1859882 h 2717137"/>
              <a:gd name="connsiteX4" fmla="*/ 2273082 w 2273082"/>
              <a:gd name="connsiteY4" fmla="*/ 2022587 h 2717137"/>
              <a:gd name="connsiteX5" fmla="*/ 1297521 w 2273082"/>
              <a:gd name="connsiteY5" fmla="*/ 1619844 h 2717137"/>
              <a:gd name="connsiteX6" fmla="*/ 1297521 w 2273082"/>
              <a:gd name="connsiteY6" fmla="*/ 1921812 h 2717137"/>
              <a:gd name="connsiteX7" fmla="*/ 1298247 w 2273082"/>
              <a:gd name="connsiteY7" fmla="*/ 1921812 h 2717137"/>
              <a:gd name="connsiteX8" fmla="*/ 1220288 w 2273082"/>
              <a:gd name="connsiteY8" fmla="*/ 2268335 h 2717137"/>
              <a:gd name="connsiteX9" fmla="*/ 1622045 w 2273082"/>
              <a:gd name="connsiteY9" fmla="*/ 2444341 h 2717137"/>
              <a:gd name="connsiteX10" fmla="*/ 1683005 w 2273082"/>
              <a:gd name="connsiteY10" fmla="*/ 2717137 h 2717137"/>
              <a:gd name="connsiteX11" fmla="*/ 1138503 w 2273082"/>
              <a:gd name="connsiteY11" fmla="*/ 2509111 h 2717137"/>
              <a:gd name="connsiteX12" fmla="*/ 594001 w 2273082"/>
              <a:gd name="connsiteY12" fmla="*/ 2717137 h 2717137"/>
              <a:gd name="connsiteX13" fmla="*/ 643531 w 2273082"/>
              <a:gd name="connsiteY13" fmla="*/ 2451961 h 2717137"/>
              <a:gd name="connsiteX14" fmla="*/ 1052704 w 2273082"/>
              <a:gd name="connsiteY14" fmla="*/ 2270546 h 2717137"/>
              <a:gd name="connsiteX15" fmla="*/ 974247 w 2273082"/>
              <a:gd name="connsiteY15" fmla="*/ 1921812 h 2717137"/>
              <a:gd name="connsiteX16" fmla="*/ 974974 w 2273082"/>
              <a:gd name="connsiteY16" fmla="*/ 1921812 h 2717137"/>
              <a:gd name="connsiteX17" fmla="*/ 974974 w 2273082"/>
              <a:gd name="connsiteY17" fmla="*/ 1620087 h 2717137"/>
              <a:gd name="connsiteX18" fmla="*/ 0 w 2273082"/>
              <a:gd name="connsiteY18" fmla="*/ 2022587 h 2717137"/>
              <a:gd name="connsiteX19" fmla="*/ 48527 w 2273082"/>
              <a:gd name="connsiteY19" fmla="*/ 1856072 h 2717137"/>
              <a:gd name="connsiteX20" fmla="*/ 974974 w 2273082"/>
              <a:gd name="connsiteY20" fmla="*/ 1136848 h 2717137"/>
              <a:gd name="connsiteX21" fmla="*/ 974974 w 2273082"/>
              <a:gd name="connsiteY21" fmla="*/ 278058 h 2717137"/>
              <a:gd name="connsiteX22" fmla="*/ 1136248 w 2273082"/>
              <a:gd name="connsiteY22" fmla="*/ 0 h 2717137"/>
              <a:gd name="connsiteX0" fmla="*/ 1136248 w 2273082"/>
              <a:gd name="connsiteY0" fmla="*/ 0 h 2717137"/>
              <a:gd name="connsiteX1" fmla="*/ 1297521 w 2273082"/>
              <a:gd name="connsiteY1" fmla="*/ 278058 h 2717137"/>
              <a:gd name="connsiteX2" fmla="*/ 1297521 w 2273082"/>
              <a:gd name="connsiteY2" fmla="*/ 1136177 h 2717137"/>
              <a:gd name="connsiteX3" fmla="*/ 2243605 w 2273082"/>
              <a:gd name="connsiteY3" fmla="*/ 1859882 h 2717137"/>
              <a:gd name="connsiteX4" fmla="*/ 2273082 w 2273082"/>
              <a:gd name="connsiteY4" fmla="*/ 2022587 h 2717137"/>
              <a:gd name="connsiteX5" fmla="*/ 1297521 w 2273082"/>
              <a:gd name="connsiteY5" fmla="*/ 1619844 h 2717137"/>
              <a:gd name="connsiteX6" fmla="*/ 1297521 w 2273082"/>
              <a:gd name="connsiteY6" fmla="*/ 1921812 h 2717137"/>
              <a:gd name="connsiteX7" fmla="*/ 1298247 w 2273082"/>
              <a:gd name="connsiteY7" fmla="*/ 1921812 h 2717137"/>
              <a:gd name="connsiteX8" fmla="*/ 1220288 w 2273082"/>
              <a:gd name="connsiteY8" fmla="*/ 2268335 h 2717137"/>
              <a:gd name="connsiteX9" fmla="*/ 1622045 w 2273082"/>
              <a:gd name="connsiteY9" fmla="*/ 2444341 h 2717137"/>
              <a:gd name="connsiteX10" fmla="*/ 1683005 w 2273082"/>
              <a:gd name="connsiteY10" fmla="*/ 2717137 h 2717137"/>
              <a:gd name="connsiteX11" fmla="*/ 1138503 w 2273082"/>
              <a:gd name="connsiteY11" fmla="*/ 2509111 h 2717137"/>
              <a:gd name="connsiteX12" fmla="*/ 594001 w 2273082"/>
              <a:gd name="connsiteY12" fmla="*/ 2717137 h 2717137"/>
              <a:gd name="connsiteX13" fmla="*/ 643531 w 2273082"/>
              <a:gd name="connsiteY13" fmla="*/ 2451961 h 2717137"/>
              <a:gd name="connsiteX14" fmla="*/ 1052704 w 2273082"/>
              <a:gd name="connsiteY14" fmla="*/ 2270546 h 2717137"/>
              <a:gd name="connsiteX15" fmla="*/ 974247 w 2273082"/>
              <a:gd name="connsiteY15" fmla="*/ 1921812 h 2717137"/>
              <a:gd name="connsiteX16" fmla="*/ 974974 w 2273082"/>
              <a:gd name="connsiteY16" fmla="*/ 1921812 h 2717137"/>
              <a:gd name="connsiteX17" fmla="*/ 974974 w 2273082"/>
              <a:gd name="connsiteY17" fmla="*/ 1620087 h 2717137"/>
              <a:gd name="connsiteX18" fmla="*/ 0 w 2273082"/>
              <a:gd name="connsiteY18" fmla="*/ 2022587 h 2717137"/>
              <a:gd name="connsiteX19" fmla="*/ 48527 w 2273082"/>
              <a:gd name="connsiteY19" fmla="*/ 1856072 h 2717137"/>
              <a:gd name="connsiteX20" fmla="*/ 974974 w 2273082"/>
              <a:gd name="connsiteY20" fmla="*/ 1136848 h 2717137"/>
              <a:gd name="connsiteX21" fmla="*/ 974974 w 2273082"/>
              <a:gd name="connsiteY21" fmla="*/ 278058 h 2717137"/>
              <a:gd name="connsiteX22" fmla="*/ 1136248 w 2273082"/>
              <a:gd name="connsiteY22" fmla="*/ 0 h 2717137"/>
              <a:gd name="connsiteX0" fmla="*/ 1136248 w 2273082"/>
              <a:gd name="connsiteY0" fmla="*/ 0 h 2717137"/>
              <a:gd name="connsiteX1" fmla="*/ 1297521 w 2273082"/>
              <a:gd name="connsiteY1" fmla="*/ 278058 h 2717137"/>
              <a:gd name="connsiteX2" fmla="*/ 1297521 w 2273082"/>
              <a:gd name="connsiteY2" fmla="*/ 1136177 h 2717137"/>
              <a:gd name="connsiteX3" fmla="*/ 2243605 w 2273082"/>
              <a:gd name="connsiteY3" fmla="*/ 1859882 h 2717137"/>
              <a:gd name="connsiteX4" fmla="*/ 2273082 w 2273082"/>
              <a:gd name="connsiteY4" fmla="*/ 2022587 h 2717137"/>
              <a:gd name="connsiteX5" fmla="*/ 1297521 w 2273082"/>
              <a:gd name="connsiteY5" fmla="*/ 1619844 h 2717137"/>
              <a:gd name="connsiteX6" fmla="*/ 1297521 w 2273082"/>
              <a:gd name="connsiteY6" fmla="*/ 1921812 h 2717137"/>
              <a:gd name="connsiteX7" fmla="*/ 1298247 w 2273082"/>
              <a:gd name="connsiteY7" fmla="*/ 1921812 h 2717137"/>
              <a:gd name="connsiteX8" fmla="*/ 1220288 w 2273082"/>
              <a:gd name="connsiteY8" fmla="*/ 2268335 h 2717137"/>
              <a:gd name="connsiteX9" fmla="*/ 1622045 w 2273082"/>
              <a:gd name="connsiteY9" fmla="*/ 2444341 h 2717137"/>
              <a:gd name="connsiteX10" fmla="*/ 1683005 w 2273082"/>
              <a:gd name="connsiteY10" fmla="*/ 2717137 h 2717137"/>
              <a:gd name="connsiteX11" fmla="*/ 1138503 w 2273082"/>
              <a:gd name="connsiteY11" fmla="*/ 2509111 h 2717137"/>
              <a:gd name="connsiteX12" fmla="*/ 594001 w 2273082"/>
              <a:gd name="connsiteY12" fmla="*/ 2717137 h 2717137"/>
              <a:gd name="connsiteX13" fmla="*/ 643531 w 2273082"/>
              <a:gd name="connsiteY13" fmla="*/ 2451961 h 2717137"/>
              <a:gd name="connsiteX14" fmla="*/ 1052704 w 2273082"/>
              <a:gd name="connsiteY14" fmla="*/ 2270546 h 2717137"/>
              <a:gd name="connsiteX15" fmla="*/ 974247 w 2273082"/>
              <a:gd name="connsiteY15" fmla="*/ 1921812 h 2717137"/>
              <a:gd name="connsiteX16" fmla="*/ 974974 w 2273082"/>
              <a:gd name="connsiteY16" fmla="*/ 1921812 h 2717137"/>
              <a:gd name="connsiteX17" fmla="*/ 974974 w 2273082"/>
              <a:gd name="connsiteY17" fmla="*/ 1620087 h 2717137"/>
              <a:gd name="connsiteX18" fmla="*/ 0 w 2273082"/>
              <a:gd name="connsiteY18" fmla="*/ 2022587 h 2717137"/>
              <a:gd name="connsiteX19" fmla="*/ 48527 w 2273082"/>
              <a:gd name="connsiteY19" fmla="*/ 1856072 h 2717137"/>
              <a:gd name="connsiteX20" fmla="*/ 974974 w 2273082"/>
              <a:gd name="connsiteY20" fmla="*/ 1136848 h 2717137"/>
              <a:gd name="connsiteX21" fmla="*/ 974974 w 2273082"/>
              <a:gd name="connsiteY21" fmla="*/ 278058 h 2717137"/>
              <a:gd name="connsiteX22" fmla="*/ 1136248 w 2273082"/>
              <a:gd name="connsiteY22" fmla="*/ 0 h 2717137"/>
              <a:gd name="connsiteX0" fmla="*/ 1136248 w 2274379"/>
              <a:gd name="connsiteY0" fmla="*/ 0 h 2717137"/>
              <a:gd name="connsiteX1" fmla="*/ 1297521 w 2274379"/>
              <a:gd name="connsiteY1" fmla="*/ 278058 h 2717137"/>
              <a:gd name="connsiteX2" fmla="*/ 1297521 w 2274379"/>
              <a:gd name="connsiteY2" fmla="*/ 1136177 h 2717137"/>
              <a:gd name="connsiteX3" fmla="*/ 2243605 w 2274379"/>
              <a:gd name="connsiteY3" fmla="*/ 1859882 h 2717137"/>
              <a:gd name="connsiteX4" fmla="*/ 2273082 w 2274379"/>
              <a:gd name="connsiteY4" fmla="*/ 2022587 h 2717137"/>
              <a:gd name="connsiteX5" fmla="*/ 1297521 w 2274379"/>
              <a:gd name="connsiteY5" fmla="*/ 1619844 h 2717137"/>
              <a:gd name="connsiteX6" fmla="*/ 1297521 w 2274379"/>
              <a:gd name="connsiteY6" fmla="*/ 1921812 h 2717137"/>
              <a:gd name="connsiteX7" fmla="*/ 1298247 w 2274379"/>
              <a:gd name="connsiteY7" fmla="*/ 1921812 h 2717137"/>
              <a:gd name="connsiteX8" fmla="*/ 1220288 w 2274379"/>
              <a:gd name="connsiteY8" fmla="*/ 2268335 h 2717137"/>
              <a:gd name="connsiteX9" fmla="*/ 1622045 w 2274379"/>
              <a:gd name="connsiteY9" fmla="*/ 2444341 h 2717137"/>
              <a:gd name="connsiteX10" fmla="*/ 1683005 w 2274379"/>
              <a:gd name="connsiteY10" fmla="*/ 2717137 h 2717137"/>
              <a:gd name="connsiteX11" fmla="*/ 1138503 w 2274379"/>
              <a:gd name="connsiteY11" fmla="*/ 2509111 h 2717137"/>
              <a:gd name="connsiteX12" fmla="*/ 594001 w 2274379"/>
              <a:gd name="connsiteY12" fmla="*/ 2717137 h 2717137"/>
              <a:gd name="connsiteX13" fmla="*/ 643531 w 2274379"/>
              <a:gd name="connsiteY13" fmla="*/ 2451961 h 2717137"/>
              <a:gd name="connsiteX14" fmla="*/ 1052704 w 2274379"/>
              <a:gd name="connsiteY14" fmla="*/ 2270546 h 2717137"/>
              <a:gd name="connsiteX15" fmla="*/ 974247 w 2274379"/>
              <a:gd name="connsiteY15" fmla="*/ 1921812 h 2717137"/>
              <a:gd name="connsiteX16" fmla="*/ 974974 w 2274379"/>
              <a:gd name="connsiteY16" fmla="*/ 1921812 h 2717137"/>
              <a:gd name="connsiteX17" fmla="*/ 974974 w 2274379"/>
              <a:gd name="connsiteY17" fmla="*/ 1620087 h 2717137"/>
              <a:gd name="connsiteX18" fmla="*/ 0 w 2274379"/>
              <a:gd name="connsiteY18" fmla="*/ 2022587 h 2717137"/>
              <a:gd name="connsiteX19" fmla="*/ 48527 w 2274379"/>
              <a:gd name="connsiteY19" fmla="*/ 1856072 h 2717137"/>
              <a:gd name="connsiteX20" fmla="*/ 974974 w 2274379"/>
              <a:gd name="connsiteY20" fmla="*/ 1136848 h 2717137"/>
              <a:gd name="connsiteX21" fmla="*/ 974974 w 2274379"/>
              <a:gd name="connsiteY21" fmla="*/ 278058 h 2717137"/>
              <a:gd name="connsiteX22" fmla="*/ 1136248 w 2274379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  <a:gd name="connsiteX0" fmla="*/ 1136248 w 2275272"/>
              <a:gd name="connsiteY0" fmla="*/ 0 h 2717137"/>
              <a:gd name="connsiteX1" fmla="*/ 1297521 w 2275272"/>
              <a:gd name="connsiteY1" fmla="*/ 278058 h 2717137"/>
              <a:gd name="connsiteX2" fmla="*/ 1297521 w 2275272"/>
              <a:gd name="connsiteY2" fmla="*/ 1136177 h 2717137"/>
              <a:gd name="connsiteX3" fmla="*/ 2243605 w 2275272"/>
              <a:gd name="connsiteY3" fmla="*/ 1859882 h 2717137"/>
              <a:gd name="connsiteX4" fmla="*/ 2273082 w 2275272"/>
              <a:gd name="connsiteY4" fmla="*/ 2022587 h 2717137"/>
              <a:gd name="connsiteX5" fmla="*/ 1297521 w 2275272"/>
              <a:gd name="connsiteY5" fmla="*/ 1619844 h 2717137"/>
              <a:gd name="connsiteX6" fmla="*/ 1297521 w 2275272"/>
              <a:gd name="connsiteY6" fmla="*/ 1921812 h 2717137"/>
              <a:gd name="connsiteX7" fmla="*/ 1298247 w 2275272"/>
              <a:gd name="connsiteY7" fmla="*/ 1921812 h 2717137"/>
              <a:gd name="connsiteX8" fmla="*/ 1220288 w 2275272"/>
              <a:gd name="connsiteY8" fmla="*/ 2268335 h 2717137"/>
              <a:gd name="connsiteX9" fmla="*/ 1622045 w 2275272"/>
              <a:gd name="connsiteY9" fmla="*/ 2444341 h 2717137"/>
              <a:gd name="connsiteX10" fmla="*/ 1683005 w 2275272"/>
              <a:gd name="connsiteY10" fmla="*/ 2717137 h 2717137"/>
              <a:gd name="connsiteX11" fmla="*/ 1138503 w 2275272"/>
              <a:gd name="connsiteY11" fmla="*/ 2509111 h 2717137"/>
              <a:gd name="connsiteX12" fmla="*/ 594001 w 2275272"/>
              <a:gd name="connsiteY12" fmla="*/ 2717137 h 2717137"/>
              <a:gd name="connsiteX13" fmla="*/ 643531 w 2275272"/>
              <a:gd name="connsiteY13" fmla="*/ 2451961 h 2717137"/>
              <a:gd name="connsiteX14" fmla="*/ 1052704 w 2275272"/>
              <a:gd name="connsiteY14" fmla="*/ 2270546 h 2717137"/>
              <a:gd name="connsiteX15" fmla="*/ 974247 w 2275272"/>
              <a:gd name="connsiteY15" fmla="*/ 1921812 h 2717137"/>
              <a:gd name="connsiteX16" fmla="*/ 974974 w 2275272"/>
              <a:gd name="connsiteY16" fmla="*/ 1921812 h 2717137"/>
              <a:gd name="connsiteX17" fmla="*/ 974974 w 2275272"/>
              <a:gd name="connsiteY17" fmla="*/ 1620087 h 2717137"/>
              <a:gd name="connsiteX18" fmla="*/ 0 w 2275272"/>
              <a:gd name="connsiteY18" fmla="*/ 2022587 h 2717137"/>
              <a:gd name="connsiteX19" fmla="*/ 48527 w 2275272"/>
              <a:gd name="connsiteY19" fmla="*/ 1856072 h 2717137"/>
              <a:gd name="connsiteX20" fmla="*/ 974974 w 2275272"/>
              <a:gd name="connsiteY20" fmla="*/ 1136848 h 2717137"/>
              <a:gd name="connsiteX21" fmla="*/ 974974 w 2275272"/>
              <a:gd name="connsiteY21" fmla="*/ 278058 h 2717137"/>
              <a:gd name="connsiteX22" fmla="*/ 1136248 w 2275272"/>
              <a:gd name="connsiteY22" fmla="*/ 0 h 2717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75272" h="2717137">
                <a:moveTo>
                  <a:pt x="1136248" y="0"/>
                </a:moveTo>
                <a:cubicBezTo>
                  <a:pt x="1209824" y="92686"/>
                  <a:pt x="1256150" y="148214"/>
                  <a:pt x="1297521" y="278058"/>
                </a:cubicBezTo>
                <a:lnTo>
                  <a:pt x="1297521" y="1136177"/>
                </a:lnTo>
                <a:lnTo>
                  <a:pt x="2243605" y="1859882"/>
                </a:lnTo>
                <a:cubicBezTo>
                  <a:pt x="2268294" y="1919072"/>
                  <a:pt x="2280597" y="1951012"/>
                  <a:pt x="2273082" y="2022587"/>
                </a:cubicBezTo>
                <a:lnTo>
                  <a:pt x="1297521" y="1619844"/>
                </a:lnTo>
                <a:lnTo>
                  <a:pt x="1297521" y="1921812"/>
                </a:lnTo>
                <a:lnTo>
                  <a:pt x="1298247" y="1921812"/>
                </a:lnTo>
                <a:cubicBezTo>
                  <a:pt x="1272261" y="2037320"/>
                  <a:pt x="1273523" y="2135486"/>
                  <a:pt x="1220288" y="2268335"/>
                </a:cubicBezTo>
                <a:lnTo>
                  <a:pt x="1622045" y="2444341"/>
                </a:lnTo>
                <a:lnTo>
                  <a:pt x="1683005" y="2717137"/>
                </a:lnTo>
                <a:cubicBezTo>
                  <a:pt x="1508936" y="2640364"/>
                  <a:pt x="1332391" y="2561112"/>
                  <a:pt x="1138503" y="2509111"/>
                </a:cubicBezTo>
                <a:cubicBezTo>
                  <a:pt x="924798" y="2551203"/>
                  <a:pt x="777979" y="2630455"/>
                  <a:pt x="594001" y="2717137"/>
                </a:cubicBezTo>
                <a:lnTo>
                  <a:pt x="643531" y="2451961"/>
                </a:lnTo>
                <a:lnTo>
                  <a:pt x="1052704" y="2270546"/>
                </a:lnTo>
                <a:cubicBezTo>
                  <a:pt x="1001780" y="2159255"/>
                  <a:pt x="1000399" y="2038057"/>
                  <a:pt x="974247" y="1921812"/>
                </a:cubicBezTo>
                <a:lnTo>
                  <a:pt x="974974" y="1921812"/>
                </a:lnTo>
                <a:lnTo>
                  <a:pt x="974974" y="1620087"/>
                </a:lnTo>
                <a:lnTo>
                  <a:pt x="0" y="2022587"/>
                </a:lnTo>
                <a:cubicBezTo>
                  <a:pt x="6266" y="1947265"/>
                  <a:pt x="17488" y="1916531"/>
                  <a:pt x="48527" y="1856072"/>
                </a:cubicBezTo>
                <a:lnTo>
                  <a:pt x="974974" y="1136848"/>
                </a:lnTo>
                <a:lnTo>
                  <a:pt x="974974" y="278058"/>
                </a:lnTo>
                <a:cubicBezTo>
                  <a:pt x="1006436" y="163077"/>
                  <a:pt x="1057717" y="102595"/>
                  <a:pt x="113624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Rounded Rectangle 23551">
            <a:extLst>
              <a:ext uri="{FF2B5EF4-FFF2-40B4-BE49-F238E27FC236}">
                <a16:creationId xmlns:a16="http://schemas.microsoft.com/office/drawing/2014/main" id="{25B5EF1B-CE62-4093-84CD-6920ABB7D88F}"/>
              </a:ext>
            </a:extLst>
          </p:cNvPr>
          <p:cNvSpPr>
            <a:spLocks noChangeAspect="1"/>
          </p:cNvSpPr>
          <p:nvPr/>
        </p:nvSpPr>
        <p:spPr>
          <a:xfrm>
            <a:off x="3539503" y="1604344"/>
            <a:ext cx="413246" cy="217218"/>
          </a:xfrm>
          <a:custGeom>
            <a:avLst/>
            <a:gdLst/>
            <a:ahLst/>
            <a:cxnLst/>
            <a:rect l="l" t="t" r="r" b="b"/>
            <a:pathLst>
              <a:path w="3888432" h="1556502">
                <a:moveTo>
                  <a:pt x="1020793" y="1148393"/>
                </a:moveTo>
                <a:cubicBezTo>
                  <a:pt x="1088601" y="1148393"/>
                  <a:pt x="1143569" y="1203362"/>
                  <a:pt x="1143569" y="1271170"/>
                </a:cubicBezTo>
                <a:cubicBezTo>
                  <a:pt x="1143569" y="1338977"/>
                  <a:pt x="1088601" y="1393946"/>
                  <a:pt x="1020793" y="1393946"/>
                </a:cubicBezTo>
                <a:cubicBezTo>
                  <a:pt x="952985" y="1393946"/>
                  <a:pt x="898016" y="1338977"/>
                  <a:pt x="898016" y="1271170"/>
                </a:cubicBezTo>
                <a:cubicBezTo>
                  <a:pt x="898016" y="1203362"/>
                  <a:pt x="952985" y="1148393"/>
                  <a:pt x="1020793" y="1148393"/>
                </a:cubicBezTo>
                <a:close/>
                <a:moveTo>
                  <a:pt x="2976975" y="1148393"/>
                </a:moveTo>
                <a:cubicBezTo>
                  <a:pt x="3044783" y="1148393"/>
                  <a:pt x="3099752" y="1203362"/>
                  <a:pt x="3099752" y="1271170"/>
                </a:cubicBezTo>
                <a:cubicBezTo>
                  <a:pt x="3099752" y="1338978"/>
                  <a:pt x="3044783" y="1393946"/>
                  <a:pt x="2976975" y="1393946"/>
                </a:cubicBezTo>
                <a:cubicBezTo>
                  <a:pt x="2909167" y="1393946"/>
                  <a:pt x="2854198" y="1338978"/>
                  <a:pt x="2854198" y="1271170"/>
                </a:cubicBezTo>
                <a:cubicBezTo>
                  <a:pt x="2854198" y="1203362"/>
                  <a:pt x="2909167" y="1148393"/>
                  <a:pt x="2976975" y="1148393"/>
                </a:cubicBezTo>
                <a:close/>
                <a:moveTo>
                  <a:pt x="2971358" y="981192"/>
                </a:moveTo>
                <a:cubicBezTo>
                  <a:pt x="2812490" y="981192"/>
                  <a:pt x="2683702" y="1109979"/>
                  <a:pt x="2683702" y="1268847"/>
                </a:cubicBezTo>
                <a:cubicBezTo>
                  <a:pt x="2683702" y="1427715"/>
                  <a:pt x="2812490" y="1556502"/>
                  <a:pt x="2971358" y="1556502"/>
                </a:cubicBezTo>
                <a:cubicBezTo>
                  <a:pt x="3130226" y="1556502"/>
                  <a:pt x="3259013" y="1427715"/>
                  <a:pt x="3259013" y="1268847"/>
                </a:cubicBezTo>
                <a:cubicBezTo>
                  <a:pt x="3259013" y="1109979"/>
                  <a:pt x="3130226" y="981192"/>
                  <a:pt x="2971358" y="981192"/>
                </a:cubicBezTo>
                <a:close/>
                <a:moveTo>
                  <a:pt x="1015175" y="981191"/>
                </a:moveTo>
                <a:cubicBezTo>
                  <a:pt x="856308" y="981191"/>
                  <a:pt x="727520" y="1109979"/>
                  <a:pt x="727520" y="1268847"/>
                </a:cubicBezTo>
                <a:cubicBezTo>
                  <a:pt x="727520" y="1427715"/>
                  <a:pt x="856308" y="1556502"/>
                  <a:pt x="1015175" y="1556502"/>
                </a:cubicBezTo>
                <a:cubicBezTo>
                  <a:pt x="1174043" y="1556502"/>
                  <a:pt x="1302831" y="1427715"/>
                  <a:pt x="1302831" y="1268847"/>
                </a:cubicBezTo>
                <a:cubicBezTo>
                  <a:pt x="1302831" y="1109979"/>
                  <a:pt x="1174043" y="981191"/>
                  <a:pt x="1015175" y="981191"/>
                </a:cubicBezTo>
                <a:close/>
                <a:moveTo>
                  <a:pt x="2078038" y="174262"/>
                </a:moveTo>
                <a:lnTo>
                  <a:pt x="2078038" y="503839"/>
                </a:lnTo>
                <a:lnTo>
                  <a:pt x="1360941" y="503839"/>
                </a:lnTo>
                <a:lnTo>
                  <a:pt x="1717210" y="174262"/>
                </a:lnTo>
                <a:close/>
                <a:moveTo>
                  <a:pt x="2605475" y="174262"/>
                </a:moveTo>
                <a:lnTo>
                  <a:pt x="2961744" y="503839"/>
                </a:lnTo>
                <a:lnTo>
                  <a:pt x="2233507" y="503839"/>
                </a:lnTo>
                <a:lnTo>
                  <a:pt x="2233507" y="174262"/>
                </a:lnTo>
                <a:close/>
                <a:moveTo>
                  <a:pt x="2636232" y="0"/>
                </a:moveTo>
                <a:lnTo>
                  <a:pt x="1656145" y="0"/>
                </a:lnTo>
                <a:lnTo>
                  <a:pt x="1063172" y="515033"/>
                </a:lnTo>
                <a:lnTo>
                  <a:pt x="406409" y="515033"/>
                </a:lnTo>
                <a:cubicBezTo>
                  <a:pt x="249014" y="515033"/>
                  <a:pt x="121419" y="642628"/>
                  <a:pt x="121419" y="800023"/>
                </a:cubicBezTo>
                <a:lnTo>
                  <a:pt x="121419" y="889271"/>
                </a:lnTo>
                <a:cubicBezTo>
                  <a:pt x="121419" y="909592"/>
                  <a:pt x="123545" y="929417"/>
                  <a:pt x="127765" y="948497"/>
                </a:cubicBezTo>
                <a:cubicBezTo>
                  <a:pt x="54389" y="961341"/>
                  <a:pt x="0" y="1026124"/>
                  <a:pt x="0" y="1103610"/>
                </a:cubicBezTo>
                <a:lnTo>
                  <a:pt x="0" y="1109160"/>
                </a:lnTo>
                <a:cubicBezTo>
                  <a:pt x="0" y="1198648"/>
                  <a:pt x="72543" y="1271192"/>
                  <a:pt x="162031" y="1271192"/>
                </a:cubicBezTo>
                <a:lnTo>
                  <a:pt x="218719" y="1271192"/>
                </a:lnTo>
                <a:lnTo>
                  <a:pt x="218719" y="1274779"/>
                </a:lnTo>
                <a:lnTo>
                  <a:pt x="509289" y="1274779"/>
                </a:lnTo>
                <a:lnTo>
                  <a:pt x="509289" y="1273860"/>
                </a:lnTo>
                <a:lnTo>
                  <a:pt x="642206" y="1273860"/>
                </a:lnTo>
                <a:lnTo>
                  <a:pt x="641487" y="1266729"/>
                </a:lnTo>
                <a:cubicBezTo>
                  <a:pt x="641487" y="1188532"/>
                  <a:pt x="665232" y="1115881"/>
                  <a:pt x="705924" y="1055606"/>
                </a:cubicBezTo>
                <a:lnTo>
                  <a:pt x="706310" y="1055063"/>
                </a:lnTo>
                <a:lnTo>
                  <a:pt x="747091" y="1005636"/>
                </a:lnTo>
                <a:lnTo>
                  <a:pt x="758703" y="994078"/>
                </a:lnTo>
                <a:lnTo>
                  <a:pt x="793327" y="965510"/>
                </a:lnTo>
                <a:lnTo>
                  <a:pt x="819302" y="947229"/>
                </a:lnTo>
                <a:lnTo>
                  <a:pt x="840004" y="935993"/>
                </a:lnTo>
                <a:cubicBezTo>
                  <a:pt x="891959" y="907399"/>
                  <a:pt x="951737" y="891735"/>
                  <a:pt x="1015174" y="891735"/>
                </a:cubicBezTo>
                <a:cubicBezTo>
                  <a:pt x="1084098" y="891735"/>
                  <a:pt x="1148704" y="910225"/>
                  <a:pt x="1204246" y="942564"/>
                </a:cubicBezTo>
                <a:cubicBezTo>
                  <a:pt x="1149428" y="908365"/>
                  <a:pt x="1084703" y="889259"/>
                  <a:pt x="1015546" y="889127"/>
                </a:cubicBezTo>
                <a:cubicBezTo>
                  <a:pt x="1016856" y="888736"/>
                  <a:pt x="1018171" y="888729"/>
                  <a:pt x="1019487" y="888729"/>
                </a:cubicBezTo>
                <a:cubicBezTo>
                  <a:pt x="1228251" y="888729"/>
                  <a:pt x="1397487" y="1057965"/>
                  <a:pt x="1397487" y="1266729"/>
                </a:cubicBezTo>
                <a:cubicBezTo>
                  <a:pt x="1397487" y="1269424"/>
                  <a:pt x="1397459" y="1272113"/>
                  <a:pt x="1396675" y="1274779"/>
                </a:cubicBezTo>
                <a:lnTo>
                  <a:pt x="1485322" y="1274779"/>
                </a:lnTo>
                <a:lnTo>
                  <a:pt x="1485322" y="1271192"/>
                </a:lnTo>
                <a:lnTo>
                  <a:pt x="2594483" y="1271192"/>
                </a:lnTo>
                <a:cubicBezTo>
                  <a:pt x="2594248" y="1270411"/>
                  <a:pt x="2594246" y="1269629"/>
                  <a:pt x="2594246" y="1268846"/>
                </a:cubicBezTo>
                <a:cubicBezTo>
                  <a:pt x="2594246" y="1060573"/>
                  <a:pt x="2763083" y="891735"/>
                  <a:pt x="2971356" y="891735"/>
                </a:cubicBezTo>
                <a:cubicBezTo>
                  <a:pt x="3179630" y="891735"/>
                  <a:pt x="3348467" y="1060573"/>
                  <a:pt x="3348467" y="1268846"/>
                </a:cubicBezTo>
                <a:lnTo>
                  <a:pt x="3348230" y="1271192"/>
                </a:lnTo>
                <a:lnTo>
                  <a:pt x="3726400" y="1271192"/>
                </a:lnTo>
                <a:cubicBezTo>
                  <a:pt x="3815888" y="1271192"/>
                  <a:pt x="3888432" y="1198648"/>
                  <a:pt x="3888432" y="1109160"/>
                </a:cubicBezTo>
                <a:lnTo>
                  <a:pt x="3888432" y="1103610"/>
                </a:lnTo>
                <a:cubicBezTo>
                  <a:pt x="3888432" y="1035369"/>
                  <a:pt x="3846247" y="976982"/>
                  <a:pt x="3786305" y="953672"/>
                </a:cubicBezTo>
                <a:cubicBezTo>
                  <a:pt x="3791719" y="933075"/>
                  <a:pt x="3794257" y="911469"/>
                  <a:pt x="3794257" y="889271"/>
                </a:cubicBezTo>
                <a:lnTo>
                  <a:pt x="3794257" y="800023"/>
                </a:lnTo>
                <a:cubicBezTo>
                  <a:pt x="3794257" y="642628"/>
                  <a:pt x="3666662" y="515033"/>
                  <a:pt x="3509267" y="515033"/>
                </a:cubicBezTo>
                <a:lnTo>
                  <a:pt x="3229205" y="51503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Rectangle 23554">
            <a:extLst>
              <a:ext uri="{FF2B5EF4-FFF2-40B4-BE49-F238E27FC236}">
                <a16:creationId xmlns:a16="http://schemas.microsoft.com/office/drawing/2014/main" id="{F73F6D1E-6F50-41BE-B849-D8FC4A4B268B}"/>
              </a:ext>
            </a:extLst>
          </p:cNvPr>
          <p:cNvSpPr>
            <a:spLocks noChangeAspect="1"/>
          </p:cNvSpPr>
          <p:nvPr/>
        </p:nvSpPr>
        <p:spPr>
          <a:xfrm flipH="1">
            <a:off x="990547" y="3669660"/>
            <a:ext cx="356871" cy="303202"/>
          </a:xfrm>
          <a:custGeom>
            <a:avLst/>
            <a:gdLst/>
            <a:ahLst/>
            <a:cxnLst/>
            <a:rect l="l" t="t" r="r" b="b"/>
            <a:pathLst>
              <a:path w="3960441" h="3364818">
                <a:moveTo>
                  <a:pt x="1333915" y="2579977"/>
                </a:moveTo>
                <a:cubicBezTo>
                  <a:pt x="1328835" y="2579977"/>
                  <a:pt x="1324717" y="2584094"/>
                  <a:pt x="1324717" y="2589174"/>
                </a:cubicBezTo>
                <a:lnTo>
                  <a:pt x="1324717" y="2625964"/>
                </a:lnTo>
                <a:cubicBezTo>
                  <a:pt x="1324717" y="2631044"/>
                  <a:pt x="1328835" y="2635161"/>
                  <a:pt x="1333915" y="2635161"/>
                </a:cubicBezTo>
                <a:lnTo>
                  <a:pt x="2639943" y="2635161"/>
                </a:lnTo>
                <a:cubicBezTo>
                  <a:pt x="2645023" y="2635161"/>
                  <a:pt x="2649141" y="2631044"/>
                  <a:pt x="2649141" y="2625964"/>
                </a:cubicBezTo>
                <a:lnTo>
                  <a:pt x="2649141" y="2589174"/>
                </a:lnTo>
                <a:cubicBezTo>
                  <a:pt x="2649141" y="2584094"/>
                  <a:pt x="2645023" y="2579977"/>
                  <a:pt x="2639943" y="2579977"/>
                </a:cubicBezTo>
                <a:close/>
                <a:moveTo>
                  <a:pt x="1333915" y="2420180"/>
                </a:moveTo>
                <a:cubicBezTo>
                  <a:pt x="1328835" y="2420180"/>
                  <a:pt x="1324717" y="2424297"/>
                  <a:pt x="1324717" y="2429377"/>
                </a:cubicBezTo>
                <a:lnTo>
                  <a:pt x="1324717" y="2466167"/>
                </a:lnTo>
                <a:cubicBezTo>
                  <a:pt x="1324717" y="2471247"/>
                  <a:pt x="1328835" y="2475364"/>
                  <a:pt x="1333915" y="2475364"/>
                </a:cubicBezTo>
                <a:lnTo>
                  <a:pt x="2639943" y="2475364"/>
                </a:lnTo>
                <a:cubicBezTo>
                  <a:pt x="2645023" y="2475364"/>
                  <a:pt x="2649141" y="2471247"/>
                  <a:pt x="2649141" y="2466167"/>
                </a:cubicBezTo>
                <a:lnTo>
                  <a:pt x="2649141" y="2429377"/>
                </a:lnTo>
                <a:cubicBezTo>
                  <a:pt x="2649141" y="2424297"/>
                  <a:pt x="2645023" y="2420180"/>
                  <a:pt x="2639943" y="2420180"/>
                </a:cubicBezTo>
                <a:close/>
                <a:moveTo>
                  <a:pt x="1333915" y="2260382"/>
                </a:moveTo>
                <a:cubicBezTo>
                  <a:pt x="1328835" y="2260382"/>
                  <a:pt x="1324717" y="2264499"/>
                  <a:pt x="1324717" y="2269579"/>
                </a:cubicBezTo>
                <a:lnTo>
                  <a:pt x="1324717" y="2306368"/>
                </a:lnTo>
                <a:cubicBezTo>
                  <a:pt x="1324717" y="2311448"/>
                  <a:pt x="1328835" y="2315566"/>
                  <a:pt x="1333915" y="2315566"/>
                </a:cubicBezTo>
                <a:lnTo>
                  <a:pt x="2639943" y="2315566"/>
                </a:lnTo>
                <a:cubicBezTo>
                  <a:pt x="2645023" y="2315566"/>
                  <a:pt x="2649141" y="2311448"/>
                  <a:pt x="2649141" y="2306368"/>
                </a:cubicBezTo>
                <a:lnTo>
                  <a:pt x="2649141" y="2269579"/>
                </a:lnTo>
                <a:cubicBezTo>
                  <a:pt x="2649141" y="2264499"/>
                  <a:pt x="2645023" y="2260382"/>
                  <a:pt x="2639943" y="2260382"/>
                </a:cubicBezTo>
                <a:close/>
                <a:moveTo>
                  <a:pt x="3126189" y="2223642"/>
                </a:moveTo>
                <a:cubicBezTo>
                  <a:pt x="3006895" y="2223642"/>
                  <a:pt x="2910189" y="2320348"/>
                  <a:pt x="2910189" y="2439642"/>
                </a:cubicBezTo>
                <a:cubicBezTo>
                  <a:pt x="2910189" y="2558936"/>
                  <a:pt x="3006895" y="2655642"/>
                  <a:pt x="3126189" y="2655642"/>
                </a:cubicBezTo>
                <a:cubicBezTo>
                  <a:pt x="3245483" y="2655642"/>
                  <a:pt x="3342189" y="2558936"/>
                  <a:pt x="3342189" y="2439642"/>
                </a:cubicBezTo>
                <a:cubicBezTo>
                  <a:pt x="3342189" y="2320348"/>
                  <a:pt x="3245483" y="2223642"/>
                  <a:pt x="3126189" y="2223642"/>
                </a:cubicBezTo>
                <a:close/>
                <a:moveTo>
                  <a:pt x="859578" y="2218523"/>
                </a:moveTo>
                <a:cubicBezTo>
                  <a:pt x="744527" y="2218523"/>
                  <a:pt x="651259" y="2311790"/>
                  <a:pt x="651259" y="2426842"/>
                </a:cubicBezTo>
                <a:cubicBezTo>
                  <a:pt x="651259" y="2541893"/>
                  <a:pt x="744527" y="2635161"/>
                  <a:pt x="859578" y="2635161"/>
                </a:cubicBezTo>
                <a:cubicBezTo>
                  <a:pt x="974630" y="2635161"/>
                  <a:pt x="1067897" y="2541893"/>
                  <a:pt x="1067897" y="2426842"/>
                </a:cubicBezTo>
                <a:cubicBezTo>
                  <a:pt x="1067897" y="2311790"/>
                  <a:pt x="974630" y="2218523"/>
                  <a:pt x="859578" y="2218523"/>
                </a:cubicBezTo>
                <a:close/>
                <a:moveTo>
                  <a:pt x="1871701" y="635200"/>
                </a:moveTo>
                <a:cubicBezTo>
                  <a:pt x="1381458" y="644736"/>
                  <a:pt x="1018694" y="716473"/>
                  <a:pt x="980424" y="801248"/>
                </a:cubicBezTo>
                <a:lnTo>
                  <a:pt x="979954" y="801248"/>
                </a:lnTo>
                <a:lnTo>
                  <a:pt x="977292" y="811895"/>
                </a:lnTo>
                <a:cubicBezTo>
                  <a:pt x="976157" y="813296"/>
                  <a:pt x="976066" y="814820"/>
                  <a:pt x="976180" y="816347"/>
                </a:cubicBezTo>
                <a:lnTo>
                  <a:pt x="795977" y="1537155"/>
                </a:lnTo>
                <a:lnTo>
                  <a:pt x="3168603" y="1537155"/>
                </a:lnTo>
                <a:lnTo>
                  <a:pt x="2984626" y="801248"/>
                </a:lnTo>
                <a:lnTo>
                  <a:pt x="2976093" y="801248"/>
                </a:lnTo>
                <a:cubicBezTo>
                  <a:pt x="2937858" y="717165"/>
                  <a:pt x="2580113" y="645145"/>
                  <a:pt x="2088410" y="635267"/>
                </a:cubicBezTo>
                <a:cubicBezTo>
                  <a:pt x="2016399" y="633822"/>
                  <a:pt x="1943738" y="633799"/>
                  <a:pt x="1871701" y="635200"/>
                </a:cubicBezTo>
                <a:close/>
                <a:moveTo>
                  <a:pt x="1462979" y="0"/>
                </a:moveTo>
                <a:lnTo>
                  <a:pt x="2510732" y="0"/>
                </a:lnTo>
                <a:cubicBezTo>
                  <a:pt x="2553905" y="0"/>
                  <a:pt x="2588903" y="34997"/>
                  <a:pt x="2588903" y="78170"/>
                </a:cubicBezTo>
                <a:lnTo>
                  <a:pt x="2588903" y="433797"/>
                </a:lnTo>
                <a:cubicBezTo>
                  <a:pt x="3038017" y="475961"/>
                  <a:pt x="3324934" y="564368"/>
                  <a:pt x="3312039" y="659853"/>
                </a:cubicBezTo>
                <a:lnTo>
                  <a:pt x="3314035" y="659853"/>
                </a:lnTo>
                <a:lnTo>
                  <a:pt x="3516885" y="1471251"/>
                </a:lnTo>
                <a:cubicBezTo>
                  <a:pt x="3530074" y="1447322"/>
                  <a:pt x="3549491" y="1432519"/>
                  <a:pt x="3571039" y="1432519"/>
                </a:cubicBezTo>
                <a:lnTo>
                  <a:pt x="3885785" y="1432519"/>
                </a:lnTo>
                <a:cubicBezTo>
                  <a:pt x="3927012" y="1432519"/>
                  <a:pt x="3960441" y="1486709"/>
                  <a:pt x="3960441" y="1553561"/>
                </a:cubicBezTo>
                <a:cubicBezTo>
                  <a:pt x="3960441" y="1620415"/>
                  <a:pt x="3927012" y="1674603"/>
                  <a:pt x="3885785" y="1674603"/>
                </a:cubicBezTo>
                <a:lnTo>
                  <a:pt x="3571039" y="1674603"/>
                </a:lnTo>
                <a:lnTo>
                  <a:pt x="3567428" y="1673421"/>
                </a:lnTo>
                <a:lnTo>
                  <a:pt x="3568671" y="1678393"/>
                </a:lnTo>
                <a:cubicBezTo>
                  <a:pt x="3672942" y="1773136"/>
                  <a:pt x="3737544" y="1910038"/>
                  <a:pt x="3737544" y="2062028"/>
                </a:cubicBezTo>
                <a:lnTo>
                  <a:pt x="3737544" y="2413961"/>
                </a:lnTo>
                <a:cubicBezTo>
                  <a:pt x="3737544" y="2629713"/>
                  <a:pt x="3607370" y="2815060"/>
                  <a:pt x="3420381" y="2892817"/>
                </a:cubicBezTo>
                <a:lnTo>
                  <a:pt x="3420381" y="3209197"/>
                </a:lnTo>
                <a:cubicBezTo>
                  <a:pt x="3420381" y="3295143"/>
                  <a:pt x="3350708" y="3364816"/>
                  <a:pt x="3264762" y="3364816"/>
                </a:cubicBezTo>
                <a:lnTo>
                  <a:pt x="2999936" y="3364816"/>
                </a:lnTo>
                <a:cubicBezTo>
                  <a:pt x="2913990" y="3364816"/>
                  <a:pt x="2844317" y="3295143"/>
                  <a:pt x="2844317" y="3209197"/>
                </a:cubicBezTo>
                <a:lnTo>
                  <a:pt x="2844317" y="2907616"/>
                </a:lnTo>
                <a:lnTo>
                  <a:pt x="1116125" y="2907616"/>
                </a:lnTo>
                <a:lnTo>
                  <a:pt x="1116125" y="3209199"/>
                </a:lnTo>
                <a:cubicBezTo>
                  <a:pt x="1116125" y="3295145"/>
                  <a:pt x="1046452" y="3364818"/>
                  <a:pt x="960506" y="3364818"/>
                </a:cubicBezTo>
                <a:lnTo>
                  <a:pt x="695680" y="3364818"/>
                </a:lnTo>
                <a:cubicBezTo>
                  <a:pt x="609734" y="3364818"/>
                  <a:pt x="540061" y="3295145"/>
                  <a:pt x="540061" y="3209199"/>
                </a:cubicBezTo>
                <a:lnTo>
                  <a:pt x="540061" y="2888789"/>
                </a:lnTo>
                <a:cubicBezTo>
                  <a:pt x="360356" y="2806419"/>
                  <a:pt x="236167" y="2624693"/>
                  <a:pt x="236167" y="2413961"/>
                </a:cubicBezTo>
                <a:lnTo>
                  <a:pt x="236167" y="2062028"/>
                </a:lnTo>
                <a:cubicBezTo>
                  <a:pt x="236167" y="1910038"/>
                  <a:pt x="300770" y="1773136"/>
                  <a:pt x="405042" y="1678393"/>
                </a:cubicBezTo>
                <a:lnTo>
                  <a:pt x="407467" y="1668691"/>
                </a:lnTo>
                <a:cubicBezTo>
                  <a:pt x="402272" y="1673244"/>
                  <a:pt x="395935" y="1674603"/>
                  <a:pt x="389402" y="1674603"/>
                </a:cubicBezTo>
                <a:lnTo>
                  <a:pt x="74658" y="1674603"/>
                </a:lnTo>
                <a:cubicBezTo>
                  <a:pt x="33429" y="1674603"/>
                  <a:pt x="0" y="1620415"/>
                  <a:pt x="0" y="1553561"/>
                </a:cubicBezTo>
                <a:cubicBezTo>
                  <a:pt x="0" y="1486709"/>
                  <a:pt x="33429" y="1432519"/>
                  <a:pt x="74658" y="1432519"/>
                </a:cubicBezTo>
                <a:lnTo>
                  <a:pt x="389402" y="1432519"/>
                </a:lnTo>
                <a:cubicBezTo>
                  <a:pt x="416427" y="1432519"/>
                  <a:pt x="440099" y="1455801"/>
                  <a:pt x="451844" y="1491180"/>
                </a:cubicBezTo>
                <a:lnTo>
                  <a:pt x="659676" y="659853"/>
                </a:lnTo>
                <a:lnTo>
                  <a:pt x="666048" y="659853"/>
                </a:lnTo>
                <a:cubicBezTo>
                  <a:pt x="653344" y="564084"/>
                  <a:pt x="940380" y="476400"/>
                  <a:pt x="1384809" y="434090"/>
                </a:cubicBezTo>
                <a:lnTo>
                  <a:pt x="1384809" y="78170"/>
                </a:lnTo>
                <a:cubicBezTo>
                  <a:pt x="1384809" y="34997"/>
                  <a:pt x="1419806" y="0"/>
                  <a:pt x="146297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" name="Rounded Rectangle 1">
            <a:extLst>
              <a:ext uri="{FF2B5EF4-FFF2-40B4-BE49-F238E27FC236}">
                <a16:creationId xmlns:a16="http://schemas.microsoft.com/office/drawing/2014/main" id="{C8D5DE48-C79B-4230-B47E-2F4459D1516B}"/>
              </a:ext>
            </a:extLst>
          </p:cNvPr>
          <p:cNvSpPr>
            <a:spLocks noChangeAspect="1"/>
          </p:cNvSpPr>
          <p:nvPr/>
        </p:nvSpPr>
        <p:spPr>
          <a:xfrm flipH="1">
            <a:off x="5434288" y="3187459"/>
            <a:ext cx="278980" cy="278988"/>
          </a:xfrm>
          <a:custGeom>
            <a:avLst/>
            <a:gdLst/>
            <a:ahLst/>
            <a:cxnLst/>
            <a:rect l="l" t="t" r="r" b="b"/>
            <a:pathLst>
              <a:path w="3946957" h="3947095">
                <a:moveTo>
                  <a:pt x="455702" y="3587095"/>
                </a:moveTo>
                <a:lnTo>
                  <a:pt x="1175702" y="3587095"/>
                </a:lnTo>
                <a:lnTo>
                  <a:pt x="1175702" y="3799441"/>
                </a:lnTo>
                <a:cubicBezTo>
                  <a:pt x="1175702" y="3880988"/>
                  <a:pt x="1109595" y="3947095"/>
                  <a:pt x="1028048" y="3947095"/>
                </a:cubicBezTo>
                <a:lnTo>
                  <a:pt x="603356" y="3947095"/>
                </a:lnTo>
                <a:cubicBezTo>
                  <a:pt x="521809" y="3947095"/>
                  <a:pt x="455702" y="3880988"/>
                  <a:pt x="455702" y="3799441"/>
                </a:cubicBezTo>
                <a:close/>
                <a:moveTo>
                  <a:pt x="2751999" y="3587094"/>
                </a:moveTo>
                <a:lnTo>
                  <a:pt x="3471999" y="3587094"/>
                </a:lnTo>
                <a:lnTo>
                  <a:pt x="3471999" y="3799440"/>
                </a:lnTo>
                <a:cubicBezTo>
                  <a:pt x="3471999" y="3880987"/>
                  <a:pt x="3405892" y="3947094"/>
                  <a:pt x="3324345" y="3947094"/>
                </a:cubicBezTo>
                <a:lnTo>
                  <a:pt x="2899653" y="3947094"/>
                </a:lnTo>
                <a:cubicBezTo>
                  <a:pt x="2818106" y="3947094"/>
                  <a:pt x="2751999" y="3880987"/>
                  <a:pt x="2751999" y="3799440"/>
                </a:cubicBezTo>
                <a:close/>
                <a:moveTo>
                  <a:pt x="1383221" y="3134113"/>
                </a:moveTo>
                <a:cubicBezTo>
                  <a:pt x="1353398" y="3134113"/>
                  <a:pt x="1329221" y="3158290"/>
                  <a:pt x="1329221" y="3188113"/>
                </a:cubicBezTo>
                <a:cubicBezTo>
                  <a:pt x="1329221" y="3217936"/>
                  <a:pt x="1353398" y="3242113"/>
                  <a:pt x="1383221" y="3242113"/>
                </a:cubicBezTo>
                <a:lnTo>
                  <a:pt x="2535221" y="3242113"/>
                </a:lnTo>
                <a:cubicBezTo>
                  <a:pt x="2565044" y="3242113"/>
                  <a:pt x="2589221" y="3217936"/>
                  <a:pt x="2589221" y="3188113"/>
                </a:cubicBezTo>
                <a:cubicBezTo>
                  <a:pt x="2589221" y="3158290"/>
                  <a:pt x="2565044" y="3134113"/>
                  <a:pt x="2535221" y="3134113"/>
                </a:cubicBezTo>
                <a:close/>
                <a:moveTo>
                  <a:pt x="1383221" y="2844258"/>
                </a:moveTo>
                <a:cubicBezTo>
                  <a:pt x="1353398" y="2844258"/>
                  <a:pt x="1329221" y="2868435"/>
                  <a:pt x="1329221" y="2898258"/>
                </a:cubicBezTo>
                <a:cubicBezTo>
                  <a:pt x="1329221" y="2928081"/>
                  <a:pt x="1353398" y="2952258"/>
                  <a:pt x="1383221" y="2952258"/>
                </a:cubicBezTo>
                <a:lnTo>
                  <a:pt x="2535221" y="2952258"/>
                </a:lnTo>
                <a:cubicBezTo>
                  <a:pt x="2565044" y="2952258"/>
                  <a:pt x="2589221" y="2928081"/>
                  <a:pt x="2589221" y="2898258"/>
                </a:cubicBezTo>
                <a:cubicBezTo>
                  <a:pt x="2589221" y="2868435"/>
                  <a:pt x="2565044" y="2844258"/>
                  <a:pt x="2535221" y="2844258"/>
                </a:cubicBezTo>
                <a:close/>
                <a:moveTo>
                  <a:pt x="1383221" y="2554402"/>
                </a:moveTo>
                <a:cubicBezTo>
                  <a:pt x="1353398" y="2554402"/>
                  <a:pt x="1329221" y="2578579"/>
                  <a:pt x="1329221" y="2608402"/>
                </a:cubicBezTo>
                <a:cubicBezTo>
                  <a:pt x="1329221" y="2638225"/>
                  <a:pt x="1353398" y="2662402"/>
                  <a:pt x="1383221" y="2662402"/>
                </a:cubicBezTo>
                <a:lnTo>
                  <a:pt x="2535221" y="2662402"/>
                </a:lnTo>
                <a:cubicBezTo>
                  <a:pt x="2565044" y="2662402"/>
                  <a:pt x="2589221" y="2638225"/>
                  <a:pt x="2589221" y="2608402"/>
                </a:cubicBezTo>
                <a:cubicBezTo>
                  <a:pt x="2589221" y="2578579"/>
                  <a:pt x="2565044" y="2554402"/>
                  <a:pt x="2535221" y="2554402"/>
                </a:cubicBezTo>
                <a:close/>
                <a:moveTo>
                  <a:pt x="3111999" y="2270017"/>
                </a:moveTo>
                <a:cubicBezTo>
                  <a:pt x="2985747" y="2270017"/>
                  <a:pt x="2883399" y="2372365"/>
                  <a:pt x="2883399" y="2498617"/>
                </a:cubicBezTo>
                <a:cubicBezTo>
                  <a:pt x="2883399" y="2624869"/>
                  <a:pt x="2985747" y="2727217"/>
                  <a:pt x="3111999" y="2727217"/>
                </a:cubicBezTo>
                <a:cubicBezTo>
                  <a:pt x="3238251" y="2727217"/>
                  <a:pt x="3340599" y="2624869"/>
                  <a:pt x="3340599" y="2498617"/>
                </a:cubicBezTo>
                <a:cubicBezTo>
                  <a:pt x="3340599" y="2372365"/>
                  <a:pt x="3238251" y="2270017"/>
                  <a:pt x="3111999" y="2270017"/>
                </a:cubicBezTo>
                <a:close/>
                <a:moveTo>
                  <a:pt x="760887" y="2270017"/>
                </a:moveTo>
                <a:cubicBezTo>
                  <a:pt x="634635" y="2270017"/>
                  <a:pt x="532287" y="2372365"/>
                  <a:pt x="532287" y="2498617"/>
                </a:cubicBezTo>
                <a:cubicBezTo>
                  <a:pt x="532287" y="2624869"/>
                  <a:pt x="634635" y="2727217"/>
                  <a:pt x="760887" y="2727217"/>
                </a:cubicBezTo>
                <a:cubicBezTo>
                  <a:pt x="887139" y="2727217"/>
                  <a:pt x="989487" y="2624869"/>
                  <a:pt x="989487" y="2498617"/>
                </a:cubicBezTo>
                <a:cubicBezTo>
                  <a:pt x="989487" y="2372365"/>
                  <a:pt x="887139" y="2270017"/>
                  <a:pt x="760887" y="2270017"/>
                </a:cubicBezTo>
                <a:close/>
                <a:moveTo>
                  <a:pt x="971207" y="829857"/>
                </a:moveTo>
                <a:cubicBezTo>
                  <a:pt x="870305" y="829857"/>
                  <a:pt x="788507" y="911655"/>
                  <a:pt x="788507" y="1012557"/>
                </a:cubicBezTo>
                <a:lnTo>
                  <a:pt x="788507" y="1926037"/>
                </a:lnTo>
                <a:lnTo>
                  <a:pt x="3156387" y="1926037"/>
                </a:lnTo>
                <a:lnTo>
                  <a:pt x="3156387" y="1012557"/>
                </a:lnTo>
                <a:cubicBezTo>
                  <a:pt x="3156387" y="911655"/>
                  <a:pt x="3074589" y="829857"/>
                  <a:pt x="2973687" y="829857"/>
                </a:cubicBezTo>
                <a:close/>
                <a:moveTo>
                  <a:pt x="1090121" y="237323"/>
                </a:moveTo>
                <a:cubicBezTo>
                  <a:pt x="1000767" y="237323"/>
                  <a:pt x="928331" y="309759"/>
                  <a:pt x="928331" y="399113"/>
                </a:cubicBezTo>
                <a:cubicBezTo>
                  <a:pt x="928331" y="488467"/>
                  <a:pt x="1000767" y="560903"/>
                  <a:pt x="1090121" y="560903"/>
                </a:cubicBezTo>
                <a:lnTo>
                  <a:pt x="2854773" y="560903"/>
                </a:lnTo>
                <a:cubicBezTo>
                  <a:pt x="2944127" y="560903"/>
                  <a:pt x="3016563" y="488467"/>
                  <a:pt x="3016563" y="399113"/>
                </a:cubicBezTo>
                <a:cubicBezTo>
                  <a:pt x="3016563" y="309759"/>
                  <a:pt x="2944127" y="237323"/>
                  <a:pt x="2854773" y="237323"/>
                </a:cubicBezTo>
                <a:close/>
                <a:moveTo>
                  <a:pt x="754613" y="0"/>
                </a:moveTo>
                <a:lnTo>
                  <a:pt x="1184466" y="0"/>
                </a:lnTo>
                <a:lnTo>
                  <a:pt x="2753503" y="0"/>
                </a:lnTo>
                <a:lnTo>
                  <a:pt x="3190281" y="0"/>
                </a:lnTo>
                <a:cubicBezTo>
                  <a:pt x="3392606" y="0"/>
                  <a:pt x="3556623" y="164017"/>
                  <a:pt x="3556623" y="366342"/>
                </a:cubicBezTo>
                <a:lnTo>
                  <a:pt x="3556623" y="2083289"/>
                </a:lnTo>
                <a:cubicBezTo>
                  <a:pt x="3623269" y="2093308"/>
                  <a:pt x="3680196" y="2132276"/>
                  <a:pt x="3715583" y="2186636"/>
                </a:cubicBezTo>
                <a:cubicBezTo>
                  <a:pt x="3751084" y="2177432"/>
                  <a:pt x="3776678" y="2144881"/>
                  <a:pt x="3776678" y="2106351"/>
                </a:cubicBezTo>
                <a:lnTo>
                  <a:pt x="3776678" y="2014806"/>
                </a:lnTo>
                <a:lnTo>
                  <a:pt x="3738736" y="2014806"/>
                </a:lnTo>
                <a:cubicBezTo>
                  <a:pt x="3694658" y="2014806"/>
                  <a:pt x="3658925" y="1979073"/>
                  <a:pt x="3658925" y="1934995"/>
                </a:cubicBezTo>
                <a:lnTo>
                  <a:pt x="3658925" y="1524592"/>
                </a:lnTo>
                <a:cubicBezTo>
                  <a:pt x="3658925" y="1480514"/>
                  <a:pt x="3694658" y="1444781"/>
                  <a:pt x="3738736" y="1444781"/>
                </a:cubicBezTo>
                <a:lnTo>
                  <a:pt x="3867146" y="1444781"/>
                </a:lnTo>
                <a:cubicBezTo>
                  <a:pt x="3911224" y="1444781"/>
                  <a:pt x="3946957" y="1480514"/>
                  <a:pt x="3946957" y="1524592"/>
                </a:cubicBezTo>
                <a:lnTo>
                  <a:pt x="3946957" y="1934995"/>
                </a:lnTo>
                <a:lnTo>
                  <a:pt x="3942009" y="1959504"/>
                </a:lnTo>
                <a:lnTo>
                  <a:pt x="3946957" y="1964452"/>
                </a:lnTo>
                <a:lnTo>
                  <a:pt x="3941010" y="1964452"/>
                </a:lnTo>
                <a:cubicBezTo>
                  <a:pt x="3932395" y="1986875"/>
                  <a:pt x="3913715" y="2004223"/>
                  <a:pt x="3890197" y="2010152"/>
                </a:cubicBezTo>
                <a:lnTo>
                  <a:pt x="3890197" y="2106351"/>
                </a:lnTo>
                <a:cubicBezTo>
                  <a:pt x="3890197" y="2194633"/>
                  <a:pt x="3832612" y="2269465"/>
                  <a:pt x="3752660" y="2294428"/>
                </a:cubicBezTo>
                <a:cubicBezTo>
                  <a:pt x="3754645" y="2302103"/>
                  <a:pt x="3755036" y="2310007"/>
                  <a:pt x="3755036" y="2318002"/>
                </a:cubicBezTo>
                <a:lnTo>
                  <a:pt x="3755036" y="3278100"/>
                </a:lnTo>
                <a:cubicBezTo>
                  <a:pt x="3755036" y="3410665"/>
                  <a:pt x="3647570" y="3518131"/>
                  <a:pt x="3515005" y="3518131"/>
                </a:cubicBezTo>
                <a:lnTo>
                  <a:pt x="422750" y="3518131"/>
                </a:lnTo>
                <a:cubicBezTo>
                  <a:pt x="290185" y="3518131"/>
                  <a:pt x="182719" y="3410665"/>
                  <a:pt x="182719" y="3278100"/>
                </a:cubicBezTo>
                <a:lnTo>
                  <a:pt x="182719" y="2318002"/>
                </a:lnTo>
                <a:lnTo>
                  <a:pt x="185375" y="2291659"/>
                </a:lnTo>
                <a:cubicBezTo>
                  <a:pt x="110118" y="2263849"/>
                  <a:pt x="56760" y="2191331"/>
                  <a:pt x="56760" y="2106351"/>
                </a:cubicBezTo>
                <a:lnTo>
                  <a:pt x="56760" y="2010152"/>
                </a:lnTo>
                <a:cubicBezTo>
                  <a:pt x="33242" y="2004223"/>
                  <a:pt x="14562" y="1986875"/>
                  <a:pt x="5947" y="1964452"/>
                </a:cubicBezTo>
                <a:lnTo>
                  <a:pt x="0" y="1964452"/>
                </a:lnTo>
                <a:lnTo>
                  <a:pt x="4948" y="1959504"/>
                </a:lnTo>
                <a:cubicBezTo>
                  <a:pt x="1383" y="1952016"/>
                  <a:pt x="0" y="1943667"/>
                  <a:pt x="0" y="1934995"/>
                </a:cubicBezTo>
                <a:lnTo>
                  <a:pt x="0" y="1524592"/>
                </a:lnTo>
                <a:cubicBezTo>
                  <a:pt x="0" y="1480514"/>
                  <a:pt x="35733" y="1444781"/>
                  <a:pt x="79811" y="1444781"/>
                </a:cubicBezTo>
                <a:lnTo>
                  <a:pt x="208221" y="1444781"/>
                </a:lnTo>
                <a:cubicBezTo>
                  <a:pt x="252299" y="1444781"/>
                  <a:pt x="288032" y="1480514"/>
                  <a:pt x="288032" y="1524592"/>
                </a:cubicBezTo>
                <a:lnTo>
                  <a:pt x="288032" y="1934995"/>
                </a:lnTo>
                <a:cubicBezTo>
                  <a:pt x="288032" y="1979073"/>
                  <a:pt x="252299" y="2014806"/>
                  <a:pt x="208221" y="2014806"/>
                </a:cubicBezTo>
                <a:lnTo>
                  <a:pt x="170279" y="2014806"/>
                </a:lnTo>
                <a:lnTo>
                  <a:pt x="170279" y="2106351"/>
                </a:lnTo>
                <a:cubicBezTo>
                  <a:pt x="170279" y="2141902"/>
                  <a:pt x="192068" y="2172363"/>
                  <a:pt x="223082" y="2184962"/>
                </a:cubicBezTo>
                <a:cubicBezTo>
                  <a:pt x="259935" y="2129570"/>
                  <a:pt x="319242" y="2090441"/>
                  <a:pt x="388271" y="2082340"/>
                </a:cubicBezTo>
                <a:lnTo>
                  <a:pt x="388271" y="366342"/>
                </a:lnTo>
                <a:cubicBezTo>
                  <a:pt x="388271" y="164017"/>
                  <a:pt x="552288" y="0"/>
                  <a:pt x="75461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Rectangle 41">
            <a:extLst>
              <a:ext uri="{FF2B5EF4-FFF2-40B4-BE49-F238E27FC236}">
                <a16:creationId xmlns:a16="http://schemas.microsoft.com/office/drawing/2014/main" id="{393E3B7D-49CA-4572-96F0-F1D031BBB13A}"/>
              </a:ext>
            </a:extLst>
          </p:cNvPr>
          <p:cNvSpPr>
            <a:spLocks/>
          </p:cNvSpPr>
          <p:nvPr/>
        </p:nvSpPr>
        <p:spPr>
          <a:xfrm>
            <a:off x="3792820" y="1921285"/>
            <a:ext cx="274021" cy="274021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Isosceles Triangle 3">
            <a:extLst>
              <a:ext uri="{FF2B5EF4-FFF2-40B4-BE49-F238E27FC236}">
                <a16:creationId xmlns:a16="http://schemas.microsoft.com/office/drawing/2014/main" id="{66145B8A-1089-4C80-8501-239E8CCBEE44}"/>
              </a:ext>
            </a:extLst>
          </p:cNvPr>
          <p:cNvSpPr>
            <a:spLocks noChangeAspect="1"/>
          </p:cNvSpPr>
          <p:nvPr/>
        </p:nvSpPr>
        <p:spPr>
          <a:xfrm>
            <a:off x="2912580" y="992448"/>
            <a:ext cx="273763" cy="274021"/>
          </a:xfrm>
          <a:custGeom>
            <a:avLst/>
            <a:gdLst/>
            <a:ahLst/>
            <a:cxnLst/>
            <a:rect l="l" t="t" r="r" b="b"/>
            <a:pathLst>
              <a:path w="3935086" h="3938802">
                <a:moveTo>
                  <a:pt x="1861742" y="3314001"/>
                </a:moveTo>
                <a:cubicBezTo>
                  <a:pt x="1921395" y="3314001"/>
                  <a:pt x="1969754" y="3362360"/>
                  <a:pt x="1969754" y="3422013"/>
                </a:cubicBezTo>
                <a:cubicBezTo>
                  <a:pt x="1969754" y="3481666"/>
                  <a:pt x="1921395" y="3530025"/>
                  <a:pt x="1861742" y="3530025"/>
                </a:cubicBezTo>
                <a:cubicBezTo>
                  <a:pt x="1802089" y="3530025"/>
                  <a:pt x="1753730" y="3481666"/>
                  <a:pt x="1753730" y="3422013"/>
                </a:cubicBezTo>
                <a:cubicBezTo>
                  <a:pt x="1753730" y="3362360"/>
                  <a:pt x="1802089" y="3314001"/>
                  <a:pt x="1861742" y="3314001"/>
                </a:cubicBezTo>
                <a:close/>
                <a:moveTo>
                  <a:pt x="2097646" y="2118753"/>
                </a:moveTo>
                <a:lnTo>
                  <a:pt x="2097646" y="2478753"/>
                </a:lnTo>
                <a:lnTo>
                  <a:pt x="2457646" y="2478753"/>
                </a:lnTo>
                <a:lnTo>
                  <a:pt x="2457646" y="2118753"/>
                </a:lnTo>
                <a:close/>
                <a:moveTo>
                  <a:pt x="1476536" y="2118753"/>
                </a:moveTo>
                <a:lnTo>
                  <a:pt x="1476536" y="2478753"/>
                </a:lnTo>
                <a:lnTo>
                  <a:pt x="1836536" y="2478753"/>
                </a:lnTo>
                <a:lnTo>
                  <a:pt x="1836536" y="2118753"/>
                </a:lnTo>
                <a:close/>
                <a:moveTo>
                  <a:pt x="2097646" y="1539638"/>
                </a:moveTo>
                <a:lnTo>
                  <a:pt x="2097646" y="1899638"/>
                </a:lnTo>
                <a:lnTo>
                  <a:pt x="2457646" y="1899638"/>
                </a:lnTo>
                <a:lnTo>
                  <a:pt x="2457646" y="1539638"/>
                </a:lnTo>
                <a:close/>
                <a:moveTo>
                  <a:pt x="1476536" y="1539638"/>
                </a:moveTo>
                <a:lnTo>
                  <a:pt x="1476536" y="1899638"/>
                </a:lnTo>
                <a:lnTo>
                  <a:pt x="1836536" y="1899638"/>
                </a:lnTo>
                <a:lnTo>
                  <a:pt x="1836536" y="1539638"/>
                </a:lnTo>
                <a:close/>
                <a:moveTo>
                  <a:pt x="1989788" y="770570"/>
                </a:moveTo>
                <a:lnTo>
                  <a:pt x="3429788" y="1850570"/>
                </a:lnTo>
                <a:lnTo>
                  <a:pt x="3430108" y="1850570"/>
                </a:lnTo>
                <a:lnTo>
                  <a:pt x="3430108" y="3938802"/>
                </a:lnTo>
                <a:lnTo>
                  <a:pt x="2265771" y="3938802"/>
                </a:lnTo>
                <a:lnTo>
                  <a:pt x="2265771" y="2786674"/>
                </a:lnTo>
                <a:lnTo>
                  <a:pt x="1669844" y="2786674"/>
                </a:lnTo>
                <a:lnTo>
                  <a:pt x="1669844" y="3938802"/>
                </a:lnTo>
                <a:lnTo>
                  <a:pt x="549788" y="3938802"/>
                </a:lnTo>
                <a:lnTo>
                  <a:pt x="549788" y="1850570"/>
                </a:lnTo>
                <a:close/>
                <a:moveTo>
                  <a:pt x="1969233" y="1003"/>
                </a:moveTo>
                <a:cubicBezTo>
                  <a:pt x="1995162" y="-2644"/>
                  <a:pt x="2022483" y="3601"/>
                  <a:pt x="2045048" y="20601"/>
                </a:cubicBezTo>
                <a:lnTo>
                  <a:pt x="3894333" y="1413834"/>
                </a:lnTo>
                <a:cubicBezTo>
                  <a:pt x="3939464" y="1447835"/>
                  <a:pt x="3948486" y="1511986"/>
                  <a:pt x="3914485" y="1557117"/>
                </a:cubicBezTo>
                <a:lnTo>
                  <a:pt x="3756006" y="1767472"/>
                </a:lnTo>
                <a:cubicBezTo>
                  <a:pt x="3722004" y="1812603"/>
                  <a:pt x="3657854" y="1821626"/>
                  <a:pt x="3612722" y="1787625"/>
                </a:cubicBezTo>
                <a:lnTo>
                  <a:pt x="1967544" y="548164"/>
                </a:lnTo>
                <a:lnTo>
                  <a:pt x="322364" y="1787626"/>
                </a:lnTo>
                <a:cubicBezTo>
                  <a:pt x="277233" y="1821627"/>
                  <a:pt x="213082" y="1812604"/>
                  <a:pt x="179080" y="1767473"/>
                </a:cubicBezTo>
                <a:lnTo>
                  <a:pt x="20601" y="1557118"/>
                </a:lnTo>
                <a:cubicBezTo>
                  <a:pt x="-13400" y="1511987"/>
                  <a:pt x="-4378" y="1447836"/>
                  <a:pt x="40754" y="1413835"/>
                </a:cubicBezTo>
                <a:lnTo>
                  <a:pt x="1890038" y="20602"/>
                </a:lnTo>
                <a:cubicBezTo>
                  <a:pt x="1912604" y="3602"/>
                  <a:pt x="1939924" y="-2643"/>
                  <a:pt x="1965854" y="1004"/>
                </a:cubicBezTo>
                <a:lnTo>
                  <a:pt x="1967542" y="1586"/>
                </a:lnTo>
                <a:cubicBezTo>
                  <a:pt x="1968071" y="1171"/>
                  <a:pt x="1968652" y="1085"/>
                  <a:pt x="1969233" y="100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Parallelogram 16">
            <a:extLst>
              <a:ext uri="{FF2B5EF4-FFF2-40B4-BE49-F238E27FC236}">
                <a16:creationId xmlns:a16="http://schemas.microsoft.com/office/drawing/2014/main" id="{920EB8AD-7CF4-4685-801E-4E5D7925D2BF}"/>
              </a:ext>
            </a:extLst>
          </p:cNvPr>
          <p:cNvSpPr>
            <a:spLocks noChangeAspect="1"/>
          </p:cNvSpPr>
          <p:nvPr/>
        </p:nvSpPr>
        <p:spPr>
          <a:xfrm>
            <a:off x="5288852" y="4944107"/>
            <a:ext cx="316863" cy="284490"/>
          </a:xfrm>
          <a:custGeom>
            <a:avLst/>
            <a:gdLst/>
            <a:ahLst/>
            <a:cxnLst/>
            <a:rect l="l" t="t" r="r" b="b"/>
            <a:pathLst>
              <a:path w="3934640" h="3532656">
                <a:moveTo>
                  <a:pt x="2573592" y="1183599"/>
                </a:moveTo>
                <a:lnTo>
                  <a:pt x="2377693" y="2032131"/>
                </a:lnTo>
                <a:lnTo>
                  <a:pt x="2446949" y="2032131"/>
                </a:lnTo>
                <a:lnTo>
                  <a:pt x="2804808" y="1183599"/>
                </a:lnTo>
                <a:close/>
                <a:moveTo>
                  <a:pt x="2007316" y="1183599"/>
                </a:moveTo>
                <a:lnTo>
                  <a:pt x="1947980" y="2032131"/>
                </a:lnTo>
                <a:lnTo>
                  <a:pt x="2122757" y="2032131"/>
                </a:lnTo>
                <a:lnTo>
                  <a:pt x="2318656" y="1183599"/>
                </a:lnTo>
                <a:close/>
                <a:moveTo>
                  <a:pt x="1419083" y="1183599"/>
                </a:moveTo>
                <a:lnTo>
                  <a:pt x="1523269" y="2032131"/>
                </a:lnTo>
                <a:lnTo>
                  <a:pt x="1698972" y="2032131"/>
                </a:lnTo>
                <a:lnTo>
                  <a:pt x="1758307" y="1183599"/>
                </a:lnTo>
                <a:close/>
                <a:moveTo>
                  <a:pt x="877916" y="1183599"/>
                </a:moveTo>
                <a:lnTo>
                  <a:pt x="1073815" y="2032131"/>
                </a:lnTo>
                <a:lnTo>
                  <a:pt x="1273002" y="2032131"/>
                </a:lnTo>
                <a:lnTo>
                  <a:pt x="1168815" y="1183599"/>
                </a:lnTo>
                <a:close/>
                <a:moveTo>
                  <a:pt x="371286" y="1183599"/>
                </a:moveTo>
                <a:lnTo>
                  <a:pt x="697066" y="2032131"/>
                </a:lnTo>
                <a:lnTo>
                  <a:pt x="818879" y="2032131"/>
                </a:lnTo>
                <a:lnTo>
                  <a:pt x="622980" y="1183599"/>
                </a:lnTo>
                <a:close/>
                <a:moveTo>
                  <a:pt x="3322640" y="0"/>
                </a:moveTo>
                <a:lnTo>
                  <a:pt x="3934640" y="0"/>
                </a:lnTo>
                <a:lnTo>
                  <a:pt x="3934640" y="248402"/>
                </a:lnTo>
                <a:lnTo>
                  <a:pt x="3502713" y="248402"/>
                </a:lnTo>
                <a:lnTo>
                  <a:pt x="2335462" y="3016114"/>
                </a:lnTo>
                <a:cubicBezTo>
                  <a:pt x="2402764" y="3068355"/>
                  <a:pt x="2445341" y="3150225"/>
                  <a:pt x="2445341" y="3242039"/>
                </a:cubicBezTo>
                <a:cubicBezTo>
                  <a:pt x="2445341" y="3402542"/>
                  <a:pt x="2315227" y="3532656"/>
                  <a:pt x="2154724" y="3532656"/>
                </a:cubicBezTo>
                <a:cubicBezTo>
                  <a:pt x="1994221" y="3532656"/>
                  <a:pt x="1864107" y="3402542"/>
                  <a:pt x="1864107" y="3242039"/>
                </a:cubicBezTo>
                <a:lnTo>
                  <a:pt x="1868362" y="3199824"/>
                </a:lnTo>
                <a:lnTo>
                  <a:pt x="1016832" y="3199824"/>
                </a:lnTo>
                <a:cubicBezTo>
                  <a:pt x="1020041" y="3213488"/>
                  <a:pt x="1021088" y="3227641"/>
                  <a:pt x="1021088" y="3242039"/>
                </a:cubicBezTo>
                <a:cubicBezTo>
                  <a:pt x="1021088" y="3402542"/>
                  <a:pt x="890974" y="3532656"/>
                  <a:pt x="730471" y="3532656"/>
                </a:cubicBezTo>
                <a:cubicBezTo>
                  <a:pt x="569968" y="3532656"/>
                  <a:pt x="439854" y="3402542"/>
                  <a:pt x="439854" y="3242039"/>
                </a:cubicBezTo>
                <a:cubicBezTo>
                  <a:pt x="439854" y="3081536"/>
                  <a:pt x="569968" y="2951422"/>
                  <a:pt x="730471" y="2951422"/>
                </a:cubicBezTo>
                <a:lnTo>
                  <a:pt x="755059" y="2953901"/>
                </a:lnTo>
                <a:lnTo>
                  <a:pt x="755059" y="2951422"/>
                </a:lnTo>
                <a:lnTo>
                  <a:pt x="2059249" y="2951422"/>
                </a:lnTo>
                <a:lnTo>
                  <a:pt x="2342189" y="2280533"/>
                </a:lnTo>
                <a:lnTo>
                  <a:pt x="568448" y="2280533"/>
                </a:lnTo>
                <a:lnTo>
                  <a:pt x="568448" y="2279626"/>
                </a:lnTo>
                <a:lnTo>
                  <a:pt x="516172" y="2279626"/>
                </a:lnTo>
                <a:lnTo>
                  <a:pt x="95370" y="1183599"/>
                </a:lnTo>
                <a:lnTo>
                  <a:pt x="82280" y="1183599"/>
                </a:lnTo>
                <a:lnTo>
                  <a:pt x="82280" y="1149505"/>
                </a:lnTo>
                <a:lnTo>
                  <a:pt x="0" y="935197"/>
                </a:lnTo>
                <a:lnTo>
                  <a:pt x="82280" y="935197"/>
                </a:lnTo>
                <a:lnTo>
                  <a:pt x="275916" y="935197"/>
                </a:lnTo>
                <a:lnTo>
                  <a:pt x="2909569" y="935197"/>
                </a:lnTo>
                <a:lnTo>
                  <a:pt x="3297651" y="15001"/>
                </a:lnTo>
                <a:lnTo>
                  <a:pt x="3322640" y="150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DD6079C0-1AA1-4544-AC78-3DB716C87162}"/>
              </a:ext>
            </a:extLst>
          </p:cNvPr>
          <p:cNvSpPr>
            <a:spLocks/>
          </p:cNvSpPr>
          <p:nvPr/>
        </p:nvSpPr>
        <p:spPr>
          <a:xfrm>
            <a:off x="1437938" y="1687425"/>
            <a:ext cx="413246" cy="330597"/>
          </a:xfrm>
          <a:custGeom>
            <a:avLst/>
            <a:gdLst/>
            <a:ahLst/>
            <a:cxnLst/>
            <a:rect l="l" t="t" r="r" b="b"/>
            <a:pathLst>
              <a:path w="3964058" h="2401366">
                <a:moveTo>
                  <a:pt x="0" y="2185342"/>
                </a:moveTo>
                <a:lnTo>
                  <a:pt x="3964058" y="2185342"/>
                </a:lnTo>
                <a:lnTo>
                  <a:pt x="3964058" y="2401366"/>
                </a:lnTo>
                <a:lnTo>
                  <a:pt x="0" y="2401366"/>
                </a:lnTo>
                <a:close/>
                <a:moveTo>
                  <a:pt x="3366634" y="90453"/>
                </a:moveTo>
                <a:lnTo>
                  <a:pt x="3202377" y="155489"/>
                </a:lnTo>
                <a:lnTo>
                  <a:pt x="3241038" y="189472"/>
                </a:lnTo>
                <a:lnTo>
                  <a:pt x="3405296" y="124437"/>
                </a:lnTo>
                <a:close/>
                <a:moveTo>
                  <a:pt x="3670744" y="384"/>
                </a:moveTo>
                <a:cubicBezTo>
                  <a:pt x="3794484" y="2958"/>
                  <a:pt x="3900638" y="18267"/>
                  <a:pt x="3916429" y="40853"/>
                </a:cubicBezTo>
                <a:cubicBezTo>
                  <a:pt x="4006811" y="254939"/>
                  <a:pt x="3180239" y="539375"/>
                  <a:pt x="2656892" y="780145"/>
                </a:cubicBezTo>
                <a:lnTo>
                  <a:pt x="2287010" y="1217115"/>
                </a:lnTo>
                <a:lnTo>
                  <a:pt x="1812675" y="1059655"/>
                </a:lnTo>
                <a:cubicBezTo>
                  <a:pt x="1363417" y="1215884"/>
                  <a:pt x="1069413" y="1350282"/>
                  <a:pt x="479459" y="1460419"/>
                </a:cubicBezTo>
                <a:cubicBezTo>
                  <a:pt x="514059" y="1427544"/>
                  <a:pt x="497717" y="1409222"/>
                  <a:pt x="505635" y="1393328"/>
                </a:cubicBezTo>
                <a:cubicBezTo>
                  <a:pt x="352375" y="1237485"/>
                  <a:pt x="184559" y="1096199"/>
                  <a:pt x="9468" y="923375"/>
                </a:cubicBezTo>
                <a:cubicBezTo>
                  <a:pt x="172142" y="842599"/>
                  <a:pt x="354222" y="880689"/>
                  <a:pt x="667296" y="1112842"/>
                </a:cubicBezTo>
                <a:cubicBezTo>
                  <a:pt x="958235" y="1051014"/>
                  <a:pt x="1184590" y="920979"/>
                  <a:pt x="1379107" y="831375"/>
                </a:cubicBezTo>
                <a:lnTo>
                  <a:pt x="742785" y="342341"/>
                </a:lnTo>
                <a:lnTo>
                  <a:pt x="1019074" y="236619"/>
                </a:lnTo>
                <a:lnTo>
                  <a:pt x="2335346" y="437418"/>
                </a:lnTo>
                <a:lnTo>
                  <a:pt x="3319535" y="36327"/>
                </a:lnTo>
                <a:cubicBezTo>
                  <a:pt x="3405675" y="7972"/>
                  <a:pt x="3547003" y="-2190"/>
                  <a:pt x="3670744" y="38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41DCC9A7-ED2A-4CB2-BEA1-BC38BD58CE8A}"/>
              </a:ext>
            </a:extLst>
          </p:cNvPr>
          <p:cNvSpPr>
            <a:spLocks/>
          </p:cNvSpPr>
          <p:nvPr/>
        </p:nvSpPr>
        <p:spPr>
          <a:xfrm>
            <a:off x="4615614" y="2118033"/>
            <a:ext cx="320246" cy="320246"/>
          </a:xfrm>
          <a:custGeom>
            <a:avLst/>
            <a:gdLst/>
            <a:ahLst/>
            <a:cxnLst/>
            <a:rect l="l" t="t" r="r" b="b"/>
            <a:pathLst>
              <a:path w="3964058" h="2918304">
                <a:moveTo>
                  <a:pt x="0" y="2702280"/>
                </a:moveTo>
                <a:lnTo>
                  <a:pt x="3964058" y="2702280"/>
                </a:lnTo>
                <a:lnTo>
                  <a:pt x="3964058" y="2918304"/>
                </a:lnTo>
                <a:lnTo>
                  <a:pt x="0" y="2918304"/>
                </a:lnTo>
                <a:close/>
                <a:moveTo>
                  <a:pt x="3246747" y="1714751"/>
                </a:moveTo>
                <a:lnTo>
                  <a:pt x="3250054" y="1766118"/>
                </a:lnTo>
                <a:lnTo>
                  <a:pt x="3412189" y="1836280"/>
                </a:lnTo>
                <a:lnTo>
                  <a:pt x="3408881" y="1784911"/>
                </a:lnTo>
                <a:close/>
                <a:moveTo>
                  <a:pt x="446042" y="0"/>
                </a:moveTo>
                <a:cubicBezTo>
                  <a:pt x="618186" y="57911"/>
                  <a:pt x="720003" y="213595"/>
                  <a:pt x="777223" y="599128"/>
                </a:cubicBezTo>
                <a:cubicBezTo>
                  <a:pt x="1026666" y="761134"/>
                  <a:pt x="1278673" y="829243"/>
                  <a:pt x="1479576" y="903428"/>
                </a:cubicBezTo>
                <a:lnTo>
                  <a:pt x="1375428" y="107681"/>
                </a:lnTo>
                <a:lnTo>
                  <a:pt x="1645551" y="228290"/>
                </a:lnTo>
                <a:lnTo>
                  <a:pt x="2434309" y="1301021"/>
                </a:lnTo>
                <a:lnTo>
                  <a:pt x="3413850" y="1713334"/>
                </a:lnTo>
                <a:cubicBezTo>
                  <a:pt x="3494810" y="1754194"/>
                  <a:pt x="3601930" y="1846942"/>
                  <a:pt x="3687608" y="1936260"/>
                </a:cubicBezTo>
                <a:cubicBezTo>
                  <a:pt x="3773285" y="2025578"/>
                  <a:pt x="3837521" y="2111465"/>
                  <a:pt x="3832717" y="2138602"/>
                </a:cubicBezTo>
                <a:cubicBezTo>
                  <a:pt x="3745245" y="2353893"/>
                  <a:pt x="2959644" y="1970545"/>
                  <a:pt x="2419332" y="1770733"/>
                </a:cubicBezTo>
                <a:lnTo>
                  <a:pt x="1848801" y="1818171"/>
                </a:lnTo>
                <a:lnTo>
                  <a:pt x="1624737" y="1371425"/>
                </a:lnTo>
                <a:cubicBezTo>
                  <a:pt x="1196592" y="1164222"/>
                  <a:pt x="893667" y="1051363"/>
                  <a:pt x="398628" y="712081"/>
                </a:cubicBezTo>
                <a:cubicBezTo>
                  <a:pt x="446340" y="713302"/>
                  <a:pt x="447739" y="688791"/>
                  <a:pt x="464577" y="683150"/>
                </a:cubicBezTo>
                <a:cubicBezTo>
                  <a:pt x="466403" y="464581"/>
                  <a:pt x="447644" y="246014"/>
                  <a:pt x="4460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8" name="Trapezoid 2">
            <a:extLst>
              <a:ext uri="{FF2B5EF4-FFF2-40B4-BE49-F238E27FC236}">
                <a16:creationId xmlns:a16="http://schemas.microsoft.com/office/drawing/2014/main" id="{B749223A-F908-4B7F-AC78-B08921C98AE2}"/>
              </a:ext>
            </a:extLst>
          </p:cNvPr>
          <p:cNvSpPr>
            <a:spLocks noChangeAspect="1"/>
          </p:cNvSpPr>
          <p:nvPr/>
        </p:nvSpPr>
        <p:spPr>
          <a:xfrm>
            <a:off x="5673799" y="2769498"/>
            <a:ext cx="266083" cy="329430"/>
          </a:xfrm>
          <a:custGeom>
            <a:avLst/>
            <a:gdLst/>
            <a:ahLst/>
            <a:cxnLst/>
            <a:rect l="l" t="t" r="r" b="b"/>
            <a:pathLst>
              <a:path w="3176916" h="3933269">
                <a:moveTo>
                  <a:pt x="1597126" y="1340437"/>
                </a:moveTo>
                <a:cubicBezTo>
                  <a:pt x="1516725" y="1340222"/>
                  <a:pt x="1389074" y="1393456"/>
                  <a:pt x="1340877" y="1496151"/>
                </a:cubicBezTo>
                <a:cubicBezTo>
                  <a:pt x="1343250" y="1522078"/>
                  <a:pt x="1343241" y="1512286"/>
                  <a:pt x="1347995" y="1554882"/>
                </a:cubicBezTo>
                <a:cubicBezTo>
                  <a:pt x="1416100" y="1454837"/>
                  <a:pt x="1524178" y="1437570"/>
                  <a:pt x="1593513" y="1429698"/>
                </a:cubicBezTo>
                <a:cubicBezTo>
                  <a:pt x="1662848" y="1421826"/>
                  <a:pt x="1796931" y="1484376"/>
                  <a:pt x="1831845" y="1544793"/>
                </a:cubicBezTo>
                <a:cubicBezTo>
                  <a:pt x="1835344" y="1495673"/>
                  <a:pt x="1834080" y="1513228"/>
                  <a:pt x="1837578" y="1468870"/>
                </a:cubicBezTo>
                <a:cubicBezTo>
                  <a:pt x="1774303" y="1383001"/>
                  <a:pt x="1677527" y="1340652"/>
                  <a:pt x="1597126" y="1340437"/>
                </a:cubicBezTo>
                <a:close/>
                <a:moveTo>
                  <a:pt x="2160240" y="1304708"/>
                </a:moveTo>
                <a:lnTo>
                  <a:pt x="3176916" y="1304708"/>
                </a:lnTo>
                <a:lnTo>
                  <a:pt x="3176916" y="1520732"/>
                </a:lnTo>
                <a:lnTo>
                  <a:pt x="2160240" y="1520732"/>
                </a:lnTo>
                <a:close/>
                <a:moveTo>
                  <a:pt x="0" y="1304708"/>
                </a:moveTo>
                <a:lnTo>
                  <a:pt x="1016676" y="1304708"/>
                </a:lnTo>
                <a:lnTo>
                  <a:pt x="1016676" y="1520732"/>
                </a:lnTo>
                <a:lnTo>
                  <a:pt x="0" y="1520732"/>
                </a:lnTo>
                <a:close/>
                <a:moveTo>
                  <a:pt x="1586368" y="1190405"/>
                </a:moveTo>
                <a:cubicBezTo>
                  <a:pt x="1742191" y="1188817"/>
                  <a:pt x="1896109" y="1256762"/>
                  <a:pt x="1914771" y="1391382"/>
                </a:cubicBezTo>
                <a:lnTo>
                  <a:pt x="2359597" y="3933269"/>
                </a:lnTo>
                <a:lnTo>
                  <a:pt x="847429" y="3933269"/>
                </a:lnTo>
                <a:lnTo>
                  <a:pt x="1246535" y="1406622"/>
                </a:lnTo>
                <a:cubicBezTo>
                  <a:pt x="1272818" y="1263112"/>
                  <a:pt x="1430545" y="1191992"/>
                  <a:pt x="1586368" y="1190405"/>
                </a:cubicBezTo>
                <a:close/>
                <a:moveTo>
                  <a:pt x="2642670" y="318729"/>
                </a:moveTo>
                <a:lnTo>
                  <a:pt x="2795422" y="471481"/>
                </a:lnTo>
                <a:lnTo>
                  <a:pt x="2076524" y="1190379"/>
                </a:lnTo>
                <a:lnTo>
                  <a:pt x="1923772" y="1037627"/>
                </a:lnTo>
                <a:close/>
                <a:moveTo>
                  <a:pt x="564355" y="318729"/>
                </a:moveTo>
                <a:lnTo>
                  <a:pt x="1283254" y="1037627"/>
                </a:lnTo>
                <a:lnTo>
                  <a:pt x="1130501" y="1190379"/>
                </a:lnTo>
                <a:lnTo>
                  <a:pt x="411603" y="471481"/>
                </a:lnTo>
                <a:close/>
                <a:moveTo>
                  <a:pt x="1495501" y="0"/>
                </a:moveTo>
                <a:lnTo>
                  <a:pt x="1711525" y="0"/>
                </a:lnTo>
                <a:lnTo>
                  <a:pt x="1711525" y="1016676"/>
                </a:lnTo>
                <a:lnTo>
                  <a:pt x="1495501" y="101667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9" name="Pie 2">
            <a:extLst>
              <a:ext uri="{FF2B5EF4-FFF2-40B4-BE49-F238E27FC236}">
                <a16:creationId xmlns:a16="http://schemas.microsoft.com/office/drawing/2014/main" id="{FB5DE112-0F11-407B-B909-4A61C106D95C}"/>
              </a:ext>
            </a:extLst>
          </p:cNvPr>
          <p:cNvSpPr>
            <a:spLocks noChangeAspect="1"/>
          </p:cNvSpPr>
          <p:nvPr/>
        </p:nvSpPr>
        <p:spPr>
          <a:xfrm>
            <a:off x="1701627" y="2124656"/>
            <a:ext cx="312121" cy="306896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66F959DF-656F-47D2-A499-FBAC77C532C9}"/>
              </a:ext>
            </a:extLst>
          </p:cNvPr>
          <p:cNvSpPr/>
          <p:nvPr/>
        </p:nvSpPr>
        <p:spPr>
          <a:xfrm>
            <a:off x="1084006" y="4235649"/>
            <a:ext cx="239935" cy="245971"/>
          </a:xfrm>
          <a:custGeom>
            <a:avLst/>
            <a:gdLst/>
            <a:ahLst/>
            <a:cxnLst/>
            <a:rect l="l" t="t" r="r" b="b"/>
            <a:pathLst>
              <a:path w="3888432" h="3986242">
                <a:moveTo>
                  <a:pt x="1060704" y="2277639"/>
                </a:moveTo>
                <a:lnTo>
                  <a:pt x="1060704" y="3485989"/>
                </a:lnTo>
                <a:lnTo>
                  <a:pt x="520704" y="3485989"/>
                </a:lnTo>
                <a:lnTo>
                  <a:pt x="520704" y="2578397"/>
                </a:lnTo>
                <a:close/>
                <a:moveTo>
                  <a:pt x="1767636" y="1883906"/>
                </a:moveTo>
                <a:lnTo>
                  <a:pt x="1767636" y="3485989"/>
                </a:lnTo>
                <a:lnTo>
                  <a:pt x="1227636" y="3485989"/>
                </a:lnTo>
                <a:lnTo>
                  <a:pt x="1227636" y="2184664"/>
                </a:lnTo>
                <a:close/>
                <a:moveTo>
                  <a:pt x="2474568" y="1490174"/>
                </a:moveTo>
                <a:lnTo>
                  <a:pt x="2474568" y="3485989"/>
                </a:lnTo>
                <a:lnTo>
                  <a:pt x="1934568" y="3485989"/>
                </a:lnTo>
                <a:lnTo>
                  <a:pt x="1934568" y="1790932"/>
                </a:lnTo>
                <a:close/>
                <a:moveTo>
                  <a:pt x="3181500" y="1096441"/>
                </a:moveTo>
                <a:lnTo>
                  <a:pt x="3181500" y="3485989"/>
                </a:lnTo>
                <a:lnTo>
                  <a:pt x="2641500" y="3485989"/>
                </a:lnTo>
                <a:lnTo>
                  <a:pt x="2641500" y="1397199"/>
                </a:lnTo>
                <a:close/>
                <a:moveTo>
                  <a:pt x="3888432" y="702709"/>
                </a:moveTo>
                <a:lnTo>
                  <a:pt x="3888432" y="3485989"/>
                </a:lnTo>
                <a:lnTo>
                  <a:pt x="3348432" y="3485989"/>
                </a:lnTo>
                <a:lnTo>
                  <a:pt x="3348432" y="1003467"/>
                </a:lnTo>
                <a:close/>
                <a:moveTo>
                  <a:pt x="0" y="1427"/>
                </a:moveTo>
                <a:lnTo>
                  <a:pt x="360000" y="1427"/>
                </a:lnTo>
                <a:lnTo>
                  <a:pt x="360000" y="3626242"/>
                </a:lnTo>
                <a:lnTo>
                  <a:pt x="3888432" y="3626242"/>
                </a:lnTo>
                <a:lnTo>
                  <a:pt x="3888432" y="3986242"/>
                </a:lnTo>
                <a:lnTo>
                  <a:pt x="0" y="3986242"/>
                </a:lnTo>
                <a:lnTo>
                  <a:pt x="0" y="3889859"/>
                </a:lnTo>
                <a:lnTo>
                  <a:pt x="0" y="3626242"/>
                </a:lnTo>
                <a:close/>
                <a:moveTo>
                  <a:pt x="3116446" y="0"/>
                </a:moveTo>
                <a:lnTo>
                  <a:pt x="3874383" y="16355"/>
                </a:lnTo>
                <a:lnTo>
                  <a:pt x="3507531" y="679701"/>
                </a:lnTo>
                <a:lnTo>
                  <a:pt x="3394003" y="482392"/>
                </a:lnTo>
                <a:lnTo>
                  <a:pt x="568716" y="2113573"/>
                </a:lnTo>
                <a:lnTo>
                  <a:pt x="388716" y="1801804"/>
                </a:lnTo>
                <a:lnTo>
                  <a:pt x="3214465" y="17035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1" name="Rectangle 14">
            <a:extLst>
              <a:ext uri="{FF2B5EF4-FFF2-40B4-BE49-F238E27FC236}">
                <a16:creationId xmlns:a16="http://schemas.microsoft.com/office/drawing/2014/main" id="{B305FA0E-385F-425E-99B6-5A93998C9387}"/>
              </a:ext>
            </a:extLst>
          </p:cNvPr>
          <p:cNvSpPr>
            <a:spLocks noChangeAspect="1"/>
          </p:cNvSpPr>
          <p:nvPr/>
        </p:nvSpPr>
        <p:spPr>
          <a:xfrm>
            <a:off x="4751182" y="1723189"/>
            <a:ext cx="249227" cy="254070"/>
          </a:xfrm>
          <a:custGeom>
            <a:avLst/>
            <a:gdLst/>
            <a:ahLst/>
            <a:cxnLst/>
            <a:rect l="l" t="t" r="r" b="b"/>
            <a:pathLst>
              <a:path w="3908866" h="3984815">
                <a:moveTo>
                  <a:pt x="3299723" y="2249687"/>
                </a:move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close/>
                <a:moveTo>
                  <a:pt x="2592791" y="1855954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close/>
                <a:moveTo>
                  <a:pt x="1885859" y="1462222"/>
                </a:moveTo>
                <a:lnTo>
                  <a:pt x="2425859" y="1762980"/>
                </a:lnTo>
                <a:lnTo>
                  <a:pt x="2425859" y="3458037"/>
                </a:lnTo>
                <a:lnTo>
                  <a:pt x="1885859" y="3458037"/>
                </a:lnTo>
                <a:close/>
                <a:moveTo>
                  <a:pt x="1178927" y="1068489"/>
                </a:moveTo>
                <a:lnTo>
                  <a:pt x="1718927" y="136924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1011995" y="975515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756196" y="9210"/>
                </a:moveTo>
                <a:lnTo>
                  <a:pt x="3466058" y="1521082"/>
                </a:lnTo>
                <a:lnTo>
                  <a:pt x="3562058" y="1349580"/>
                </a:lnTo>
                <a:lnTo>
                  <a:pt x="3908866" y="1993248"/>
                </a:lnTo>
                <a:lnTo>
                  <a:pt x="3179028" y="2033852"/>
                </a:lnTo>
                <a:lnTo>
                  <a:pt x="3290216" y="1835216"/>
                </a:lnTo>
                <a:lnTo>
                  <a:pt x="580798" y="323591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3CFF12CC-0657-4B55-8AD4-D2A759D9A939}"/>
              </a:ext>
            </a:extLst>
          </p:cNvPr>
          <p:cNvSpPr/>
          <p:nvPr/>
        </p:nvSpPr>
        <p:spPr>
          <a:xfrm>
            <a:off x="3638553" y="1246550"/>
            <a:ext cx="250131" cy="256331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3131805" y="2156163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lnTo>
                  <a:pt x="2592791" y="2392416"/>
                </a:lnTo>
                <a:lnTo>
                  <a:pt x="3131805" y="2392416"/>
                </a:lnTo>
                <a:close/>
                <a:moveTo>
                  <a:pt x="1894806" y="1447696"/>
                </a:moveTo>
                <a:lnTo>
                  <a:pt x="2434806" y="1447696"/>
                </a:lnTo>
                <a:lnTo>
                  <a:pt x="2434806" y="3067696"/>
                </a:lnTo>
                <a:lnTo>
                  <a:pt x="2425859" y="3067696"/>
                </a:lnTo>
                <a:lnTo>
                  <a:pt x="2425859" y="3458037"/>
                </a:lnTo>
                <a:lnTo>
                  <a:pt x="1885859" y="3458037"/>
                </a:lnTo>
                <a:lnTo>
                  <a:pt x="1885859" y="1462222"/>
                </a:lnTo>
                <a:lnTo>
                  <a:pt x="1894806" y="1467205"/>
                </a:lnTo>
                <a:close/>
                <a:moveTo>
                  <a:pt x="1178927" y="1068489"/>
                </a:moveTo>
                <a:lnTo>
                  <a:pt x="1179306" y="1068700"/>
                </a:lnTo>
                <a:lnTo>
                  <a:pt x="1179306" y="1992407"/>
                </a:lnTo>
                <a:lnTo>
                  <a:pt x="1718927" y="199240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482407" y="680556"/>
                </a:lnTo>
                <a:lnTo>
                  <a:pt x="1022307" y="680556"/>
                </a:lnTo>
                <a:lnTo>
                  <a:pt x="1022307" y="2085638"/>
                </a:lnTo>
                <a:lnTo>
                  <a:pt x="1011995" y="2085638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3301860" y="259154"/>
                </a:moveTo>
                <a:lnTo>
                  <a:pt x="3841860" y="259154"/>
                </a:lnTo>
                <a:lnTo>
                  <a:pt x="3841860" y="2548347"/>
                </a:lnTo>
                <a:lnTo>
                  <a:pt x="3835956" y="2548347"/>
                </a:ln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lnTo>
                  <a:pt x="3299723" y="2249687"/>
                </a:lnTo>
                <a:lnTo>
                  <a:pt x="3301860" y="2250877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3" name="Rounded Rectangle 4">
            <a:extLst>
              <a:ext uri="{FF2B5EF4-FFF2-40B4-BE49-F238E27FC236}">
                <a16:creationId xmlns:a16="http://schemas.microsoft.com/office/drawing/2014/main" id="{842546FB-CEB1-480A-B24E-C3713958AA55}"/>
              </a:ext>
            </a:extLst>
          </p:cNvPr>
          <p:cNvSpPr>
            <a:spLocks noChangeAspect="1"/>
          </p:cNvSpPr>
          <p:nvPr/>
        </p:nvSpPr>
        <p:spPr>
          <a:xfrm>
            <a:off x="1881615" y="2587423"/>
            <a:ext cx="348897" cy="247399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Rectangle 5">
            <a:extLst>
              <a:ext uri="{FF2B5EF4-FFF2-40B4-BE49-F238E27FC236}">
                <a16:creationId xmlns:a16="http://schemas.microsoft.com/office/drawing/2014/main" id="{C06D06CF-9D7F-455C-9547-3DC1242A74F9}"/>
              </a:ext>
            </a:extLst>
          </p:cNvPr>
          <p:cNvSpPr>
            <a:spLocks noChangeAspect="1"/>
          </p:cNvSpPr>
          <p:nvPr/>
        </p:nvSpPr>
        <p:spPr>
          <a:xfrm>
            <a:off x="5371910" y="2117966"/>
            <a:ext cx="245204" cy="245022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F38F6AA4-8CDB-4D24-85A9-69C5B89ED34B}"/>
              </a:ext>
            </a:extLst>
          </p:cNvPr>
          <p:cNvSpPr>
            <a:spLocks noChangeAspect="1"/>
          </p:cNvSpPr>
          <p:nvPr/>
        </p:nvSpPr>
        <p:spPr>
          <a:xfrm>
            <a:off x="5454038" y="2712659"/>
            <a:ext cx="249229" cy="196508"/>
          </a:xfrm>
          <a:custGeom>
            <a:avLst/>
            <a:gdLst/>
            <a:ahLst/>
            <a:cxnLst/>
            <a:rect l="l" t="t" r="r" b="b"/>
            <a:pathLst>
              <a:path w="3744416" h="2952328">
                <a:moveTo>
                  <a:pt x="184806" y="576064"/>
                </a:moveTo>
                <a:lnTo>
                  <a:pt x="895314" y="576064"/>
                </a:lnTo>
                <a:cubicBezTo>
                  <a:pt x="997380" y="576064"/>
                  <a:pt x="1080120" y="658804"/>
                  <a:pt x="1080120" y="760870"/>
                </a:cubicBezTo>
                <a:lnTo>
                  <a:pt x="1080120" y="792088"/>
                </a:lnTo>
                <a:lnTo>
                  <a:pt x="3312368" y="792088"/>
                </a:lnTo>
                <a:lnTo>
                  <a:pt x="3312368" y="2952328"/>
                </a:lnTo>
                <a:lnTo>
                  <a:pt x="0" y="2952328"/>
                </a:lnTo>
                <a:lnTo>
                  <a:pt x="0" y="1072569"/>
                </a:lnTo>
                <a:lnTo>
                  <a:pt x="0" y="792088"/>
                </a:lnTo>
                <a:lnTo>
                  <a:pt x="0" y="760870"/>
                </a:lnTo>
                <a:cubicBezTo>
                  <a:pt x="0" y="658804"/>
                  <a:pt x="82740" y="576064"/>
                  <a:pt x="184806" y="576064"/>
                </a:cubicBezTo>
                <a:close/>
                <a:moveTo>
                  <a:pt x="616854" y="0"/>
                </a:moveTo>
                <a:lnTo>
                  <a:pt x="1327362" y="0"/>
                </a:lnTo>
                <a:cubicBezTo>
                  <a:pt x="1429428" y="0"/>
                  <a:pt x="1512168" y="82740"/>
                  <a:pt x="1512168" y="184806"/>
                </a:cubicBezTo>
                <a:lnTo>
                  <a:pt x="1512168" y="216024"/>
                </a:lnTo>
                <a:lnTo>
                  <a:pt x="3744416" y="216024"/>
                </a:lnTo>
                <a:lnTo>
                  <a:pt x="3744416" y="2376264"/>
                </a:lnTo>
                <a:lnTo>
                  <a:pt x="3464768" y="2376264"/>
                </a:lnTo>
                <a:lnTo>
                  <a:pt x="3464768" y="648072"/>
                </a:lnTo>
                <a:lnTo>
                  <a:pt x="1232520" y="648072"/>
                </a:lnTo>
                <a:lnTo>
                  <a:pt x="1232520" y="616854"/>
                </a:lnTo>
                <a:cubicBezTo>
                  <a:pt x="1232520" y="514788"/>
                  <a:pt x="1149780" y="432048"/>
                  <a:pt x="1047714" y="432048"/>
                </a:cubicBezTo>
                <a:lnTo>
                  <a:pt x="432048" y="432048"/>
                </a:lnTo>
                <a:lnTo>
                  <a:pt x="432048" y="216024"/>
                </a:lnTo>
                <a:lnTo>
                  <a:pt x="432048" y="184806"/>
                </a:lnTo>
                <a:cubicBezTo>
                  <a:pt x="432048" y="82740"/>
                  <a:pt x="514788" y="0"/>
                  <a:pt x="616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Rounded Rectangle 15">
            <a:extLst>
              <a:ext uri="{FF2B5EF4-FFF2-40B4-BE49-F238E27FC236}">
                <a16:creationId xmlns:a16="http://schemas.microsoft.com/office/drawing/2014/main" id="{E638EA6D-A12A-4215-AD42-E8F11CB458FF}"/>
              </a:ext>
            </a:extLst>
          </p:cNvPr>
          <p:cNvSpPr>
            <a:spLocks noChangeAspect="1"/>
          </p:cNvSpPr>
          <p:nvPr/>
        </p:nvSpPr>
        <p:spPr>
          <a:xfrm>
            <a:off x="5544597" y="4040152"/>
            <a:ext cx="220067" cy="348897"/>
          </a:xfrm>
          <a:custGeom>
            <a:avLst/>
            <a:gdLst/>
            <a:ahLst/>
            <a:cxnLst/>
            <a:rect l="l" t="t" r="r" b="b"/>
            <a:pathLst>
              <a:path w="2448272" h="3881510">
                <a:moveTo>
                  <a:pt x="543085" y="3318905"/>
                </a:moveTo>
                <a:cubicBezTo>
                  <a:pt x="520356" y="3318905"/>
                  <a:pt x="501931" y="3337330"/>
                  <a:pt x="501931" y="3360059"/>
                </a:cubicBezTo>
                <a:lnTo>
                  <a:pt x="501931" y="3385751"/>
                </a:lnTo>
                <a:cubicBezTo>
                  <a:pt x="501931" y="3408480"/>
                  <a:pt x="520356" y="3426905"/>
                  <a:pt x="543085" y="3426905"/>
                </a:cubicBezTo>
                <a:lnTo>
                  <a:pt x="1900777" y="3426905"/>
                </a:lnTo>
                <a:cubicBezTo>
                  <a:pt x="1923506" y="3426905"/>
                  <a:pt x="1941931" y="3408480"/>
                  <a:pt x="1941931" y="3385751"/>
                </a:cubicBezTo>
                <a:lnTo>
                  <a:pt x="1941931" y="3360059"/>
                </a:lnTo>
                <a:cubicBezTo>
                  <a:pt x="1941931" y="3337330"/>
                  <a:pt x="1923506" y="3318905"/>
                  <a:pt x="1900777" y="3318905"/>
                </a:cubicBezTo>
                <a:close/>
                <a:moveTo>
                  <a:pt x="543085" y="3058505"/>
                </a:moveTo>
                <a:cubicBezTo>
                  <a:pt x="520356" y="3058505"/>
                  <a:pt x="501931" y="3076930"/>
                  <a:pt x="501931" y="3099659"/>
                </a:cubicBezTo>
                <a:lnTo>
                  <a:pt x="501931" y="3125351"/>
                </a:lnTo>
                <a:cubicBezTo>
                  <a:pt x="501931" y="3148080"/>
                  <a:pt x="520356" y="3166505"/>
                  <a:pt x="543085" y="3166505"/>
                </a:cubicBezTo>
                <a:lnTo>
                  <a:pt x="1900777" y="3166505"/>
                </a:lnTo>
                <a:cubicBezTo>
                  <a:pt x="1923506" y="3166505"/>
                  <a:pt x="1941931" y="3148080"/>
                  <a:pt x="1941931" y="3125351"/>
                </a:cubicBezTo>
                <a:lnTo>
                  <a:pt x="1941931" y="3099659"/>
                </a:lnTo>
                <a:cubicBezTo>
                  <a:pt x="1941931" y="3076930"/>
                  <a:pt x="1923506" y="3058505"/>
                  <a:pt x="1900777" y="3058505"/>
                </a:cubicBezTo>
                <a:close/>
                <a:moveTo>
                  <a:pt x="543085" y="2798105"/>
                </a:moveTo>
                <a:cubicBezTo>
                  <a:pt x="520356" y="2798105"/>
                  <a:pt x="501931" y="2816530"/>
                  <a:pt x="501931" y="2839259"/>
                </a:cubicBezTo>
                <a:lnTo>
                  <a:pt x="501931" y="2864951"/>
                </a:lnTo>
                <a:cubicBezTo>
                  <a:pt x="501931" y="2887680"/>
                  <a:pt x="520356" y="2906105"/>
                  <a:pt x="543085" y="2906105"/>
                </a:cubicBezTo>
                <a:lnTo>
                  <a:pt x="1900777" y="2906105"/>
                </a:lnTo>
                <a:cubicBezTo>
                  <a:pt x="1923506" y="2906105"/>
                  <a:pt x="1941931" y="2887680"/>
                  <a:pt x="1941931" y="2864951"/>
                </a:cubicBezTo>
                <a:lnTo>
                  <a:pt x="1941931" y="2839259"/>
                </a:lnTo>
                <a:cubicBezTo>
                  <a:pt x="1941931" y="2816530"/>
                  <a:pt x="1923506" y="2798105"/>
                  <a:pt x="1900777" y="2798105"/>
                </a:cubicBezTo>
                <a:close/>
                <a:moveTo>
                  <a:pt x="543085" y="2537705"/>
                </a:moveTo>
                <a:cubicBezTo>
                  <a:pt x="520356" y="2537705"/>
                  <a:pt x="501931" y="2556130"/>
                  <a:pt x="501931" y="2578859"/>
                </a:cubicBezTo>
                <a:lnTo>
                  <a:pt x="501931" y="2604551"/>
                </a:lnTo>
                <a:cubicBezTo>
                  <a:pt x="501931" y="2627280"/>
                  <a:pt x="520356" y="2645705"/>
                  <a:pt x="543085" y="2645705"/>
                </a:cubicBezTo>
                <a:lnTo>
                  <a:pt x="1900777" y="2645705"/>
                </a:lnTo>
                <a:cubicBezTo>
                  <a:pt x="1923506" y="2645705"/>
                  <a:pt x="1941931" y="2627280"/>
                  <a:pt x="1941931" y="2604551"/>
                </a:cubicBezTo>
                <a:lnTo>
                  <a:pt x="1941931" y="2578859"/>
                </a:lnTo>
                <a:cubicBezTo>
                  <a:pt x="1941931" y="2556130"/>
                  <a:pt x="1923506" y="2537705"/>
                  <a:pt x="1900777" y="2537705"/>
                </a:cubicBezTo>
                <a:close/>
                <a:moveTo>
                  <a:pt x="1407963" y="1741759"/>
                </a:moveTo>
                <a:lnTo>
                  <a:pt x="1648053" y="1843688"/>
                </a:lnTo>
                <a:lnTo>
                  <a:pt x="1645107" y="1848987"/>
                </a:lnTo>
                <a:lnTo>
                  <a:pt x="1652185" y="1848987"/>
                </a:lnTo>
                <a:lnTo>
                  <a:pt x="1734988" y="2200120"/>
                </a:lnTo>
                <a:lnTo>
                  <a:pt x="1162614" y="2200120"/>
                </a:lnTo>
                <a:lnTo>
                  <a:pt x="1208622" y="1885046"/>
                </a:lnTo>
                <a:lnTo>
                  <a:pt x="1201960" y="1885046"/>
                </a:lnTo>
                <a:lnTo>
                  <a:pt x="1181260" y="1814733"/>
                </a:lnTo>
                <a:lnTo>
                  <a:pt x="1235452" y="1771276"/>
                </a:lnTo>
                <a:lnTo>
                  <a:pt x="1289644" y="1814733"/>
                </a:lnTo>
                <a:lnTo>
                  <a:pt x="1268945" y="1885046"/>
                </a:lnTo>
                <a:lnTo>
                  <a:pt x="1259625" y="1885046"/>
                </a:lnTo>
                <a:lnTo>
                  <a:pt x="1305086" y="2196367"/>
                </a:lnTo>
                <a:lnTo>
                  <a:pt x="1318623" y="2137060"/>
                </a:lnTo>
                <a:lnTo>
                  <a:pt x="1317360" y="2137060"/>
                </a:lnTo>
                <a:close/>
                <a:moveTo>
                  <a:pt x="1044150" y="1737444"/>
                </a:moveTo>
                <a:lnTo>
                  <a:pt x="1144370" y="2137060"/>
                </a:lnTo>
                <a:lnTo>
                  <a:pt x="1142987" y="2137060"/>
                </a:lnTo>
                <a:lnTo>
                  <a:pt x="1158737" y="2200120"/>
                </a:lnTo>
                <a:lnTo>
                  <a:pt x="969555" y="2200120"/>
                </a:lnTo>
                <a:lnTo>
                  <a:pt x="969555" y="2205317"/>
                </a:lnTo>
                <a:lnTo>
                  <a:pt x="801444" y="2205317"/>
                </a:lnTo>
                <a:lnTo>
                  <a:pt x="801444" y="2200120"/>
                </a:lnTo>
                <a:lnTo>
                  <a:pt x="708875" y="2200120"/>
                </a:lnTo>
                <a:lnTo>
                  <a:pt x="791678" y="1848987"/>
                </a:lnTo>
                <a:lnTo>
                  <a:pt x="796841" y="1848987"/>
                </a:lnTo>
                <a:lnTo>
                  <a:pt x="793895" y="1843688"/>
                </a:lnTo>
                <a:close/>
                <a:moveTo>
                  <a:pt x="1418147" y="1592214"/>
                </a:moveTo>
                <a:lnTo>
                  <a:pt x="1417993" y="1592480"/>
                </a:lnTo>
                <a:lnTo>
                  <a:pt x="1417532" y="1592480"/>
                </a:lnTo>
                <a:close/>
                <a:moveTo>
                  <a:pt x="1175822" y="1169553"/>
                </a:moveTo>
                <a:lnTo>
                  <a:pt x="1284798" y="1169553"/>
                </a:lnTo>
                <a:cubicBezTo>
                  <a:pt x="1357903" y="1169553"/>
                  <a:pt x="1418253" y="1224159"/>
                  <a:pt x="1426606" y="1294895"/>
                </a:cubicBezTo>
                <a:lnTo>
                  <a:pt x="1428452" y="1294895"/>
                </a:lnTo>
                <a:lnTo>
                  <a:pt x="1428452" y="1313203"/>
                </a:lnTo>
                <a:lnTo>
                  <a:pt x="1428452" y="1373838"/>
                </a:lnTo>
                <a:cubicBezTo>
                  <a:pt x="1455007" y="1380394"/>
                  <a:pt x="1475468" y="1402726"/>
                  <a:pt x="1479456" y="1431026"/>
                </a:cubicBezTo>
                <a:cubicBezTo>
                  <a:pt x="1484416" y="1466221"/>
                  <a:pt x="1462341" y="1499586"/>
                  <a:pt x="1428010" y="1508785"/>
                </a:cubicBezTo>
                <a:lnTo>
                  <a:pt x="1427342" y="1504048"/>
                </a:lnTo>
                <a:lnTo>
                  <a:pt x="1423287" y="1530397"/>
                </a:lnTo>
                <a:cubicBezTo>
                  <a:pt x="1423194" y="1625698"/>
                  <a:pt x="1345902" y="1702920"/>
                  <a:pt x="1250574" y="1702920"/>
                </a:cubicBezTo>
                <a:lnTo>
                  <a:pt x="1212759" y="1702920"/>
                </a:lnTo>
                <a:cubicBezTo>
                  <a:pt x="1124641" y="1702920"/>
                  <a:pt x="1051933" y="1636936"/>
                  <a:pt x="1042181" y="1551580"/>
                </a:cubicBezTo>
                <a:cubicBezTo>
                  <a:pt x="1036298" y="1535297"/>
                  <a:pt x="1033353" y="1517836"/>
                  <a:pt x="1032845" y="1499760"/>
                </a:cubicBezTo>
                <a:cubicBezTo>
                  <a:pt x="1009566" y="1485946"/>
                  <a:pt x="996357" y="1459067"/>
                  <a:pt x="1000309" y="1431026"/>
                </a:cubicBezTo>
                <a:cubicBezTo>
                  <a:pt x="1003240" y="1410221"/>
                  <a:pt x="1015076" y="1392641"/>
                  <a:pt x="1032167" y="1382743"/>
                </a:cubicBezTo>
                <a:lnTo>
                  <a:pt x="1032167" y="1313207"/>
                </a:lnTo>
                <a:lnTo>
                  <a:pt x="1032167" y="1294895"/>
                </a:lnTo>
                <a:lnTo>
                  <a:pt x="1034013" y="1294895"/>
                </a:lnTo>
                <a:cubicBezTo>
                  <a:pt x="1042367" y="1224159"/>
                  <a:pt x="1102717" y="1169553"/>
                  <a:pt x="1175822" y="1169553"/>
                </a:cubicBezTo>
                <a:close/>
                <a:moveTo>
                  <a:pt x="537855" y="927758"/>
                </a:moveTo>
                <a:lnTo>
                  <a:pt x="537855" y="2309705"/>
                </a:lnTo>
                <a:lnTo>
                  <a:pt x="1906007" y="2309705"/>
                </a:lnTo>
                <a:lnTo>
                  <a:pt x="1906007" y="927758"/>
                </a:lnTo>
                <a:close/>
                <a:moveTo>
                  <a:pt x="408053" y="253635"/>
                </a:moveTo>
                <a:lnTo>
                  <a:pt x="899721" y="253635"/>
                </a:lnTo>
                <a:lnTo>
                  <a:pt x="899721" y="441670"/>
                </a:lnTo>
                <a:cubicBezTo>
                  <a:pt x="847459" y="456941"/>
                  <a:pt x="810090" y="505588"/>
                  <a:pt x="810090" y="562964"/>
                </a:cubicBezTo>
                <a:lnTo>
                  <a:pt x="810090" y="608858"/>
                </a:lnTo>
                <a:cubicBezTo>
                  <a:pt x="810090" y="680271"/>
                  <a:pt x="867981" y="738162"/>
                  <a:pt x="939394" y="738162"/>
                </a:cubicBezTo>
                <a:lnTo>
                  <a:pt x="1508878" y="738162"/>
                </a:lnTo>
                <a:cubicBezTo>
                  <a:pt x="1580291" y="738162"/>
                  <a:pt x="1638182" y="680271"/>
                  <a:pt x="1638182" y="608858"/>
                </a:cubicBezTo>
                <a:lnTo>
                  <a:pt x="1638182" y="562964"/>
                </a:lnTo>
                <a:cubicBezTo>
                  <a:pt x="1638182" y="492319"/>
                  <a:pt x="1581530" y="434907"/>
                  <a:pt x="1511170" y="434123"/>
                </a:cubicBezTo>
                <a:lnTo>
                  <a:pt x="1511170" y="253635"/>
                </a:lnTo>
                <a:lnTo>
                  <a:pt x="2040219" y="253635"/>
                </a:lnTo>
                <a:cubicBezTo>
                  <a:pt x="2265580" y="253635"/>
                  <a:pt x="2448272" y="436327"/>
                  <a:pt x="2448272" y="661688"/>
                </a:cubicBezTo>
                <a:lnTo>
                  <a:pt x="2448272" y="3473457"/>
                </a:lnTo>
                <a:cubicBezTo>
                  <a:pt x="2448272" y="3698818"/>
                  <a:pt x="2265580" y="3881510"/>
                  <a:pt x="2040219" y="3881510"/>
                </a:cubicBezTo>
                <a:lnTo>
                  <a:pt x="408053" y="3881510"/>
                </a:lnTo>
                <a:cubicBezTo>
                  <a:pt x="182692" y="3881510"/>
                  <a:pt x="0" y="3698818"/>
                  <a:pt x="0" y="3473457"/>
                </a:cubicBezTo>
                <a:lnTo>
                  <a:pt x="0" y="661688"/>
                </a:lnTo>
                <a:cubicBezTo>
                  <a:pt x="0" y="436327"/>
                  <a:pt x="182692" y="253635"/>
                  <a:pt x="408053" y="253635"/>
                </a:cubicBezTo>
                <a:close/>
                <a:moveTo>
                  <a:pt x="1008112" y="0"/>
                </a:moveTo>
                <a:lnTo>
                  <a:pt x="1431181" y="0"/>
                </a:lnTo>
                <a:lnTo>
                  <a:pt x="1431181" y="593489"/>
                </a:lnTo>
                <a:lnTo>
                  <a:pt x="1008112" y="59348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4CC9ADA7-9896-4061-BB86-512A8CF85727}"/>
              </a:ext>
            </a:extLst>
          </p:cNvPr>
          <p:cNvSpPr>
            <a:spLocks noChangeAspect="1"/>
          </p:cNvSpPr>
          <p:nvPr/>
        </p:nvSpPr>
        <p:spPr>
          <a:xfrm>
            <a:off x="1263490" y="4719876"/>
            <a:ext cx="348897" cy="245520"/>
          </a:xfrm>
          <a:custGeom>
            <a:avLst/>
            <a:gdLst/>
            <a:ahLst/>
            <a:cxnLst/>
            <a:rect l="l" t="t" r="r" b="b"/>
            <a:pathLst>
              <a:path w="3888432" h="2736304">
                <a:moveTo>
                  <a:pt x="1324542" y="1693069"/>
                </a:moveTo>
                <a:lnTo>
                  <a:pt x="1371242" y="1693069"/>
                </a:lnTo>
                <a:cubicBezTo>
                  <a:pt x="1385857" y="1693069"/>
                  <a:pt x="1397704" y="1704917"/>
                  <a:pt x="1397704" y="1719531"/>
                </a:cubicBezTo>
                <a:lnTo>
                  <a:pt x="1397704" y="1766231"/>
                </a:lnTo>
                <a:cubicBezTo>
                  <a:pt x="1397704" y="1780846"/>
                  <a:pt x="1385857" y="1792693"/>
                  <a:pt x="1371242" y="1792693"/>
                </a:cubicBezTo>
                <a:lnTo>
                  <a:pt x="1324542" y="1792693"/>
                </a:lnTo>
                <a:cubicBezTo>
                  <a:pt x="1309928" y="1792693"/>
                  <a:pt x="1298080" y="1780846"/>
                  <a:pt x="1298080" y="1766231"/>
                </a:cubicBezTo>
                <a:lnTo>
                  <a:pt x="1298080" y="1719531"/>
                </a:lnTo>
                <a:cubicBezTo>
                  <a:pt x="1298080" y="1704917"/>
                  <a:pt x="1309928" y="1693069"/>
                  <a:pt x="1324542" y="1693069"/>
                </a:cubicBezTo>
                <a:close/>
                <a:moveTo>
                  <a:pt x="1174792" y="1693069"/>
                </a:moveTo>
                <a:lnTo>
                  <a:pt x="1221492" y="1693069"/>
                </a:lnTo>
                <a:cubicBezTo>
                  <a:pt x="1236107" y="1693069"/>
                  <a:pt x="1247954" y="1704917"/>
                  <a:pt x="1247954" y="1719531"/>
                </a:cubicBezTo>
                <a:lnTo>
                  <a:pt x="1247954" y="1766231"/>
                </a:lnTo>
                <a:cubicBezTo>
                  <a:pt x="1247954" y="1780846"/>
                  <a:pt x="1236107" y="1792693"/>
                  <a:pt x="1221492" y="1792693"/>
                </a:cubicBezTo>
                <a:lnTo>
                  <a:pt x="1174792" y="1792693"/>
                </a:lnTo>
                <a:cubicBezTo>
                  <a:pt x="1160178" y="1792693"/>
                  <a:pt x="1148330" y="1780846"/>
                  <a:pt x="1148330" y="1766231"/>
                </a:cubicBezTo>
                <a:lnTo>
                  <a:pt x="1148330" y="1719531"/>
                </a:lnTo>
                <a:cubicBezTo>
                  <a:pt x="1148330" y="1704917"/>
                  <a:pt x="1160178" y="1693069"/>
                  <a:pt x="1174792" y="1693069"/>
                </a:cubicBezTo>
                <a:close/>
                <a:moveTo>
                  <a:pt x="1025670" y="1693069"/>
                </a:moveTo>
                <a:lnTo>
                  <a:pt x="1072369" y="1693069"/>
                </a:lnTo>
                <a:cubicBezTo>
                  <a:pt x="1086984" y="1693069"/>
                  <a:pt x="1098832" y="1704917"/>
                  <a:pt x="1098832" y="1719531"/>
                </a:cubicBezTo>
                <a:lnTo>
                  <a:pt x="1098832" y="1766231"/>
                </a:lnTo>
                <a:cubicBezTo>
                  <a:pt x="1098832" y="1780846"/>
                  <a:pt x="1086984" y="1792693"/>
                  <a:pt x="1072369" y="1792693"/>
                </a:cubicBezTo>
                <a:lnTo>
                  <a:pt x="1025670" y="1792693"/>
                </a:lnTo>
                <a:cubicBezTo>
                  <a:pt x="1011055" y="1792693"/>
                  <a:pt x="999207" y="1780846"/>
                  <a:pt x="999207" y="1766231"/>
                </a:cubicBezTo>
                <a:lnTo>
                  <a:pt x="999207" y="1719531"/>
                </a:lnTo>
                <a:cubicBezTo>
                  <a:pt x="999207" y="1704917"/>
                  <a:pt x="1011055" y="1693069"/>
                  <a:pt x="1025670" y="1693069"/>
                </a:cubicBezTo>
                <a:close/>
                <a:moveTo>
                  <a:pt x="2538530" y="1609316"/>
                </a:moveTo>
                <a:lnTo>
                  <a:pt x="2133002" y="1939195"/>
                </a:lnTo>
                <a:lnTo>
                  <a:pt x="3272021" y="1939195"/>
                </a:lnTo>
                <a:lnTo>
                  <a:pt x="2866494" y="1609316"/>
                </a:lnTo>
                <a:close/>
                <a:moveTo>
                  <a:pt x="1324542" y="1547147"/>
                </a:moveTo>
                <a:lnTo>
                  <a:pt x="1371242" y="1547147"/>
                </a:lnTo>
                <a:cubicBezTo>
                  <a:pt x="1385857" y="1547147"/>
                  <a:pt x="1397704" y="1558995"/>
                  <a:pt x="1397704" y="1573609"/>
                </a:cubicBezTo>
                <a:lnTo>
                  <a:pt x="1397704" y="1620309"/>
                </a:lnTo>
                <a:cubicBezTo>
                  <a:pt x="1397704" y="1634924"/>
                  <a:pt x="1385857" y="1646771"/>
                  <a:pt x="1371242" y="1646771"/>
                </a:cubicBezTo>
                <a:lnTo>
                  <a:pt x="1324542" y="1646771"/>
                </a:lnTo>
                <a:cubicBezTo>
                  <a:pt x="1309928" y="1646771"/>
                  <a:pt x="1298080" y="1634924"/>
                  <a:pt x="1298080" y="1620309"/>
                </a:cubicBezTo>
                <a:lnTo>
                  <a:pt x="1298080" y="1573609"/>
                </a:lnTo>
                <a:cubicBezTo>
                  <a:pt x="1298080" y="1558995"/>
                  <a:pt x="1309928" y="1547147"/>
                  <a:pt x="1324542" y="1547147"/>
                </a:cubicBezTo>
                <a:close/>
                <a:moveTo>
                  <a:pt x="1174792" y="1547147"/>
                </a:moveTo>
                <a:lnTo>
                  <a:pt x="1221492" y="1547147"/>
                </a:lnTo>
                <a:cubicBezTo>
                  <a:pt x="1236107" y="1547147"/>
                  <a:pt x="1247954" y="1558995"/>
                  <a:pt x="1247954" y="1573609"/>
                </a:cubicBezTo>
                <a:lnTo>
                  <a:pt x="1247954" y="1620309"/>
                </a:lnTo>
                <a:cubicBezTo>
                  <a:pt x="1247954" y="1634924"/>
                  <a:pt x="1236107" y="1646771"/>
                  <a:pt x="1221492" y="1646771"/>
                </a:cubicBezTo>
                <a:lnTo>
                  <a:pt x="1174792" y="1646771"/>
                </a:lnTo>
                <a:cubicBezTo>
                  <a:pt x="1160178" y="1646771"/>
                  <a:pt x="1148330" y="1634924"/>
                  <a:pt x="1148330" y="1620309"/>
                </a:cubicBezTo>
                <a:lnTo>
                  <a:pt x="1148330" y="1573609"/>
                </a:lnTo>
                <a:cubicBezTo>
                  <a:pt x="1148330" y="1558995"/>
                  <a:pt x="1160178" y="1547147"/>
                  <a:pt x="1174792" y="1547147"/>
                </a:cubicBezTo>
                <a:close/>
                <a:moveTo>
                  <a:pt x="1025670" y="1547147"/>
                </a:moveTo>
                <a:lnTo>
                  <a:pt x="1072369" y="1547147"/>
                </a:lnTo>
                <a:cubicBezTo>
                  <a:pt x="1086984" y="1547147"/>
                  <a:pt x="1098832" y="1558995"/>
                  <a:pt x="1098832" y="1573609"/>
                </a:cubicBezTo>
                <a:lnTo>
                  <a:pt x="1098832" y="1620309"/>
                </a:lnTo>
                <a:cubicBezTo>
                  <a:pt x="1098832" y="1634924"/>
                  <a:pt x="1086984" y="1646771"/>
                  <a:pt x="1072369" y="1646771"/>
                </a:cubicBezTo>
                <a:lnTo>
                  <a:pt x="1025670" y="1646771"/>
                </a:lnTo>
                <a:cubicBezTo>
                  <a:pt x="1011055" y="1646771"/>
                  <a:pt x="999207" y="1634924"/>
                  <a:pt x="999207" y="1620309"/>
                </a:cubicBezTo>
                <a:lnTo>
                  <a:pt x="999207" y="1573609"/>
                </a:lnTo>
                <a:cubicBezTo>
                  <a:pt x="999207" y="1558995"/>
                  <a:pt x="1011055" y="1547147"/>
                  <a:pt x="1025670" y="1547147"/>
                </a:cubicBezTo>
                <a:close/>
                <a:moveTo>
                  <a:pt x="2504665" y="1505875"/>
                </a:moveTo>
                <a:cubicBezTo>
                  <a:pt x="2501347" y="1505875"/>
                  <a:pt x="2498657" y="1508565"/>
                  <a:pt x="2498657" y="1511883"/>
                </a:cubicBezTo>
                <a:lnTo>
                  <a:pt x="2498657" y="1535912"/>
                </a:lnTo>
                <a:cubicBezTo>
                  <a:pt x="2498657" y="1539230"/>
                  <a:pt x="2501347" y="1541920"/>
                  <a:pt x="2504665" y="1541920"/>
                </a:cubicBezTo>
                <a:lnTo>
                  <a:pt x="2893211" y="1541920"/>
                </a:lnTo>
                <a:cubicBezTo>
                  <a:pt x="2896529" y="1541920"/>
                  <a:pt x="2899219" y="1539230"/>
                  <a:pt x="2899219" y="1535912"/>
                </a:cubicBezTo>
                <a:lnTo>
                  <a:pt x="2899219" y="1511883"/>
                </a:lnTo>
                <a:cubicBezTo>
                  <a:pt x="2899219" y="1508565"/>
                  <a:pt x="2896529" y="1505875"/>
                  <a:pt x="2893211" y="1505875"/>
                </a:cubicBezTo>
                <a:close/>
                <a:moveTo>
                  <a:pt x="2504665" y="1422733"/>
                </a:moveTo>
                <a:cubicBezTo>
                  <a:pt x="2501347" y="1422733"/>
                  <a:pt x="2498657" y="1425422"/>
                  <a:pt x="2498657" y="1428740"/>
                </a:cubicBezTo>
                <a:lnTo>
                  <a:pt x="2498657" y="1452770"/>
                </a:lnTo>
                <a:cubicBezTo>
                  <a:pt x="2498657" y="1456088"/>
                  <a:pt x="2501347" y="1458777"/>
                  <a:pt x="2504665" y="1458777"/>
                </a:cubicBezTo>
                <a:lnTo>
                  <a:pt x="2893211" y="1458777"/>
                </a:lnTo>
                <a:cubicBezTo>
                  <a:pt x="2896529" y="1458777"/>
                  <a:pt x="2899219" y="1456088"/>
                  <a:pt x="2899219" y="1452770"/>
                </a:cubicBezTo>
                <a:lnTo>
                  <a:pt x="2899219" y="1428740"/>
                </a:lnTo>
                <a:cubicBezTo>
                  <a:pt x="2899219" y="1425422"/>
                  <a:pt x="2896529" y="1422733"/>
                  <a:pt x="2893211" y="1422733"/>
                </a:cubicBezTo>
                <a:close/>
                <a:moveTo>
                  <a:pt x="1324542" y="1401225"/>
                </a:moveTo>
                <a:lnTo>
                  <a:pt x="1371242" y="1401225"/>
                </a:lnTo>
                <a:cubicBezTo>
                  <a:pt x="1385857" y="1401225"/>
                  <a:pt x="1397704" y="1413073"/>
                  <a:pt x="1397704" y="1427687"/>
                </a:cubicBezTo>
                <a:lnTo>
                  <a:pt x="1397704" y="1474387"/>
                </a:lnTo>
                <a:cubicBezTo>
                  <a:pt x="1397704" y="1489001"/>
                  <a:pt x="1385857" y="1500849"/>
                  <a:pt x="1371242" y="1500849"/>
                </a:cubicBezTo>
                <a:lnTo>
                  <a:pt x="1324542" y="1500849"/>
                </a:lnTo>
                <a:cubicBezTo>
                  <a:pt x="1309928" y="1500849"/>
                  <a:pt x="1298080" y="1489001"/>
                  <a:pt x="1298080" y="1474387"/>
                </a:cubicBezTo>
                <a:lnTo>
                  <a:pt x="1298080" y="1427687"/>
                </a:lnTo>
                <a:cubicBezTo>
                  <a:pt x="1298080" y="1413073"/>
                  <a:pt x="1309928" y="1401225"/>
                  <a:pt x="1324542" y="1401225"/>
                </a:cubicBezTo>
                <a:close/>
                <a:moveTo>
                  <a:pt x="1174792" y="1401225"/>
                </a:moveTo>
                <a:lnTo>
                  <a:pt x="1221492" y="1401225"/>
                </a:lnTo>
                <a:cubicBezTo>
                  <a:pt x="1236107" y="1401225"/>
                  <a:pt x="1247954" y="1413073"/>
                  <a:pt x="1247954" y="1427687"/>
                </a:cubicBezTo>
                <a:lnTo>
                  <a:pt x="1247954" y="1474387"/>
                </a:lnTo>
                <a:cubicBezTo>
                  <a:pt x="1247954" y="1489001"/>
                  <a:pt x="1236107" y="1500849"/>
                  <a:pt x="1221492" y="1500849"/>
                </a:cubicBezTo>
                <a:lnTo>
                  <a:pt x="1174792" y="1500849"/>
                </a:lnTo>
                <a:cubicBezTo>
                  <a:pt x="1160178" y="1500849"/>
                  <a:pt x="1148330" y="1489001"/>
                  <a:pt x="1148330" y="1474387"/>
                </a:cubicBezTo>
                <a:lnTo>
                  <a:pt x="1148330" y="1427687"/>
                </a:lnTo>
                <a:cubicBezTo>
                  <a:pt x="1148330" y="1413073"/>
                  <a:pt x="1160178" y="1401225"/>
                  <a:pt x="1174792" y="1401225"/>
                </a:cubicBezTo>
                <a:close/>
                <a:moveTo>
                  <a:pt x="1025670" y="1401225"/>
                </a:moveTo>
                <a:lnTo>
                  <a:pt x="1072369" y="1401225"/>
                </a:lnTo>
                <a:cubicBezTo>
                  <a:pt x="1086984" y="1401225"/>
                  <a:pt x="1098832" y="1413073"/>
                  <a:pt x="1098832" y="1427687"/>
                </a:cubicBezTo>
                <a:lnTo>
                  <a:pt x="1098832" y="1474387"/>
                </a:lnTo>
                <a:cubicBezTo>
                  <a:pt x="1098832" y="1489001"/>
                  <a:pt x="1086984" y="1500849"/>
                  <a:pt x="1072369" y="1500849"/>
                </a:cubicBezTo>
                <a:lnTo>
                  <a:pt x="1025670" y="1500849"/>
                </a:lnTo>
                <a:cubicBezTo>
                  <a:pt x="1011055" y="1500849"/>
                  <a:pt x="999207" y="1489001"/>
                  <a:pt x="999207" y="1474387"/>
                </a:cubicBezTo>
                <a:lnTo>
                  <a:pt x="999207" y="1427687"/>
                </a:lnTo>
                <a:cubicBezTo>
                  <a:pt x="999207" y="1413073"/>
                  <a:pt x="1011055" y="1401225"/>
                  <a:pt x="1025670" y="1401225"/>
                </a:cubicBezTo>
                <a:close/>
                <a:moveTo>
                  <a:pt x="2504665" y="1339590"/>
                </a:moveTo>
                <a:cubicBezTo>
                  <a:pt x="2501347" y="1339590"/>
                  <a:pt x="2498657" y="1342280"/>
                  <a:pt x="2498657" y="1345598"/>
                </a:cubicBezTo>
                <a:lnTo>
                  <a:pt x="2498657" y="1369628"/>
                </a:lnTo>
                <a:cubicBezTo>
                  <a:pt x="2498657" y="1372945"/>
                  <a:pt x="2501347" y="1375635"/>
                  <a:pt x="2504665" y="1375635"/>
                </a:cubicBezTo>
                <a:lnTo>
                  <a:pt x="2893211" y="1375635"/>
                </a:lnTo>
                <a:cubicBezTo>
                  <a:pt x="2896529" y="1375635"/>
                  <a:pt x="2899219" y="1372945"/>
                  <a:pt x="2899219" y="1369628"/>
                </a:cubicBezTo>
                <a:lnTo>
                  <a:pt x="2899219" y="1345598"/>
                </a:lnTo>
                <a:cubicBezTo>
                  <a:pt x="2899219" y="1342280"/>
                  <a:pt x="2896529" y="1339590"/>
                  <a:pt x="2893211" y="1339590"/>
                </a:cubicBezTo>
                <a:close/>
                <a:moveTo>
                  <a:pt x="2088232" y="1285358"/>
                </a:moveTo>
                <a:lnTo>
                  <a:pt x="2088232" y="1938513"/>
                </a:lnTo>
                <a:lnTo>
                  <a:pt x="2504773" y="1611936"/>
                </a:lnTo>
                <a:close/>
                <a:moveTo>
                  <a:pt x="3314199" y="1280118"/>
                </a:moveTo>
                <a:lnTo>
                  <a:pt x="2897658" y="1608841"/>
                </a:lnTo>
                <a:lnTo>
                  <a:pt x="3314199" y="1937564"/>
                </a:lnTo>
                <a:close/>
                <a:moveTo>
                  <a:pt x="1527230" y="1221901"/>
                </a:moveTo>
                <a:cubicBezTo>
                  <a:pt x="1521727" y="1221901"/>
                  <a:pt x="1517267" y="1226362"/>
                  <a:pt x="1517267" y="1231864"/>
                </a:cubicBezTo>
                <a:lnTo>
                  <a:pt x="1517267" y="1271713"/>
                </a:lnTo>
                <a:cubicBezTo>
                  <a:pt x="1517267" y="1277215"/>
                  <a:pt x="1521727" y="1281676"/>
                  <a:pt x="1527230" y="1281676"/>
                </a:cubicBezTo>
                <a:lnTo>
                  <a:pt x="1732319" y="1281676"/>
                </a:lnTo>
                <a:cubicBezTo>
                  <a:pt x="1737821" y="1281676"/>
                  <a:pt x="1742281" y="1277215"/>
                  <a:pt x="1742281" y="1271713"/>
                </a:cubicBezTo>
                <a:lnTo>
                  <a:pt x="1742281" y="1231864"/>
                </a:lnTo>
                <a:cubicBezTo>
                  <a:pt x="1742281" y="1226362"/>
                  <a:pt x="1737821" y="1221901"/>
                  <a:pt x="1732319" y="1221901"/>
                </a:cubicBezTo>
                <a:close/>
                <a:moveTo>
                  <a:pt x="666834" y="1221901"/>
                </a:moveTo>
                <a:cubicBezTo>
                  <a:pt x="661332" y="1221901"/>
                  <a:pt x="656871" y="1226362"/>
                  <a:pt x="656871" y="1231864"/>
                </a:cubicBezTo>
                <a:lnTo>
                  <a:pt x="656871" y="1271713"/>
                </a:lnTo>
                <a:cubicBezTo>
                  <a:pt x="656871" y="1277215"/>
                  <a:pt x="661332" y="1281676"/>
                  <a:pt x="666834" y="1281676"/>
                </a:cubicBezTo>
                <a:lnTo>
                  <a:pt x="871923" y="1281676"/>
                </a:lnTo>
                <a:cubicBezTo>
                  <a:pt x="877425" y="1281676"/>
                  <a:pt x="881885" y="1277215"/>
                  <a:pt x="881885" y="1271713"/>
                </a:cubicBezTo>
                <a:lnTo>
                  <a:pt x="881885" y="1231864"/>
                </a:lnTo>
                <a:cubicBezTo>
                  <a:pt x="881885" y="1226362"/>
                  <a:pt x="877425" y="1221901"/>
                  <a:pt x="871923" y="1221901"/>
                </a:cubicBezTo>
                <a:close/>
                <a:moveTo>
                  <a:pt x="1052149" y="1111644"/>
                </a:moveTo>
                <a:cubicBezTo>
                  <a:pt x="1044919" y="1111644"/>
                  <a:pt x="1039057" y="1117506"/>
                  <a:pt x="1039057" y="1124736"/>
                </a:cubicBezTo>
                <a:lnTo>
                  <a:pt x="1039057" y="1168203"/>
                </a:lnTo>
                <a:lnTo>
                  <a:pt x="1009466" y="1168203"/>
                </a:lnTo>
                <a:cubicBezTo>
                  <a:pt x="969193" y="1174775"/>
                  <a:pt x="956437" y="1243393"/>
                  <a:pt x="940007" y="1277093"/>
                </a:cubicBezTo>
                <a:cubicBezTo>
                  <a:pt x="776268" y="1309492"/>
                  <a:pt x="775043" y="1328679"/>
                  <a:pt x="736793" y="1421744"/>
                </a:cubicBezTo>
                <a:lnTo>
                  <a:pt x="648072" y="1812480"/>
                </a:lnTo>
                <a:cubicBezTo>
                  <a:pt x="648072" y="1882463"/>
                  <a:pt x="704805" y="1939195"/>
                  <a:pt x="774788" y="1939195"/>
                </a:cubicBezTo>
                <a:lnTo>
                  <a:pt x="1183772" y="1939195"/>
                </a:lnTo>
                <a:lnTo>
                  <a:pt x="1198456" y="1939195"/>
                </a:lnTo>
                <a:lnTo>
                  <a:pt x="1607440" y="1939195"/>
                </a:lnTo>
                <a:cubicBezTo>
                  <a:pt x="1677423" y="1939195"/>
                  <a:pt x="1734156" y="1882463"/>
                  <a:pt x="1734156" y="1812480"/>
                </a:cubicBezTo>
                <a:lnTo>
                  <a:pt x="1645435" y="1421744"/>
                </a:lnTo>
                <a:cubicBezTo>
                  <a:pt x="1607185" y="1328679"/>
                  <a:pt x="1605960" y="1309492"/>
                  <a:pt x="1442221" y="1277093"/>
                </a:cubicBezTo>
                <a:cubicBezTo>
                  <a:pt x="1425791" y="1243393"/>
                  <a:pt x="1413035" y="1174775"/>
                  <a:pt x="1372762" y="1168203"/>
                </a:cubicBezTo>
                <a:lnTo>
                  <a:pt x="1357854" y="1168203"/>
                </a:lnTo>
                <a:lnTo>
                  <a:pt x="1357854" y="1124736"/>
                </a:lnTo>
                <a:cubicBezTo>
                  <a:pt x="1357854" y="1117506"/>
                  <a:pt x="1351993" y="1111644"/>
                  <a:pt x="1344762" y="1111644"/>
                </a:cubicBezTo>
                <a:lnTo>
                  <a:pt x="1268702" y="1111644"/>
                </a:lnTo>
                <a:cubicBezTo>
                  <a:pt x="1261471" y="1111644"/>
                  <a:pt x="1255610" y="1117506"/>
                  <a:pt x="1255610" y="1124736"/>
                </a:cubicBezTo>
                <a:lnTo>
                  <a:pt x="1255610" y="1168203"/>
                </a:lnTo>
                <a:lnTo>
                  <a:pt x="1198456" y="1168203"/>
                </a:lnTo>
                <a:lnTo>
                  <a:pt x="1183772" y="1168203"/>
                </a:lnTo>
                <a:lnTo>
                  <a:pt x="1141302" y="1168203"/>
                </a:lnTo>
                <a:lnTo>
                  <a:pt x="1141302" y="1124736"/>
                </a:lnTo>
                <a:cubicBezTo>
                  <a:pt x="1141302" y="1117506"/>
                  <a:pt x="1135440" y="1111644"/>
                  <a:pt x="1128210" y="1111644"/>
                </a:cubicBezTo>
                <a:close/>
                <a:moveTo>
                  <a:pt x="2705133" y="840243"/>
                </a:moveTo>
                <a:lnTo>
                  <a:pt x="2088233" y="1255464"/>
                </a:lnTo>
                <a:lnTo>
                  <a:pt x="2299068" y="1414858"/>
                </a:lnTo>
                <a:lnTo>
                  <a:pt x="2299068" y="1228076"/>
                </a:lnTo>
                <a:lnTo>
                  <a:pt x="3108494" y="1228076"/>
                </a:lnTo>
                <a:lnTo>
                  <a:pt x="3108494" y="1416902"/>
                </a:lnTo>
                <a:lnTo>
                  <a:pt x="3322033" y="1255464"/>
                </a:lnTo>
                <a:lnTo>
                  <a:pt x="3322033" y="1255464"/>
                </a:lnTo>
                <a:close/>
                <a:moveTo>
                  <a:pt x="1195706" y="835207"/>
                </a:moveTo>
                <a:lnTo>
                  <a:pt x="1195706" y="835221"/>
                </a:lnTo>
                <a:cubicBezTo>
                  <a:pt x="866618" y="834160"/>
                  <a:pt x="692194" y="969423"/>
                  <a:pt x="665970" y="1132153"/>
                </a:cubicBezTo>
                <a:cubicBezTo>
                  <a:pt x="665970" y="1145595"/>
                  <a:pt x="659622" y="1181725"/>
                  <a:pt x="663418" y="1194550"/>
                </a:cubicBezTo>
                <a:lnTo>
                  <a:pt x="878440" y="1194550"/>
                </a:lnTo>
                <a:cubicBezTo>
                  <a:pt x="887485" y="1007425"/>
                  <a:pt x="1085027" y="1006045"/>
                  <a:pt x="1195706" y="1007712"/>
                </a:cubicBezTo>
                <a:lnTo>
                  <a:pt x="1195706" y="1007714"/>
                </a:lnTo>
                <a:cubicBezTo>
                  <a:pt x="1195809" y="1007712"/>
                  <a:pt x="1195911" y="1007710"/>
                  <a:pt x="1196014" y="1007712"/>
                </a:cubicBezTo>
                <a:lnTo>
                  <a:pt x="1196322" y="1007714"/>
                </a:lnTo>
                <a:lnTo>
                  <a:pt x="1196322" y="1007712"/>
                </a:lnTo>
                <a:cubicBezTo>
                  <a:pt x="1307001" y="1006045"/>
                  <a:pt x="1504542" y="1007425"/>
                  <a:pt x="1513587" y="1194550"/>
                </a:cubicBezTo>
                <a:lnTo>
                  <a:pt x="1728609" y="1194550"/>
                </a:lnTo>
                <a:cubicBezTo>
                  <a:pt x="1732405" y="1181725"/>
                  <a:pt x="1726057" y="1145595"/>
                  <a:pt x="1726057" y="1132153"/>
                </a:cubicBezTo>
                <a:cubicBezTo>
                  <a:pt x="1699834" y="969423"/>
                  <a:pt x="1525410" y="834160"/>
                  <a:pt x="1196322" y="835221"/>
                </a:cubicBezTo>
                <a:lnTo>
                  <a:pt x="1196322" y="835207"/>
                </a:lnTo>
                <a:cubicBezTo>
                  <a:pt x="1196219" y="835207"/>
                  <a:pt x="1196117" y="835206"/>
                  <a:pt x="1196014" y="835214"/>
                </a:cubicBezTo>
                <a:close/>
                <a:moveTo>
                  <a:pt x="713043" y="263029"/>
                </a:moveTo>
                <a:lnTo>
                  <a:pt x="3158596" y="263029"/>
                </a:lnTo>
                <a:cubicBezTo>
                  <a:pt x="3365555" y="263029"/>
                  <a:pt x="3533328" y="430802"/>
                  <a:pt x="3533328" y="637761"/>
                </a:cubicBezTo>
                <a:lnTo>
                  <a:pt x="3533328" y="2136642"/>
                </a:lnTo>
                <a:cubicBezTo>
                  <a:pt x="3533328" y="2343601"/>
                  <a:pt x="3365555" y="2511374"/>
                  <a:pt x="3158596" y="2511374"/>
                </a:cubicBezTo>
                <a:lnTo>
                  <a:pt x="713043" y="2511374"/>
                </a:lnTo>
                <a:cubicBezTo>
                  <a:pt x="506084" y="2511374"/>
                  <a:pt x="338311" y="2343601"/>
                  <a:pt x="338311" y="2136642"/>
                </a:cubicBezTo>
                <a:lnTo>
                  <a:pt x="338311" y="637761"/>
                </a:lnTo>
                <a:cubicBezTo>
                  <a:pt x="338311" y="430802"/>
                  <a:pt x="506084" y="263029"/>
                  <a:pt x="713043" y="263029"/>
                </a:cubicBezTo>
                <a:close/>
                <a:moveTo>
                  <a:pt x="593824" y="142875"/>
                </a:moveTo>
                <a:cubicBezTo>
                  <a:pt x="365814" y="142875"/>
                  <a:pt x="180975" y="327714"/>
                  <a:pt x="180975" y="555724"/>
                </a:cubicBezTo>
                <a:lnTo>
                  <a:pt x="180975" y="2207068"/>
                </a:lnTo>
                <a:cubicBezTo>
                  <a:pt x="180975" y="2435078"/>
                  <a:pt x="365814" y="2619917"/>
                  <a:pt x="593824" y="2619917"/>
                </a:cubicBezTo>
                <a:lnTo>
                  <a:pt x="3288134" y="2619917"/>
                </a:lnTo>
                <a:cubicBezTo>
                  <a:pt x="3516144" y="2619917"/>
                  <a:pt x="3700983" y="2435078"/>
                  <a:pt x="3700983" y="2207068"/>
                </a:cubicBezTo>
                <a:lnTo>
                  <a:pt x="3700983" y="555724"/>
                </a:lnTo>
                <a:cubicBezTo>
                  <a:pt x="3700983" y="327714"/>
                  <a:pt x="3516144" y="142875"/>
                  <a:pt x="3288134" y="142875"/>
                </a:cubicBezTo>
                <a:close/>
                <a:moveTo>
                  <a:pt x="456060" y="0"/>
                </a:moveTo>
                <a:lnTo>
                  <a:pt x="3432372" y="0"/>
                </a:lnTo>
                <a:cubicBezTo>
                  <a:pt x="3684247" y="0"/>
                  <a:pt x="3888432" y="204185"/>
                  <a:pt x="3888432" y="456060"/>
                </a:cubicBezTo>
                <a:lnTo>
                  <a:pt x="3888432" y="2280244"/>
                </a:lnTo>
                <a:cubicBezTo>
                  <a:pt x="3888432" y="2532119"/>
                  <a:pt x="3684247" y="2736304"/>
                  <a:pt x="3432372" y="2736304"/>
                </a:cubicBezTo>
                <a:lnTo>
                  <a:pt x="456060" y="2736304"/>
                </a:lnTo>
                <a:cubicBezTo>
                  <a:pt x="204185" y="2736304"/>
                  <a:pt x="0" y="2532119"/>
                  <a:pt x="0" y="2280244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Donut 21">
            <a:extLst>
              <a:ext uri="{FF2B5EF4-FFF2-40B4-BE49-F238E27FC236}">
                <a16:creationId xmlns:a16="http://schemas.microsoft.com/office/drawing/2014/main" id="{5279EF8B-6339-49F7-8C77-02D989AA0B2B}"/>
              </a:ext>
            </a:extLst>
          </p:cNvPr>
          <p:cNvSpPr>
            <a:spLocks/>
          </p:cNvSpPr>
          <p:nvPr/>
        </p:nvSpPr>
        <p:spPr>
          <a:xfrm>
            <a:off x="5237021" y="4459583"/>
            <a:ext cx="249227" cy="249227"/>
          </a:xfrm>
          <a:custGeom>
            <a:avLst/>
            <a:gdLst/>
            <a:ahLst/>
            <a:cxnLst/>
            <a:rect l="l" t="t" r="r" b="b"/>
            <a:pathLst>
              <a:path w="3934148" h="3956624">
                <a:moveTo>
                  <a:pt x="3047194" y="2259765"/>
                </a:moveTo>
                <a:cubicBezTo>
                  <a:pt x="2802268" y="2259765"/>
                  <a:pt x="2603717" y="2540344"/>
                  <a:pt x="2603717" y="2886456"/>
                </a:cubicBezTo>
                <a:cubicBezTo>
                  <a:pt x="2603717" y="3232568"/>
                  <a:pt x="2802268" y="3513147"/>
                  <a:pt x="3047194" y="3513147"/>
                </a:cubicBezTo>
                <a:cubicBezTo>
                  <a:pt x="3292120" y="3513147"/>
                  <a:pt x="3490671" y="3232568"/>
                  <a:pt x="3490671" y="2886456"/>
                </a:cubicBezTo>
                <a:cubicBezTo>
                  <a:pt x="3490671" y="2540344"/>
                  <a:pt x="3292120" y="2259765"/>
                  <a:pt x="3047194" y="2259765"/>
                </a:cubicBezTo>
                <a:close/>
                <a:moveTo>
                  <a:pt x="3047194" y="1816288"/>
                </a:moveTo>
                <a:cubicBezTo>
                  <a:pt x="3537045" y="1816288"/>
                  <a:pt x="3934148" y="2295419"/>
                  <a:pt x="3934148" y="2886456"/>
                </a:cubicBezTo>
                <a:cubicBezTo>
                  <a:pt x="3934148" y="3477493"/>
                  <a:pt x="3537045" y="3956624"/>
                  <a:pt x="3047194" y="3956624"/>
                </a:cubicBezTo>
                <a:cubicBezTo>
                  <a:pt x="2557343" y="3956624"/>
                  <a:pt x="2160240" y="3477493"/>
                  <a:pt x="2160240" y="2886456"/>
                </a:cubicBezTo>
                <a:cubicBezTo>
                  <a:pt x="2160240" y="2295419"/>
                  <a:pt x="2557343" y="1816288"/>
                  <a:pt x="3047194" y="1816288"/>
                </a:cubicBezTo>
                <a:close/>
                <a:moveTo>
                  <a:pt x="886954" y="443477"/>
                </a:moveTo>
                <a:cubicBezTo>
                  <a:pt x="642028" y="443477"/>
                  <a:pt x="443477" y="724056"/>
                  <a:pt x="443477" y="1070168"/>
                </a:cubicBezTo>
                <a:cubicBezTo>
                  <a:pt x="443477" y="1416280"/>
                  <a:pt x="642028" y="1696859"/>
                  <a:pt x="886954" y="1696859"/>
                </a:cubicBezTo>
                <a:cubicBezTo>
                  <a:pt x="1131880" y="1696859"/>
                  <a:pt x="1330431" y="1416280"/>
                  <a:pt x="1330431" y="1070168"/>
                </a:cubicBezTo>
                <a:cubicBezTo>
                  <a:pt x="1330431" y="724056"/>
                  <a:pt x="1131880" y="443477"/>
                  <a:pt x="886954" y="443477"/>
                </a:cubicBezTo>
                <a:close/>
                <a:moveTo>
                  <a:pt x="2992326" y="5291"/>
                </a:moveTo>
                <a:lnTo>
                  <a:pt x="3531059" y="5291"/>
                </a:lnTo>
                <a:lnTo>
                  <a:pt x="896107" y="3919534"/>
                </a:lnTo>
                <a:lnTo>
                  <a:pt x="357374" y="3919534"/>
                </a:lnTo>
                <a:close/>
                <a:moveTo>
                  <a:pt x="886954" y="0"/>
                </a:moveTo>
                <a:cubicBezTo>
                  <a:pt x="1376805" y="0"/>
                  <a:pt x="1773908" y="479131"/>
                  <a:pt x="1773908" y="1070168"/>
                </a:cubicBezTo>
                <a:cubicBezTo>
                  <a:pt x="1773908" y="1661205"/>
                  <a:pt x="1376805" y="2140336"/>
                  <a:pt x="886954" y="2140336"/>
                </a:cubicBezTo>
                <a:cubicBezTo>
                  <a:pt x="397103" y="2140336"/>
                  <a:pt x="0" y="1661205"/>
                  <a:pt x="0" y="1070168"/>
                </a:cubicBezTo>
                <a:cubicBezTo>
                  <a:pt x="0" y="479131"/>
                  <a:pt x="397103" y="0"/>
                  <a:pt x="8869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9" name="Round Same Side Corner Rectangle 20">
            <a:extLst>
              <a:ext uri="{FF2B5EF4-FFF2-40B4-BE49-F238E27FC236}">
                <a16:creationId xmlns:a16="http://schemas.microsoft.com/office/drawing/2014/main" id="{D08299B2-BFA8-461F-9431-AAC52D1D697D}"/>
              </a:ext>
            </a:extLst>
          </p:cNvPr>
          <p:cNvSpPr>
            <a:spLocks noChangeAspect="1"/>
          </p:cNvSpPr>
          <p:nvPr/>
        </p:nvSpPr>
        <p:spPr>
          <a:xfrm>
            <a:off x="1426714" y="3317601"/>
            <a:ext cx="325577" cy="348895"/>
          </a:xfrm>
          <a:custGeom>
            <a:avLst/>
            <a:gdLst/>
            <a:ahLst/>
            <a:cxnLst/>
            <a:rect l="l" t="t" r="r" b="b"/>
            <a:pathLst>
              <a:path w="3693941" h="3958524">
                <a:moveTo>
                  <a:pt x="1259659" y="1763929"/>
                </a:moveTo>
                <a:lnTo>
                  <a:pt x="1093043" y="1930546"/>
                </a:lnTo>
                <a:lnTo>
                  <a:pt x="1097397" y="2187994"/>
                </a:lnTo>
                <a:lnTo>
                  <a:pt x="1266879" y="2190860"/>
                </a:lnTo>
                <a:close/>
                <a:moveTo>
                  <a:pt x="1949135" y="1602992"/>
                </a:moveTo>
                <a:lnTo>
                  <a:pt x="1831095" y="1721032"/>
                </a:lnTo>
                <a:lnTo>
                  <a:pt x="1780848" y="1670785"/>
                </a:lnTo>
                <a:lnTo>
                  <a:pt x="1789784" y="2199254"/>
                </a:lnTo>
                <a:lnTo>
                  <a:pt x="1959266" y="2202120"/>
                </a:lnTo>
                <a:close/>
                <a:moveTo>
                  <a:pt x="1486555" y="1537034"/>
                </a:moveTo>
                <a:lnTo>
                  <a:pt x="1319938" y="1703650"/>
                </a:lnTo>
                <a:lnTo>
                  <a:pt x="1328203" y="2192344"/>
                </a:lnTo>
                <a:lnTo>
                  <a:pt x="1497685" y="2195210"/>
                </a:lnTo>
                <a:close/>
                <a:moveTo>
                  <a:pt x="1555241" y="1445177"/>
                </a:moveTo>
                <a:lnTo>
                  <a:pt x="1546449" y="1453969"/>
                </a:lnTo>
                <a:lnTo>
                  <a:pt x="1558993" y="2195799"/>
                </a:lnTo>
                <a:lnTo>
                  <a:pt x="1728476" y="2198665"/>
                </a:lnTo>
                <a:lnTo>
                  <a:pt x="1718495" y="1608431"/>
                </a:lnTo>
                <a:close/>
                <a:moveTo>
                  <a:pt x="2176261" y="1389700"/>
                </a:moveTo>
                <a:lnTo>
                  <a:pt x="2009815" y="1566435"/>
                </a:lnTo>
                <a:lnTo>
                  <a:pt x="2020575" y="2202709"/>
                </a:lnTo>
                <a:lnTo>
                  <a:pt x="2190057" y="2205575"/>
                </a:lnTo>
                <a:close/>
                <a:moveTo>
                  <a:pt x="2359564" y="1195064"/>
                </a:moveTo>
                <a:lnTo>
                  <a:pt x="2236479" y="1325759"/>
                </a:lnTo>
                <a:lnTo>
                  <a:pt x="2251397" y="2207956"/>
                </a:lnTo>
                <a:lnTo>
                  <a:pt x="2420879" y="2210822"/>
                </a:lnTo>
                <a:lnTo>
                  <a:pt x="2404462" y="1239962"/>
                </a:lnTo>
                <a:close/>
                <a:moveTo>
                  <a:pt x="2155383" y="876720"/>
                </a:moveTo>
                <a:lnTo>
                  <a:pt x="2212254" y="933591"/>
                </a:lnTo>
                <a:lnTo>
                  <a:pt x="1826009" y="1319836"/>
                </a:lnTo>
                <a:lnTo>
                  <a:pt x="1563397" y="1057223"/>
                </a:lnTo>
                <a:lnTo>
                  <a:pt x="1560389" y="1060231"/>
                </a:lnTo>
                <a:lnTo>
                  <a:pt x="1557198" y="1057040"/>
                </a:lnTo>
                <a:lnTo>
                  <a:pt x="1092172" y="1522067"/>
                </a:lnTo>
                <a:lnTo>
                  <a:pt x="1091115" y="1816522"/>
                </a:lnTo>
                <a:lnTo>
                  <a:pt x="1091395" y="1816802"/>
                </a:lnTo>
                <a:lnTo>
                  <a:pt x="1565094" y="1343103"/>
                </a:lnTo>
                <a:lnTo>
                  <a:pt x="1829645" y="1607654"/>
                </a:lnTo>
                <a:lnTo>
                  <a:pt x="1971736" y="1465563"/>
                </a:lnTo>
                <a:lnTo>
                  <a:pt x="1971389" y="1465216"/>
                </a:lnTo>
                <a:lnTo>
                  <a:pt x="2357634" y="1078971"/>
                </a:lnTo>
                <a:lnTo>
                  <a:pt x="2414505" y="1135842"/>
                </a:lnTo>
                <a:lnTo>
                  <a:pt x="2411278" y="879947"/>
                </a:lnTo>
                <a:close/>
                <a:moveTo>
                  <a:pt x="2527403" y="872992"/>
                </a:moveTo>
                <a:cubicBezTo>
                  <a:pt x="2497077" y="872479"/>
                  <a:pt x="2472908" y="896648"/>
                  <a:pt x="2473421" y="926974"/>
                </a:cubicBezTo>
                <a:lnTo>
                  <a:pt x="2496340" y="2282330"/>
                </a:lnTo>
                <a:lnTo>
                  <a:pt x="1148248" y="2259534"/>
                </a:lnTo>
                <a:cubicBezTo>
                  <a:pt x="1117921" y="2259021"/>
                  <a:pt x="1093753" y="2283189"/>
                  <a:pt x="1094266" y="2313516"/>
                </a:cubicBezTo>
                <a:cubicBezTo>
                  <a:pt x="1094778" y="2343843"/>
                  <a:pt x="1119778" y="2368843"/>
                  <a:pt x="1150105" y="2369356"/>
                </a:cubicBezTo>
                <a:lnTo>
                  <a:pt x="2498197" y="2392152"/>
                </a:lnTo>
                <a:lnTo>
                  <a:pt x="2608020" y="2394009"/>
                </a:lnTo>
                <a:lnTo>
                  <a:pt x="2606162" y="2284187"/>
                </a:lnTo>
                <a:lnTo>
                  <a:pt x="2583243" y="928832"/>
                </a:lnTo>
                <a:cubicBezTo>
                  <a:pt x="2582730" y="898505"/>
                  <a:pt x="2557730" y="873505"/>
                  <a:pt x="2527403" y="872992"/>
                </a:cubicBezTo>
                <a:close/>
                <a:moveTo>
                  <a:pt x="1814377" y="0"/>
                </a:moveTo>
                <a:lnTo>
                  <a:pt x="1927791" y="0"/>
                </a:lnTo>
                <a:cubicBezTo>
                  <a:pt x="2022725" y="0"/>
                  <a:pt x="2099684" y="76959"/>
                  <a:pt x="2099684" y="171893"/>
                </a:cubicBezTo>
                <a:lnTo>
                  <a:pt x="2099684" y="220828"/>
                </a:lnTo>
                <a:lnTo>
                  <a:pt x="3593525" y="220828"/>
                </a:lnTo>
                <a:cubicBezTo>
                  <a:pt x="3636470" y="220828"/>
                  <a:pt x="3671284" y="255642"/>
                  <a:pt x="3671284" y="298587"/>
                </a:cubicBezTo>
                <a:lnTo>
                  <a:pt x="3671284" y="436388"/>
                </a:lnTo>
                <a:cubicBezTo>
                  <a:pt x="3671284" y="479333"/>
                  <a:pt x="3636470" y="514147"/>
                  <a:pt x="3593525" y="514147"/>
                </a:cubicBezTo>
                <a:lnTo>
                  <a:pt x="2099684" y="514147"/>
                </a:lnTo>
                <a:lnTo>
                  <a:pt x="2099684" y="584283"/>
                </a:lnTo>
                <a:lnTo>
                  <a:pt x="3485177" y="584283"/>
                </a:lnTo>
                <a:lnTo>
                  <a:pt x="3485177" y="2592297"/>
                </a:lnTo>
                <a:lnTo>
                  <a:pt x="2099684" y="2592297"/>
                </a:lnTo>
                <a:lnTo>
                  <a:pt x="2099684" y="2648596"/>
                </a:lnTo>
                <a:lnTo>
                  <a:pt x="3522641" y="2648596"/>
                </a:lnTo>
                <a:cubicBezTo>
                  <a:pt x="3565586" y="2648596"/>
                  <a:pt x="3600400" y="2683410"/>
                  <a:pt x="3600400" y="2726355"/>
                </a:cubicBezTo>
                <a:lnTo>
                  <a:pt x="3600400" y="2864156"/>
                </a:lnTo>
                <a:cubicBezTo>
                  <a:pt x="3600400" y="2907101"/>
                  <a:pt x="3565586" y="2941915"/>
                  <a:pt x="3522641" y="2941915"/>
                </a:cubicBezTo>
                <a:lnTo>
                  <a:pt x="2832113" y="2941915"/>
                </a:lnTo>
                <a:lnTo>
                  <a:pt x="3693941" y="3958522"/>
                </a:lnTo>
                <a:lnTo>
                  <a:pt x="3372650" y="3958522"/>
                </a:lnTo>
                <a:lnTo>
                  <a:pt x="2510822" y="2941915"/>
                </a:lnTo>
                <a:lnTo>
                  <a:pt x="1183121" y="2941915"/>
                </a:lnTo>
                <a:lnTo>
                  <a:pt x="321291" y="3958524"/>
                </a:lnTo>
                <a:lnTo>
                  <a:pt x="0" y="3958524"/>
                </a:lnTo>
                <a:lnTo>
                  <a:pt x="861830" y="2941915"/>
                </a:lnTo>
                <a:lnTo>
                  <a:pt x="77759" y="2941915"/>
                </a:lnTo>
                <a:cubicBezTo>
                  <a:pt x="34814" y="2941915"/>
                  <a:pt x="0" y="2907101"/>
                  <a:pt x="0" y="2864156"/>
                </a:cubicBezTo>
                <a:lnTo>
                  <a:pt x="0" y="2726355"/>
                </a:lnTo>
                <a:cubicBezTo>
                  <a:pt x="0" y="2683410"/>
                  <a:pt x="34814" y="2648596"/>
                  <a:pt x="77759" y="2648596"/>
                </a:cubicBezTo>
                <a:lnTo>
                  <a:pt x="1642484" y="2648596"/>
                </a:lnTo>
                <a:lnTo>
                  <a:pt x="1642484" y="2592297"/>
                </a:lnTo>
                <a:lnTo>
                  <a:pt x="100801" y="2592297"/>
                </a:lnTo>
                <a:lnTo>
                  <a:pt x="100801" y="584283"/>
                </a:lnTo>
                <a:lnTo>
                  <a:pt x="1642484" y="584283"/>
                </a:lnTo>
                <a:lnTo>
                  <a:pt x="1642484" y="514147"/>
                </a:lnTo>
                <a:lnTo>
                  <a:pt x="148643" y="514147"/>
                </a:lnTo>
                <a:cubicBezTo>
                  <a:pt x="105698" y="514147"/>
                  <a:pt x="70884" y="479333"/>
                  <a:pt x="70884" y="436388"/>
                </a:cubicBezTo>
                <a:lnTo>
                  <a:pt x="70884" y="298587"/>
                </a:lnTo>
                <a:cubicBezTo>
                  <a:pt x="70884" y="255642"/>
                  <a:pt x="105698" y="220828"/>
                  <a:pt x="148643" y="220828"/>
                </a:cubicBezTo>
                <a:lnTo>
                  <a:pt x="1642484" y="220828"/>
                </a:lnTo>
                <a:lnTo>
                  <a:pt x="1642484" y="171893"/>
                </a:lnTo>
                <a:cubicBezTo>
                  <a:pt x="1642484" y="76959"/>
                  <a:pt x="1719443" y="0"/>
                  <a:pt x="181437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" name="Round Same Side Corner Rectangle 3">
            <a:extLst>
              <a:ext uri="{FF2B5EF4-FFF2-40B4-BE49-F238E27FC236}">
                <a16:creationId xmlns:a16="http://schemas.microsoft.com/office/drawing/2014/main" id="{45A460F6-A1B4-4071-ABF3-F9A1034262A2}"/>
              </a:ext>
            </a:extLst>
          </p:cNvPr>
          <p:cNvSpPr>
            <a:spLocks noChangeAspect="1"/>
          </p:cNvSpPr>
          <p:nvPr/>
        </p:nvSpPr>
        <p:spPr>
          <a:xfrm rot="10800000">
            <a:off x="1053454" y="2799490"/>
            <a:ext cx="243847" cy="245204"/>
          </a:xfrm>
          <a:custGeom>
            <a:avLst/>
            <a:gdLst/>
            <a:ahLst/>
            <a:cxnLst/>
            <a:rect l="l" t="t" r="r" b="b"/>
            <a:pathLst>
              <a:path w="3935149" h="3957041">
                <a:moveTo>
                  <a:pt x="2899653" y="531993"/>
                </a:moveTo>
                <a:lnTo>
                  <a:pt x="2899653" y="423993"/>
                </a:lnTo>
                <a:lnTo>
                  <a:pt x="271653" y="423993"/>
                </a:lnTo>
                <a:lnTo>
                  <a:pt x="271653" y="531993"/>
                </a:lnTo>
                <a:close/>
                <a:moveTo>
                  <a:pt x="2899653" y="893649"/>
                </a:moveTo>
                <a:lnTo>
                  <a:pt x="2899653" y="785649"/>
                </a:lnTo>
                <a:lnTo>
                  <a:pt x="271653" y="785649"/>
                </a:lnTo>
                <a:lnTo>
                  <a:pt x="271653" y="893649"/>
                </a:lnTo>
                <a:close/>
                <a:moveTo>
                  <a:pt x="2899653" y="1255303"/>
                </a:moveTo>
                <a:lnTo>
                  <a:pt x="2899653" y="1147303"/>
                </a:lnTo>
                <a:lnTo>
                  <a:pt x="271653" y="1147303"/>
                </a:lnTo>
                <a:lnTo>
                  <a:pt x="271653" y="1255303"/>
                </a:lnTo>
                <a:close/>
                <a:moveTo>
                  <a:pt x="2899653" y="1616957"/>
                </a:moveTo>
                <a:lnTo>
                  <a:pt x="2899653" y="1508957"/>
                </a:lnTo>
                <a:lnTo>
                  <a:pt x="271653" y="1508957"/>
                </a:lnTo>
                <a:lnTo>
                  <a:pt x="271653" y="1616957"/>
                </a:lnTo>
                <a:close/>
                <a:moveTo>
                  <a:pt x="1315653" y="1999083"/>
                </a:moveTo>
                <a:lnTo>
                  <a:pt x="1315653" y="1891083"/>
                </a:lnTo>
                <a:lnTo>
                  <a:pt x="271653" y="1891083"/>
                </a:lnTo>
                <a:lnTo>
                  <a:pt x="271653" y="1999083"/>
                </a:lnTo>
                <a:close/>
                <a:moveTo>
                  <a:pt x="1315653" y="2360737"/>
                </a:moveTo>
                <a:lnTo>
                  <a:pt x="1315653" y="2252737"/>
                </a:lnTo>
                <a:lnTo>
                  <a:pt x="271653" y="2252737"/>
                </a:lnTo>
                <a:lnTo>
                  <a:pt x="271653" y="2360737"/>
                </a:lnTo>
                <a:close/>
                <a:moveTo>
                  <a:pt x="1315653" y="2722391"/>
                </a:moveTo>
                <a:lnTo>
                  <a:pt x="1315653" y="2614391"/>
                </a:lnTo>
                <a:lnTo>
                  <a:pt x="271653" y="2614391"/>
                </a:lnTo>
                <a:lnTo>
                  <a:pt x="271653" y="2722391"/>
                </a:lnTo>
                <a:close/>
                <a:moveTo>
                  <a:pt x="2900162" y="2797568"/>
                </a:moveTo>
                <a:lnTo>
                  <a:pt x="2900162" y="1844447"/>
                </a:lnTo>
                <a:lnTo>
                  <a:pt x="1629979" y="1844447"/>
                </a:lnTo>
                <a:lnTo>
                  <a:pt x="1629979" y="2797568"/>
                </a:lnTo>
                <a:close/>
                <a:moveTo>
                  <a:pt x="3810581" y="2815737"/>
                </a:moveTo>
                <a:lnTo>
                  <a:pt x="3810581" y="306661"/>
                </a:lnTo>
                <a:cubicBezTo>
                  <a:pt x="3810581" y="280746"/>
                  <a:pt x="3789572" y="259737"/>
                  <a:pt x="3763657" y="259737"/>
                </a:cubicBezTo>
                <a:cubicBezTo>
                  <a:pt x="3737742" y="259737"/>
                  <a:pt x="3716733" y="280746"/>
                  <a:pt x="3716733" y="306661"/>
                </a:cubicBezTo>
                <a:lnTo>
                  <a:pt x="3716733" y="2815737"/>
                </a:lnTo>
                <a:close/>
                <a:moveTo>
                  <a:pt x="3598887" y="2979130"/>
                </a:moveTo>
                <a:lnTo>
                  <a:pt x="3598887" y="218054"/>
                </a:lnTo>
                <a:cubicBezTo>
                  <a:pt x="3598887" y="192139"/>
                  <a:pt x="3577878" y="171130"/>
                  <a:pt x="3551963" y="171130"/>
                </a:cubicBezTo>
                <a:cubicBezTo>
                  <a:pt x="3526048" y="171130"/>
                  <a:pt x="3505039" y="192139"/>
                  <a:pt x="3505039" y="218054"/>
                </a:cubicBezTo>
                <a:lnTo>
                  <a:pt x="3505039" y="2979130"/>
                </a:lnTo>
                <a:close/>
                <a:moveTo>
                  <a:pt x="3355251" y="3231428"/>
                </a:moveTo>
                <a:lnTo>
                  <a:pt x="3355251" y="182352"/>
                </a:lnTo>
                <a:cubicBezTo>
                  <a:pt x="3355251" y="156437"/>
                  <a:pt x="3334242" y="135428"/>
                  <a:pt x="3308327" y="135428"/>
                </a:cubicBezTo>
                <a:cubicBezTo>
                  <a:pt x="3282412" y="135428"/>
                  <a:pt x="3261403" y="156437"/>
                  <a:pt x="3261403" y="182352"/>
                </a:cubicBezTo>
                <a:lnTo>
                  <a:pt x="3261403" y="3231428"/>
                </a:lnTo>
                <a:close/>
                <a:moveTo>
                  <a:pt x="689888" y="3532959"/>
                </a:moveTo>
                <a:cubicBezTo>
                  <a:pt x="817550" y="3530004"/>
                  <a:pt x="918251" y="3455702"/>
                  <a:pt x="916146" y="3366015"/>
                </a:cubicBezTo>
                <a:cubicBezTo>
                  <a:pt x="914042" y="3276328"/>
                  <a:pt x="809910" y="3204397"/>
                  <a:pt x="682179" y="3204397"/>
                </a:cubicBezTo>
                <a:lnTo>
                  <a:pt x="682179" y="3204473"/>
                </a:lnTo>
                <a:cubicBezTo>
                  <a:pt x="645571" y="3204473"/>
                  <a:pt x="615727" y="3183857"/>
                  <a:pt x="615124" y="3158153"/>
                </a:cubicBezTo>
                <a:cubicBezTo>
                  <a:pt x="614521" y="3132449"/>
                  <a:pt x="643381" y="3111154"/>
                  <a:pt x="679969" y="3110307"/>
                </a:cubicBezTo>
                <a:cubicBezTo>
                  <a:pt x="716557" y="3109460"/>
                  <a:pt x="747352" y="3129374"/>
                  <a:pt x="749161" y="3155050"/>
                </a:cubicBezTo>
                <a:lnTo>
                  <a:pt x="915893" y="3149258"/>
                </a:lnTo>
                <a:cubicBezTo>
                  <a:pt x="909582" y="3059669"/>
                  <a:pt x="802131" y="2990185"/>
                  <a:pt x="674469" y="2993141"/>
                </a:cubicBezTo>
                <a:cubicBezTo>
                  <a:pt x="546807" y="2996096"/>
                  <a:pt x="446107" y="3070398"/>
                  <a:pt x="448211" y="3160085"/>
                </a:cubicBezTo>
                <a:cubicBezTo>
                  <a:pt x="450316" y="3249772"/>
                  <a:pt x="554448" y="3321703"/>
                  <a:pt x="682179" y="3321703"/>
                </a:cubicBezTo>
                <a:lnTo>
                  <a:pt x="682179" y="3321627"/>
                </a:lnTo>
                <a:cubicBezTo>
                  <a:pt x="718786" y="3321627"/>
                  <a:pt x="748631" y="3342242"/>
                  <a:pt x="749234" y="3367946"/>
                </a:cubicBezTo>
                <a:cubicBezTo>
                  <a:pt x="749837" y="3393651"/>
                  <a:pt x="720976" y="3414946"/>
                  <a:pt x="684388" y="3415793"/>
                </a:cubicBezTo>
                <a:cubicBezTo>
                  <a:pt x="647800" y="3416640"/>
                  <a:pt x="617005" y="3396726"/>
                  <a:pt x="615196" y="3371049"/>
                </a:cubicBezTo>
                <a:lnTo>
                  <a:pt x="448465" y="3376842"/>
                </a:lnTo>
                <a:cubicBezTo>
                  <a:pt x="454776" y="3466431"/>
                  <a:pt x="562226" y="3535915"/>
                  <a:pt x="689888" y="3532959"/>
                </a:cubicBezTo>
                <a:close/>
                <a:moveTo>
                  <a:pt x="1563929" y="3533050"/>
                </a:moveTo>
                <a:lnTo>
                  <a:pt x="1450158" y="2995479"/>
                </a:lnTo>
                <a:cubicBezTo>
                  <a:pt x="1450329" y="2994669"/>
                  <a:pt x="1450501" y="2993860"/>
                  <a:pt x="1450672" y="2993050"/>
                </a:cubicBezTo>
                <a:lnTo>
                  <a:pt x="1449643" y="2993050"/>
                </a:lnTo>
                <a:lnTo>
                  <a:pt x="1303428" y="2993050"/>
                </a:lnTo>
                <a:lnTo>
                  <a:pt x="1302400" y="2993050"/>
                </a:lnTo>
                <a:cubicBezTo>
                  <a:pt x="1302571" y="2993860"/>
                  <a:pt x="1302743" y="2994669"/>
                  <a:pt x="1302914" y="2995479"/>
                </a:cubicBezTo>
                <a:lnTo>
                  <a:pt x="1260527" y="3195759"/>
                </a:lnTo>
                <a:lnTo>
                  <a:pt x="1218140" y="2995479"/>
                </a:lnTo>
                <a:cubicBezTo>
                  <a:pt x="1218311" y="2994669"/>
                  <a:pt x="1218483" y="2993860"/>
                  <a:pt x="1218654" y="2993050"/>
                </a:cubicBezTo>
                <a:lnTo>
                  <a:pt x="1217625" y="2993050"/>
                </a:lnTo>
                <a:lnTo>
                  <a:pt x="1071410" y="2993050"/>
                </a:lnTo>
                <a:lnTo>
                  <a:pt x="1070382" y="2993050"/>
                </a:lnTo>
                <a:cubicBezTo>
                  <a:pt x="1070553" y="2993860"/>
                  <a:pt x="1070725" y="2994669"/>
                  <a:pt x="1070896" y="2995479"/>
                </a:cubicBezTo>
                <a:lnTo>
                  <a:pt x="957124" y="3533050"/>
                </a:lnTo>
                <a:lnTo>
                  <a:pt x="1104368" y="3533050"/>
                </a:lnTo>
                <a:lnTo>
                  <a:pt x="1144518" y="3343342"/>
                </a:lnTo>
                <a:lnTo>
                  <a:pt x="1184667" y="3533050"/>
                </a:lnTo>
                <a:lnTo>
                  <a:pt x="1189142" y="3533050"/>
                </a:lnTo>
                <a:lnTo>
                  <a:pt x="1331911" y="3533050"/>
                </a:lnTo>
                <a:lnTo>
                  <a:pt x="1336386" y="3533050"/>
                </a:lnTo>
                <a:lnTo>
                  <a:pt x="1376536" y="3343342"/>
                </a:lnTo>
                <a:lnTo>
                  <a:pt x="1416686" y="3533050"/>
                </a:lnTo>
                <a:close/>
                <a:moveTo>
                  <a:pt x="2126028" y="3533050"/>
                </a:moveTo>
                <a:lnTo>
                  <a:pt x="2126028" y="3406155"/>
                </a:lnTo>
                <a:lnTo>
                  <a:pt x="2126028" y="3326497"/>
                </a:lnTo>
                <a:lnTo>
                  <a:pt x="2126028" y="3199602"/>
                </a:lnTo>
                <a:lnTo>
                  <a:pt x="2126028" y="3119945"/>
                </a:lnTo>
                <a:lnTo>
                  <a:pt x="2126028" y="2993050"/>
                </a:lnTo>
                <a:lnTo>
                  <a:pt x="1658028" y="2993050"/>
                </a:lnTo>
                <a:lnTo>
                  <a:pt x="1658028" y="3119945"/>
                </a:lnTo>
                <a:lnTo>
                  <a:pt x="1989309" y="3119945"/>
                </a:lnTo>
                <a:lnTo>
                  <a:pt x="1989309" y="3199602"/>
                </a:lnTo>
                <a:lnTo>
                  <a:pt x="1658028" y="3199602"/>
                </a:lnTo>
                <a:lnTo>
                  <a:pt x="1658028" y="3326497"/>
                </a:lnTo>
                <a:lnTo>
                  <a:pt x="1989309" y="3326497"/>
                </a:lnTo>
                <a:lnTo>
                  <a:pt x="1989309" y="3406155"/>
                </a:lnTo>
                <a:lnTo>
                  <a:pt x="1658028" y="3406155"/>
                </a:lnTo>
                <a:lnTo>
                  <a:pt x="1658028" y="3533050"/>
                </a:lnTo>
                <a:close/>
                <a:moveTo>
                  <a:pt x="2721509" y="3533050"/>
                </a:moveTo>
                <a:lnTo>
                  <a:pt x="2721509" y="2993050"/>
                </a:lnTo>
                <a:lnTo>
                  <a:pt x="2610374" y="2993050"/>
                </a:lnTo>
                <a:lnTo>
                  <a:pt x="2610374" y="3332072"/>
                </a:lnTo>
                <a:lnTo>
                  <a:pt x="2365383" y="2996750"/>
                </a:lnTo>
                <a:lnTo>
                  <a:pt x="2365383" y="2993050"/>
                </a:lnTo>
                <a:lnTo>
                  <a:pt x="2254248" y="2993050"/>
                </a:lnTo>
                <a:lnTo>
                  <a:pt x="2254248" y="3533050"/>
                </a:lnTo>
                <a:lnTo>
                  <a:pt x="2365383" y="3533050"/>
                </a:lnTo>
                <a:lnTo>
                  <a:pt x="2365383" y="3195316"/>
                </a:lnTo>
                <a:lnTo>
                  <a:pt x="2610374" y="3530639"/>
                </a:lnTo>
                <a:lnTo>
                  <a:pt x="2610374" y="3533050"/>
                </a:lnTo>
                <a:close/>
                <a:moveTo>
                  <a:pt x="3240360" y="3957041"/>
                </a:moveTo>
                <a:lnTo>
                  <a:pt x="0" y="3957041"/>
                </a:lnTo>
                <a:cubicBezTo>
                  <a:pt x="1236" y="2806695"/>
                  <a:pt x="2473" y="1669946"/>
                  <a:pt x="3709" y="519600"/>
                </a:cubicBezTo>
                <a:cubicBezTo>
                  <a:pt x="5872" y="183235"/>
                  <a:pt x="181397" y="16834"/>
                  <a:pt x="503091" y="0"/>
                </a:cubicBezTo>
                <a:lnTo>
                  <a:pt x="3441061" y="1"/>
                </a:lnTo>
                <a:cubicBezTo>
                  <a:pt x="3578904" y="24486"/>
                  <a:pt x="3655553" y="22411"/>
                  <a:pt x="3759198" y="79593"/>
                </a:cubicBezTo>
                <a:cubicBezTo>
                  <a:pt x="3885281" y="187263"/>
                  <a:pt x="3932832" y="263653"/>
                  <a:pt x="3933900" y="449681"/>
                </a:cubicBezTo>
                <a:cubicBezTo>
                  <a:pt x="3936712" y="939497"/>
                  <a:pt x="3933899" y="2112038"/>
                  <a:pt x="3933899" y="3013339"/>
                </a:cubicBezTo>
                <a:lnTo>
                  <a:pt x="3711125" y="3015171"/>
                </a:lnTo>
                <a:cubicBezTo>
                  <a:pt x="3710964" y="3066672"/>
                  <a:pt x="3710896" y="3117212"/>
                  <a:pt x="3710896" y="3166612"/>
                </a:cubicBezTo>
                <a:lnTo>
                  <a:pt x="3501148" y="3170775"/>
                </a:lnTo>
                <a:lnTo>
                  <a:pt x="3501148" y="3349247"/>
                </a:lnTo>
                <a:lnTo>
                  <a:pt x="3290598" y="3353687"/>
                </a:lnTo>
                <a:lnTo>
                  <a:pt x="3240846" y="335072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" name="Donut 2">
            <a:extLst>
              <a:ext uri="{FF2B5EF4-FFF2-40B4-BE49-F238E27FC236}">
                <a16:creationId xmlns:a16="http://schemas.microsoft.com/office/drawing/2014/main" id="{02CE3E8C-D7F3-4E40-B306-394E2BA9DAEE}"/>
              </a:ext>
            </a:extLst>
          </p:cNvPr>
          <p:cNvSpPr>
            <a:spLocks noChangeAspect="1"/>
          </p:cNvSpPr>
          <p:nvPr/>
        </p:nvSpPr>
        <p:spPr>
          <a:xfrm>
            <a:off x="5197950" y="2909228"/>
            <a:ext cx="273004" cy="296797"/>
          </a:xfrm>
          <a:custGeom>
            <a:avLst/>
            <a:gdLst/>
            <a:ahLst/>
            <a:cxnLst/>
            <a:rect l="l" t="t" r="r" b="b"/>
            <a:pathLst>
              <a:path w="3708000" h="4031150">
                <a:moveTo>
                  <a:pt x="2226025" y="2078010"/>
                </a:moveTo>
                <a:lnTo>
                  <a:pt x="1976753" y="2339372"/>
                </a:lnTo>
                <a:lnTo>
                  <a:pt x="1976910" y="2339581"/>
                </a:lnTo>
                <a:lnTo>
                  <a:pt x="1976204" y="2339948"/>
                </a:lnTo>
                <a:lnTo>
                  <a:pt x="1975656" y="2340523"/>
                </a:lnTo>
                <a:lnTo>
                  <a:pt x="1975499" y="2340314"/>
                </a:lnTo>
                <a:lnTo>
                  <a:pt x="1688579" y="2489240"/>
                </a:lnTo>
                <a:cubicBezTo>
                  <a:pt x="1740712" y="2519877"/>
                  <a:pt x="1801557" y="2536438"/>
                  <a:pt x="1866270" y="2536438"/>
                </a:cubicBezTo>
                <a:cubicBezTo>
                  <a:pt x="2071258" y="2536438"/>
                  <a:pt x="2237434" y="2370262"/>
                  <a:pt x="2237434" y="2165274"/>
                </a:cubicBezTo>
                <a:cubicBezTo>
                  <a:pt x="2237434" y="2135129"/>
                  <a:pt x="2233840" y="2105822"/>
                  <a:pt x="2226025" y="2078010"/>
                </a:cubicBezTo>
                <a:close/>
                <a:moveTo>
                  <a:pt x="1866270" y="1794110"/>
                </a:moveTo>
                <a:cubicBezTo>
                  <a:pt x="1661282" y="1794110"/>
                  <a:pt x="1495106" y="1960286"/>
                  <a:pt x="1495106" y="2165274"/>
                </a:cubicBezTo>
                <a:cubicBezTo>
                  <a:pt x="1495106" y="2194876"/>
                  <a:pt x="1498572" y="2223668"/>
                  <a:pt x="1506052" y="2251046"/>
                </a:cubicBezTo>
                <a:lnTo>
                  <a:pt x="1731247" y="2014929"/>
                </a:lnTo>
                <a:lnTo>
                  <a:pt x="1731090" y="2014720"/>
                </a:lnTo>
                <a:lnTo>
                  <a:pt x="1731796" y="2014353"/>
                </a:lnTo>
                <a:lnTo>
                  <a:pt x="1732344" y="2013778"/>
                </a:lnTo>
                <a:lnTo>
                  <a:pt x="1732501" y="2013987"/>
                </a:lnTo>
                <a:lnTo>
                  <a:pt x="2054335" y="1846939"/>
                </a:lnTo>
                <a:cubicBezTo>
                  <a:pt x="1999773" y="1812909"/>
                  <a:pt x="1935217" y="1794110"/>
                  <a:pt x="1866270" y="1794110"/>
                </a:cubicBezTo>
                <a:close/>
                <a:moveTo>
                  <a:pt x="1866270" y="1281021"/>
                </a:moveTo>
                <a:lnTo>
                  <a:pt x="1995916" y="1728077"/>
                </a:lnTo>
                <a:cubicBezTo>
                  <a:pt x="2049420" y="1742880"/>
                  <a:pt x="2098387" y="1768442"/>
                  <a:pt x="2141027" y="1801941"/>
                </a:cubicBezTo>
                <a:lnTo>
                  <a:pt x="2830781" y="1443923"/>
                </a:lnTo>
                <a:lnTo>
                  <a:pt x="2293677" y="2007077"/>
                </a:lnTo>
                <a:lnTo>
                  <a:pt x="2302169" y="2036187"/>
                </a:lnTo>
                <a:lnTo>
                  <a:pt x="2755181" y="2167560"/>
                </a:lnTo>
                <a:lnTo>
                  <a:pt x="2301207" y="2299213"/>
                </a:lnTo>
                <a:cubicBezTo>
                  <a:pt x="2288949" y="2340747"/>
                  <a:pt x="2270868" y="2379745"/>
                  <a:pt x="2246307" y="2414255"/>
                </a:cubicBezTo>
                <a:lnTo>
                  <a:pt x="2368615" y="2636476"/>
                </a:lnTo>
                <a:lnTo>
                  <a:pt x="2152396" y="2517472"/>
                </a:lnTo>
                <a:cubicBezTo>
                  <a:pt x="2112986" y="2553805"/>
                  <a:pt x="2065424" y="2580505"/>
                  <a:pt x="2013636" y="2598144"/>
                </a:cubicBezTo>
                <a:lnTo>
                  <a:pt x="1875846" y="3073280"/>
                </a:lnTo>
                <a:lnTo>
                  <a:pt x="1739624" y="2603548"/>
                </a:lnTo>
                <a:cubicBezTo>
                  <a:pt x="1688445" y="2589723"/>
                  <a:pt x="1641302" y="2566161"/>
                  <a:pt x="1599709" y="2535368"/>
                </a:cubicBezTo>
                <a:lnTo>
                  <a:pt x="877219" y="2910378"/>
                </a:lnTo>
                <a:lnTo>
                  <a:pt x="1438400" y="2321979"/>
                </a:lnTo>
                <a:lnTo>
                  <a:pt x="1437655" y="2319411"/>
                </a:lnTo>
                <a:lnTo>
                  <a:pt x="963153" y="2181805"/>
                </a:lnTo>
                <a:lnTo>
                  <a:pt x="1425898" y="2047609"/>
                </a:lnTo>
                <a:cubicBezTo>
                  <a:pt x="1440318" y="1991458"/>
                  <a:pt x="1465316" y="1939627"/>
                  <a:pt x="1501635" y="1896529"/>
                </a:cubicBezTo>
                <a:lnTo>
                  <a:pt x="1375628" y="1667588"/>
                </a:lnTo>
                <a:lnTo>
                  <a:pt x="1605635" y="1794181"/>
                </a:lnTo>
                <a:cubicBezTo>
                  <a:pt x="1643852" y="1764149"/>
                  <a:pt x="1688437" y="1742763"/>
                  <a:pt x="1736328" y="1729097"/>
                </a:cubicBezTo>
                <a:close/>
                <a:moveTo>
                  <a:pt x="1801446" y="873772"/>
                </a:moveTo>
                <a:cubicBezTo>
                  <a:pt x="1122607" y="899096"/>
                  <a:pt x="577020" y="1443990"/>
                  <a:pt x="550657" y="2122563"/>
                </a:cubicBezTo>
                <a:lnTo>
                  <a:pt x="754935" y="2181804"/>
                </a:lnTo>
                <a:lnTo>
                  <a:pt x="551187" y="2240891"/>
                </a:lnTo>
                <a:cubicBezTo>
                  <a:pt x="582476" y="2925954"/>
                  <a:pt x="1143118" y="3472541"/>
                  <a:pt x="1833783" y="3482192"/>
                </a:cubicBezTo>
                <a:lnTo>
                  <a:pt x="1883029" y="3312376"/>
                </a:lnTo>
                <a:lnTo>
                  <a:pt x="1931451" y="3479348"/>
                </a:lnTo>
                <a:cubicBezTo>
                  <a:pt x="2602724" y="3441618"/>
                  <a:pt x="3137685" y="2895457"/>
                  <a:pt x="3157888" y="2219621"/>
                </a:cubicBezTo>
                <a:lnTo>
                  <a:pt x="2970483" y="2165273"/>
                </a:lnTo>
                <a:lnTo>
                  <a:pt x="3156785" y="2111246"/>
                </a:lnTo>
                <a:cubicBezTo>
                  <a:pt x="3124894" y="1437932"/>
                  <a:pt x="2581609" y="898954"/>
                  <a:pt x="1906553" y="873772"/>
                </a:cubicBezTo>
                <a:lnTo>
                  <a:pt x="1853999" y="1054992"/>
                </a:lnTo>
                <a:close/>
                <a:moveTo>
                  <a:pt x="1842112" y="204015"/>
                </a:moveTo>
                <a:cubicBezTo>
                  <a:pt x="1750186" y="208331"/>
                  <a:pt x="1671595" y="261235"/>
                  <a:pt x="1631665" y="337724"/>
                </a:cubicBezTo>
                <a:cubicBezTo>
                  <a:pt x="1704451" y="327639"/>
                  <a:pt x="1778701" y="323150"/>
                  <a:pt x="1854000" y="323150"/>
                </a:cubicBezTo>
                <a:cubicBezTo>
                  <a:pt x="1929687" y="323150"/>
                  <a:pt x="2004315" y="327685"/>
                  <a:pt x="2077458" y="337895"/>
                </a:cubicBezTo>
                <a:cubicBezTo>
                  <a:pt x="2032849" y="253989"/>
                  <a:pt x="1942703" y="199292"/>
                  <a:pt x="1842112" y="204015"/>
                </a:cubicBezTo>
                <a:close/>
                <a:moveTo>
                  <a:pt x="1832557" y="511"/>
                </a:moveTo>
                <a:cubicBezTo>
                  <a:pt x="2064724" y="-10390"/>
                  <a:pt x="2266043" y="154192"/>
                  <a:pt x="2302551" y="380077"/>
                </a:cubicBezTo>
                <a:cubicBezTo>
                  <a:pt x="3110034" y="578670"/>
                  <a:pt x="3708000" y="1308079"/>
                  <a:pt x="3708000" y="2177150"/>
                </a:cubicBezTo>
                <a:cubicBezTo>
                  <a:pt x="3708000" y="3201086"/>
                  <a:pt x="2877936" y="4031150"/>
                  <a:pt x="1854000" y="4031150"/>
                </a:cubicBezTo>
                <a:cubicBezTo>
                  <a:pt x="830064" y="4031150"/>
                  <a:pt x="0" y="3201086"/>
                  <a:pt x="0" y="2177150"/>
                </a:cubicBezTo>
                <a:cubicBezTo>
                  <a:pt x="0" y="1308490"/>
                  <a:pt x="597400" y="579361"/>
                  <a:pt x="1404307" y="380371"/>
                </a:cubicBezTo>
                <a:cubicBezTo>
                  <a:pt x="1438620" y="172028"/>
                  <a:pt x="1614858" y="10733"/>
                  <a:pt x="1832557" y="51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2" name="Rectangle 19">
            <a:extLst>
              <a:ext uri="{FF2B5EF4-FFF2-40B4-BE49-F238E27FC236}">
                <a16:creationId xmlns:a16="http://schemas.microsoft.com/office/drawing/2014/main" id="{C8FE4D4A-0B70-4E28-A04F-9AFE7A40B900}"/>
              </a:ext>
            </a:extLst>
          </p:cNvPr>
          <p:cNvSpPr>
            <a:spLocks noChangeAspect="1"/>
          </p:cNvSpPr>
          <p:nvPr/>
        </p:nvSpPr>
        <p:spPr>
          <a:xfrm>
            <a:off x="1472694" y="4277668"/>
            <a:ext cx="270957" cy="348895"/>
          </a:xfrm>
          <a:custGeom>
            <a:avLst/>
            <a:gdLst/>
            <a:ahLst/>
            <a:cxnLst/>
            <a:rect l="l" t="t" r="r" b="b"/>
            <a:pathLst>
              <a:path w="3039346" h="3913585">
                <a:moveTo>
                  <a:pt x="1527178" y="2618567"/>
                </a:moveTo>
                <a:cubicBezTo>
                  <a:pt x="1429201" y="2618567"/>
                  <a:pt x="1349775" y="2697993"/>
                  <a:pt x="1349775" y="2795971"/>
                </a:cubicBezTo>
                <a:cubicBezTo>
                  <a:pt x="1349775" y="2861110"/>
                  <a:pt x="1384883" y="2918050"/>
                  <a:pt x="1437574" y="2948279"/>
                </a:cubicBezTo>
                <a:lnTo>
                  <a:pt x="1275150" y="3311239"/>
                </a:lnTo>
                <a:lnTo>
                  <a:pt x="1779206" y="3311239"/>
                </a:lnTo>
                <a:lnTo>
                  <a:pt x="1616782" y="2948279"/>
                </a:lnTo>
                <a:cubicBezTo>
                  <a:pt x="1669475" y="2918050"/>
                  <a:pt x="1704582" y="2861110"/>
                  <a:pt x="1704582" y="2795971"/>
                </a:cubicBezTo>
                <a:cubicBezTo>
                  <a:pt x="1704582" y="2697993"/>
                  <a:pt x="1625156" y="2618567"/>
                  <a:pt x="1527178" y="2618567"/>
                </a:cubicBezTo>
                <a:close/>
                <a:moveTo>
                  <a:pt x="1527178" y="0"/>
                </a:moveTo>
                <a:cubicBezTo>
                  <a:pt x="2026975" y="0"/>
                  <a:pt x="2435288" y="391686"/>
                  <a:pt x="2460697" y="884907"/>
                </a:cubicBezTo>
                <a:lnTo>
                  <a:pt x="2463282" y="884907"/>
                </a:lnTo>
                <a:lnTo>
                  <a:pt x="2463282" y="936104"/>
                </a:lnTo>
                <a:lnTo>
                  <a:pt x="2463282" y="1656184"/>
                </a:lnTo>
                <a:lnTo>
                  <a:pt x="2067282" y="1656184"/>
                </a:lnTo>
                <a:lnTo>
                  <a:pt x="2067282" y="1427425"/>
                </a:lnTo>
                <a:lnTo>
                  <a:pt x="2310132" y="1427584"/>
                </a:lnTo>
                <a:cubicBezTo>
                  <a:pt x="2310132" y="1320268"/>
                  <a:pt x="2206785" y="1230216"/>
                  <a:pt x="2067282" y="1206340"/>
                </a:cubicBezTo>
                <a:lnTo>
                  <a:pt x="2067282" y="936104"/>
                </a:lnTo>
                <a:lnTo>
                  <a:pt x="2066786" y="936104"/>
                </a:lnTo>
                <a:cubicBezTo>
                  <a:pt x="2066786" y="638087"/>
                  <a:pt x="1825195" y="396496"/>
                  <a:pt x="1527178" y="396496"/>
                </a:cubicBezTo>
                <a:cubicBezTo>
                  <a:pt x="1229161" y="396496"/>
                  <a:pt x="987570" y="638087"/>
                  <a:pt x="987570" y="936104"/>
                </a:cubicBezTo>
                <a:lnTo>
                  <a:pt x="987074" y="936104"/>
                </a:lnTo>
                <a:lnTo>
                  <a:pt x="987074" y="1872209"/>
                </a:lnTo>
                <a:lnTo>
                  <a:pt x="2699110" y="1872209"/>
                </a:lnTo>
                <a:cubicBezTo>
                  <a:pt x="2887017" y="1872209"/>
                  <a:pt x="3039346" y="2024538"/>
                  <a:pt x="3039346" y="2212445"/>
                </a:cubicBezTo>
                <a:lnTo>
                  <a:pt x="3039346" y="3573349"/>
                </a:lnTo>
                <a:cubicBezTo>
                  <a:pt x="3039346" y="3761256"/>
                  <a:pt x="2887017" y="3913585"/>
                  <a:pt x="2699110" y="3913585"/>
                </a:cubicBezTo>
                <a:lnTo>
                  <a:pt x="340236" y="3913585"/>
                </a:lnTo>
                <a:cubicBezTo>
                  <a:pt x="152329" y="3913585"/>
                  <a:pt x="0" y="3761256"/>
                  <a:pt x="0" y="3573349"/>
                </a:cubicBezTo>
                <a:lnTo>
                  <a:pt x="0" y="2212445"/>
                </a:lnTo>
                <a:cubicBezTo>
                  <a:pt x="0" y="2024538"/>
                  <a:pt x="152329" y="1872209"/>
                  <a:pt x="340236" y="1872209"/>
                </a:cubicBezTo>
                <a:lnTo>
                  <a:pt x="591074" y="1872209"/>
                </a:lnTo>
                <a:lnTo>
                  <a:pt x="591074" y="936104"/>
                </a:lnTo>
                <a:cubicBezTo>
                  <a:pt x="591074" y="419108"/>
                  <a:pt x="1010182" y="0"/>
                  <a:pt x="15271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Rectangle 3">
            <a:extLst>
              <a:ext uri="{FF2B5EF4-FFF2-40B4-BE49-F238E27FC236}">
                <a16:creationId xmlns:a16="http://schemas.microsoft.com/office/drawing/2014/main" id="{F2889DE3-DB7A-4B25-9611-EAFD8C0CA387}"/>
              </a:ext>
            </a:extLst>
          </p:cNvPr>
          <p:cNvSpPr>
            <a:spLocks noChangeAspect="1"/>
          </p:cNvSpPr>
          <p:nvPr/>
        </p:nvSpPr>
        <p:spPr>
          <a:xfrm>
            <a:off x="5827747" y="3472879"/>
            <a:ext cx="244056" cy="250103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1060704" y="2605404"/>
                </a:moveTo>
                <a:lnTo>
                  <a:pt x="1060704" y="3484562"/>
                </a:lnTo>
                <a:lnTo>
                  <a:pt x="520704" y="3484562"/>
                </a:lnTo>
                <a:lnTo>
                  <a:pt x="520704" y="2921369"/>
                </a:lnTo>
                <a:close/>
                <a:moveTo>
                  <a:pt x="1767636" y="2191764"/>
                </a:moveTo>
                <a:lnTo>
                  <a:pt x="1767636" y="3484562"/>
                </a:lnTo>
                <a:lnTo>
                  <a:pt x="1227636" y="3484562"/>
                </a:lnTo>
                <a:lnTo>
                  <a:pt x="1227636" y="2507729"/>
                </a:lnTo>
                <a:close/>
                <a:moveTo>
                  <a:pt x="727824" y="1898926"/>
                </a:moveTo>
                <a:cubicBezTo>
                  <a:pt x="778935" y="1901797"/>
                  <a:pt x="823008" y="1922133"/>
                  <a:pt x="848185" y="1959270"/>
                </a:cubicBezTo>
                <a:lnTo>
                  <a:pt x="709850" y="2046427"/>
                </a:lnTo>
                <a:cubicBezTo>
                  <a:pt x="695418" y="2025141"/>
                  <a:pt x="659325" y="2023114"/>
                  <a:pt x="628755" y="2041873"/>
                </a:cubicBezTo>
                <a:cubicBezTo>
                  <a:pt x="598186" y="2060633"/>
                  <a:pt x="584435" y="2093247"/>
                  <a:pt x="597859" y="2115152"/>
                </a:cubicBezTo>
                <a:cubicBezTo>
                  <a:pt x="611284" y="2137057"/>
                  <a:pt x="646923" y="2140159"/>
                  <a:pt x="677935" y="2122121"/>
                </a:cubicBezTo>
                <a:lnTo>
                  <a:pt x="677897" y="2122055"/>
                </a:lnTo>
                <a:cubicBezTo>
                  <a:pt x="786104" y="2059118"/>
                  <a:pt x="910457" y="2069940"/>
                  <a:pt x="957298" y="2146370"/>
                </a:cubicBezTo>
                <a:cubicBezTo>
                  <a:pt x="1004139" y="2222801"/>
                  <a:pt x="956160" y="2336598"/>
                  <a:pt x="849496" y="2402054"/>
                </a:cubicBezTo>
                <a:cubicBezTo>
                  <a:pt x="742833" y="2467510"/>
                  <a:pt x="616898" y="2460438"/>
                  <a:pt x="566543" y="2386164"/>
                </a:cubicBezTo>
                <a:lnTo>
                  <a:pt x="704879" y="2299007"/>
                </a:lnTo>
                <a:cubicBezTo>
                  <a:pt x="719311" y="2320294"/>
                  <a:pt x="755403" y="2322320"/>
                  <a:pt x="785973" y="2303561"/>
                </a:cubicBezTo>
                <a:cubicBezTo>
                  <a:pt x="816543" y="2284801"/>
                  <a:pt x="830294" y="2252187"/>
                  <a:pt x="816869" y="2230282"/>
                </a:cubicBezTo>
                <a:cubicBezTo>
                  <a:pt x="803444" y="2208377"/>
                  <a:pt x="767805" y="2205275"/>
                  <a:pt x="736793" y="2223313"/>
                </a:cubicBezTo>
                <a:lnTo>
                  <a:pt x="736831" y="2223379"/>
                </a:lnTo>
                <a:cubicBezTo>
                  <a:pt x="628624" y="2286317"/>
                  <a:pt x="504271" y="2275495"/>
                  <a:pt x="457430" y="2199064"/>
                </a:cubicBezTo>
                <a:cubicBezTo>
                  <a:pt x="410589" y="2122633"/>
                  <a:pt x="458569" y="2008836"/>
                  <a:pt x="565232" y="1943380"/>
                </a:cubicBezTo>
                <a:cubicBezTo>
                  <a:pt x="618564" y="1910652"/>
                  <a:pt x="676713" y="1896056"/>
                  <a:pt x="727824" y="1898926"/>
                </a:cubicBezTo>
                <a:close/>
                <a:moveTo>
                  <a:pt x="2474568" y="1778124"/>
                </a:moveTo>
                <a:lnTo>
                  <a:pt x="2474568" y="3484562"/>
                </a:lnTo>
                <a:lnTo>
                  <a:pt x="1934568" y="3484562"/>
                </a:lnTo>
                <a:lnTo>
                  <a:pt x="1934568" y="2094088"/>
                </a:lnTo>
                <a:close/>
                <a:moveTo>
                  <a:pt x="1224767" y="1559663"/>
                </a:moveTo>
                <a:lnTo>
                  <a:pt x="1357901" y="1788558"/>
                </a:lnTo>
                <a:lnTo>
                  <a:pt x="1360429" y="1792904"/>
                </a:lnTo>
                <a:lnTo>
                  <a:pt x="1360300" y="1792978"/>
                </a:lnTo>
                <a:cubicBezTo>
                  <a:pt x="1407585" y="1877153"/>
                  <a:pt x="1412196" y="1977076"/>
                  <a:pt x="1372257" y="2055997"/>
                </a:cubicBezTo>
                <a:cubicBezTo>
                  <a:pt x="1331625" y="2136287"/>
                  <a:pt x="1251098" y="2182566"/>
                  <a:pt x="1161171" y="2177306"/>
                </a:cubicBezTo>
                <a:cubicBezTo>
                  <a:pt x="1073551" y="2172181"/>
                  <a:pt x="990060" y="2118890"/>
                  <a:pt x="940792" y="2036981"/>
                </a:cubicBezTo>
                <a:lnTo>
                  <a:pt x="940643" y="2037067"/>
                </a:lnTo>
                <a:lnTo>
                  <a:pt x="804981" y="1803827"/>
                </a:lnTo>
                <a:lnTo>
                  <a:pt x="919468" y="1737237"/>
                </a:lnTo>
                <a:lnTo>
                  <a:pt x="1052024" y="1965138"/>
                </a:lnTo>
                <a:lnTo>
                  <a:pt x="1052135" y="1965075"/>
                </a:lnTo>
                <a:cubicBezTo>
                  <a:pt x="1074300" y="2003905"/>
                  <a:pt x="1113155" y="2029329"/>
                  <a:pt x="1153985" y="2031717"/>
                </a:cubicBezTo>
                <a:cubicBezTo>
                  <a:pt x="1194815" y="2034105"/>
                  <a:pt x="1231378" y="2013093"/>
                  <a:pt x="1249826" y="1976638"/>
                </a:cubicBezTo>
                <a:cubicBezTo>
                  <a:pt x="1268275" y="1940183"/>
                  <a:pt x="1265788" y="1893859"/>
                  <a:pt x="1243308" y="1855210"/>
                </a:cubicBezTo>
                <a:lnTo>
                  <a:pt x="1243414" y="1855148"/>
                </a:lnTo>
                <a:lnTo>
                  <a:pt x="1110280" y="1626253"/>
                </a:lnTo>
                <a:close/>
                <a:moveTo>
                  <a:pt x="1640138" y="1367306"/>
                </a:moveTo>
                <a:cubicBezTo>
                  <a:pt x="1702502" y="1369961"/>
                  <a:pt x="1763949" y="1394172"/>
                  <a:pt x="1812541" y="1439430"/>
                </a:cubicBezTo>
                <a:lnTo>
                  <a:pt x="1703977" y="1555990"/>
                </a:lnTo>
                <a:cubicBezTo>
                  <a:pt x="1664170" y="1518915"/>
                  <a:pt x="1603302" y="1516323"/>
                  <a:pt x="1560488" y="1549881"/>
                </a:cubicBezTo>
                <a:cubicBezTo>
                  <a:pt x="1517674" y="1583438"/>
                  <a:pt x="1505649" y="1643162"/>
                  <a:pt x="1532141" y="1690673"/>
                </a:cubicBezTo>
                <a:cubicBezTo>
                  <a:pt x="1558633" y="1738185"/>
                  <a:pt x="1615761" y="1759350"/>
                  <a:pt x="1666814" y="1740568"/>
                </a:cubicBezTo>
                <a:cubicBezTo>
                  <a:pt x="1717867" y="1721786"/>
                  <a:pt x="1747658" y="1668643"/>
                  <a:pt x="1737042" y="1615291"/>
                </a:cubicBezTo>
                <a:lnTo>
                  <a:pt x="1893267" y="1584208"/>
                </a:lnTo>
                <a:cubicBezTo>
                  <a:pt x="1919183" y="1714462"/>
                  <a:pt x="1846451" y="1844204"/>
                  <a:pt x="1721811" y="1890058"/>
                </a:cubicBezTo>
                <a:cubicBezTo>
                  <a:pt x="1597171" y="1935912"/>
                  <a:pt x="1457698" y="1884239"/>
                  <a:pt x="1393021" y="1768245"/>
                </a:cubicBezTo>
                <a:cubicBezTo>
                  <a:pt x="1328344" y="1652252"/>
                  <a:pt x="1357701" y="1506440"/>
                  <a:pt x="1462228" y="1424513"/>
                </a:cubicBezTo>
                <a:cubicBezTo>
                  <a:pt x="1514491" y="1383550"/>
                  <a:pt x="1577773" y="1364650"/>
                  <a:pt x="1640138" y="1367306"/>
                </a:cubicBezTo>
                <a:close/>
                <a:moveTo>
                  <a:pt x="3181500" y="1364483"/>
                </a:moveTo>
                <a:lnTo>
                  <a:pt x="3181500" y="3484562"/>
                </a:lnTo>
                <a:lnTo>
                  <a:pt x="2641500" y="3484562"/>
                </a:lnTo>
                <a:lnTo>
                  <a:pt x="2641500" y="1680448"/>
                </a:lnTo>
                <a:close/>
                <a:moveTo>
                  <a:pt x="2141599" y="1075636"/>
                </a:moveTo>
                <a:cubicBezTo>
                  <a:pt x="2203963" y="1078291"/>
                  <a:pt x="2265410" y="1102502"/>
                  <a:pt x="2314002" y="1147760"/>
                </a:cubicBezTo>
                <a:lnTo>
                  <a:pt x="2205438" y="1264320"/>
                </a:lnTo>
                <a:cubicBezTo>
                  <a:pt x="2165631" y="1227245"/>
                  <a:pt x="2104763" y="1224653"/>
                  <a:pt x="2061949" y="1258211"/>
                </a:cubicBezTo>
                <a:cubicBezTo>
                  <a:pt x="2019135" y="1291768"/>
                  <a:pt x="2007110" y="1351492"/>
                  <a:pt x="2033602" y="1399003"/>
                </a:cubicBezTo>
                <a:cubicBezTo>
                  <a:pt x="2060094" y="1446515"/>
                  <a:pt x="2117222" y="1467680"/>
                  <a:pt x="2168275" y="1448898"/>
                </a:cubicBezTo>
                <a:cubicBezTo>
                  <a:pt x="2219328" y="1430116"/>
                  <a:pt x="2249119" y="1376973"/>
                  <a:pt x="2238503" y="1323621"/>
                </a:cubicBezTo>
                <a:lnTo>
                  <a:pt x="2394728" y="1292538"/>
                </a:lnTo>
                <a:cubicBezTo>
                  <a:pt x="2420644" y="1422792"/>
                  <a:pt x="2347912" y="1552534"/>
                  <a:pt x="2223272" y="1598388"/>
                </a:cubicBezTo>
                <a:cubicBezTo>
                  <a:pt x="2098632" y="1644242"/>
                  <a:pt x="1959159" y="1592569"/>
                  <a:pt x="1894482" y="1476575"/>
                </a:cubicBezTo>
                <a:cubicBezTo>
                  <a:pt x="1829805" y="1360582"/>
                  <a:pt x="1859162" y="1214770"/>
                  <a:pt x="1963689" y="1132843"/>
                </a:cubicBezTo>
                <a:cubicBezTo>
                  <a:pt x="2015952" y="1091880"/>
                  <a:pt x="2079234" y="1072980"/>
                  <a:pt x="2141599" y="1075636"/>
                </a:cubicBezTo>
                <a:close/>
                <a:moveTo>
                  <a:pt x="3888432" y="950843"/>
                </a:moveTo>
                <a:lnTo>
                  <a:pt x="3888432" y="3484562"/>
                </a:lnTo>
                <a:lnTo>
                  <a:pt x="3348432" y="3484562"/>
                </a:lnTo>
                <a:lnTo>
                  <a:pt x="3348432" y="1266808"/>
                </a:lnTo>
                <a:close/>
                <a:moveTo>
                  <a:pt x="2612541" y="752479"/>
                </a:moveTo>
                <a:lnTo>
                  <a:pt x="2676292" y="862085"/>
                </a:lnTo>
                <a:lnTo>
                  <a:pt x="2428666" y="1006115"/>
                </a:lnTo>
                <a:lnTo>
                  <a:pt x="2468686" y="1074919"/>
                </a:lnTo>
                <a:lnTo>
                  <a:pt x="2716312" y="930890"/>
                </a:lnTo>
                <a:lnTo>
                  <a:pt x="2780063" y="1040496"/>
                </a:lnTo>
                <a:lnTo>
                  <a:pt x="2532437" y="1184525"/>
                </a:lnTo>
                <a:lnTo>
                  <a:pt x="2572457" y="1253330"/>
                </a:lnTo>
                <a:lnTo>
                  <a:pt x="2820083" y="1109301"/>
                </a:lnTo>
                <a:lnTo>
                  <a:pt x="2883834" y="1218907"/>
                </a:lnTo>
                <a:lnTo>
                  <a:pt x="2534013" y="1422377"/>
                </a:lnTo>
                <a:lnTo>
                  <a:pt x="2470261" y="1312771"/>
                </a:lnTo>
                <a:lnTo>
                  <a:pt x="2470262" y="1312771"/>
                </a:lnTo>
                <a:lnTo>
                  <a:pt x="2430242" y="1243966"/>
                </a:lnTo>
                <a:lnTo>
                  <a:pt x="2366491" y="1134360"/>
                </a:lnTo>
                <a:lnTo>
                  <a:pt x="2366491" y="1134360"/>
                </a:lnTo>
                <a:lnTo>
                  <a:pt x="2326471" y="1065555"/>
                </a:lnTo>
                <a:lnTo>
                  <a:pt x="2262720" y="955949"/>
                </a:lnTo>
                <a:close/>
                <a:moveTo>
                  <a:pt x="3001911" y="576226"/>
                </a:moveTo>
                <a:cubicBezTo>
                  <a:pt x="3053022" y="579097"/>
                  <a:pt x="3097095" y="599433"/>
                  <a:pt x="3122273" y="636570"/>
                </a:cubicBezTo>
                <a:lnTo>
                  <a:pt x="2983937" y="723727"/>
                </a:lnTo>
                <a:cubicBezTo>
                  <a:pt x="2969505" y="702441"/>
                  <a:pt x="2933412" y="700414"/>
                  <a:pt x="2902842" y="719173"/>
                </a:cubicBezTo>
                <a:cubicBezTo>
                  <a:pt x="2872273" y="737933"/>
                  <a:pt x="2858522" y="770547"/>
                  <a:pt x="2871946" y="792452"/>
                </a:cubicBezTo>
                <a:cubicBezTo>
                  <a:pt x="2885371" y="814357"/>
                  <a:pt x="2921011" y="817459"/>
                  <a:pt x="2952022" y="799421"/>
                </a:cubicBezTo>
                <a:lnTo>
                  <a:pt x="2951984" y="799355"/>
                </a:lnTo>
                <a:cubicBezTo>
                  <a:pt x="3060191" y="736418"/>
                  <a:pt x="3184544" y="747240"/>
                  <a:pt x="3231385" y="823670"/>
                </a:cubicBezTo>
                <a:cubicBezTo>
                  <a:pt x="3278226" y="900101"/>
                  <a:pt x="3230247" y="1013898"/>
                  <a:pt x="3123583" y="1079354"/>
                </a:cubicBezTo>
                <a:cubicBezTo>
                  <a:pt x="3016920" y="1144810"/>
                  <a:pt x="2890986" y="1137738"/>
                  <a:pt x="2840630" y="1063464"/>
                </a:cubicBezTo>
                <a:lnTo>
                  <a:pt x="2978966" y="976307"/>
                </a:lnTo>
                <a:cubicBezTo>
                  <a:pt x="2993398" y="997594"/>
                  <a:pt x="3029490" y="999620"/>
                  <a:pt x="3060060" y="980861"/>
                </a:cubicBezTo>
                <a:cubicBezTo>
                  <a:pt x="3090630" y="962101"/>
                  <a:pt x="3104381" y="929487"/>
                  <a:pt x="3090956" y="907582"/>
                </a:cubicBezTo>
                <a:cubicBezTo>
                  <a:pt x="3077531" y="885677"/>
                  <a:pt x="3041892" y="882575"/>
                  <a:pt x="3010880" y="900613"/>
                </a:cubicBezTo>
                <a:lnTo>
                  <a:pt x="3010918" y="900679"/>
                </a:lnTo>
                <a:cubicBezTo>
                  <a:pt x="2902711" y="963617"/>
                  <a:pt x="2778358" y="952795"/>
                  <a:pt x="2731517" y="876364"/>
                </a:cubicBezTo>
                <a:cubicBezTo>
                  <a:pt x="2684676" y="799933"/>
                  <a:pt x="2732656" y="686136"/>
                  <a:pt x="2839319" y="620680"/>
                </a:cubicBezTo>
                <a:cubicBezTo>
                  <a:pt x="2892651" y="587952"/>
                  <a:pt x="2950800" y="573356"/>
                  <a:pt x="3001911" y="576226"/>
                </a:cubicBezTo>
                <a:close/>
                <a:moveTo>
                  <a:pt x="3433408" y="325251"/>
                </a:moveTo>
                <a:cubicBezTo>
                  <a:pt x="3484519" y="328122"/>
                  <a:pt x="3528592" y="348458"/>
                  <a:pt x="3553770" y="385595"/>
                </a:cubicBezTo>
                <a:lnTo>
                  <a:pt x="3415434" y="472752"/>
                </a:lnTo>
                <a:cubicBezTo>
                  <a:pt x="3401002" y="451466"/>
                  <a:pt x="3364909" y="449439"/>
                  <a:pt x="3334339" y="468198"/>
                </a:cubicBezTo>
                <a:cubicBezTo>
                  <a:pt x="3303770" y="486958"/>
                  <a:pt x="3290019" y="519572"/>
                  <a:pt x="3303443" y="541477"/>
                </a:cubicBezTo>
                <a:cubicBezTo>
                  <a:pt x="3316868" y="563382"/>
                  <a:pt x="3352508" y="566484"/>
                  <a:pt x="3383519" y="548446"/>
                </a:cubicBezTo>
                <a:lnTo>
                  <a:pt x="3383481" y="548380"/>
                </a:lnTo>
                <a:cubicBezTo>
                  <a:pt x="3491688" y="485443"/>
                  <a:pt x="3616041" y="496264"/>
                  <a:pt x="3662882" y="572695"/>
                </a:cubicBezTo>
                <a:cubicBezTo>
                  <a:pt x="3709723" y="649126"/>
                  <a:pt x="3661744" y="762923"/>
                  <a:pt x="3555080" y="828379"/>
                </a:cubicBezTo>
                <a:cubicBezTo>
                  <a:pt x="3448417" y="893835"/>
                  <a:pt x="3322483" y="886763"/>
                  <a:pt x="3272127" y="812489"/>
                </a:cubicBezTo>
                <a:lnTo>
                  <a:pt x="3410463" y="725332"/>
                </a:lnTo>
                <a:cubicBezTo>
                  <a:pt x="3424895" y="746619"/>
                  <a:pt x="3460987" y="748645"/>
                  <a:pt x="3491557" y="729886"/>
                </a:cubicBezTo>
                <a:cubicBezTo>
                  <a:pt x="3522127" y="711126"/>
                  <a:pt x="3535878" y="678512"/>
                  <a:pt x="3522453" y="656607"/>
                </a:cubicBezTo>
                <a:cubicBezTo>
                  <a:pt x="3509028" y="634702"/>
                  <a:pt x="3473389" y="631600"/>
                  <a:pt x="3442377" y="649638"/>
                </a:cubicBezTo>
                <a:lnTo>
                  <a:pt x="3442415" y="649704"/>
                </a:lnTo>
                <a:cubicBezTo>
                  <a:pt x="3334208" y="712642"/>
                  <a:pt x="3209855" y="701820"/>
                  <a:pt x="3163014" y="625389"/>
                </a:cubicBezTo>
                <a:cubicBezTo>
                  <a:pt x="3116173" y="548958"/>
                  <a:pt x="3164153" y="435161"/>
                  <a:pt x="3270816" y="369705"/>
                </a:cubicBezTo>
                <a:cubicBezTo>
                  <a:pt x="3324148" y="336977"/>
                  <a:pt x="3382297" y="322381"/>
                  <a:pt x="3433408" y="325251"/>
                </a:cubicBez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4" name="Block Arc 21">
            <a:extLst>
              <a:ext uri="{FF2B5EF4-FFF2-40B4-BE49-F238E27FC236}">
                <a16:creationId xmlns:a16="http://schemas.microsoft.com/office/drawing/2014/main" id="{418379B7-3775-488B-B440-A2EDC0FCDF9A}"/>
              </a:ext>
            </a:extLst>
          </p:cNvPr>
          <p:cNvSpPr>
            <a:spLocks noChangeAspect="1"/>
          </p:cNvSpPr>
          <p:nvPr/>
        </p:nvSpPr>
        <p:spPr>
          <a:xfrm>
            <a:off x="4099013" y="1676452"/>
            <a:ext cx="205791" cy="282024"/>
          </a:xfrm>
          <a:custGeom>
            <a:avLst/>
            <a:gdLst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641823 w 1649823"/>
              <a:gd name="connsiteY16" fmla="*/ 1880682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3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26019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26019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26019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26019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4 w 1649823"/>
              <a:gd name="connsiteY16" fmla="*/ 1888529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41714 w 1649823"/>
              <a:gd name="connsiteY16" fmla="*/ 1888529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41714 w 1649823"/>
              <a:gd name="connsiteY16" fmla="*/ 1888529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41714 w 1649823"/>
              <a:gd name="connsiteY16" fmla="*/ 1888529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10531 w 1649823"/>
              <a:gd name="connsiteY19" fmla="*/ 2276682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7310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85082 w 1649823"/>
              <a:gd name="connsiteY19" fmla="*/ 2260987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50449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85082 w 1649823"/>
              <a:gd name="connsiteY19" fmla="*/ 2260987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504494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85082 w 1649823"/>
              <a:gd name="connsiteY19" fmla="*/ 2260987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76682"/>
              <a:gd name="connsiteX1" fmla="*/ 1299369 w 1649823"/>
              <a:gd name="connsiteY1" fmla="*/ 94365 h 2276682"/>
              <a:gd name="connsiteX2" fmla="*/ 1649823 w 1649823"/>
              <a:gd name="connsiteY2" fmla="*/ 702944 h 2276682"/>
              <a:gd name="connsiteX3" fmla="*/ 1257111 w 1649823"/>
              <a:gd name="connsiteY3" fmla="*/ 702416 h 2276682"/>
              <a:gd name="connsiteX4" fmla="*/ 1102708 w 1649823"/>
              <a:gd name="connsiteY4" fmla="*/ 434288 h 2276682"/>
              <a:gd name="connsiteX5" fmla="*/ 793301 w 1649823"/>
              <a:gd name="connsiteY5" fmla="*/ 434080 h 2276682"/>
              <a:gd name="connsiteX6" fmla="*/ 639582 w 1649823"/>
              <a:gd name="connsiteY6" fmla="*/ 694124 h 2276682"/>
              <a:gd name="connsiteX7" fmla="*/ 641823 w 1649823"/>
              <a:gd name="connsiteY7" fmla="*/ 694124 h 2276682"/>
              <a:gd name="connsiteX8" fmla="*/ 641823 w 1649823"/>
              <a:gd name="connsiteY8" fmla="*/ 922486 h 2276682"/>
              <a:gd name="connsiteX9" fmla="*/ 1090531 w 1649823"/>
              <a:gd name="connsiteY9" fmla="*/ 922486 h 2276682"/>
              <a:gd name="connsiteX10" fmla="*/ 1090531 w 1649823"/>
              <a:gd name="connsiteY10" fmla="*/ 1210486 h 2276682"/>
              <a:gd name="connsiteX11" fmla="*/ 641823 w 1649823"/>
              <a:gd name="connsiteY11" fmla="*/ 1210486 h 2276682"/>
              <a:gd name="connsiteX12" fmla="*/ 641823 w 1649823"/>
              <a:gd name="connsiteY12" fmla="*/ 1308697 h 2276682"/>
              <a:gd name="connsiteX13" fmla="*/ 1080000 w 1649823"/>
              <a:gd name="connsiteY13" fmla="*/ 1308697 h 2276682"/>
              <a:gd name="connsiteX14" fmla="*/ 1080000 w 1649823"/>
              <a:gd name="connsiteY14" fmla="*/ 1596697 h 2276682"/>
              <a:gd name="connsiteX15" fmla="*/ 641823 w 1649823"/>
              <a:gd name="connsiteY15" fmla="*/ 1596697 h 2276682"/>
              <a:gd name="connsiteX16" fmla="*/ 488799 w 1649823"/>
              <a:gd name="connsiteY16" fmla="*/ 1884606 h 2276682"/>
              <a:gd name="connsiteX17" fmla="*/ 1534707 w 1649823"/>
              <a:gd name="connsiteY17" fmla="*/ 1880682 h 2276682"/>
              <a:gd name="connsiteX18" fmla="*/ 1534707 w 1649823"/>
              <a:gd name="connsiteY18" fmla="*/ 2276682 h 2276682"/>
              <a:gd name="connsiteX19" fmla="*/ 85082 w 1649823"/>
              <a:gd name="connsiteY19" fmla="*/ 2260987 h 2276682"/>
              <a:gd name="connsiteX20" fmla="*/ 10531 w 1649823"/>
              <a:gd name="connsiteY20" fmla="*/ 1880682 h 2276682"/>
              <a:gd name="connsiteX21" fmla="*/ 14323 w 1649823"/>
              <a:gd name="connsiteY21" fmla="*/ 1892454 h 2276682"/>
              <a:gd name="connsiteX22" fmla="*/ 245823 w 1649823"/>
              <a:gd name="connsiteY22" fmla="*/ 1596697 h 2276682"/>
              <a:gd name="connsiteX23" fmla="*/ 0 w 1649823"/>
              <a:gd name="connsiteY23" fmla="*/ 1596697 h 2276682"/>
              <a:gd name="connsiteX24" fmla="*/ 0 w 1649823"/>
              <a:gd name="connsiteY24" fmla="*/ 1308697 h 2276682"/>
              <a:gd name="connsiteX25" fmla="*/ 245823 w 1649823"/>
              <a:gd name="connsiteY25" fmla="*/ 1308697 h 2276682"/>
              <a:gd name="connsiteX26" fmla="*/ 245823 w 1649823"/>
              <a:gd name="connsiteY26" fmla="*/ 1210486 h 2276682"/>
              <a:gd name="connsiteX27" fmla="*/ 10531 w 1649823"/>
              <a:gd name="connsiteY27" fmla="*/ 1210486 h 2276682"/>
              <a:gd name="connsiteX28" fmla="*/ 10531 w 1649823"/>
              <a:gd name="connsiteY28" fmla="*/ 922486 h 2276682"/>
              <a:gd name="connsiteX29" fmla="*/ 245823 w 1649823"/>
              <a:gd name="connsiteY29" fmla="*/ 922486 h 2276682"/>
              <a:gd name="connsiteX30" fmla="*/ 245823 w 1649823"/>
              <a:gd name="connsiteY30" fmla="*/ 694124 h 2276682"/>
              <a:gd name="connsiteX31" fmla="*/ 246347 w 1649823"/>
              <a:gd name="connsiteY31" fmla="*/ 694124 h 2276682"/>
              <a:gd name="connsiteX32" fmla="*/ 597097 w 1649823"/>
              <a:gd name="connsiteY32" fmla="*/ 93893 h 2276682"/>
              <a:gd name="connsiteX33" fmla="*/ 948296 w 1649823"/>
              <a:gd name="connsiteY33" fmla="*/ 0 h 2276682"/>
              <a:gd name="connsiteX0" fmla="*/ 948296 w 1649823"/>
              <a:gd name="connsiteY0" fmla="*/ 0 h 2260987"/>
              <a:gd name="connsiteX1" fmla="*/ 1299369 w 1649823"/>
              <a:gd name="connsiteY1" fmla="*/ 94365 h 2260987"/>
              <a:gd name="connsiteX2" fmla="*/ 1649823 w 1649823"/>
              <a:gd name="connsiteY2" fmla="*/ 702944 h 2260987"/>
              <a:gd name="connsiteX3" fmla="*/ 1257111 w 1649823"/>
              <a:gd name="connsiteY3" fmla="*/ 702416 h 2260987"/>
              <a:gd name="connsiteX4" fmla="*/ 1102708 w 1649823"/>
              <a:gd name="connsiteY4" fmla="*/ 434288 h 2260987"/>
              <a:gd name="connsiteX5" fmla="*/ 793301 w 1649823"/>
              <a:gd name="connsiteY5" fmla="*/ 434080 h 2260987"/>
              <a:gd name="connsiteX6" fmla="*/ 639582 w 1649823"/>
              <a:gd name="connsiteY6" fmla="*/ 694124 h 2260987"/>
              <a:gd name="connsiteX7" fmla="*/ 641823 w 1649823"/>
              <a:gd name="connsiteY7" fmla="*/ 694124 h 2260987"/>
              <a:gd name="connsiteX8" fmla="*/ 641823 w 1649823"/>
              <a:gd name="connsiteY8" fmla="*/ 922486 h 2260987"/>
              <a:gd name="connsiteX9" fmla="*/ 1090531 w 1649823"/>
              <a:gd name="connsiteY9" fmla="*/ 922486 h 2260987"/>
              <a:gd name="connsiteX10" fmla="*/ 1090531 w 1649823"/>
              <a:gd name="connsiteY10" fmla="*/ 1210486 h 2260987"/>
              <a:gd name="connsiteX11" fmla="*/ 641823 w 1649823"/>
              <a:gd name="connsiteY11" fmla="*/ 1210486 h 2260987"/>
              <a:gd name="connsiteX12" fmla="*/ 641823 w 1649823"/>
              <a:gd name="connsiteY12" fmla="*/ 1308697 h 2260987"/>
              <a:gd name="connsiteX13" fmla="*/ 1080000 w 1649823"/>
              <a:gd name="connsiteY13" fmla="*/ 1308697 h 2260987"/>
              <a:gd name="connsiteX14" fmla="*/ 1080000 w 1649823"/>
              <a:gd name="connsiteY14" fmla="*/ 1596697 h 2260987"/>
              <a:gd name="connsiteX15" fmla="*/ 641823 w 1649823"/>
              <a:gd name="connsiteY15" fmla="*/ 1596697 h 2260987"/>
              <a:gd name="connsiteX16" fmla="*/ 488799 w 1649823"/>
              <a:gd name="connsiteY16" fmla="*/ 1884606 h 2260987"/>
              <a:gd name="connsiteX17" fmla="*/ 1534707 w 1649823"/>
              <a:gd name="connsiteY17" fmla="*/ 1880682 h 2260987"/>
              <a:gd name="connsiteX18" fmla="*/ 1550401 w 1649823"/>
              <a:gd name="connsiteY18" fmla="*/ 2257063 h 2260987"/>
              <a:gd name="connsiteX19" fmla="*/ 85082 w 1649823"/>
              <a:gd name="connsiteY19" fmla="*/ 2260987 h 2260987"/>
              <a:gd name="connsiteX20" fmla="*/ 10531 w 1649823"/>
              <a:gd name="connsiteY20" fmla="*/ 1880682 h 2260987"/>
              <a:gd name="connsiteX21" fmla="*/ 14323 w 1649823"/>
              <a:gd name="connsiteY21" fmla="*/ 1892454 h 2260987"/>
              <a:gd name="connsiteX22" fmla="*/ 245823 w 1649823"/>
              <a:gd name="connsiteY22" fmla="*/ 1596697 h 2260987"/>
              <a:gd name="connsiteX23" fmla="*/ 0 w 1649823"/>
              <a:gd name="connsiteY23" fmla="*/ 1596697 h 2260987"/>
              <a:gd name="connsiteX24" fmla="*/ 0 w 1649823"/>
              <a:gd name="connsiteY24" fmla="*/ 1308697 h 2260987"/>
              <a:gd name="connsiteX25" fmla="*/ 245823 w 1649823"/>
              <a:gd name="connsiteY25" fmla="*/ 1308697 h 2260987"/>
              <a:gd name="connsiteX26" fmla="*/ 245823 w 1649823"/>
              <a:gd name="connsiteY26" fmla="*/ 1210486 h 2260987"/>
              <a:gd name="connsiteX27" fmla="*/ 10531 w 1649823"/>
              <a:gd name="connsiteY27" fmla="*/ 1210486 h 2260987"/>
              <a:gd name="connsiteX28" fmla="*/ 10531 w 1649823"/>
              <a:gd name="connsiteY28" fmla="*/ 922486 h 2260987"/>
              <a:gd name="connsiteX29" fmla="*/ 245823 w 1649823"/>
              <a:gd name="connsiteY29" fmla="*/ 922486 h 2260987"/>
              <a:gd name="connsiteX30" fmla="*/ 245823 w 1649823"/>
              <a:gd name="connsiteY30" fmla="*/ 694124 h 2260987"/>
              <a:gd name="connsiteX31" fmla="*/ 246347 w 1649823"/>
              <a:gd name="connsiteY31" fmla="*/ 694124 h 2260987"/>
              <a:gd name="connsiteX32" fmla="*/ 597097 w 1649823"/>
              <a:gd name="connsiteY32" fmla="*/ 93893 h 2260987"/>
              <a:gd name="connsiteX33" fmla="*/ 948296 w 1649823"/>
              <a:gd name="connsiteY33" fmla="*/ 0 h 2260987"/>
              <a:gd name="connsiteX0" fmla="*/ 948296 w 1649823"/>
              <a:gd name="connsiteY0" fmla="*/ 0 h 2260987"/>
              <a:gd name="connsiteX1" fmla="*/ 1299369 w 1649823"/>
              <a:gd name="connsiteY1" fmla="*/ 94365 h 2260987"/>
              <a:gd name="connsiteX2" fmla="*/ 1649823 w 1649823"/>
              <a:gd name="connsiteY2" fmla="*/ 702944 h 2260987"/>
              <a:gd name="connsiteX3" fmla="*/ 1257111 w 1649823"/>
              <a:gd name="connsiteY3" fmla="*/ 702416 h 2260987"/>
              <a:gd name="connsiteX4" fmla="*/ 1102708 w 1649823"/>
              <a:gd name="connsiteY4" fmla="*/ 434288 h 2260987"/>
              <a:gd name="connsiteX5" fmla="*/ 793301 w 1649823"/>
              <a:gd name="connsiteY5" fmla="*/ 434080 h 2260987"/>
              <a:gd name="connsiteX6" fmla="*/ 639582 w 1649823"/>
              <a:gd name="connsiteY6" fmla="*/ 694124 h 2260987"/>
              <a:gd name="connsiteX7" fmla="*/ 641823 w 1649823"/>
              <a:gd name="connsiteY7" fmla="*/ 694124 h 2260987"/>
              <a:gd name="connsiteX8" fmla="*/ 641823 w 1649823"/>
              <a:gd name="connsiteY8" fmla="*/ 922486 h 2260987"/>
              <a:gd name="connsiteX9" fmla="*/ 1090531 w 1649823"/>
              <a:gd name="connsiteY9" fmla="*/ 922486 h 2260987"/>
              <a:gd name="connsiteX10" fmla="*/ 1090531 w 1649823"/>
              <a:gd name="connsiteY10" fmla="*/ 1210486 h 2260987"/>
              <a:gd name="connsiteX11" fmla="*/ 641823 w 1649823"/>
              <a:gd name="connsiteY11" fmla="*/ 1210486 h 2260987"/>
              <a:gd name="connsiteX12" fmla="*/ 641823 w 1649823"/>
              <a:gd name="connsiteY12" fmla="*/ 1308697 h 2260987"/>
              <a:gd name="connsiteX13" fmla="*/ 1080000 w 1649823"/>
              <a:gd name="connsiteY13" fmla="*/ 1308697 h 2260987"/>
              <a:gd name="connsiteX14" fmla="*/ 1080000 w 1649823"/>
              <a:gd name="connsiteY14" fmla="*/ 1596697 h 2260987"/>
              <a:gd name="connsiteX15" fmla="*/ 641823 w 1649823"/>
              <a:gd name="connsiteY15" fmla="*/ 1596697 h 2260987"/>
              <a:gd name="connsiteX16" fmla="*/ 488799 w 1649823"/>
              <a:gd name="connsiteY16" fmla="*/ 1884606 h 2260987"/>
              <a:gd name="connsiteX17" fmla="*/ 1534707 w 1649823"/>
              <a:gd name="connsiteY17" fmla="*/ 1880682 h 2260987"/>
              <a:gd name="connsiteX18" fmla="*/ 1538630 w 1649823"/>
              <a:gd name="connsiteY18" fmla="*/ 2253139 h 2260987"/>
              <a:gd name="connsiteX19" fmla="*/ 85082 w 1649823"/>
              <a:gd name="connsiteY19" fmla="*/ 2260987 h 2260987"/>
              <a:gd name="connsiteX20" fmla="*/ 10531 w 1649823"/>
              <a:gd name="connsiteY20" fmla="*/ 1880682 h 2260987"/>
              <a:gd name="connsiteX21" fmla="*/ 14323 w 1649823"/>
              <a:gd name="connsiteY21" fmla="*/ 1892454 h 2260987"/>
              <a:gd name="connsiteX22" fmla="*/ 245823 w 1649823"/>
              <a:gd name="connsiteY22" fmla="*/ 1596697 h 2260987"/>
              <a:gd name="connsiteX23" fmla="*/ 0 w 1649823"/>
              <a:gd name="connsiteY23" fmla="*/ 1596697 h 2260987"/>
              <a:gd name="connsiteX24" fmla="*/ 0 w 1649823"/>
              <a:gd name="connsiteY24" fmla="*/ 1308697 h 2260987"/>
              <a:gd name="connsiteX25" fmla="*/ 245823 w 1649823"/>
              <a:gd name="connsiteY25" fmla="*/ 1308697 h 2260987"/>
              <a:gd name="connsiteX26" fmla="*/ 245823 w 1649823"/>
              <a:gd name="connsiteY26" fmla="*/ 1210486 h 2260987"/>
              <a:gd name="connsiteX27" fmla="*/ 10531 w 1649823"/>
              <a:gd name="connsiteY27" fmla="*/ 1210486 h 2260987"/>
              <a:gd name="connsiteX28" fmla="*/ 10531 w 1649823"/>
              <a:gd name="connsiteY28" fmla="*/ 922486 h 2260987"/>
              <a:gd name="connsiteX29" fmla="*/ 245823 w 1649823"/>
              <a:gd name="connsiteY29" fmla="*/ 922486 h 2260987"/>
              <a:gd name="connsiteX30" fmla="*/ 245823 w 1649823"/>
              <a:gd name="connsiteY30" fmla="*/ 694124 h 2260987"/>
              <a:gd name="connsiteX31" fmla="*/ 246347 w 1649823"/>
              <a:gd name="connsiteY31" fmla="*/ 694124 h 2260987"/>
              <a:gd name="connsiteX32" fmla="*/ 597097 w 1649823"/>
              <a:gd name="connsiteY32" fmla="*/ 93893 h 2260987"/>
              <a:gd name="connsiteX33" fmla="*/ 948296 w 1649823"/>
              <a:gd name="connsiteY33" fmla="*/ 0 h 2260987"/>
              <a:gd name="connsiteX0" fmla="*/ 948296 w 1649823"/>
              <a:gd name="connsiteY0" fmla="*/ 0 h 2260987"/>
              <a:gd name="connsiteX1" fmla="*/ 1299369 w 1649823"/>
              <a:gd name="connsiteY1" fmla="*/ 94365 h 2260987"/>
              <a:gd name="connsiteX2" fmla="*/ 1649823 w 1649823"/>
              <a:gd name="connsiteY2" fmla="*/ 702944 h 2260987"/>
              <a:gd name="connsiteX3" fmla="*/ 1257111 w 1649823"/>
              <a:gd name="connsiteY3" fmla="*/ 702416 h 2260987"/>
              <a:gd name="connsiteX4" fmla="*/ 1102708 w 1649823"/>
              <a:gd name="connsiteY4" fmla="*/ 434288 h 2260987"/>
              <a:gd name="connsiteX5" fmla="*/ 793301 w 1649823"/>
              <a:gd name="connsiteY5" fmla="*/ 434080 h 2260987"/>
              <a:gd name="connsiteX6" fmla="*/ 639582 w 1649823"/>
              <a:gd name="connsiteY6" fmla="*/ 694124 h 2260987"/>
              <a:gd name="connsiteX7" fmla="*/ 641823 w 1649823"/>
              <a:gd name="connsiteY7" fmla="*/ 694124 h 2260987"/>
              <a:gd name="connsiteX8" fmla="*/ 641823 w 1649823"/>
              <a:gd name="connsiteY8" fmla="*/ 922486 h 2260987"/>
              <a:gd name="connsiteX9" fmla="*/ 1090531 w 1649823"/>
              <a:gd name="connsiteY9" fmla="*/ 922486 h 2260987"/>
              <a:gd name="connsiteX10" fmla="*/ 1090531 w 1649823"/>
              <a:gd name="connsiteY10" fmla="*/ 1210486 h 2260987"/>
              <a:gd name="connsiteX11" fmla="*/ 641823 w 1649823"/>
              <a:gd name="connsiteY11" fmla="*/ 1210486 h 2260987"/>
              <a:gd name="connsiteX12" fmla="*/ 641823 w 1649823"/>
              <a:gd name="connsiteY12" fmla="*/ 1308697 h 2260987"/>
              <a:gd name="connsiteX13" fmla="*/ 1080000 w 1649823"/>
              <a:gd name="connsiteY13" fmla="*/ 1308697 h 2260987"/>
              <a:gd name="connsiteX14" fmla="*/ 1080000 w 1649823"/>
              <a:gd name="connsiteY14" fmla="*/ 1596697 h 2260987"/>
              <a:gd name="connsiteX15" fmla="*/ 641823 w 1649823"/>
              <a:gd name="connsiteY15" fmla="*/ 1596697 h 2260987"/>
              <a:gd name="connsiteX16" fmla="*/ 488799 w 1649823"/>
              <a:gd name="connsiteY16" fmla="*/ 1884606 h 2260987"/>
              <a:gd name="connsiteX17" fmla="*/ 1534707 w 1649823"/>
              <a:gd name="connsiteY17" fmla="*/ 1880682 h 2260987"/>
              <a:gd name="connsiteX18" fmla="*/ 1538630 w 1649823"/>
              <a:gd name="connsiteY18" fmla="*/ 2253139 h 2260987"/>
              <a:gd name="connsiteX19" fmla="*/ 85082 w 1649823"/>
              <a:gd name="connsiteY19" fmla="*/ 2260987 h 2260987"/>
              <a:gd name="connsiteX20" fmla="*/ 10531 w 1649823"/>
              <a:gd name="connsiteY20" fmla="*/ 1880682 h 2260987"/>
              <a:gd name="connsiteX21" fmla="*/ 14323 w 1649823"/>
              <a:gd name="connsiteY21" fmla="*/ 1892454 h 2260987"/>
              <a:gd name="connsiteX22" fmla="*/ 245823 w 1649823"/>
              <a:gd name="connsiteY22" fmla="*/ 1596697 h 2260987"/>
              <a:gd name="connsiteX23" fmla="*/ 0 w 1649823"/>
              <a:gd name="connsiteY23" fmla="*/ 1596697 h 2260987"/>
              <a:gd name="connsiteX24" fmla="*/ 0 w 1649823"/>
              <a:gd name="connsiteY24" fmla="*/ 1308697 h 2260987"/>
              <a:gd name="connsiteX25" fmla="*/ 245823 w 1649823"/>
              <a:gd name="connsiteY25" fmla="*/ 1308697 h 2260987"/>
              <a:gd name="connsiteX26" fmla="*/ 245823 w 1649823"/>
              <a:gd name="connsiteY26" fmla="*/ 1210486 h 2260987"/>
              <a:gd name="connsiteX27" fmla="*/ 10531 w 1649823"/>
              <a:gd name="connsiteY27" fmla="*/ 1210486 h 2260987"/>
              <a:gd name="connsiteX28" fmla="*/ 10531 w 1649823"/>
              <a:gd name="connsiteY28" fmla="*/ 922486 h 2260987"/>
              <a:gd name="connsiteX29" fmla="*/ 245823 w 1649823"/>
              <a:gd name="connsiteY29" fmla="*/ 922486 h 2260987"/>
              <a:gd name="connsiteX30" fmla="*/ 245823 w 1649823"/>
              <a:gd name="connsiteY30" fmla="*/ 694124 h 2260987"/>
              <a:gd name="connsiteX31" fmla="*/ 246347 w 1649823"/>
              <a:gd name="connsiteY31" fmla="*/ 694124 h 2260987"/>
              <a:gd name="connsiteX32" fmla="*/ 597097 w 1649823"/>
              <a:gd name="connsiteY32" fmla="*/ 93893 h 2260987"/>
              <a:gd name="connsiteX33" fmla="*/ 948296 w 1649823"/>
              <a:gd name="connsiteY33" fmla="*/ 0 h 2260987"/>
              <a:gd name="connsiteX0" fmla="*/ 948296 w 1649823"/>
              <a:gd name="connsiteY0" fmla="*/ 0 h 2260987"/>
              <a:gd name="connsiteX1" fmla="*/ 1299369 w 1649823"/>
              <a:gd name="connsiteY1" fmla="*/ 94365 h 2260987"/>
              <a:gd name="connsiteX2" fmla="*/ 1649823 w 1649823"/>
              <a:gd name="connsiteY2" fmla="*/ 702944 h 2260987"/>
              <a:gd name="connsiteX3" fmla="*/ 1257111 w 1649823"/>
              <a:gd name="connsiteY3" fmla="*/ 702416 h 2260987"/>
              <a:gd name="connsiteX4" fmla="*/ 1102708 w 1649823"/>
              <a:gd name="connsiteY4" fmla="*/ 434288 h 2260987"/>
              <a:gd name="connsiteX5" fmla="*/ 793301 w 1649823"/>
              <a:gd name="connsiteY5" fmla="*/ 434080 h 2260987"/>
              <a:gd name="connsiteX6" fmla="*/ 639582 w 1649823"/>
              <a:gd name="connsiteY6" fmla="*/ 694124 h 2260987"/>
              <a:gd name="connsiteX7" fmla="*/ 641823 w 1649823"/>
              <a:gd name="connsiteY7" fmla="*/ 694124 h 2260987"/>
              <a:gd name="connsiteX8" fmla="*/ 641823 w 1649823"/>
              <a:gd name="connsiteY8" fmla="*/ 922486 h 2260987"/>
              <a:gd name="connsiteX9" fmla="*/ 1090531 w 1649823"/>
              <a:gd name="connsiteY9" fmla="*/ 922486 h 2260987"/>
              <a:gd name="connsiteX10" fmla="*/ 1090531 w 1649823"/>
              <a:gd name="connsiteY10" fmla="*/ 1210486 h 2260987"/>
              <a:gd name="connsiteX11" fmla="*/ 641823 w 1649823"/>
              <a:gd name="connsiteY11" fmla="*/ 1210486 h 2260987"/>
              <a:gd name="connsiteX12" fmla="*/ 641823 w 1649823"/>
              <a:gd name="connsiteY12" fmla="*/ 1308697 h 2260987"/>
              <a:gd name="connsiteX13" fmla="*/ 1080000 w 1649823"/>
              <a:gd name="connsiteY13" fmla="*/ 1308697 h 2260987"/>
              <a:gd name="connsiteX14" fmla="*/ 1080000 w 1649823"/>
              <a:gd name="connsiteY14" fmla="*/ 1596697 h 2260987"/>
              <a:gd name="connsiteX15" fmla="*/ 641823 w 1649823"/>
              <a:gd name="connsiteY15" fmla="*/ 1596697 h 2260987"/>
              <a:gd name="connsiteX16" fmla="*/ 488799 w 1649823"/>
              <a:gd name="connsiteY16" fmla="*/ 1884606 h 2260987"/>
              <a:gd name="connsiteX17" fmla="*/ 1534707 w 1649823"/>
              <a:gd name="connsiteY17" fmla="*/ 1880682 h 2260987"/>
              <a:gd name="connsiteX18" fmla="*/ 1538630 w 1649823"/>
              <a:gd name="connsiteY18" fmla="*/ 2253139 h 2260987"/>
              <a:gd name="connsiteX19" fmla="*/ 85082 w 1649823"/>
              <a:gd name="connsiteY19" fmla="*/ 2260987 h 2260987"/>
              <a:gd name="connsiteX20" fmla="*/ 10531 w 1649823"/>
              <a:gd name="connsiteY20" fmla="*/ 1880682 h 2260987"/>
              <a:gd name="connsiteX21" fmla="*/ 14323 w 1649823"/>
              <a:gd name="connsiteY21" fmla="*/ 1892454 h 2260987"/>
              <a:gd name="connsiteX22" fmla="*/ 245823 w 1649823"/>
              <a:gd name="connsiteY22" fmla="*/ 1596697 h 2260987"/>
              <a:gd name="connsiteX23" fmla="*/ 0 w 1649823"/>
              <a:gd name="connsiteY23" fmla="*/ 1596697 h 2260987"/>
              <a:gd name="connsiteX24" fmla="*/ 0 w 1649823"/>
              <a:gd name="connsiteY24" fmla="*/ 1308697 h 2260987"/>
              <a:gd name="connsiteX25" fmla="*/ 245823 w 1649823"/>
              <a:gd name="connsiteY25" fmla="*/ 1308697 h 2260987"/>
              <a:gd name="connsiteX26" fmla="*/ 245823 w 1649823"/>
              <a:gd name="connsiteY26" fmla="*/ 1210486 h 2260987"/>
              <a:gd name="connsiteX27" fmla="*/ 10531 w 1649823"/>
              <a:gd name="connsiteY27" fmla="*/ 1210486 h 2260987"/>
              <a:gd name="connsiteX28" fmla="*/ 10531 w 1649823"/>
              <a:gd name="connsiteY28" fmla="*/ 922486 h 2260987"/>
              <a:gd name="connsiteX29" fmla="*/ 245823 w 1649823"/>
              <a:gd name="connsiteY29" fmla="*/ 922486 h 2260987"/>
              <a:gd name="connsiteX30" fmla="*/ 245823 w 1649823"/>
              <a:gd name="connsiteY30" fmla="*/ 694124 h 2260987"/>
              <a:gd name="connsiteX31" fmla="*/ 246347 w 1649823"/>
              <a:gd name="connsiteY31" fmla="*/ 694124 h 2260987"/>
              <a:gd name="connsiteX32" fmla="*/ 597097 w 1649823"/>
              <a:gd name="connsiteY32" fmla="*/ 93893 h 2260987"/>
              <a:gd name="connsiteX33" fmla="*/ 948296 w 1649823"/>
              <a:gd name="connsiteY33" fmla="*/ 0 h 2260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49823" h="2260987">
                <a:moveTo>
                  <a:pt x="948296" y="0"/>
                </a:moveTo>
                <a:cubicBezTo>
                  <a:pt x="1069547" y="82"/>
                  <a:pt x="1190777" y="31540"/>
                  <a:pt x="1299369" y="94365"/>
                </a:cubicBezTo>
                <a:cubicBezTo>
                  <a:pt x="1516553" y="220016"/>
                  <a:pt x="1650161" y="452031"/>
                  <a:pt x="1649823" y="702944"/>
                </a:cubicBezTo>
                <a:lnTo>
                  <a:pt x="1257111" y="702416"/>
                </a:lnTo>
                <a:cubicBezTo>
                  <a:pt x="1257260" y="591869"/>
                  <a:pt x="1198395" y="489648"/>
                  <a:pt x="1102708" y="434288"/>
                </a:cubicBezTo>
                <a:cubicBezTo>
                  <a:pt x="1007021" y="378929"/>
                  <a:pt x="889062" y="378849"/>
                  <a:pt x="793301" y="434080"/>
                </a:cubicBezTo>
                <a:cubicBezTo>
                  <a:pt x="699825" y="487993"/>
                  <a:pt x="641374" y="586604"/>
                  <a:pt x="639582" y="694124"/>
                </a:cubicBezTo>
                <a:lnTo>
                  <a:pt x="641823" y="694124"/>
                </a:lnTo>
                <a:lnTo>
                  <a:pt x="641823" y="922486"/>
                </a:lnTo>
                <a:lnTo>
                  <a:pt x="1090531" y="922486"/>
                </a:lnTo>
                <a:lnTo>
                  <a:pt x="1090531" y="1210486"/>
                </a:lnTo>
                <a:lnTo>
                  <a:pt x="641823" y="1210486"/>
                </a:lnTo>
                <a:lnTo>
                  <a:pt x="641823" y="1308697"/>
                </a:lnTo>
                <a:lnTo>
                  <a:pt x="1080000" y="1308697"/>
                </a:lnTo>
                <a:lnTo>
                  <a:pt x="1080000" y="1596697"/>
                </a:lnTo>
                <a:lnTo>
                  <a:pt x="641823" y="1596697"/>
                </a:lnTo>
                <a:cubicBezTo>
                  <a:pt x="616973" y="1735828"/>
                  <a:pt x="568580" y="1816102"/>
                  <a:pt x="488799" y="1884606"/>
                </a:cubicBezTo>
                <a:lnTo>
                  <a:pt x="1534707" y="1880682"/>
                </a:lnTo>
                <a:cubicBezTo>
                  <a:pt x="1536015" y="2004834"/>
                  <a:pt x="1537322" y="2128987"/>
                  <a:pt x="1538630" y="2253139"/>
                </a:cubicBezTo>
                <a:lnTo>
                  <a:pt x="85082" y="2260987"/>
                </a:lnTo>
                <a:lnTo>
                  <a:pt x="10531" y="1880682"/>
                </a:lnTo>
                <a:lnTo>
                  <a:pt x="14323" y="1892454"/>
                </a:lnTo>
                <a:cubicBezTo>
                  <a:pt x="142499" y="1821335"/>
                  <a:pt x="231436" y="1758063"/>
                  <a:pt x="245823" y="1596697"/>
                </a:cubicBezTo>
                <a:lnTo>
                  <a:pt x="0" y="1596697"/>
                </a:lnTo>
                <a:lnTo>
                  <a:pt x="0" y="1308697"/>
                </a:lnTo>
                <a:lnTo>
                  <a:pt x="245823" y="1308697"/>
                </a:lnTo>
                <a:lnTo>
                  <a:pt x="245823" y="1210486"/>
                </a:lnTo>
                <a:lnTo>
                  <a:pt x="10531" y="1210486"/>
                </a:lnTo>
                <a:lnTo>
                  <a:pt x="10531" y="922486"/>
                </a:lnTo>
                <a:lnTo>
                  <a:pt x="245823" y="922486"/>
                </a:lnTo>
                <a:lnTo>
                  <a:pt x="245823" y="694124"/>
                </a:lnTo>
                <a:lnTo>
                  <a:pt x="246347" y="694124"/>
                </a:lnTo>
                <a:cubicBezTo>
                  <a:pt x="248640" y="446240"/>
                  <a:pt x="382021" y="217938"/>
                  <a:pt x="597097" y="93893"/>
                </a:cubicBezTo>
                <a:cubicBezTo>
                  <a:pt x="705773" y="31214"/>
                  <a:pt x="827045" y="-81"/>
                  <a:pt x="94829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id="{617E8B5A-5BE1-4146-9856-41E628B9EF68}"/>
              </a:ext>
            </a:extLst>
          </p:cNvPr>
          <p:cNvSpPr>
            <a:spLocks noChangeAspect="1"/>
          </p:cNvSpPr>
          <p:nvPr/>
        </p:nvSpPr>
        <p:spPr>
          <a:xfrm>
            <a:off x="1449537" y="2732307"/>
            <a:ext cx="231845" cy="282024"/>
          </a:xfrm>
          <a:custGeom>
            <a:avLst/>
            <a:gdLst/>
            <a:ahLst/>
            <a:cxnLst/>
            <a:rect l="l" t="t" r="r" b="b"/>
            <a:pathLst>
              <a:path w="3201962" h="3894964">
                <a:moveTo>
                  <a:pt x="230584" y="0"/>
                </a:moveTo>
                <a:lnTo>
                  <a:pt x="393650" y="0"/>
                </a:lnTo>
                <a:lnTo>
                  <a:pt x="806648" y="0"/>
                </a:lnTo>
                <a:lnTo>
                  <a:pt x="3201962" y="0"/>
                </a:lnTo>
                <a:lnTo>
                  <a:pt x="3201962" y="649007"/>
                </a:lnTo>
                <a:lnTo>
                  <a:pt x="806648" y="649007"/>
                </a:lnTo>
                <a:lnTo>
                  <a:pt x="806648" y="1720444"/>
                </a:lnTo>
                <a:lnTo>
                  <a:pt x="3017140" y="1720444"/>
                </a:lnTo>
                <a:lnTo>
                  <a:pt x="3017140" y="2369451"/>
                </a:lnTo>
                <a:lnTo>
                  <a:pt x="806648" y="2369451"/>
                </a:lnTo>
                <a:lnTo>
                  <a:pt x="806648" y="2584541"/>
                </a:lnTo>
                <a:lnTo>
                  <a:pt x="2169844" y="2584541"/>
                </a:lnTo>
                <a:lnTo>
                  <a:pt x="2169844" y="3125069"/>
                </a:lnTo>
                <a:lnTo>
                  <a:pt x="806648" y="3125069"/>
                </a:lnTo>
                <a:lnTo>
                  <a:pt x="806648" y="3894964"/>
                </a:lnTo>
                <a:lnTo>
                  <a:pt x="230584" y="3894964"/>
                </a:lnTo>
                <a:lnTo>
                  <a:pt x="230584" y="3125069"/>
                </a:lnTo>
                <a:lnTo>
                  <a:pt x="0" y="3125069"/>
                </a:lnTo>
                <a:lnTo>
                  <a:pt x="0" y="2584541"/>
                </a:lnTo>
                <a:lnTo>
                  <a:pt x="230584" y="258454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" name="Isosceles Triangle 33">
            <a:extLst>
              <a:ext uri="{FF2B5EF4-FFF2-40B4-BE49-F238E27FC236}">
                <a16:creationId xmlns:a16="http://schemas.microsoft.com/office/drawing/2014/main" id="{F760C557-2C5B-463B-AA9E-276FE8812FE3}"/>
              </a:ext>
            </a:extLst>
          </p:cNvPr>
          <p:cNvSpPr>
            <a:spLocks/>
          </p:cNvSpPr>
          <p:nvPr/>
        </p:nvSpPr>
        <p:spPr>
          <a:xfrm rot="10800000">
            <a:off x="3888684" y="1062633"/>
            <a:ext cx="282024" cy="282024"/>
          </a:xfrm>
          <a:custGeom>
            <a:avLst/>
            <a:gdLst/>
            <a:ahLst/>
            <a:cxnLst/>
            <a:rect l="l" t="t" r="r" b="b"/>
            <a:pathLst>
              <a:path w="3982665" h="3915008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3F839EBD-5D61-4441-B37A-2AC71402DF13}"/>
              </a:ext>
            </a:extLst>
          </p:cNvPr>
          <p:cNvSpPr>
            <a:spLocks/>
          </p:cNvSpPr>
          <p:nvPr/>
        </p:nvSpPr>
        <p:spPr>
          <a:xfrm>
            <a:off x="1672219" y="2991402"/>
            <a:ext cx="282024" cy="282024"/>
          </a:xfrm>
          <a:custGeom>
            <a:avLst/>
            <a:gdLst/>
            <a:ahLst/>
            <a:cxnLst/>
            <a:rect l="l" t="t" r="r" b="b"/>
            <a:pathLst>
              <a:path w="3928707" h="3954781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8" name="Oval 22">
            <a:extLst>
              <a:ext uri="{FF2B5EF4-FFF2-40B4-BE49-F238E27FC236}">
                <a16:creationId xmlns:a16="http://schemas.microsoft.com/office/drawing/2014/main" id="{9010B231-8B83-444A-8311-0ACFDE35EB2E}"/>
              </a:ext>
            </a:extLst>
          </p:cNvPr>
          <p:cNvSpPr>
            <a:spLocks/>
          </p:cNvSpPr>
          <p:nvPr/>
        </p:nvSpPr>
        <p:spPr>
          <a:xfrm>
            <a:off x="5819447" y="3841611"/>
            <a:ext cx="282024" cy="282024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9" name="Round Same Side Corner Rectangle 24">
            <a:extLst>
              <a:ext uri="{FF2B5EF4-FFF2-40B4-BE49-F238E27FC236}">
                <a16:creationId xmlns:a16="http://schemas.microsoft.com/office/drawing/2014/main" id="{4AEF9BBA-4603-455C-9174-BC2084056D30}"/>
              </a:ext>
            </a:extLst>
          </p:cNvPr>
          <p:cNvSpPr>
            <a:spLocks noChangeAspect="1"/>
          </p:cNvSpPr>
          <p:nvPr/>
        </p:nvSpPr>
        <p:spPr>
          <a:xfrm rot="16200000">
            <a:off x="5019081" y="2529229"/>
            <a:ext cx="282024" cy="265409"/>
          </a:xfrm>
          <a:custGeom>
            <a:avLst/>
            <a:gdLst/>
            <a:ahLst/>
            <a:cxnLst/>
            <a:rect l="l" t="t" r="r" b="b"/>
            <a:pathLst>
              <a:path w="4021059" h="3784144">
                <a:moveTo>
                  <a:pt x="1438082" y="3038644"/>
                </a:moveTo>
                <a:cubicBezTo>
                  <a:pt x="1438082" y="2940622"/>
                  <a:pt x="1358620" y="2861160"/>
                  <a:pt x="1260598" y="2861160"/>
                </a:cubicBezTo>
                <a:cubicBezTo>
                  <a:pt x="1162576" y="2861160"/>
                  <a:pt x="1083114" y="2940622"/>
                  <a:pt x="1083114" y="3038644"/>
                </a:cubicBezTo>
                <a:cubicBezTo>
                  <a:pt x="1083114" y="3136666"/>
                  <a:pt x="1162576" y="3216128"/>
                  <a:pt x="1260598" y="3216128"/>
                </a:cubicBezTo>
                <a:cubicBezTo>
                  <a:pt x="1358620" y="3216128"/>
                  <a:pt x="1438082" y="3136666"/>
                  <a:pt x="1438082" y="3038644"/>
                </a:cubicBezTo>
                <a:close/>
                <a:moveTo>
                  <a:pt x="1685789" y="2848634"/>
                </a:moveTo>
                <a:lnTo>
                  <a:pt x="1685789" y="3784144"/>
                </a:lnTo>
                <a:lnTo>
                  <a:pt x="835406" y="3784144"/>
                </a:lnTo>
                <a:lnTo>
                  <a:pt x="835406" y="2848634"/>
                </a:lnTo>
                <a:cubicBezTo>
                  <a:pt x="835406" y="2715464"/>
                  <a:pt x="943362" y="2607508"/>
                  <a:pt x="1076532" y="2607508"/>
                </a:cubicBezTo>
                <a:lnTo>
                  <a:pt x="1444663" y="2607508"/>
                </a:lnTo>
                <a:cubicBezTo>
                  <a:pt x="1577833" y="2607508"/>
                  <a:pt x="1685789" y="2715464"/>
                  <a:pt x="1685789" y="2848634"/>
                </a:cubicBezTo>
                <a:close/>
                <a:moveTo>
                  <a:pt x="2681691" y="1560784"/>
                </a:moveTo>
                <a:lnTo>
                  <a:pt x="2520278" y="1399371"/>
                </a:lnTo>
                <a:lnTo>
                  <a:pt x="2520278" y="1722197"/>
                </a:lnTo>
                <a:close/>
                <a:moveTo>
                  <a:pt x="2690551" y="2062563"/>
                </a:moveTo>
                <a:lnTo>
                  <a:pt x="2571773" y="2172028"/>
                </a:lnTo>
                <a:lnTo>
                  <a:pt x="2571565" y="2170767"/>
                </a:lnTo>
                <a:cubicBezTo>
                  <a:pt x="2565295" y="2133316"/>
                  <a:pt x="2579835" y="2102890"/>
                  <a:pt x="2605809" y="2080762"/>
                </a:cubicBezTo>
                <a:lnTo>
                  <a:pt x="2605085" y="2080039"/>
                </a:lnTo>
                <a:cubicBezTo>
                  <a:pt x="2629312" y="2061231"/>
                  <a:pt x="2660801" y="2054760"/>
                  <a:pt x="2690551" y="2062563"/>
                </a:cubicBezTo>
                <a:close/>
                <a:moveTo>
                  <a:pt x="2805318" y="271915"/>
                </a:moveTo>
                <a:cubicBezTo>
                  <a:pt x="2805318" y="213510"/>
                  <a:pt x="2757972" y="166164"/>
                  <a:pt x="2699567" y="166165"/>
                </a:cubicBezTo>
                <a:lnTo>
                  <a:pt x="2605985" y="166164"/>
                </a:lnTo>
                <a:cubicBezTo>
                  <a:pt x="2569718" y="166164"/>
                  <a:pt x="2537715" y="184420"/>
                  <a:pt x="2520278" y="213348"/>
                </a:cubicBezTo>
                <a:lnTo>
                  <a:pt x="2520278" y="1144667"/>
                </a:lnTo>
                <a:lnTo>
                  <a:pt x="2805318" y="1429706"/>
                </a:lnTo>
                <a:close/>
                <a:moveTo>
                  <a:pt x="2914414" y="2183230"/>
                </a:moveTo>
                <a:cubicBezTo>
                  <a:pt x="2916138" y="2161337"/>
                  <a:pt x="2914974" y="2139034"/>
                  <a:pt x="2910723" y="2116871"/>
                </a:cubicBezTo>
                <a:cubicBezTo>
                  <a:pt x="2904917" y="2086596"/>
                  <a:pt x="2893664" y="2058206"/>
                  <a:pt x="2877586" y="2033043"/>
                </a:cubicBezTo>
                <a:lnTo>
                  <a:pt x="2910320" y="2002876"/>
                </a:lnTo>
                <a:lnTo>
                  <a:pt x="2839132" y="1925632"/>
                </a:lnTo>
                <a:lnTo>
                  <a:pt x="2804911" y="1957169"/>
                </a:lnTo>
                <a:cubicBezTo>
                  <a:pt x="2786423" y="1944693"/>
                  <a:pt x="2766308" y="1928861"/>
                  <a:pt x="2744536" y="1921686"/>
                </a:cubicBezTo>
                <a:cubicBezTo>
                  <a:pt x="2663685" y="1894525"/>
                  <a:pt x="2593444" y="1900720"/>
                  <a:pt x="2520278" y="1962365"/>
                </a:cubicBezTo>
                <a:lnTo>
                  <a:pt x="2520278" y="2377609"/>
                </a:lnTo>
                <a:lnTo>
                  <a:pt x="2534679" y="2403844"/>
                </a:lnTo>
                <a:cubicBezTo>
                  <a:pt x="2535520" y="2412330"/>
                  <a:pt x="2535725" y="2419536"/>
                  <a:pt x="2535211" y="2425889"/>
                </a:cubicBezTo>
                <a:cubicBezTo>
                  <a:pt x="2534104" y="2439525"/>
                  <a:pt x="2529673" y="2449229"/>
                  <a:pt x="2520278" y="2458554"/>
                </a:cubicBezTo>
                <a:lnTo>
                  <a:pt x="2520278" y="2643589"/>
                </a:lnTo>
                <a:cubicBezTo>
                  <a:pt x="2555319" y="2634093"/>
                  <a:pt x="2587477" y="2615579"/>
                  <a:pt x="2615369" y="2590681"/>
                </a:cubicBezTo>
                <a:lnTo>
                  <a:pt x="2615836" y="2591152"/>
                </a:lnTo>
                <a:cubicBezTo>
                  <a:pt x="2616723" y="2590269"/>
                  <a:pt x="2617603" y="2589375"/>
                  <a:pt x="2618311" y="2588315"/>
                </a:cubicBezTo>
                <a:lnTo>
                  <a:pt x="2619475" y="2587378"/>
                </a:lnTo>
                <a:lnTo>
                  <a:pt x="2619297" y="2587184"/>
                </a:lnTo>
                <a:cubicBezTo>
                  <a:pt x="2669117" y="2535196"/>
                  <a:pt x="2699996" y="2462122"/>
                  <a:pt x="2687110" y="2392597"/>
                </a:cubicBezTo>
                <a:cubicBezTo>
                  <a:pt x="2678683" y="2347127"/>
                  <a:pt x="2659987" y="2307337"/>
                  <a:pt x="2625854" y="2265038"/>
                </a:cubicBezTo>
                <a:lnTo>
                  <a:pt x="2766406" y="2135507"/>
                </a:lnTo>
                <a:lnTo>
                  <a:pt x="2769253" y="2144002"/>
                </a:lnTo>
                <a:cubicBezTo>
                  <a:pt x="2776409" y="2181310"/>
                  <a:pt x="2762789" y="2219567"/>
                  <a:pt x="2733668" y="2243962"/>
                </a:cubicBezTo>
                <a:lnTo>
                  <a:pt x="2826169" y="2354385"/>
                </a:lnTo>
                <a:cubicBezTo>
                  <a:pt x="2878065" y="2310913"/>
                  <a:pt x="2909241" y="2248912"/>
                  <a:pt x="2914414" y="2183230"/>
                </a:cubicBezTo>
                <a:close/>
                <a:moveTo>
                  <a:pt x="3235338" y="2774350"/>
                </a:moveTo>
                <a:cubicBezTo>
                  <a:pt x="3235338" y="2877325"/>
                  <a:pt x="3151861" y="2960802"/>
                  <a:pt x="3048886" y="2960802"/>
                </a:cubicBezTo>
                <a:cubicBezTo>
                  <a:pt x="2945911" y="2960803"/>
                  <a:pt x="2862434" y="2877325"/>
                  <a:pt x="2862434" y="2774350"/>
                </a:cubicBezTo>
                <a:cubicBezTo>
                  <a:pt x="2862434" y="2671376"/>
                  <a:pt x="2945911" y="2587898"/>
                  <a:pt x="3048886" y="2587898"/>
                </a:cubicBezTo>
                <a:cubicBezTo>
                  <a:pt x="3151861" y="2587898"/>
                  <a:pt x="3235338" y="2671376"/>
                  <a:pt x="3235338" y="2774350"/>
                </a:cubicBezTo>
                <a:close/>
                <a:moveTo>
                  <a:pt x="3606651" y="2485745"/>
                </a:moveTo>
                <a:lnTo>
                  <a:pt x="3292699" y="2171793"/>
                </a:lnTo>
                <a:lnTo>
                  <a:pt x="2520278" y="2944214"/>
                </a:lnTo>
                <a:lnTo>
                  <a:pt x="2520278" y="3010525"/>
                </a:lnTo>
                <a:lnTo>
                  <a:pt x="2808865" y="3299112"/>
                </a:lnTo>
                <a:cubicBezTo>
                  <a:pt x="2860660" y="3255244"/>
                  <a:pt x="2927822" y="3229604"/>
                  <a:pt x="3000972" y="3229604"/>
                </a:cubicBezTo>
                <a:cubicBezTo>
                  <a:pt x="3062536" y="3229604"/>
                  <a:pt x="3119856" y="3247765"/>
                  <a:pt x="3167617" y="3279410"/>
                </a:cubicBezTo>
                <a:lnTo>
                  <a:pt x="3587562" y="2859467"/>
                </a:lnTo>
                <a:cubicBezTo>
                  <a:pt x="3545449" y="2800746"/>
                  <a:pt x="3525068" y="2726637"/>
                  <a:pt x="3534396" y="2649265"/>
                </a:cubicBezTo>
                <a:cubicBezTo>
                  <a:pt x="3541975" y="2586391"/>
                  <a:pt x="3568098" y="2530271"/>
                  <a:pt x="3606651" y="2485745"/>
                </a:cubicBezTo>
                <a:close/>
                <a:moveTo>
                  <a:pt x="4021059" y="2645448"/>
                </a:moveTo>
                <a:lnTo>
                  <a:pt x="2951795" y="3714712"/>
                </a:lnTo>
                <a:lnTo>
                  <a:pt x="2509320" y="3272237"/>
                </a:lnTo>
                <a:cubicBezTo>
                  <a:pt x="2467852" y="3459824"/>
                  <a:pt x="2300387" y="3599829"/>
                  <a:pt x="2100223" y="3599828"/>
                </a:cubicBezTo>
                <a:lnTo>
                  <a:pt x="1854311" y="3599828"/>
                </a:lnTo>
                <a:lnTo>
                  <a:pt x="1854311" y="2814686"/>
                </a:lnTo>
                <a:cubicBezTo>
                  <a:pt x="1854311" y="2634262"/>
                  <a:pt x="1708049" y="2488000"/>
                  <a:pt x="1527625" y="2488000"/>
                </a:cubicBezTo>
                <a:lnTo>
                  <a:pt x="1028869" y="2488000"/>
                </a:lnTo>
                <a:cubicBezTo>
                  <a:pt x="848445" y="2488000"/>
                  <a:pt x="702182" y="2634263"/>
                  <a:pt x="702182" y="2814687"/>
                </a:cubicBezTo>
                <a:lnTo>
                  <a:pt x="702182" y="3599827"/>
                </a:lnTo>
                <a:lnTo>
                  <a:pt x="420055" y="3599828"/>
                </a:lnTo>
                <a:cubicBezTo>
                  <a:pt x="188065" y="3599829"/>
                  <a:pt x="-1" y="3411763"/>
                  <a:pt x="0" y="3179773"/>
                </a:cubicBezTo>
                <a:lnTo>
                  <a:pt x="0" y="0"/>
                </a:lnTo>
                <a:lnTo>
                  <a:pt x="2520277" y="0"/>
                </a:lnTo>
                <a:lnTo>
                  <a:pt x="2520278" y="1"/>
                </a:lnTo>
                <a:lnTo>
                  <a:pt x="2669855" y="1"/>
                </a:lnTo>
                <a:cubicBezTo>
                  <a:pt x="2828680" y="1"/>
                  <a:pt x="2957434" y="128755"/>
                  <a:pt x="2957434" y="287580"/>
                </a:cubicBezTo>
                <a:lnTo>
                  <a:pt x="2957433" y="1512336"/>
                </a:lnTo>
                <a:cubicBezTo>
                  <a:pt x="2957434" y="1533672"/>
                  <a:pt x="2955111" y="1554464"/>
                  <a:pt x="2949906" y="15742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0" name="Rectangle 50">
            <a:extLst>
              <a:ext uri="{FF2B5EF4-FFF2-40B4-BE49-F238E27FC236}">
                <a16:creationId xmlns:a16="http://schemas.microsoft.com/office/drawing/2014/main" id="{1E62AFBD-7FAF-4D6F-B3AA-18BBBF89BBC5}"/>
              </a:ext>
            </a:extLst>
          </p:cNvPr>
          <p:cNvSpPr>
            <a:spLocks noChangeAspect="1"/>
          </p:cNvSpPr>
          <p:nvPr/>
        </p:nvSpPr>
        <p:spPr>
          <a:xfrm>
            <a:off x="1323941" y="4017263"/>
            <a:ext cx="282024" cy="161533"/>
          </a:xfrm>
          <a:custGeom>
            <a:avLst/>
            <a:gdLst/>
            <a:ahLst/>
            <a:cxnLst/>
            <a:rect l="l" t="t" r="r" b="b"/>
            <a:pathLst>
              <a:path w="2797236" h="1602166">
                <a:moveTo>
                  <a:pt x="676854" y="738042"/>
                </a:moveTo>
                <a:cubicBezTo>
                  <a:pt x="614942" y="702297"/>
                  <a:pt x="535774" y="723510"/>
                  <a:pt x="500029" y="785422"/>
                </a:cubicBezTo>
                <a:cubicBezTo>
                  <a:pt x="464284" y="847335"/>
                  <a:pt x="485497" y="926503"/>
                  <a:pt x="547409" y="962248"/>
                </a:cubicBezTo>
                <a:cubicBezTo>
                  <a:pt x="609321" y="997993"/>
                  <a:pt x="688490" y="976780"/>
                  <a:pt x="724235" y="914867"/>
                </a:cubicBezTo>
                <a:cubicBezTo>
                  <a:pt x="759980" y="852955"/>
                  <a:pt x="738766" y="773787"/>
                  <a:pt x="676854" y="738042"/>
                </a:cubicBezTo>
                <a:close/>
                <a:moveTo>
                  <a:pt x="1505478" y="880583"/>
                </a:moveTo>
                <a:lnTo>
                  <a:pt x="1475082" y="873061"/>
                </a:lnTo>
                <a:lnTo>
                  <a:pt x="1475082" y="1008668"/>
                </a:lnTo>
                <a:cubicBezTo>
                  <a:pt x="1478425" y="1007382"/>
                  <a:pt x="1481683" y="1005827"/>
                  <a:pt x="1484860" y="1004059"/>
                </a:cubicBezTo>
                <a:cubicBezTo>
                  <a:pt x="1512039" y="988933"/>
                  <a:pt x="1529130" y="960585"/>
                  <a:pt x="1529788" y="929597"/>
                </a:cubicBezTo>
                <a:cubicBezTo>
                  <a:pt x="1530028" y="906726"/>
                  <a:pt x="1526034" y="896074"/>
                  <a:pt x="1505478" y="880583"/>
                </a:cubicBezTo>
                <a:close/>
                <a:moveTo>
                  <a:pt x="1395816" y="619564"/>
                </a:moveTo>
                <a:cubicBezTo>
                  <a:pt x="1376272" y="632083"/>
                  <a:pt x="1363760" y="652864"/>
                  <a:pt x="1361807" y="675926"/>
                </a:cubicBezTo>
                <a:lnTo>
                  <a:pt x="1362578" y="675894"/>
                </a:lnTo>
                <a:cubicBezTo>
                  <a:pt x="1361574" y="701623"/>
                  <a:pt x="1371022" y="725250"/>
                  <a:pt x="1395009" y="740923"/>
                </a:cubicBezTo>
                <a:lnTo>
                  <a:pt x="1395816" y="741452"/>
                </a:lnTo>
                <a:close/>
                <a:moveTo>
                  <a:pt x="1475082" y="467094"/>
                </a:moveTo>
                <a:lnTo>
                  <a:pt x="1475082" y="500684"/>
                </a:lnTo>
                <a:cubicBezTo>
                  <a:pt x="1497267" y="504631"/>
                  <a:pt x="1518774" y="512905"/>
                  <a:pt x="1538543" y="525166"/>
                </a:cubicBezTo>
                <a:cubicBezTo>
                  <a:pt x="1596427" y="561066"/>
                  <a:pt x="1630319" y="625508"/>
                  <a:pt x="1627098" y="693545"/>
                </a:cubicBezTo>
                <a:lnTo>
                  <a:pt x="1518521" y="688404"/>
                </a:lnTo>
                <a:cubicBezTo>
                  <a:pt x="1519877" y="659770"/>
                  <a:pt x="1505613" y="632649"/>
                  <a:pt x="1481252" y="617540"/>
                </a:cubicBezTo>
                <a:lnTo>
                  <a:pt x="1475082" y="614775"/>
                </a:lnTo>
                <a:lnTo>
                  <a:pt x="1475082" y="759007"/>
                </a:lnTo>
                <a:cubicBezTo>
                  <a:pt x="1516008" y="761698"/>
                  <a:pt x="1547648" y="771672"/>
                  <a:pt x="1577189" y="790249"/>
                </a:cubicBezTo>
                <a:cubicBezTo>
                  <a:pt x="1622357" y="818652"/>
                  <a:pt x="1647114" y="873156"/>
                  <a:pt x="1650484" y="927386"/>
                </a:cubicBezTo>
                <a:lnTo>
                  <a:pt x="1650683" y="927386"/>
                </a:lnTo>
                <a:lnTo>
                  <a:pt x="1650607" y="928511"/>
                </a:lnTo>
                <a:cubicBezTo>
                  <a:pt x="1650834" y="929446"/>
                  <a:pt x="1650880" y="930391"/>
                  <a:pt x="1650916" y="931336"/>
                </a:cubicBezTo>
                <a:lnTo>
                  <a:pt x="1650415" y="931353"/>
                </a:lnTo>
                <a:cubicBezTo>
                  <a:pt x="1649239" y="1005482"/>
                  <a:pt x="1608533" y="1073418"/>
                  <a:pt x="1543577" y="1109567"/>
                </a:cubicBezTo>
                <a:cubicBezTo>
                  <a:pt x="1521978" y="1121587"/>
                  <a:pt x="1498805" y="1129476"/>
                  <a:pt x="1475082" y="1132835"/>
                </a:cubicBezTo>
                <a:lnTo>
                  <a:pt x="1475082" y="1165545"/>
                </a:lnTo>
                <a:lnTo>
                  <a:pt x="1395816" y="1165545"/>
                </a:lnTo>
                <a:lnTo>
                  <a:pt x="1395816" y="1130194"/>
                </a:lnTo>
                <a:cubicBezTo>
                  <a:pt x="1373613" y="1125585"/>
                  <a:pt x="1352168" y="1116888"/>
                  <a:pt x="1332303" y="1104568"/>
                </a:cubicBezTo>
                <a:cubicBezTo>
                  <a:pt x="1268003" y="1064689"/>
                  <a:pt x="1230355" y="993103"/>
                  <a:pt x="1233933" y="917525"/>
                </a:cubicBezTo>
                <a:lnTo>
                  <a:pt x="1354544" y="923236"/>
                </a:lnTo>
                <a:cubicBezTo>
                  <a:pt x="1353040" y="954989"/>
                  <a:pt x="1368828" y="985067"/>
                  <a:pt x="1395816" y="1001849"/>
                </a:cubicBezTo>
                <a:lnTo>
                  <a:pt x="1395816" y="862479"/>
                </a:lnTo>
                <a:cubicBezTo>
                  <a:pt x="1368998" y="855832"/>
                  <a:pt x="1344002" y="843677"/>
                  <a:pt x="1322380" y="825533"/>
                </a:cubicBezTo>
                <a:cubicBezTo>
                  <a:pt x="1279142" y="789250"/>
                  <a:pt x="1253317" y="736644"/>
                  <a:pt x="1251176" y="680490"/>
                </a:cubicBezTo>
                <a:cubicBezTo>
                  <a:pt x="1251334" y="597461"/>
                  <a:pt x="1284345" y="551005"/>
                  <a:pt x="1345251" y="517567"/>
                </a:cubicBezTo>
                <a:cubicBezTo>
                  <a:pt x="1360367" y="509155"/>
                  <a:pt x="1379438" y="506089"/>
                  <a:pt x="1395816" y="502211"/>
                </a:cubicBezTo>
                <a:lnTo>
                  <a:pt x="1395816" y="467094"/>
                </a:lnTo>
                <a:close/>
                <a:moveTo>
                  <a:pt x="1670907" y="420372"/>
                </a:moveTo>
                <a:cubicBezTo>
                  <a:pt x="1452232" y="294120"/>
                  <a:pt x="1172613" y="369043"/>
                  <a:pt x="1046361" y="587719"/>
                </a:cubicBezTo>
                <a:cubicBezTo>
                  <a:pt x="920108" y="806395"/>
                  <a:pt x="995032" y="1086013"/>
                  <a:pt x="1213707" y="1212266"/>
                </a:cubicBezTo>
                <a:cubicBezTo>
                  <a:pt x="1432383" y="1338518"/>
                  <a:pt x="1712002" y="1263595"/>
                  <a:pt x="1838254" y="1044919"/>
                </a:cubicBezTo>
                <a:cubicBezTo>
                  <a:pt x="1964507" y="826243"/>
                  <a:pt x="1889583" y="546625"/>
                  <a:pt x="1670907" y="420372"/>
                </a:cubicBezTo>
                <a:close/>
                <a:moveTo>
                  <a:pt x="2337204" y="670392"/>
                </a:moveTo>
                <a:cubicBezTo>
                  <a:pt x="2275292" y="634647"/>
                  <a:pt x="2196124" y="655860"/>
                  <a:pt x="2160379" y="717772"/>
                </a:cubicBezTo>
                <a:cubicBezTo>
                  <a:pt x="2124634" y="779684"/>
                  <a:pt x="2145847" y="858852"/>
                  <a:pt x="2207759" y="894597"/>
                </a:cubicBezTo>
                <a:cubicBezTo>
                  <a:pt x="2269672" y="930342"/>
                  <a:pt x="2348840" y="909129"/>
                  <a:pt x="2384585" y="847217"/>
                </a:cubicBezTo>
                <a:cubicBezTo>
                  <a:pt x="2420330" y="785305"/>
                  <a:pt x="2399117" y="706137"/>
                  <a:pt x="2337204" y="670392"/>
                </a:cubicBezTo>
                <a:close/>
                <a:moveTo>
                  <a:pt x="2384613" y="233313"/>
                </a:moveTo>
                <a:cubicBezTo>
                  <a:pt x="2428818" y="319090"/>
                  <a:pt x="2503845" y="385970"/>
                  <a:pt x="2595156" y="420224"/>
                </a:cubicBezTo>
                <a:lnTo>
                  <a:pt x="2595155" y="1152677"/>
                </a:lnTo>
                <a:cubicBezTo>
                  <a:pt x="2489919" y="1191773"/>
                  <a:pt x="2405690" y="1273809"/>
                  <a:pt x="2363285" y="1377636"/>
                </a:cubicBezTo>
                <a:lnTo>
                  <a:pt x="402182" y="1377636"/>
                </a:lnTo>
                <a:cubicBezTo>
                  <a:pt x="366180" y="1300676"/>
                  <a:pt x="305669" y="1237745"/>
                  <a:pt x="230221" y="1198942"/>
                </a:cubicBezTo>
                <a:lnTo>
                  <a:pt x="230221" y="415045"/>
                </a:lnTo>
                <a:cubicBezTo>
                  <a:pt x="307865" y="376272"/>
                  <a:pt x="370258" y="312122"/>
                  <a:pt x="407224" y="233313"/>
                </a:cubicBezTo>
                <a:close/>
                <a:moveTo>
                  <a:pt x="2374194" y="127259"/>
                </a:moveTo>
                <a:lnTo>
                  <a:pt x="406569" y="127259"/>
                </a:lnTo>
                <a:cubicBezTo>
                  <a:pt x="368226" y="267341"/>
                  <a:pt x="255955" y="376146"/>
                  <a:pt x="114433" y="410154"/>
                </a:cubicBezTo>
                <a:lnTo>
                  <a:pt x="114433" y="1207711"/>
                </a:lnTo>
                <a:cubicBezTo>
                  <a:pt x="249220" y="1241659"/>
                  <a:pt x="356431" y="1343562"/>
                  <a:pt x="397550" y="1475019"/>
                </a:cubicBezTo>
                <a:lnTo>
                  <a:pt x="2364592" y="1475019"/>
                </a:lnTo>
                <a:cubicBezTo>
                  <a:pt x="2403043" y="1323089"/>
                  <a:pt x="2527516" y="1206120"/>
                  <a:pt x="2682804" y="1177407"/>
                </a:cubicBezTo>
                <a:lnTo>
                  <a:pt x="2682804" y="401000"/>
                </a:lnTo>
                <a:cubicBezTo>
                  <a:pt x="2536308" y="373254"/>
                  <a:pt x="2418049" y="266915"/>
                  <a:pt x="2374194" y="127259"/>
                </a:cubicBezTo>
                <a:close/>
                <a:moveTo>
                  <a:pt x="2797236" y="112"/>
                </a:moveTo>
                <a:lnTo>
                  <a:pt x="2797236" y="1602166"/>
                </a:lnTo>
                <a:lnTo>
                  <a:pt x="419639" y="1602166"/>
                </a:lnTo>
                <a:lnTo>
                  <a:pt x="12661" y="1602166"/>
                </a:lnTo>
                <a:lnTo>
                  <a:pt x="0" y="1602166"/>
                </a:lnTo>
                <a:lnTo>
                  <a:pt x="0" y="112"/>
                </a:lnTo>
                <a:lnTo>
                  <a:pt x="2352082" y="112"/>
                </a:lnTo>
                <a:cubicBezTo>
                  <a:pt x="2352071" y="75"/>
                  <a:pt x="2352071" y="37"/>
                  <a:pt x="2352071" y="0"/>
                </a:cubicBezTo>
                <a:lnTo>
                  <a:pt x="2759048" y="0"/>
                </a:lnTo>
                <a:lnTo>
                  <a:pt x="2759047" y="11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1" name="Diagonal Stripe 18">
            <a:extLst>
              <a:ext uri="{FF2B5EF4-FFF2-40B4-BE49-F238E27FC236}">
                <a16:creationId xmlns:a16="http://schemas.microsoft.com/office/drawing/2014/main" id="{ABCF2908-372D-4AE1-B475-30C3574FF38B}"/>
              </a:ext>
            </a:extLst>
          </p:cNvPr>
          <p:cNvSpPr>
            <a:spLocks noChangeAspect="1"/>
          </p:cNvSpPr>
          <p:nvPr/>
        </p:nvSpPr>
        <p:spPr>
          <a:xfrm rot="2848566">
            <a:off x="5523639" y="4523798"/>
            <a:ext cx="310689" cy="310226"/>
          </a:xfrm>
          <a:custGeom>
            <a:avLst/>
            <a:gdLst>
              <a:gd name="connsiteX0" fmla="*/ 2711097 w 4203112"/>
              <a:gd name="connsiteY0" fmla="*/ 2591096 h 4242998"/>
              <a:gd name="connsiteX1" fmla="*/ 2769667 w 4203112"/>
              <a:gd name="connsiteY1" fmla="*/ 2552217 h 4242998"/>
              <a:gd name="connsiteX2" fmla="*/ 2887654 w 4203112"/>
              <a:gd name="connsiteY2" fmla="*/ 2586370 h 4242998"/>
              <a:gd name="connsiteX3" fmla="*/ 2942683 w 4203112"/>
              <a:gd name="connsiteY3" fmla="*/ 2773697 h 4242998"/>
              <a:gd name="connsiteX4" fmla="*/ 2935472 w 4203112"/>
              <a:gd name="connsiteY4" fmla="*/ 2796870 h 4242998"/>
              <a:gd name="connsiteX5" fmla="*/ 2711097 w 4203112"/>
              <a:gd name="connsiteY5" fmla="*/ 2591096 h 4242998"/>
              <a:gd name="connsiteX6" fmla="*/ 2171384 w 4203112"/>
              <a:gd name="connsiteY6" fmla="*/ 2337588 h 4242998"/>
              <a:gd name="connsiteX7" fmla="*/ 2373058 w 4203112"/>
              <a:gd name="connsiteY7" fmla="*/ 2522544 h 4242998"/>
              <a:gd name="connsiteX8" fmla="*/ 2370959 w 4203112"/>
              <a:gd name="connsiteY8" fmla="*/ 2523075 h 4242998"/>
              <a:gd name="connsiteX9" fmla="*/ 2214151 w 4203112"/>
              <a:gd name="connsiteY9" fmla="*/ 2478059 h 4242998"/>
              <a:gd name="connsiteX10" fmla="*/ 2213034 w 4203112"/>
              <a:gd name="connsiteY10" fmla="*/ 2479384 h 4242998"/>
              <a:gd name="connsiteX11" fmla="*/ 2171384 w 4203112"/>
              <a:gd name="connsiteY11" fmla="*/ 2337588 h 4242998"/>
              <a:gd name="connsiteX12" fmla="*/ 1919108 w 4203112"/>
              <a:gd name="connsiteY12" fmla="*/ 2106226 h 4242998"/>
              <a:gd name="connsiteX13" fmla="*/ 1977212 w 4203112"/>
              <a:gd name="connsiteY13" fmla="*/ 2159513 h 4242998"/>
              <a:gd name="connsiteX14" fmla="*/ 1925891 w 4203112"/>
              <a:gd name="connsiteY14" fmla="*/ 2266478 h 4242998"/>
              <a:gd name="connsiteX15" fmla="*/ 2052710 w 4203112"/>
              <a:gd name="connsiteY15" fmla="*/ 2669358 h 4242998"/>
              <a:gd name="connsiteX16" fmla="*/ 2400744 w 4203112"/>
              <a:gd name="connsiteY16" fmla="*/ 2771636 h 4242998"/>
              <a:gd name="connsiteX17" fmla="*/ 2573309 w 4203112"/>
              <a:gd name="connsiteY17" fmla="*/ 2706193 h 4242998"/>
              <a:gd name="connsiteX18" fmla="*/ 2803909 w 4203112"/>
              <a:gd name="connsiteY18" fmla="*/ 2917676 h 4242998"/>
              <a:gd name="connsiteX19" fmla="*/ 2611209 w 4203112"/>
              <a:gd name="connsiteY19" fmla="*/ 2866675 h 4242998"/>
              <a:gd name="connsiteX20" fmla="*/ 2418743 w 4203112"/>
              <a:gd name="connsiteY20" fmla="*/ 3057571 h 4242998"/>
              <a:gd name="connsiteX21" fmla="*/ 2877490 w 4203112"/>
              <a:gd name="connsiteY21" fmla="*/ 3178631 h 4242998"/>
              <a:gd name="connsiteX22" fmla="*/ 3016268 w 4203112"/>
              <a:gd name="connsiteY22" fmla="*/ 3112430 h 4242998"/>
              <a:gd name="connsiteX23" fmla="*/ 3074759 w 4203112"/>
              <a:gd name="connsiteY23" fmla="*/ 3166072 h 4242998"/>
              <a:gd name="connsiteX24" fmla="*/ 3195039 w 4203112"/>
              <a:gd name="connsiteY24" fmla="*/ 3034919 h 4242998"/>
              <a:gd name="connsiteX25" fmla="*/ 3140917 w 4203112"/>
              <a:gd name="connsiteY25" fmla="*/ 2985283 h 4242998"/>
              <a:gd name="connsiteX26" fmla="*/ 3206354 w 4203112"/>
              <a:gd name="connsiteY26" fmla="*/ 2836645 h 4242998"/>
              <a:gd name="connsiteX27" fmla="*/ 3073603 w 4203112"/>
              <a:gd name="connsiteY27" fmla="*/ 2389446 h 4242998"/>
              <a:gd name="connsiteX28" fmla="*/ 3074334 w 4203112"/>
              <a:gd name="connsiteY28" fmla="*/ 2388590 h 4242998"/>
              <a:gd name="connsiteX29" fmla="*/ 3069192 w 4203112"/>
              <a:gd name="connsiteY29" fmla="*/ 2384816 h 4242998"/>
              <a:gd name="connsiteX30" fmla="*/ 3067445 w 4203112"/>
              <a:gd name="connsiteY30" fmla="*/ 2382983 h 4242998"/>
              <a:gd name="connsiteX31" fmla="*/ 3067143 w 4203112"/>
              <a:gd name="connsiteY31" fmla="*/ 2383312 h 4242998"/>
              <a:gd name="connsiteX32" fmla="*/ 2729016 w 4203112"/>
              <a:gd name="connsiteY32" fmla="*/ 2296491 h 4242998"/>
              <a:gd name="connsiteX33" fmla="*/ 2522385 w 4203112"/>
              <a:gd name="connsiteY33" fmla="*/ 2418029 h 4242998"/>
              <a:gd name="connsiteX34" fmla="*/ 2283741 w 4203112"/>
              <a:gd name="connsiteY34" fmla="*/ 2199168 h 4242998"/>
              <a:gd name="connsiteX35" fmla="*/ 2297678 w 4203112"/>
              <a:gd name="connsiteY35" fmla="*/ 2193154 h 4242998"/>
              <a:gd name="connsiteX36" fmla="*/ 2471482 w 4203112"/>
              <a:gd name="connsiteY36" fmla="*/ 2239020 h 4242998"/>
              <a:gd name="connsiteX37" fmla="*/ 2644745 w 4203112"/>
              <a:gd name="connsiteY37" fmla="*/ 2067171 h 4242998"/>
              <a:gd name="connsiteX38" fmla="*/ 2231772 w 4203112"/>
              <a:gd name="connsiteY38" fmla="*/ 1958190 h 4242998"/>
              <a:gd name="connsiteX39" fmla="*/ 2094967 w 4203112"/>
              <a:gd name="connsiteY39" fmla="*/ 2026044 h 4242998"/>
              <a:gd name="connsiteX40" fmla="*/ 2039388 w 4203112"/>
              <a:gd name="connsiteY40" fmla="*/ 1975073 h 4242998"/>
              <a:gd name="connsiteX41" fmla="*/ 1919108 w 4203112"/>
              <a:gd name="connsiteY41" fmla="*/ 2106226 h 4242998"/>
              <a:gd name="connsiteX42" fmla="*/ 1078927 w 4203112"/>
              <a:gd name="connsiteY42" fmla="*/ 2448738 h 4242998"/>
              <a:gd name="connsiteX43" fmla="*/ 2259074 w 4203112"/>
              <a:gd name="connsiteY43" fmla="*/ 1170963 h 4242998"/>
              <a:gd name="connsiteX44" fmla="*/ 3829901 w 4203112"/>
              <a:gd name="connsiteY44" fmla="*/ 1459901 h 4242998"/>
              <a:gd name="connsiteX45" fmla="*/ 3448965 w 4203112"/>
              <a:gd name="connsiteY45" fmla="*/ 3384214 h 4242998"/>
              <a:gd name="connsiteX46" fmla="*/ 1444117 w 4203112"/>
              <a:gd name="connsiteY46" fmla="*/ 3911639 h 4242998"/>
              <a:gd name="connsiteX47" fmla="*/ 1441457 w 4203112"/>
              <a:gd name="connsiteY47" fmla="*/ 3907642 h 4242998"/>
              <a:gd name="connsiteX48" fmla="*/ 1078927 w 4203112"/>
              <a:gd name="connsiteY48" fmla="*/ 2448738 h 4242998"/>
              <a:gd name="connsiteX49" fmla="*/ 844073 w 4203112"/>
              <a:gd name="connsiteY49" fmla="*/ 2182941 h 4242998"/>
              <a:gd name="connsiteX50" fmla="*/ 1947259 w 4203112"/>
              <a:gd name="connsiteY50" fmla="*/ 980032 h 4242998"/>
              <a:gd name="connsiteX51" fmla="*/ 2015087 w 4203112"/>
              <a:gd name="connsiteY51" fmla="*/ 977099 h 4242998"/>
              <a:gd name="connsiteX52" fmla="*/ 2156605 w 4203112"/>
              <a:gd name="connsiteY52" fmla="*/ 1106884 h 4242998"/>
              <a:gd name="connsiteX53" fmla="*/ 2159538 w 4203112"/>
              <a:gd name="connsiteY53" fmla="*/ 1174712 h 4242998"/>
              <a:gd name="connsiteX54" fmla="*/ 1056351 w 4203112"/>
              <a:gd name="connsiteY54" fmla="*/ 2377621 h 4242998"/>
              <a:gd name="connsiteX55" fmla="*/ 988524 w 4203112"/>
              <a:gd name="connsiteY55" fmla="*/ 2380554 h 4242998"/>
              <a:gd name="connsiteX56" fmla="*/ 847006 w 4203112"/>
              <a:gd name="connsiteY56" fmla="*/ 2250768 h 4242998"/>
              <a:gd name="connsiteX57" fmla="*/ 844073 w 4203112"/>
              <a:gd name="connsiteY57" fmla="*/ 2182941 h 4242998"/>
              <a:gd name="connsiteX58" fmla="*/ 608369 w 4203112"/>
              <a:gd name="connsiteY58" fmla="*/ 694413 h 4242998"/>
              <a:gd name="connsiteX59" fmla="*/ 1323969 w 4203112"/>
              <a:gd name="connsiteY59" fmla="*/ 580732 h 4242998"/>
              <a:gd name="connsiteX60" fmla="*/ 1407055 w 4203112"/>
              <a:gd name="connsiteY60" fmla="*/ 95866 h 4242998"/>
              <a:gd name="connsiteX61" fmla="*/ 1935243 w 4203112"/>
              <a:gd name="connsiteY61" fmla="*/ 122235 h 4242998"/>
              <a:gd name="connsiteX62" fmla="*/ 1869929 w 4203112"/>
              <a:gd name="connsiteY62" fmla="*/ 929632 h 4242998"/>
              <a:gd name="connsiteX63" fmla="*/ 830647 w 4203112"/>
              <a:gd name="connsiteY63" fmla="*/ 2091045 h 4242998"/>
              <a:gd name="connsiteX64" fmla="*/ 111882 w 4203112"/>
              <a:gd name="connsiteY64" fmla="*/ 2120016 h 4242998"/>
              <a:gd name="connsiteX65" fmla="*/ 509974 w 4203112"/>
              <a:gd name="connsiteY65" fmla="*/ 1414093 h 4242998"/>
              <a:gd name="connsiteX66" fmla="*/ 530788 w 4203112"/>
              <a:gd name="connsiteY66" fmla="*/ 798353 h 4242998"/>
              <a:gd name="connsiteX67" fmla="*/ 608369 w 4203112"/>
              <a:gd name="connsiteY67" fmla="*/ 694413 h 4242998"/>
              <a:gd name="connsiteX0" fmla="*/ 2711097 w 4203112"/>
              <a:gd name="connsiteY0" fmla="*/ 2521084 h 4172986"/>
              <a:gd name="connsiteX1" fmla="*/ 2769667 w 4203112"/>
              <a:gd name="connsiteY1" fmla="*/ 2482205 h 4172986"/>
              <a:gd name="connsiteX2" fmla="*/ 2887654 w 4203112"/>
              <a:gd name="connsiteY2" fmla="*/ 2516358 h 4172986"/>
              <a:gd name="connsiteX3" fmla="*/ 2942683 w 4203112"/>
              <a:gd name="connsiteY3" fmla="*/ 2703685 h 4172986"/>
              <a:gd name="connsiteX4" fmla="*/ 2935472 w 4203112"/>
              <a:gd name="connsiteY4" fmla="*/ 2726858 h 4172986"/>
              <a:gd name="connsiteX5" fmla="*/ 2711097 w 4203112"/>
              <a:gd name="connsiteY5" fmla="*/ 2521084 h 4172986"/>
              <a:gd name="connsiteX6" fmla="*/ 2171384 w 4203112"/>
              <a:gd name="connsiteY6" fmla="*/ 2267576 h 4172986"/>
              <a:gd name="connsiteX7" fmla="*/ 2373058 w 4203112"/>
              <a:gd name="connsiteY7" fmla="*/ 2452532 h 4172986"/>
              <a:gd name="connsiteX8" fmla="*/ 2370959 w 4203112"/>
              <a:gd name="connsiteY8" fmla="*/ 2453063 h 4172986"/>
              <a:gd name="connsiteX9" fmla="*/ 2214151 w 4203112"/>
              <a:gd name="connsiteY9" fmla="*/ 2408047 h 4172986"/>
              <a:gd name="connsiteX10" fmla="*/ 2213034 w 4203112"/>
              <a:gd name="connsiteY10" fmla="*/ 2409372 h 4172986"/>
              <a:gd name="connsiteX11" fmla="*/ 2171384 w 4203112"/>
              <a:gd name="connsiteY11" fmla="*/ 2267576 h 4172986"/>
              <a:gd name="connsiteX12" fmla="*/ 1919108 w 4203112"/>
              <a:gd name="connsiteY12" fmla="*/ 2036214 h 4172986"/>
              <a:gd name="connsiteX13" fmla="*/ 1977212 w 4203112"/>
              <a:gd name="connsiteY13" fmla="*/ 2089501 h 4172986"/>
              <a:gd name="connsiteX14" fmla="*/ 1925891 w 4203112"/>
              <a:gd name="connsiteY14" fmla="*/ 2196466 h 4172986"/>
              <a:gd name="connsiteX15" fmla="*/ 2052710 w 4203112"/>
              <a:gd name="connsiteY15" fmla="*/ 2599346 h 4172986"/>
              <a:gd name="connsiteX16" fmla="*/ 2400744 w 4203112"/>
              <a:gd name="connsiteY16" fmla="*/ 2701624 h 4172986"/>
              <a:gd name="connsiteX17" fmla="*/ 2573309 w 4203112"/>
              <a:gd name="connsiteY17" fmla="*/ 2636181 h 4172986"/>
              <a:gd name="connsiteX18" fmla="*/ 2803909 w 4203112"/>
              <a:gd name="connsiteY18" fmla="*/ 2847664 h 4172986"/>
              <a:gd name="connsiteX19" fmla="*/ 2611209 w 4203112"/>
              <a:gd name="connsiteY19" fmla="*/ 2796663 h 4172986"/>
              <a:gd name="connsiteX20" fmla="*/ 2418743 w 4203112"/>
              <a:gd name="connsiteY20" fmla="*/ 2987559 h 4172986"/>
              <a:gd name="connsiteX21" fmla="*/ 2877490 w 4203112"/>
              <a:gd name="connsiteY21" fmla="*/ 3108619 h 4172986"/>
              <a:gd name="connsiteX22" fmla="*/ 3016268 w 4203112"/>
              <a:gd name="connsiteY22" fmla="*/ 3042418 h 4172986"/>
              <a:gd name="connsiteX23" fmla="*/ 3074759 w 4203112"/>
              <a:gd name="connsiteY23" fmla="*/ 3096060 h 4172986"/>
              <a:gd name="connsiteX24" fmla="*/ 3195039 w 4203112"/>
              <a:gd name="connsiteY24" fmla="*/ 2964907 h 4172986"/>
              <a:gd name="connsiteX25" fmla="*/ 3140917 w 4203112"/>
              <a:gd name="connsiteY25" fmla="*/ 2915271 h 4172986"/>
              <a:gd name="connsiteX26" fmla="*/ 3206354 w 4203112"/>
              <a:gd name="connsiteY26" fmla="*/ 2766633 h 4172986"/>
              <a:gd name="connsiteX27" fmla="*/ 3073603 w 4203112"/>
              <a:gd name="connsiteY27" fmla="*/ 2319434 h 4172986"/>
              <a:gd name="connsiteX28" fmla="*/ 3074334 w 4203112"/>
              <a:gd name="connsiteY28" fmla="*/ 2318578 h 4172986"/>
              <a:gd name="connsiteX29" fmla="*/ 3069192 w 4203112"/>
              <a:gd name="connsiteY29" fmla="*/ 2314804 h 4172986"/>
              <a:gd name="connsiteX30" fmla="*/ 3067445 w 4203112"/>
              <a:gd name="connsiteY30" fmla="*/ 2312971 h 4172986"/>
              <a:gd name="connsiteX31" fmla="*/ 3067143 w 4203112"/>
              <a:gd name="connsiteY31" fmla="*/ 2313300 h 4172986"/>
              <a:gd name="connsiteX32" fmla="*/ 2729016 w 4203112"/>
              <a:gd name="connsiteY32" fmla="*/ 2226479 h 4172986"/>
              <a:gd name="connsiteX33" fmla="*/ 2522385 w 4203112"/>
              <a:gd name="connsiteY33" fmla="*/ 2348017 h 4172986"/>
              <a:gd name="connsiteX34" fmla="*/ 2283741 w 4203112"/>
              <a:gd name="connsiteY34" fmla="*/ 2129156 h 4172986"/>
              <a:gd name="connsiteX35" fmla="*/ 2297678 w 4203112"/>
              <a:gd name="connsiteY35" fmla="*/ 2123142 h 4172986"/>
              <a:gd name="connsiteX36" fmla="*/ 2471482 w 4203112"/>
              <a:gd name="connsiteY36" fmla="*/ 2169008 h 4172986"/>
              <a:gd name="connsiteX37" fmla="*/ 2644745 w 4203112"/>
              <a:gd name="connsiteY37" fmla="*/ 1997159 h 4172986"/>
              <a:gd name="connsiteX38" fmla="*/ 2231772 w 4203112"/>
              <a:gd name="connsiteY38" fmla="*/ 1888178 h 4172986"/>
              <a:gd name="connsiteX39" fmla="*/ 2094967 w 4203112"/>
              <a:gd name="connsiteY39" fmla="*/ 1956032 h 4172986"/>
              <a:gd name="connsiteX40" fmla="*/ 2039388 w 4203112"/>
              <a:gd name="connsiteY40" fmla="*/ 1905061 h 4172986"/>
              <a:gd name="connsiteX41" fmla="*/ 1919108 w 4203112"/>
              <a:gd name="connsiteY41" fmla="*/ 2036214 h 4172986"/>
              <a:gd name="connsiteX42" fmla="*/ 1078927 w 4203112"/>
              <a:gd name="connsiteY42" fmla="*/ 2378726 h 4172986"/>
              <a:gd name="connsiteX43" fmla="*/ 2259074 w 4203112"/>
              <a:gd name="connsiteY43" fmla="*/ 1100951 h 4172986"/>
              <a:gd name="connsiteX44" fmla="*/ 3829901 w 4203112"/>
              <a:gd name="connsiteY44" fmla="*/ 1389889 h 4172986"/>
              <a:gd name="connsiteX45" fmla="*/ 3448965 w 4203112"/>
              <a:gd name="connsiteY45" fmla="*/ 3314202 h 4172986"/>
              <a:gd name="connsiteX46" fmla="*/ 1444117 w 4203112"/>
              <a:gd name="connsiteY46" fmla="*/ 3841627 h 4172986"/>
              <a:gd name="connsiteX47" fmla="*/ 1441457 w 4203112"/>
              <a:gd name="connsiteY47" fmla="*/ 3837630 h 4172986"/>
              <a:gd name="connsiteX48" fmla="*/ 1078927 w 4203112"/>
              <a:gd name="connsiteY48" fmla="*/ 2378726 h 4172986"/>
              <a:gd name="connsiteX49" fmla="*/ 844073 w 4203112"/>
              <a:gd name="connsiteY49" fmla="*/ 2112929 h 4172986"/>
              <a:gd name="connsiteX50" fmla="*/ 1947259 w 4203112"/>
              <a:gd name="connsiteY50" fmla="*/ 910020 h 4172986"/>
              <a:gd name="connsiteX51" fmla="*/ 2015087 w 4203112"/>
              <a:gd name="connsiteY51" fmla="*/ 907087 h 4172986"/>
              <a:gd name="connsiteX52" fmla="*/ 2156605 w 4203112"/>
              <a:gd name="connsiteY52" fmla="*/ 1036872 h 4172986"/>
              <a:gd name="connsiteX53" fmla="*/ 2159538 w 4203112"/>
              <a:gd name="connsiteY53" fmla="*/ 1104700 h 4172986"/>
              <a:gd name="connsiteX54" fmla="*/ 1056351 w 4203112"/>
              <a:gd name="connsiteY54" fmla="*/ 2307609 h 4172986"/>
              <a:gd name="connsiteX55" fmla="*/ 988524 w 4203112"/>
              <a:gd name="connsiteY55" fmla="*/ 2310542 h 4172986"/>
              <a:gd name="connsiteX56" fmla="*/ 847006 w 4203112"/>
              <a:gd name="connsiteY56" fmla="*/ 2180756 h 4172986"/>
              <a:gd name="connsiteX57" fmla="*/ 844073 w 4203112"/>
              <a:gd name="connsiteY57" fmla="*/ 2112929 h 4172986"/>
              <a:gd name="connsiteX58" fmla="*/ 608369 w 4203112"/>
              <a:gd name="connsiteY58" fmla="*/ 624401 h 4172986"/>
              <a:gd name="connsiteX59" fmla="*/ 1323969 w 4203112"/>
              <a:gd name="connsiteY59" fmla="*/ 510720 h 4172986"/>
              <a:gd name="connsiteX60" fmla="*/ 1407055 w 4203112"/>
              <a:gd name="connsiteY60" fmla="*/ 25854 h 4172986"/>
              <a:gd name="connsiteX61" fmla="*/ 1845112 w 4203112"/>
              <a:gd name="connsiteY61" fmla="*/ 150503 h 4172986"/>
              <a:gd name="connsiteX62" fmla="*/ 1869929 w 4203112"/>
              <a:gd name="connsiteY62" fmla="*/ 859620 h 4172986"/>
              <a:gd name="connsiteX63" fmla="*/ 830647 w 4203112"/>
              <a:gd name="connsiteY63" fmla="*/ 2021033 h 4172986"/>
              <a:gd name="connsiteX64" fmla="*/ 111882 w 4203112"/>
              <a:gd name="connsiteY64" fmla="*/ 2050004 h 4172986"/>
              <a:gd name="connsiteX65" fmla="*/ 509974 w 4203112"/>
              <a:gd name="connsiteY65" fmla="*/ 1344081 h 4172986"/>
              <a:gd name="connsiteX66" fmla="*/ 530788 w 4203112"/>
              <a:gd name="connsiteY66" fmla="*/ 728341 h 4172986"/>
              <a:gd name="connsiteX67" fmla="*/ 608369 w 4203112"/>
              <a:gd name="connsiteY67" fmla="*/ 624401 h 4172986"/>
              <a:gd name="connsiteX0" fmla="*/ 2711097 w 4203112"/>
              <a:gd name="connsiteY0" fmla="*/ 2579505 h 4231407"/>
              <a:gd name="connsiteX1" fmla="*/ 2769667 w 4203112"/>
              <a:gd name="connsiteY1" fmla="*/ 2540626 h 4231407"/>
              <a:gd name="connsiteX2" fmla="*/ 2887654 w 4203112"/>
              <a:gd name="connsiteY2" fmla="*/ 2574779 h 4231407"/>
              <a:gd name="connsiteX3" fmla="*/ 2942683 w 4203112"/>
              <a:gd name="connsiteY3" fmla="*/ 2762106 h 4231407"/>
              <a:gd name="connsiteX4" fmla="*/ 2935472 w 4203112"/>
              <a:gd name="connsiteY4" fmla="*/ 2785279 h 4231407"/>
              <a:gd name="connsiteX5" fmla="*/ 2711097 w 4203112"/>
              <a:gd name="connsiteY5" fmla="*/ 2579505 h 4231407"/>
              <a:gd name="connsiteX6" fmla="*/ 2171384 w 4203112"/>
              <a:gd name="connsiteY6" fmla="*/ 2325997 h 4231407"/>
              <a:gd name="connsiteX7" fmla="*/ 2373058 w 4203112"/>
              <a:gd name="connsiteY7" fmla="*/ 2510953 h 4231407"/>
              <a:gd name="connsiteX8" fmla="*/ 2370959 w 4203112"/>
              <a:gd name="connsiteY8" fmla="*/ 2511484 h 4231407"/>
              <a:gd name="connsiteX9" fmla="*/ 2214151 w 4203112"/>
              <a:gd name="connsiteY9" fmla="*/ 2466468 h 4231407"/>
              <a:gd name="connsiteX10" fmla="*/ 2213034 w 4203112"/>
              <a:gd name="connsiteY10" fmla="*/ 2467793 h 4231407"/>
              <a:gd name="connsiteX11" fmla="*/ 2171384 w 4203112"/>
              <a:gd name="connsiteY11" fmla="*/ 2325997 h 4231407"/>
              <a:gd name="connsiteX12" fmla="*/ 1919108 w 4203112"/>
              <a:gd name="connsiteY12" fmla="*/ 2094635 h 4231407"/>
              <a:gd name="connsiteX13" fmla="*/ 1977212 w 4203112"/>
              <a:gd name="connsiteY13" fmla="*/ 2147922 h 4231407"/>
              <a:gd name="connsiteX14" fmla="*/ 1925891 w 4203112"/>
              <a:gd name="connsiteY14" fmla="*/ 2254887 h 4231407"/>
              <a:gd name="connsiteX15" fmla="*/ 2052710 w 4203112"/>
              <a:gd name="connsiteY15" fmla="*/ 2657767 h 4231407"/>
              <a:gd name="connsiteX16" fmla="*/ 2400744 w 4203112"/>
              <a:gd name="connsiteY16" fmla="*/ 2760045 h 4231407"/>
              <a:gd name="connsiteX17" fmla="*/ 2573309 w 4203112"/>
              <a:gd name="connsiteY17" fmla="*/ 2694602 h 4231407"/>
              <a:gd name="connsiteX18" fmla="*/ 2803909 w 4203112"/>
              <a:gd name="connsiteY18" fmla="*/ 2906085 h 4231407"/>
              <a:gd name="connsiteX19" fmla="*/ 2611209 w 4203112"/>
              <a:gd name="connsiteY19" fmla="*/ 2855084 h 4231407"/>
              <a:gd name="connsiteX20" fmla="*/ 2418743 w 4203112"/>
              <a:gd name="connsiteY20" fmla="*/ 3045980 h 4231407"/>
              <a:gd name="connsiteX21" fmla="*/ 2877490 w 4203112"/>
              <a:gd name="connsiteY21" fmla="*/ 3167040 h 4231407"/>
              <a:gd name="connsiteX22" fmla="*/ 3016268 w 4203112"/>
              <a:gd name="connsiteY22" fmla="*/ 3100839 h 4231407"/>
              <a:gd name="connsiteX23" fmla="*/ 3074759 w 4203112"/>
              <a:gd name="connsiteY23" fmla="*/ 3154481 h 4231407"/>
              <a:gd name="connsiteX24" fmla="*/ 3195039 w 4203112"/>
              <a:gd name="connsiteY24" fmla="*/ 3023328 h 4231407"/>
              <a:gd name="connsiteX25" fmla="*/ 3140917 w 4203112"/>
              <a:gd name="connsiteY25" fmla="*/ 2973692 h 4231407"/>
              <a:gd name="connsiteX26" fmla="*/ 3206354 w 4203112"/>
              <a:gd name="connsiteY26" fmla="*/ 2825054 h 4231407"/>
              <a:gd name="connsiteX27" fmla="*/ 3073603 w 4203112"/>
              <a:gd name="connsiteY27" fmla="*/ 2377855 h 4231407"/>
              <a:gd name="connsiteX28" fmla="*/ 3074334 w 4203112"/>
              <a:gd name="connsiteY28" fmla="*/ 2376999 h 4231407"/>
              <a:gd name="connsiteX29" fmla="*/ 3069192 w 4203112"/>
              <a:gd name="connsiteY29" fmla="*/ 2373225 h 4231407"/>
              <a:gd name="connsiteX30" fmla="*/ 3067445 w 4203112"/>
              <a:gd name="connsiteY30" fmla="*/ 2371392 h 4231407"/>
              <a:gd name="connsiteX31" fmla="*/ 3067143 w 4203112"/>
              <a:gd name="connsiteY31" fmla="*/ 2371721 h 4231407"/>
              <a:gd name="connsiteX32" fmla="*/ 2729016 w 4203112"/>
              <a:gd name="connsiteY32" fmla="*/ 2284900 h 4231407"/>
              <a:gd name="connsiteX33" fmla="*/ 2522385 w 4203112"/>
              <a:gd name="connsiteY33" fmla="*/ 2406438 h 4231407"/>
              <a:gd name="connsiteX34" fmla="*/ 2283741 w 4203112"/>
              <a:gd name="connsiteY34" fmla="*/ 2187577 h 4231407"/>
              <a:gd name="connsiteX35" fmla="*/ 2297678 w 4203112"/>
              <a:gd name="connsiteY35" fmla="*/ 2181563 h 4231407"/>
              <a:gd name="connsiteX36" fmla="*/ 2471482 w 4203112"/>
              <a:gd name="connsiteY36" fmla="*/ 2227429 h 4231407"/>
              <a:gd name="connsiteX37" fmla="*/ 2644745 w 4203112"/>
              <a:gd name="connsiteY37" fmla="*/ 2055580 h 4231407"/>
              <a:gd name="connsiteX38" fmla="*/ 2231772 w 4203112"/>
              <a:gd name="connsiteY38" fmla="*/ 1946599 h 4231407"/>
              <a:gd name="connsiteX39" fmla="*/ 2094967 w 4203112"/>
              <a:gd name="connsiteY39" fmla="*/ 2014453 h 4231407"/>
              <a:gd name="connsiteX40" fmla="*/ 2039388 w 4203112"/>
              <a:gd name="connsiteY40" fmla="*/ 1963482 h 4231407"/>
              <a:gd name="connsiteX41" fmla="*/ 1919108 w 4203112"/>
              <a:gd name="connsiteY41" fmla="*/ 2094635 h 4231407"/>
              <a:gd name="connsiteX42" fmla="*/ 1078927 w 4203112"/>
              <a:gd name="connsiteY42" fmla="*/ 2437147 h 4231407"/>
              <a:gd name="connsiteX43" fmla="*/ 2259074 w 4203112"/>
              <a:gd name="connsiteY43" fmla="*/ 1159372 h 4231407"/>
              <a:gd name="connsiteX44" fmla="*/ 3829901 w 4203112"/>
              <a:gd name="connsiteY44" fmla="*/ 1448310 h 4231407"/>
              <a:gd name="connsiteX45" fmla="*/ 3448965 w 4203112"/>
              <a:gd name="connsiteY45" fmla="*/ 3372623 h 4231407"/>
              <a:gd name="connsiteX46" fmla="*/ 1444117 w 4203112"/>
              <a:gd name="connsiteY46" fmla="*/ 3900048 h 4231407"/>
              <a:gd name="connsiteX47" fmla="*/ 1441457 w 4203112"/>
              <a:gd name="connsiteY47" fmla="*/ 3896051 h 4231407"/>
              <a:gd name="connsiteX48" fmla="*/ 1078927 w 4203112"/>
              <a:gd name="connsiteY48" fmla="*/ 2437147 h 4231407"/>
              <a:gd name="connsiteX49" fmla="*/ 844073 w 4203112"/>
              <a:gd name="connsiteY49" fmla="*/ 2171350 h 4231407"/>
              <a:gd name="connsiteX50" fmla="*/ 1947259 w 4203112"/>
              <a:gd name="connsiteY50" fmla="*/ 968441 h 4231407"/>
              <a:gd name="connsiteX51" fmla="*/ 2015087 w 4203112"/>
              <a:gd name="connsiteY51" fmla="*/ 965508 h 4231407"/>
              <a:gd name="connsiteX52" fmla="*/ 2156605 w 4203112"/>
              <a:gd name="connsiteY52" fmla="*/ 1095293 h 4231407"/>
              <a:gd name="connsiteX53" fmla="*/ 2159538 w 4203112"/>
              <a:gd name="connsiteY53" fmla="*/ 1163121 h 4231407"/>
              <a:gd name="connsiteX54" fmla="*/ 1056351 w 4203112"/>
              <a:gd name="connsiteY54" fmla="*/ 2366030 h 4231407"/>
              <a:gd name="connsiteX55" fmla="*/ 988524 w 4203112"/>
              <a:gd name="connsiteY55" fmla="*/ 2368963 h 4231407"/>
              <a:gd name="connsiteX56" fmla="*/ 847006 w 4203112"/>
              <a:gd name="connsiteY56" fmla="*/ 2239177 h 4231407"/>
              <a:gd name="connsiteX57" fmla="*/ 844073 w 4203112"/>
              <a:gd name="connsiteY57" fmla="*/ 2171350 h 4231407"/>
              <a:gd name="connsiteX58" fmla="*/ 608369 w 4203112"/>
              <a:gd name="connsiteY58" fmla="*/ 682822 h 4231407"/>
              <a:gd name="connsiteX59" fmla="*/ 1323969 w 4203112"/>
              <a:gd name="connsiteY59" fmla="*/ 569141 h 4231407"/>
              <a:gd name="connsiteX60" fmla="*/ 1407055 w 4203112"/>
              <a:gd name="connsiteY60" fmla="*/ 84275 h 4231407"/>
              <a:gd name="connsiteX61" fmla="*/ 1845112 w 4203112"/>
              <a:gd name="connsiteY61" fmla="*/ 208924 h 4231407"/>
              <a:gd name="connsiteX62" fmla="*/ 1869929 w 4203112"/>
              <a:gd name="connsiteY62" fmla="*/ 918041 h 4231407"/>
              <a:gd name="connsiteX63" fmla="*/ 830647 w 4203112"/>
              <a:gd name="connsiteY63" fmla="*/ 2079454 h 4231407"/>
              <a:gd name="connsiteX64" fmla="*/ 111882 w 4203112"/>
              <a:gd name="connsiteY64" fmla="*/ 2108425 h 4231407"/>
              <a:gd name="connsiteX65" fmla="*/ 509974 w 4203112"/>
              <a:gd name="connsiteY65" fmla="*/ 1402502 h 4231407"/>
              <a:gd name="connsiteX66" fmla="*/ 530788 w 4203112"/>
              <a:gd name="connsiteY66" fmla="*/ 786762 h 4231407"/>
              <a:gd name="connsiteX67" fmla="*/ 608369 w 4203112"/>
              <a:gd name="connsiteY67" fmla="*/ 682822 h 4231407"/>
              <a:gd name="connsiteX0" fmla="*/ 2711097 w 4203112"/>
              <a:gd name="connsiteY0" fmla="*/ 2591123 h 4243025"/>
              <a:gd name="connsiteX1" fmla="*/ 2769667 w 4203112"/>
              <a:gd name="connsiteY1" fmla="*/ 2552244 h 4243025"/>
              <a:gd name="connsiteX2" fmla="*/ 2887654 w 4203112"/>
              <a:gd name="connsiteY2" fmla="*/ 2586397 h 4243025"/>
              <a:gd name="connsiteX3" fmla="*/ 2942683 w 4203112"/>
              <a:gd name="connsiteY3" fmla="*/ 2773724 h 4243025"/>
              <a:gd name="connsiteX4" fmla="*/ 2935472 w 4203112"/>
              <a:gd name="connsiteY4" fmla="*/ 2796897 h 4243025"/>
              <a:gd name="connsiteX5" fmla="*/ 2711097 w 4203112"/>
              <a:gd name="connsiteY5" fmla="*/ 2591123 h 4243025"/>
              <a:gd name="connsiteX6" fmla="*/ 2171384 w 4203112"/>
              <a:gd name="connsiteY6" fmla="*/ 2337615 h 4243025"/>
              <a:gd name="connsiteX7" fmla="*/ 2373058 w 4203112"/>
              <a:gd name="connsiteY7" fmla="*/ 2522571 h 4243025"/>
              <a:gd name="connsiteX8" fmla="*/ 2370959 w 4203112"/>
              <a:gd name="connsiteY8" fmla="*/ 2523102 h 4243025"/>
              <a:gd name="connsiteX9" fmla="*/ 2214151 w 4203112"/>
              <a:gd name="connsiteY9" fmla="*/ 2478086 h 4243025"/>
              <a:gd name="connsiteX10" fmla="*/ 2213034 w 4203112"/>
              <a:gd name="connsiteY10" fmla="*/ 2479411 h 4243025"/>
              <a:gd name="connsiteX11" fmla="*/ 2171384 w 4203112"/>
              <a:gd name="connsiteY11" fmla="*/ 2337615 h 4243025"/>
              <a:gd name="connsiteX12" fmla="*/ 1919108 w 4203112"/>
              <a:gd name="connsiteY12" fmla="*/ 2106253 h 4243025"/>
              <a:gd name="connsiteX13" fmla="*/ 1977212 w 4203112"/>
              <a:gd name="connsiteY13" fmla="*/ 2159540 h 4243025"/>
              <a:gd name="connsiteX14" fmla="*/ 1925891 w 4203112"/>
              <a:gd name="connsiteY14" fmla="*/ 2266505 h 4243025"/>
              <a:gd name="connsiteX15" fmla="*/ 2052710 w 4203112"/>
              <a:gd name="connsiteY15" fmla="*/ 2669385 h 4243025"/>
              <a:gd name="connsiteX16" fmla="*/ 2400744 w 4203112"/>
              <a:gd name="connsiteY16" fmla="*/ 2771663 h 4243025"/>
              <a:gd name="connsiteX17" fmla="*/ 2573309 w 4203112"/>
              <a:gd name="connsiteY17" fmla="*/ 2706220 h 4243025"/>
              <a:gd name="connsiteX18" fmla="*/ 2803909 w 4203112"/>
              <a:gd name="connsiteY18" fmla="*/ 2917703 h 4243025"/>
              <a:gd name="connsiteX19" fmla="*/ 2611209 w 4203112"/>
              <a:gd name="connsiteY19" fmla="*/ 2866702 h 4243025"/>
              <a:gd name="connsiteX20" fmla="*/ 2418743 w 4203112"/>
              <a:gd name="connsiteY20" fmla="*/ 3057598 h 4243025"/>
              <a:gd name="connsiteX21" fmla="*/ 2877490 w 4203112"/>
              <a:gd name="connsiteY21" fmla="*/ 3178658 h 4243025"/>
              <a:gd name="connsiteX22" fmla="*/ 3016268 w 4203112"/>
              <a:gd name="connsiteY22" fmla="*/ 3112457 h 4243025"/>
              <a:gd name="connsiteX23" fmla="*/ 3074759 w 4203112"/>
              <a:gd name="connsiteY23" fmla="*/ 3166099 h 4243025"/>
              <a:gd name="connsiteX24" fmla="*/ 3195039 w 4203112"/>
              <a:gd name="connsiteY24" fmla="*/ 3034946 h 4243025"/>
              <a:gd name="connsiteX25" fmla="*/ 3140917 w 4203112"/>
              <a:gd name="connsiteY25" fmla="*/ 2985310 h 4243025"/>
              <a:gd name="connsiteX26" fmla="*/ 3206354 w 4203112"/>
              <a:gd name="connsiteY26" fmla="*/ 2836672 h 4243025"/>
              <a:gd name="connsiteX27" fmla="*/ 3073603 w 4203112"/>
              <a:gd name="connsiteY27" fmla="*/ 2389473 h 4243025"/>
              <a:gd name="connsiteX28" fmla="*/ 3074334 w 4203112"/>
              <a:gd name="connsiteY28" fmla="*/ 2388617 h 4243025"/>
              <a:gd name="connsiteX29" fmla="*/ 3069192 w 4203112"/>
              <a:gd name="connsiteY29" fmla="*/ 2384843 h 4243025"/>
              <a:gd name="connsiteX30" fmla="*/ 3067445 w 4203112"/>
              <a:gd name="connsiteY30" fmla="*/ 2383010 h 4243025"/>
              <a:gd name="connsiteX31" fmla="*/ 3067143 w 4203112"/>
              <a:gd name="connsiteY31" fmla="*/ 2383339 h 4243025"/>
              <a:gd name="connsiteX32" fmla="*/ 2729016 w 4203112"/>
              <a:gd name="connsiteY32" fmla="*/ 2296518 h 4243025"/>
              <a:gd name="connsiteX33" fmla="*/ 2522385 w 4203112"/>
              <a:gd name="connsiteY33" fmla="*/ 2418056 h 4243025"/>
              <a:gd name="connsiteX34" fmla="*/ 2283741 w 4203112"/>
              <a:gd name="connsiteY34" fmla="*/ 2199195 h 4243025"/>
              <a:gd name="connsiteX35" fmla="*/ 2297678 w 4203112"/>
              <a:gd name="connsiteY35" fmla="*/ 2193181 h 4243025"/>
              <a:gd name="connsiteX36" fmla="*/ 2471482 w 4203112"/>
              <a:gd name="connsiteY36" fmla="*/ 2239047 h 4243025"/>
              <a:gd name="connsiteX37" fmla="*/ 2644745 w 4203112"/>
              <a:gd name="connsiteY37" fmla="*/ 2067198 h 4243025"/>
              <a:gd name="connsiteX38" fmla="*/ 2231772 w 4203112"/>
              <a:gd name="connsiteY38" fmla="*/ 1958217 h 4243025"/>
              <a:gd name="connsiteX39" fmla="*/ 2094967 w 4203112"/>
              <a:gd name="connsiteY39" fmla="*/ 2026071 h 4243025"/>
              <a:gd name="connsiteX40" fmla="*/ 2039388 w 4203112"/>
              <a:gd name="connsiteY40" fmla="*/ 1975100 h 4243025"/>
              <a:gd name="connsiteX41" fmla="*/ 1919108 w 4203112"/>
              <a:gd name="connsiteY41" fmla="*/ 2106253 h 4243025"/>
              <a:gd name="connsiteX42" fmla="*/ 1078927 w 4203112"/>
              <a:gd name="connsiteY42" fmla="*/ 2448765 h 4243025"/>
              <a:gd name="connsiteX43" fmla="*/ 2259074 w 4203112"/>
              <a:gd name="connsiteY43" fmla="*/ 1170990 h 4243025"/>
              <a:gd name="connsiteX44" fmla="*/ 3829901 w 4203112"/>
              <a:gd name="connsiteY44" fmla="*/ 1459928 h 4243025"/>
              <a:gd name="connsiteX45" fmla="*/ 3448965 w 4203112"/>
              <a:gd name="connsiteY45" fmla="*/ 3384241 h 4243025"/>
              <a:gd name="connsiteX46" fmla="*/ 1444117 w 4203112"/>
              <a:gd name="connsiteY46" fmla="*/ 3911666 h 4243025"/>
              <a:gd name="connsiteX47" fmla="*/ 1441457 w 4203112"/>
              <a:gd name="connsiteY47" fmla="*/ 3907669 h 4243025"/>
              <a:gd name="connsiteX48" fmla="*/ 1078927 w 4203112"/>
              <a:gd name="connsiteY48" fmla="*/ 2448765 h 4243025"/>
              <a:gd name="connsiteX49" fmla="*/ 844073 w 4203112"/>
              <a:gd name="connsiteY49" fmla="*/ 2182968 h 4243025"/>
              <a:gd name="connsiteX50" fmla="*/ 1947259 w 4203112"/>
              <a:gd name="connsiteY50" fmla="*/ 980059 h 4243025"/>
              <a:gd name="connsiteX51" fmla="*/ 2015087 w 4203112"/>
              <a:gd name="connsiteY51" fmla="*/ 977126 h 4243025"/>
              <a:gd name="connsiteX52" fmla="*/ 2156605 w 4203112"/>
              <a:gd name="connsiteY52" fmla="*/ 1106911 h 4243025"/>
              <a:gd name="connsiteX53" fmla="*/ 2159538 w 4203112"/>
              <a:gd name="connsiteY53" fmla="*/ 1174739 h 4243025"/>
              <a:gd name="connsiteX54" fmla="*/ 1056351 w 4203112"/>
              <a:gd name="connsiteY54" fmla="*/ 2377648 h 4243025"/>
              <a:gd name="connsiteX55" fmla="*/ 988524 w 4203112"/>
              <a:gd name="connsiteY55" fmla="*/ 2380581 h 4243025"/>
              <a:gd name="connsiteX56" fmla="*/ 847006 w 4203112"/>
              <a:gd name="connsiteY56" fmla="*/ 2250795 h 4243025"/>
              <a:gd name="connsiteX57" fmla="*/ 844073 w 4203112"/>
              <a:gd name="connsiteY57" fmla="*/ 2182968 h 4243025"/>
              <a:gd name="connsiteX58" fmla="*/ 608369 w 4203112"/>
              <a:gd name="connsiteY58" fmla="*/ 694440 h 4243025"/>
              <a:gd name="connsiteX59" fmla="*/ 1323969 w 4203112"/>
              <a:gd name="connsiteY59" fmla="*/ 580759 h 4243025"/>
              <a:gd name="connsiteX60" fmla="*/ 1407055 w 4203112"/>
              <a:gd name="connsiteY60" fmla="*/ 95893 h 4243025"/>
              <a:gd name="connsiteX61" fmla="*/ 1845112 w 4203112"/>
              <a:gd name="connsiteY61" fmla="*/ 220542 h 4243025"/>
              <a:gd name="connsiteX62" fmla="*/ 1869929 w 4203112"/>
              <a:gd name="connsiteY62" fmla="*/ 929659 h 4243025"/>
              <a:gd name="connsiteX63" fmla="*/ 830647 w 4203112"/>
              <a:gd name="connsiteY63" fmla="*/ 2091072 h 4243025"/>
              <a:gd name="connsiteX64" fmla="*/ 111882 w 4203112"/>
              <a:gd name="connsiteY64" fmla="*/ 2120043 h 4243025"/>
              <a:gd name="connsiteX65" fmla="*/ 509974 w 4203112"/>
              <a:gd name="connsiteY65" fmla="*/ 1414120 h 4243025"/>
              <a:gd name="connsiteX66" fmla="*/ 530788 w 4203112"/>
              <a:gd name="connsiteY66" fmla="*/ 798380 h 4243025"/>
              <a:gd name="connsiteX67" fmla="*/ 608369 w 4203112"/>
              <a:gd name="connsiteY67" fmla="*/ 694440 h 4243025"/>
              <a:gd name="connsiteX0" fmla="*/ 2711097 w 4203112"/>
              <a:gd name="connsiteY0" fmla="*/ 2522365 h 4174267"/>
              <a:gd name="connsiteX1" fmla="*/ 2769667 w 4203112"/>
              <a:gd name="connsiteY1" fmla="*/ 2483486 h 4174267"/>
              <a:gd name="connsiteX2" fmla="*/ 2887654 w 4203112"/>
              <a:gd name="connsiteY2" fmla="*/ 2517639 h 4174267"/>
              <a:gd name="connsiteX3" fmla="*/ 2942683 w 4203112"/>
              <a:gd name="connsiteY3" fmla="*/ 2704966 h 4174267"/>
              <a:gd name="connsiteX4" fmla="*/ 2935472 w 4203112"/>
              <a:gd name="connsiteY4" fmla="*/ 2728139 h 4174267"/>
              <a:gd name="connsiteX5" fmla="*/ 2711097 w 4203112"/>
              <a:gd name="connsiteY5" fmla="*/ 2522365 h 4174267"/>
              <a:gd name="connsiteX6" fmla="*/ 2171384 w 4203112"/>
              <a:gd name="connsiteY6" fmla="*/ 2268857 h 4174267"/>
              <a:gd name="connsiteX7" fmla="*/ 2373058 w 4203112"/>
              <a:gd name="connsiteY7" fmla="*/ 2453813 h 4174267"/>
              <a:gd name="connsiteX8" fmla="*/ 2370959 w 4203112"/>
              <a:gd name="connsiteY8" fmla="*/ 2454344 h 4174267"/>
              <a:gd name="connsiteX9" fmla="*/ 2214151 w 4203112"/>
              <a:gd name="connsiteY9" fmla="*/ 2409328 h 4174267"/>
              <a:gd name="connsiteX10" fmla="*/ 2213034 w 4203112"/>
              <a:gd name="connsiteY10" fmla="*/ 2410653 h 4174267"/>
              <a:gd name="connsiteX11" fmla="*/ 2171384 w 4203112"/>
              <a:gd name="connsiteY11" fmla="*/ 2268857 h 4174267"/>
              <a:gd name="connsiteX12" fmla="*/ 1919108 w 4203112"/>
              <a:gd name="connsiteY12" fmla="*/ 2037495 h 4174267"/>
              <a:gd name="connsiteX13" fmla="*/ 1977212 w 4203112"/>
              <a:gd name="connsiteY13" fmla="*/ 2090782 h 4174267"/>
              <a:gd name="connsiteX14" fmla="*/ 1925891 w 4203112"/>
              <a:gd name="connsiteY14" fmla="*/ 2197747 h 4174267"/>
              <a:gd name="connsiteX15" fmla="*/ 2052710 w 4203112"/>
              <a:gd name="connsiteY15" fmla="*/ 2600627 h 4174267"/>
              <a:gd name="connsiteX16" fmla="*/ 2400744 w 4203112"/>
              <a:gd name="connsiteY16" fmla="*/ 2702905 h 4174267"/>
              <a:gd name="connsiteX17" fmla="*/ 2573309 w 4203112"/>
              <a:gd name="connsiteY17" fmla="*/ 2637462 h 4174267"/>
              <a:gd name="connsiteX18" fmla="*/ 2803909 w 4203112"/>
              <a:gd name="connsiteY18" fmla="*/ 2848945 h 4174267"/>
              <a:gd name="connsiteX19" fmla="*/ 2611209 w 4203112"/>
              <a:gd name="connsiteY19" fmla="*/ 2797944 h 4174267"/>
              <a:gd name="connsiteX20" fmla="*/ 2418743 w 4203112"/>
              <a:gd name="connsiteY20" fmla="*/ 2988840 h 4174267"/>
              <a:gd name="connsiteX21" fmla="*/ 2877490 w 4203112"/>
              <a:gd name="connsiteY21" fmla="*/ 3109900 h 4174267"/>
              <a:gd name="connsiteX22" fmla="*/ 3016268 w 4203112"/>
              <a:gd name="connsiteY22" fmla="*/ 3043699 h 4174267"/>
              <a:gd name="connsiteX23" fmla="*/ 3074759 w 4203112"/>
              <a:gd name="connsiteY23" fmla="*/ 3097341 h 4174267"/>
              <a:gd name="connsiteX24" fmla="*/ 3195039 w 4203112"/>
              <a:gd name="connsiteY24" fmla="*/ 2966188 h 4174267"/>
              <a:gd name="connsiteX25" fmla="*/ 3140917 w 4203112"/>
              <a:gd name="connsiteY25" fmla="*/ 2916552 h 4174267"/>
              <a:gd name="connsiteX26" fmla="*/ 3206354 w 4203112"/>
              <a:gd name="connsiteY26" fmla="*/ 2767914 h 4174267"/>
              <a:gd name="connsiteX27" fmla="*/ 3073603 w 4203112"/>
              <a:gd name="connsiteY27" fmla="*/ 2320715 h 4174267"/>
              <a:gd name="connsiteX28" fmla="*/ 3074334 w 4203112"/>
              <a:gd name="connsiteY28" fmla="*/ 2319859 h 4174267"/>
              <a:gd name="connsiteX29" fmla="*/ 3069192 w 4203112"/>
              <a:gd name="connsiteY29" fmla="*/ 2316085 h 4174267"/>
              <a:gd name="connsiteX30" fmla="*/ 3067445 w 4203112"/>
              <a:gd name="connsiteY30" fmla="*/ 2314252 h 4174267"/>
              <a:gd name="connsiteX31" fmla="*/ 3067143 w 4203112"/>
              <a:gd name="connsiteY31" fmla="*/ 2314581 h 4174267"/>
              <a:gd name="connsiteX32" fmla="*/ 2729016 w 4203112"/>
              <a:gd name="connsiteY32" fmla="*/ 2227760 h 4174267"/>
              <a:gd name="connsiteX33" fmla="*/ 2522385 w 4203112"/>
              <a:gd name="connsiteY33" fmla="*/ 2349298 h 4174267"/>
              <a:gd name="connsiteX34" fmla="*/ 2283741 w 4203112"/>
              <a:gd name="connsiteY34" fmla="*/ 2130437 h 4174267"/>
              <a:gd name="connsiteX35" fmla="*/ 2297678 w 4203112"/>
              <a:gd name="connsiteY35" fmla="*/ 2124423 h 4174267"/>
              <a:gd name="connsiteX36" fmla="*/ 2471482 w 4203112"/>
              <a:gd name="connsiteY36" fmla="*/ 2170289 h 4174267"/>
              <a:gd name="connsiteX37" fmla="*/ 2644745 w 4203112"/>
              <a:gd name="connsiteY37" fmla="*/ 1998440 h 4174267"/>
              <a:gd name="connsiteX38" fmla="*/ 2231772 w 4203112"/>
              <a:gd name="connsiteY38" fmla="*/ 1889459 h 4174267"/>
              <a:gd name="connsiteX39" fmla="*/ 2094967 w 4203112"/>
              <a:gd name="connsiteY39" fmla="*/ 1957313 h 4174267"/>
              <a:gd name="connsiteX40" fmla="*/ 2039388 w 4203112"/>
              <a:gd name="connsiteY40" fmla="*/ 1906342 h 4174267"/>
              <a:gd name="connsiteX41" fmla="*/ 1919108 w 4203112"/>
              <a:gd name="connsiteY41" fmla="*/ 2037495 h 4174267"/>
              <a:gd name="connsiteX42" fmla="*/ 1078927 w 4203112"/>
              <a:gd name="connsiteY42" fmla="*/ 2380007 h 4174267"/>
              <a:gd name="connsiteX43" fmla="*/ 2259074 w 4203112"/>
              <a:gd name="connsiteY43" fmla="*/ 1102232 h 4174267"/>
              <a:gd name="connsiteX44" fmla="*/ 3829901 w 4203112"/>
              <a:gd name="connsiteY44" fmla="*/ 1391170 h 4174267"/>
              <a:gd name="connsiteX45" fmla="*/ 3448965 w 4203112"/>
              <a:gd name="connsiteY45" fmla="*/ 3315483 h 4174267"/>
              <a:gd name="connsiteX46" fmla="*/ 1444117 w 4203112"/>
              <a:gd name="connsiteY46" fmla="*/ 3842908 h 4174267"/>
              <a:gd name="connsiteX47" fmla="*/ 1441457 w 4203112"/>
              <a:gd name="connsiteY47" fmla="*/ 3838911 h 4174267"/>
              <a:gd name="connsiteX48" fmla="*/ 1078927 w 4203112"/>
              <a:gd name="connsiteY48" fmla="*/ 2380007 h 4174267"/>
              <a:gd name="connsiteX49" fmla="*/ 844073 w 4203112"/>
              <a:gd name="connsiteY49" fmla="*/ 2114210 h 4174267"/>
              <a:gd name="connsiteX50" fmla="*/ 1947259 w 4203112"/>
              <a:gd name="connsiteY50" fmla="*/ 911301 h 4174267"/>
              <a:gd name="connsiteX51" fmla="*/ 2015087 w 4203112"/>
              <a:gd name="connsiteY51" fmla="*/ 908368 h 4174267"/>
              <a:gd name="connsiteX52" fmla="*/ 2156605 w 4203112"/>
              <a:gd name="connsiteY52" fmla="*/ 1038153 h 4174267"/>
              <a:gd name="connsiteX53" fmla="*/ 2159538 w 4203112"/>
              <a:gd name="connsiteY53" fmla="*/ 1105981 h 4174267"/>
              <a:gd name="connsiteX54" fmla="*/ 1056351 w 4203112"/>
              <a:gd name="connsiteY54" fmla="*/ 2308890 h 4174267"/>
              <a:gd name="connsiteX55" fmla="*/ 988524 w 4203112"/>
              <a:gd name="connsiteY55" fmla="*/ 2311823 h 4174267"/>
              <a:gd name="connsiteX56" fmla="*/ 847006 w 4203112"/>
              <a:gd name="connsiteY56" fmla="*/ 2182037 h 4174267"/>
              <a:gd name="connsiteX57" fmla="*/ 844073 w 4203112"/>
              <a:gd name="connsiteY57" fmla="*/ 2114210 h 4174267"/>
              <a:gd name="connsiteX58" fmla="*/ 608369 w 4203112"/>
              <a:gd name="connsiteY58" fmla="*/ 625682 h 4174267"/>
              <a:gd name="connsiteX59" fmla="*/ 1230346 w 4203112"/>
              <a:gd name="connsiteY59" fmla="*/ 529532 h 4174267"/>
              <a:gd name="connsiteX60" fmla="*/ 1407055 w 4203112"/>
              <a:gd name="connsiteY60" fmla="*/ 27135 h 4174267"/>
              <a:gd name="connsiteX61" fmla="*/ 1845112 w 4203112"/>
              <a:gd name="connsiteY61" fmla="*/ 151784 h 4174267"/>
              <a:gd name="connsiteX62" fmla="*/ 1869929 w 4203112"/>
              <a:gd name="connsiteY62" fmla="*/ 860901 h 4174267"/>
              <a:gd name="connsiteX63" fmla="*/ 830647 w 4203112"/>
              <a:gd name="connsiteY63" fmla="*/ 2022314 h 4174267"/>
              <a:gd name="connsiteX64" fmla="*/ 111882 w 4203112"/>
              <a:gd name="connsiteY64" fmla="*/ 2051285 h 4174267"/>
              <a:gd name="connsiteX65" fmla="*/ 509974 w 4203112"/>
              <a:gd name="connsiteY65" fmla="*/ 1345362 h 4174267"/>
              <a:gd name="connsiteX66" fmla="*/ 530788 w 4203112"/>
              <a:gd name="connsiteY66" fmla="*/ 729622 h 4174267"/>
              <a:gd name="connsiteX67" fmla="*/ 608369 w 4203112"/>
              <a:gd name="connsiteY67" fmla="*/ 625682 h 417426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7353 w 4183969"/>
              <a:gd name="connsiteY66" fmla="*/ 75378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2673 w 4183969"/>
              <a:gd name="connsiteY66" fmla="*/ 749490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685517 w 4177532"/>
              <a:gd name="connsiteY0" fmla="*/ 2541845 h 4193747"/>
              <a:gd name="connsiteX1" fmla="*/ 2744087 w 4177532"/>
              <a:gd name="connsiteY1" fmla="*/ 2502966 h 4193747"/>
              <a:gd name="connsiteX2" fmla="*/ 2862074 w 4177532"/>
              <a:gd name="connsiteY2" fmla="*/ 2537119 h 4193747"/>
              <a:gd name="connsiteX3" fmla="*/ 2917103 w 4177532"/>
              <a:gd name="connsiteY3" fmla="*/ 2724446 h 4193747"/>
              <a:gd name="connsiteX4" fmla="*/ 2909892 w 4177532"/>
              <a:gd name="connsiteY4" fmla="*/ 2747619 h 4193747"/>
              <a:gd name="connsiteX5" fmla="*/ 2685517 w 4177532"/>
              <a:gd name="connsiteY5" fmla="*/ 2541845 h 4193747"/>
              <a:gd name="connsiteX6" fmla="*/ 2145804 w 4177532"/>
              <a:gd name="connsiteY6" fmla="*/ 2288337 h 4193747"/>
              <a:gd name="connsiteX7" fmla="*/ 2347478 w 4177532"/>
              <a:gd name="connsiteY7" fmla="*/ 2473293 h 4193747"/>
              <a:gd name="connsiteX8" fmla="*/ 2345379 w 4177532"/>
              <a:gd name="connsiteY8" fmla="*/ 2473824 h 4193747"/>
              <a:gd name="connsiteX9" fmla="*/ 2188571 w 4177532"/>
              <a:gd name="connsiteY9" fmla="*/ 2428808 h 4193747"/>
              <a:gd name="connsiteX10" fmla="*/ 2187454 w 4177532"/>
              <a:gd name="connsiteY10" fmla="*/ 2430133 h 4193747"/>
              <a:gd name="connsiteX11" fmla="*/ 2145804 w 4177532"/>
              <a:gd name="connsiteY11" fmla="*/ 2288337 h 4193747"/>
              <a:gd name="connsiteX12" fmla="*/ 1893528 w 4177532"/>
              <a:gd name="connsiteY12" fmla="*/ 2056975 h 4193747"/>
              <a:gd name="connsiteX13" fmla="*/ 1951632 w 4177532"/>
              <a:gd name="connsiteY13" fmla="*/ 2110262 h 4193747"/>
              <a:gd name="connsiteX14" fmla="*/ 1900311 w 4177532"/>
              <a:gd name="connsiteY14" fmla="*/ 2217227 h 4193747"/>
              <a:gd name="connsiteX15" fmla="*/ 2027130 w 4177532"/>
              <a:gd name="connsiteY15" fmla="*/ 2620107 h 4193747"/>
              <a:gd name="connsiteX16" fmla="*/ 2375164 w 4177532"/>
              <a:gd name="connsiteY16" fmla="*/ 2722385 h 4193747"/>
              <a:gd name="connsiteX17" fmla="*/ 2547729 w 4177532"/>
              <a:gd name="connsiteY17" fmla="*/ 2656942 h 4193747"/>
              <a:gd name="connsiteX18" fmla="*/ 2778329 w 4177532"/>
              <a:gd name="connsiteY18" fmla="*/ 2868425 h 4193747"/>
              <a:gd name="connsiteX19" fmla="*/ 2585629 w 4177532"/>
              <a:gd name="connsiteY19" fmla="*/ 2817424 h 4193747"/>
              <a:gd name="connsiteX20" fmla="*/ 2393163 w 4177532"/>
              <a:gd name="connsiteY20" fmla="*/ 3008320 h 4193747"/>
              <a:gd name="connsiteX21" fmla="*/ 2851910 w 4177532"/>
              <a:gd name="connsiteY21" fmla="*/ 3129380 h 4193747"/>
              <a:gd name="connsiteX22" fmla="*/ 2990688 w 4177532"/>
              <a:gd name="connsiteY22" fmla="*/ 3063179 h 4193747"/>
              <a:gd name="connsiteX23" fmla="*/ 3049179 w 4177532"/>
              <a:gd name="connsiteY23" fmla="*/ 3116821 h 4193747"/>
              <a:gd name="connsiteX24" fmla="*/ 3169459 w 4177532"/>
              <a:gd name="connsiteY24" fmla="*/ 2985668 h 4193747"/>
              <a:gd name="connsiteX25" fmla="*/ 3115337 w 4177532"/>
              <a:gd name="connsiteY25" fmla="*/ 2936032 h 4193747"/>
              <a:gd name="connsiteX26" fmla="*/ 3180774 w 4177532"/>
              <a:gd name="connsiteY26" fmla="*/ 2787394 h 4193747"/>
              <a:gd name="connsiteX27" fmla="*/ 3048023 w 4177532"/>
              <a:gd name="connsiteY27" fmla="*/ 2340195 h 4193747"/>
              <a:gd name="connsiteX28" fmla="*/ 3048754 w 4177532"/>
              <a:gd name="connsiteY28" fmla="*/ 2339339 h 4193747"/>
              <a:gd name="connsiteX29" fmla="*/ 3043612 w 4177532"/>
              <a:gd name="connsiteY29" fmla="*/ 2335565 h 4193747"/>
              <a:gd name="connsiteX30" fmla="*/ 3041865 w 4177532"/>
              <a:gd name="connsiteY30" fmla="*/ 2333732 h 4193747"/>
              <a:gd name="connsiteX31" fmla="*/ 3041563 w 4177532"/>
              <a:gd name="connsiteY31" fmla="*/ 2334061 h 4193747"/>
              <a:gd name="connsiteX32" fmla="*/ 2703436 w 4177532"/>
              <a:gd name="connsiteY32" fmla="*/ 2247240 h 4193747"/>
              <a:gd name="connsiteX33" fmla="*/ 2496805 w 4177532"/>
              <a:gd name="connsiteY33" fmla="*/ 2368778 h 4193747"/>
              <a:gd name="connsiteX34" fmla="*/ 2258161 w 4177532"/>
              <a:gd name="connsiteY34" fmla="*/ 2149917 h 4193747"/>
              <a:gd name="connsiteX35" fmla="*/ 2272098 w 4177532"/>
              <a:gd name="connsiteY35" fmla="*/ 2143903 h 4193747"/>
              <a:gd name="connsiteX36" fmla="*/ 2445902 w 4177532"/>
              <a:gd name="connsiteY36" fmla="*/ 2189769 h 4193747"/>
              <a:gd name="connsiteX37" fmla="*/ 2619165 w 4177532"/>
              <a:gd name="connsiteY37" fmla="*/ 2017920 h 4193747"/>
              <a:gd name="connsiteX38" fmla="*/ 2206192 w 4177532"/>
              <a:gd name="connsiteY38" fmla="*/ 1908939 h 4193747"/>
              <a:gd name="connsiteX39" fmla="*/ 2069387 w 4177532"/>
              <a:gd name="connsiteY39" fmla="*/ 1976793 h 4193747"/>
              <a:gd name="connsiteX40" fmla="*/ 2013808 w 4177532"/>
              <a:gd name="connsiteY40" fmla="*/ 1925822 h 4193747"/>
              <a:gd name="connsiteX41" fmla="*/ 1893528 w 4177532"/>
              <a:gd name="connsiteY41" fmla="*/ 2056975 h 4193747"/>
              <a:gd name="connsiteX42" fmla="*/ 1053347 w 4177532"/>
              <a:gd name="connsiteY42" fmla="*/ 2399487 h 4193747"/>
              <a:gd name="connsiteX43" fmla="*/ 2233494 w 4177532"/>
              <a:gd name="connsiteY43" fmla="*/ 1121712 h 4193747"/>
              <a:gd name="connsiteX44" fmla="*/ 3804321 w 4177532"/>
              <a:gd name="connsiteY44" fmla="*/ 1410650 h 4193747"/>
              <a:gd name="connsiteX45" fmla="*/ 3423385 w 4177532"/>
              <a:gd name="connsiteY45" fmla="*/ 3334963 h 4193747"/>
              <a:gd name="connsiteX46" fmla="*/ 1418537 w 4177532"/>
              <a:gd name="connsiteY46" fmla="*/ 3862388 h 4193747"/>
              <a:gd name="connsiteX47" fmla="*/ 1415877 w 4177532"/>
              <a:gd name="connsiteY47" fmla="*/ 3858391 h 4193747"/>
              <a:gd name="connsiteX48" fmla="*/ 1053347 w 4177532"/>
              <a:gd name="connsiteY48" fmla="*/ 2399487 h 4193747"/>
              <a:gd name="connsiteX49" fmla="*/ 818493 w 4177532"/>
              <a:gd name="connsiteY49" fmla="*/ 2133690 h 4193747"/>
              <a:gd name="connsiteX50" fmla="*/ 1921679 w 4177532"/>
              <a:gd name="connsiteY50" fmla="*/ 930781 h 4193747"/>
              <a:gd name="connsiteX51" fmla="*/ 1989507 w 4177532"/>
              <a:gd name="connsiteY51" fmla="*/ 927848 h 4193747"/>
              <a:gd name="connsiteX52" fmla="*/ 2131025 w 4177532"/>
              <a:gd name="connsiteY52" fmla="*/ 1057633 h 4193747"/>
              <a:gd name="connsiteX53" fmla="*/ 2133958 w 4177532"/>
              <a:gd name="connsiteY53" fmla="*/ 1125461 h 4193747"/>
              <a:gd name="connsiteX54" fmla="*/ 1030771 w 4177532"/>
              <a:gd name="connsiteY54" fmla="*/ 2328370 h 4193747"/>
              <a:gd name="connsiteX55" fmla="*/ 962944 w 4177532"/>
              <a:gd name="connsiteY55" fmla="*/ 2331303 h 4193747"/>
              <a:gd name="connsiteX56" fmla="*/ 821426 w 4177532"/>
              <a:gd name="connsiteY56" fmla="*/ 2201517 h 4193747"/>
              <a:gd name="connsiteX57" fmla="*/ 818493 w 4177532"/>
              <a:gd name="connsiteY57" fmla="*/ 2133690 h 4193747"/>
              <a:gd name="connsiteX58" fmla="*/ 582789 w 4177532"/>
              <a:gd name="connsiteY58" fmla="*/ 645162 h 4193747"/>
              <a:gd name="connsiteX59" fmla="*/ 1204766 w 4177532"/>
              <a:gd name="connsiteY59" fmla="*/ 549012 h 4193747"/>
              <a:gd name="connsiteX60" fmla="*/ 1381475 w 4177532"/>
              <a:gd name="connsiteY60" fmla="*/ 46615 h 4193747"/>
              <a:gd name="connsiteX61" fmla="*/ 1819532 w 4177532"/>
              <a:gd name="connsiteY61" fmla="*/ 171264 h 4193747"/>
              <a:gd name="connsiteX62" fmla="*/ 1844349 w 4177532"/>
              <a:gd name="connsiteY62" fmla="*/ 880381 h 4193747"/>
              <a:gd name="connsiteX63" fmla="*/ 805067 w 4177532"/>
              <a:gd name="connsiteY63" fmla="*/ 2041794 h 4193747"/>
              <a:gd name="connsiteX64" fmla="*/ 86302 w 4177532"/>
              <a:gd name="connsiteY64" fmla="*/ 2070765 h 4193747"/>
              <a:gd name="connsiteX65" fmla="*/ 406751 w 4177532"/>
              <a:gd name="connsiteY65" fmla="*/ 1440109 h 4193747"/>
              <a:gd name="connsiteX66" fmla="*/ 582789 w 4177532"/>
              <a:gd name="connsiteY66" fmla="*/ 645162 h 4193747"/>
              <a:gd name="connsiteX0" fmla="*/ 2706143 w 4198158"/>
              <a:gd name="connsiteY0" fmla="*/ 2541845 h 4193747"/>
              <a:gd name="connsiteX1" fmla="*/ 2764713 w 4198158"/>
              <a:gd name="connsiteY1" fmla="*/ 2502966 h 4193747"/>
              <a:gd name="connsiteX2" fmla="*/ 2882700 w 4198158"/>
              <a:gd name="connsiteY2" fmla="*/ 2537119 h 4193747"/>
              <a:gd name="connsiteX3" fmla="*/ 2937729 w 4198158"/>
              <a:gd name="connsiteY3" fmla="*/ 2724446 h 4193747"/>
              <a:gd name="connsiteX4" fmla="*/ 2930518 w 4198158"/>
              <a:gd name="connsiteY4" fmla="*/ 2747619 h 4193747"/>
              <a:gd name="connsiteX5" fmla="*/ 2706143 w 4198158"/>
              <a:gd name="connsiteY5" fmla="*/ 2541845 h 4193747"/>
              <a:gd name="connsiteX6" fmla="*/ 2166430 w 4198158"/>
              <a:gd name="connsiteY6" fmla="*/ 2288337 h 4193747"/>
              <a:gd name="connsiteX7" fmla="*/ 2368104 w 4198158"/>
              <a:gd name="connsiteY7" fmla="*/ 2473293 h 4193747"/>
              <a:gd name="connsiteX8" fmla="*/ 2366005 w 4198158"/>
              <a:gd name="connsiteY8" fmla="*/ 2473824 h 4193747"/>
              <a:gd name="connsiteX9" fmla="*/ 2209197 w 4198158"/>
              <a:gd name="connsiteY9" fmla="*/ 2428808 h 4193747"/>
              <a:gd name="connsiteX10" fmla="*/ 2208080 w 4198158"/>
              <a:gd name="connsiteY10" fmla="*/ 2430133 h 4193747"/>
              <a:gd name="connsiteX11" fmla="*/ 2166430 w 4198158"/>
              <a:gd name="connsiteY11" fmla="*/ 2288337 h 4193747"/>
              <a:gd name="connsiteX12" fmla="*/ 1914154 w 4198158"/>
              <a:gd name="connsiteY12" fmla="*/ 2056975 h 4193747"/>
              <a:gd name="connsiteX13" fmla="*/ 1972258 w 4198158"/>
              <a:gd name="connsiteY13" fmla="*/ 2110262 h 4193747"/>
              <a:gd name="connsiteX14" fmla="*/ 1920937 w 4198158"/>
              <a:gd name="connsiteY14" fmla="*/ 2217227 h 4193747"/>
              <a:gd name="connsiteX15" fmla="*/ 2047756 w 4198158"/>
              <a:gd name="connsiteY15" fmla="*/ 2620107 h 4193747"/>
              <a:gd name="connsiteX16" fmla="*/ 2395790 w 4198158"/>
              <a:gd name="connsiteY16" fmla="*/ 2722385 h 4193747"/>
              <a:gd name="connsiteX17" fmla="*/ 2568355 w 4198158"/>
              <a:gd name="connsiteY17" fmla="*/ 2656942 h 4193747"/>
              <a:gd name="connsiteX18" fmla="*/ 2798955 w 4198158"/>
              <a:gd name="connsiteY18" fmla="*/ 2868425 h 4193747"/>
              <a:gd name="connsiteX19" fmla="*/ 2606255 w 4198158"/>
              <a:gd name="connsiteY19" fmla="*/ 2817424 h 4193747"/>
              <a:gd name="connsiteX20" fmla="*/ 2413789 w 4198158"/>
              <a:gd name="connsiteY20" fmla="*/ 3008320 h 4193747"/>
              <a:gd name="connsiteX21" fmla="*/ 2872536 w 4198158"/>
              <a:gd name="connsiteY21" fmla="*/ 3129380 h 4193747"/>
              <a:gd name="connsiteX22" fmla="*/ 3011314 w 4198158"/>
              <a:gd name="connsiteY22" fmla="*/ 3063179 h 4193747"/>
              <a:gd name="connsiteX23" fmla="*/ 3069805 w 4198158"/>
              <a:gd name="connsiteY23" fmla="*/ 3116821 h 4193747"/>
              <a:gd name="connsiteX24" fmla="*/ 3190085 w 4198158"/>
              <a:gd name="connsiteY24" fmla="*/ 2985668 h 4193747"/>
              <a:gd name="connsiteX25" fmla="*/ 3135963 w 4198158"/>
              <a:gd name="connsiteY25" fmla="*/ 2936032 h 4193747"/>
              <a:gd name="connsiteX26" fmla="*/ 3201400 w 4198158"/>
              <a:gd name="connsiteY26" fmla="*/ 2787394 h 4193747"/>
              <a:gd name="connsiteX27" fmla="*/ 3068649 w 4198158"/>
              <a:gd name="connsiteY27" fmla="*/ 2340195 h 4193747"/>
              <a:gd name="connsiteX28" fmla="*/ 3069380 w 4198158"/>
              <a:gd name="connsiteY28" fmla="*/ 2339339 h 4193747"/>
              <a:gd name="connsiteX29" fmla="*/ 3064238 w 4198158"/>
              <a:gd name="connsiteY29" fmla="*/ 2335565 h 4193747"/>
              <a:gd name="connsiteX30" fmla="*/ 3062491 w 4198158"/>
              <a:gd name="connsiteY30" fmla="*/ 2333732 h 4193747"/>
              <a:gd name="connsiteX31" fmla="*/ 3062189 w 4198158"/>
              <a:gd name="connsiteY31" fmla="*/ 2334061 h 4193747"/>
              <a:gd name="connsiteX32" fmla="*/ 2724062 w 4198158"/>
              <a:gd name="connsiteY32" fmla="*/ 2247240 h 4193747"/>
              <a:gd name="connsiteX33" fmla="*/ 2517431 w 4198158"/>
              <a:gd name="connsiteY33" fmla="*/ 2368778 h 4193747"/>
              <a:gd name="connsiteX34" fmla="*/ 2278787 w 4198158"/>
              <a:gd name="connsiteY34" fmla="*/ 2149917 h 4193747"/>
              <a:gd name="connsiteX35" fmla="*/ 2292724 w 4198158"/>
              <a:gd name="connsiteY35" fmla="*/ 2143903 h 4193747"/>
              <a:gd name="connsiteX36" fmla="*/ 2466528 w 4198158"/>
              <a:gd name="connsiteY36" fmla="*/ 2189769 h 4193747"/>
              <a:gd name="connsiteX37" fmla="*/ 2639791 w 4198158"/>
              <a:gd name="connsiteY37" fmla="*/ 2017920 h 4193747"/>
              <a:gd name="connsiteX38" fmla="*/ 2226818 w 4198158"/>
              <a:gd name="connsiteY38" fmla="*/ 1908939 h 4193747"/>
              <a:gd name="connsiteX39" fmla="*/ 2090013 w 4198158"/>
              <a:gd name="connsiteY39" fmla="*/ 1976793 h 4193747"/>
              <a:gd name="connsiteX40" fmla="*/ 2034434 w 4198158"/>
              <a:gd name="connsiteY40" fmla="*/ 1925822 h 4193747"/>
              <a:gd name="connsiteX41" fmla="*/ 1914154 w 4198158"/>
              <a:gd name="connsiteY41" fmla="*/ 2056975 h 4193747"/>
              <a:gd name="connsiteX42" fmla="*/ 1073973 w 4198158"/>
              <a:gd name="connsiteY42" fmla="*/ 2399487 h 4193747"/>
              <a:gd name="connsiteX43" fmla="*/ 2254120 w 4198158"/>
              <a:gd name="connsiteY43" fmla="*/ 1121712 h 4193747"/>
              <a:gd name="connsiteX44" fmla="*/ 3824947 w 4198158"/>
              <a:gd name="connsiteY44" fmla="*/ 1410650 h 4193747"/>
              <a:gd name="connsiteX45" fmla="*/ 3444011 w 4198158"/>
              <a:gd name="connsiteY45" fmla="*/ 3334963 h 4193747"/>
              <a:gd name="connsiteX46" fmla="*/ 1439163 w 4198158"/>
              <a:gd name="connsiteY46" fmla="*/ 3862388 h 4193747"/>
              <a:gd name="connsiteX47" fmla="*/ 1436503 w 4198158"/>
              <a:gd name="connsiteY47" fmla="*/ 3858391 h 4193747"/>
              <a:gd name="connsiteX48" fmla="*/ 1073973 w 4198158"/>
              <a:gd name="connsiteY48" fmla="*/ 2399487 h 4193747"/>
              <a:gd name="connsiteX49" fmla="*/ 839119 w 4198158"/>
              <a:gd name="connsiteY49" fmla="*/ 2133690 h 4193747"/>
              <a:gd name="connsiteX50" fmla="*/ 1942305 w 4198158"/>
              <a:gd name="connsiteY50" fmla="*/ 930781 h 4193747"/>
              <a:gd name="connsiteX51" fmla="*/ 2010133 w 4198158"/>
              <a:gd name="connsiteY51" fmla="*/ 927848 h 4193747"/>
              <a:gd name="connsiteX52" fmla="*/ 2151651 w 4198158"/>
              <a:gd name="connsiteY52" fmla="*/ 1057633 h 4193747"/>
              <a:gd name="connsiteX53" fmla="*/ 2154584 w 4198158"/>
              <a:gd name="connsiteY53" fmla="*/ 1125461 h 4193747"/>
              <a:gd name="connsiteX54" fmla="*/ 1051397 w 4198158"/>
              <a:gd name="connsiteY54" fmla="*/ 2328370 h 4193747"/>
              <a:gd name="connsiteX55" fmla="*/ 983570 w 4198158"/>
              <a:gd name="connsiteY55" fmla="*/ 2331303 h 4193747"/>
              <a:gd name="connsiteX56" fmla="*/ 842052 w 4198158"/>
              <a:gd name="connsiteY56" fmla="*/ 2201517 h 4193747"/>
              <a:gd name="connsiteX57" fmla="*/ 839119 w 4198158"/>
              <a:gd name="connsiteY57" fmla="*/ 2133690 h 4193747"/>
              <a:gd name="connsiteX58" fmla="*/ 603415 w 4198158"/>
              <a:gd name="connsiteY58" fmla="*/ 645162 h 4193747"/>
              <a:gd name="connsiteX59" fmla="*/ 1225392 w 4198158"/>
              <a:gd name="connsiteY59" fmla="*/ 549012 h 4193747"/>
              <a:gd name="connsiteX60" fmla="*/ 1402101 w 4198158"/>
              <a:gd name="connsiteY60" fmla="*/ 46615 h 4193747"/>
              <a:gd name="connsiteX61" fmla="*/ 1840158 w 4198158"/>
              <a:gd name="connsiteY61" fmla="*/ 171264 h 4193747"/>
              <a:gd name="connsiteX62" fmla="*/ 1864975 w 4198158"/>
              <a:gd name="connsiteY62" fmla="*/ 880381 h 4193747"/>
              <a:gd name="connsiteX63" fmla="*/ 825693 w 4198158"/>
              <a:gd name="connsiteY63" fmla="*/ 2041794 h 4193747"/>
              <a:gd name="connsiteX64" fmla="*/ 106928 w 4198158"/>
              <a:gd name="connsiteY64" fmla="*/ 2070765 h 4193747"/>
              <a:gd name="connsiteX65" fmla="*/ 427377 w 4198158"/>
              <a:gd name="connsiteY65" fmla="*/ 1440109 h 4193747"/>
              <a:gd name="connsiteX66" fmla="*/ 603415 w 4198158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498676 h 4150578"/>
              <a:gd name="connsiteX1" fmla="*/ 2785542 w 4218987"/>
              <a:gd name="connsiteY1" fmla="*/ 2459797 h 4150578"/>
              <a:gd name="connsiteX2" fmla="*/ 2903529 w 4218987"/>
              <a:gd name="connsiteY2" fmla="*/ 2493950 h 4150578"/>
              <a:gd name="connsiteX3" fmla="*/ 2958558 w 4218987"/>
              <a:gd name="connsiteY3" fmla="*/ 2681277 h 4150578"/>
              <a:gd name="connsiteX4" fmla="*/ 2951347 w 4218987"/>
              <a:gd name="connsiteY4" fmla="*/ 2704450 h 4150578"/>
              <a:gd name="connsiteX5" fmla="*/ 2726972 w 4218987"/>
              <a:gd name="connsiteY5" fmla="*/ 2498676 h 4150578"/>
              <a:gd name="connsiteX6" fmla="*/ 2187259 w 4218987"/>
              <a:gd name="connsiteY6" fmla="*/ 2245168 h 4150578"/>
              <a:gd name="connsiteX7" fmla="*/ 2388933 w 4218987"/>
              <a:gd name="connsiteY7" fmla="*/ 2430124 h 4150578"/>
              <a:gd name="connsiteX8" fmla="*/ 2386834 w 4218987"/>
              <a:gd name="connsiteY8" fmla="*/ 2430655 h 4150578"/>
              <a:gd name="connsiteX9" fmla="*/ 2230026 w 4218987"/>
              <a:gd name="connsiteY9" fmla="*/ 2385639 h 4150578"/>
              <a:gd name="connsiteX10" fmla="*/ 2228909 w 4218987"/>
              <a:gd name="connsiteY10" fmla="*/ 2386964 h 4150578"/>
              <a:gd name="connsiteX11" fmla="*/ 2187259 w 4218987"/>
              <a:gd name="connsiteY11" fmla="*/ 2245168 h 4150578"/>
              <a:gd name="connsiteX12" fmla="*/ 1934983 w 4218987"/>
              <a:gd name="connsiteY12" fmla="*/ 2013806 h 4150578"/>
              <a:gd name="connsiteX13" fmla="*/ 1993087 w 4218987"/>
              <a:gd name="connsiteY13" fmla="*/ 2067093 h 4150578"/>
              <a:gd name="connsiteX14" fmla="*/ 1941766 w 4218987"/>
              <a:gd name="connsiteY14" fmla="*/ 2174058 h 4150578"/>
              <a:gd name="connsiteX15" fmla="*/ 2068585 w 4218987"/>
              <a:gd name="connsiteY15" fmla="*/ 2576938 h 4150578"/>
              <a:gd name="connsiteX16" fmla="*/ 2416619 w 4218987"/>
              <a:gd name="connsiteY16" fmla="*/ 2679216 h 4150578"/>
              <a:gd name="connsiteX17" fmla="*/ 2589184 w 4218987"/>
              <a:gd name="connsiteY17" fmla="*/ 2613773 h 4150578"/>
              <a:gd name="connsiteX18" fmla="*/ 2819784 w 4218987"/>
              <a:gd name="connsiteY18" fmla="*/ 2825256 h 4150578"/>
              <a:gd name="connsiteX19" fmla="*/ 2627084 w 4218987"/>
              <a:gd name="connsiteY19" fmla="*/ 2774255 h 4150578"/>
              <a:gd name="connsiteX20" fmla="*/ 2434618 w 4218987"/>
              <a:gd name="connsiteY20" fmla="*/ 2965151 h 4150578"/>
              <a:gd name="connsiteX21" fmla="*/ 2893365 w 4218987"/>
              <a:gd name="connsiteY21" fmla="*/ 3086211 h 4150578"/>
              <a:gd name="connsiteX22" fmla="*/ 3032143 w 4218987"/>
              <a:gd name="connsiteY22" fmla="*/ 3020010 h 4150578"/>
              <a:gd name="connsiteX23" fmla="*/ 3090634 w 4218987"/>
              <a:gd name="connsiteY23" fmla="*/ 3073652 h 4150578"/>
              <a:gd name="connsiteX24" fmla="*/ 3210914 w 4218987"/>
              <a:gd name="connsiteY24" fmla="*/ 2942499 h 4150578"/>
              <a:gd name="connsiteX25" fmla="*/ 3156792 w 4218987"/>
              <a:gd name="connsiteY25" fmla="*/ 2892863 h 4150578"/>
              <a:gd name="connsiteX26" fmla="*/ 3222229 w 4218987"/>
              <a:gd name="connsiteY26" fmla="*/ 2744225 h 4150578"/>
              <a:gd name="connsiteX27" fmla="*/ 3089478 w 4218987"/>
              <a:gd name="connsiteY27" fmla="*/ 2297026 h 4150578"/>
              <a:gd name="connsiteX28" fmla="*/ 3090209 w 4218987"/>
              <a:gd name="connsiteY28" fmla="*/ 2296170 h 4150578"/>
              <a:gd name="connsiteX29" fmla="*/ 3085067 w 4218987"/>
              <a:gd name="connsiteY29" fmla="*/ 2292396 h 4150578"/>
              <a:gd name="connsiteX30" fmla="*/ 3083320 w 4218987"/>
              <a:gd name="connsiteY30" fmla="*/ 2290563 h 4150578"/>
              <a:gd name="connsiteX31" fmla="*/ 3083018 w 4218987"/>
              <a:gd name="connsiteY31" fmla="*/ 2290892 h 4150578"/>
              <a:gd name="connsiteX32" fmla="*/ 2744891 w 4218987"/>
              <a:gd name="connsiteY32" fmla="*/ 2204071 h 4150578"/>
              <a:gd name="connsiteX33" fmla="*/ 2538260 w 4218987"/>
              <a:gd name="connsiteY33" fmla="*/ 2325609 h 4150578"/>
              <a:gd name="connsiteX34" fmla="*/ 2299616 w 4218987"/>
              <a:gd name="connsiteY34" fmla="*/ 2106748 h 4150578"/>
              <a:gd name="connsiteX35" fmla="*/ 2313553 w 4218987"/>
              <a:gd name="connsiteY35" fmla="*/ 2100734 h 4150578"/>
              <a:gd name="connsiteX36" fmla="*/ 2487357 w 4218987"/>
              <a:gd name="connsiteY36" fmla="*/ 2146600 h 4150578"/>
              <a:gd name="connsiteX37" fmla="*/ 2660620 w 4218987"/>
              <a:gd name="connsiteY37" fmla="*/ 1974751 h 4150578"/>
              <a:gd name="connsiteX38" fmla="*/ 2247647 w 4218987"/>
              <a:gd name="connsiteY38" fmla="*/ 1865770 h 4150578"/>
              <a:gd name="connsiteX39" fmla="*/ 2110842 w 4218987"/>
              <a:gd name="connsiteY39" fmla="*/ 1933624 h 4150578"/>
              <a:gd name="connsiteX40" fmla="*/ 2055263 w 4218987"/>
              <a:gd name="connsiteY40" fmla="*/ 1882653 h 4150578"/>
              <a:gd name="connsiteX41" fmla="*/ 1934983 w 4218987"/>
              <a:gd name="connsiteY41" fmla="*/ 2013806 h 4150578"/>
              <a:gd name="connsiteX42" fmla="*/ 1094802 w 4218987"/>
              <a:gd name="connsiteY42" fmla="*/ 2356318 h 4150578"/>
              <a:gd name="connsiteX43" fmla="*/ 2274949 w 4218987"/>
              <a:gd name="connsiteY43" fmla="*/ 1078543 h 4150578"/>
              <a:gd name="connsiteX44" fmla="*/ 3845776 w 4218987"/>
              <a:gd name="connsiteY44" fmla="*/ 1367481 h 4150578"/>
              <a:gd name="connsiteX45" fmla="*/ 3464840 w 4218987"/>
              <a:gd name="connsiteY45" fmla="*/ 3291794 h 4150578"/>
              <a:gd name="connsiteX46" fmla="*/ 1459992 w 4218987"/>
              <a:gd name="connsiteY46" fmla="*/ 3819219 h 4150578"/>
              <a:gd name="connsiteX47" fmla="*/ 1457332 w 4218987"/>
              <a:gd name="connsiteY47" fmla="*/ 3815222 h 4150578"/>
              <a:gd name="connsiteX48" fmla="*/ 1094802 w 4218987"/>
              <a:gd name="connsiteY48" fmla="*/ 2356318 h 4150578"/>
              <a:gd name="connsiteX49" fmla="*/ 859948 w 4218987"/>
              <a:gd name="connsiteY49" fmla="*/ 2090521 h 4150578"/>
              <a:gd name="connsiteX50" fmla="*/ 1963134 w 4218987"/>
              <a:gd name="connsiteY50" fmla="*/ 887612 h 4150578"/>
              <a:gd name="connsiteX51" fmla="*/ 2030962 w 4218987"/>
              <a:gd name="connsiteY51" fmla="*/ 884679 h 4150578"/>
              <a:gd name="connsiteX52" fmla="*/ 2172480 w 4218987"/>
              <a:gd name="connsiteY52" fmla="*/ 1014464 h 4150578"/>
              <a:gd name="connsiteX53" fmla="*/ 2175413 w 4218987"/>
              <a:gd name="connsiteY53" fmla="*/ 1082292 h 4150578"/>
              <a:gd name="connsiteX54" fmla="*/ 1072226 w 4218987"/>
              <a:gd name="connsiteY54" fmla="*/ 2285201 h 4150578"/>
              <a:gd name="connsiteX55" fmla="*/ 1004399 w 4218987"/>
              <a:gd name="connsiteY55" fmla="*/ 2288134 h 4150578"/>
              <a:gd name="connsiteX56" fmla="*/ 862881 w 4218987"/>
              <a:gd name="connsiteY56" fmla="*/ 2158348 h 4150578"/>
              <a:gd name="connsiteX57" fmla="*/ 859948 w 4218987"/>
              <a:gd name="connsiteY57" fmla="*/ 2090521 h 4150578"/>
              <a:gd name="connsiteX58" fmla="*/ 624244 w 4218987"/>
              <a:gd name="connsiteY58" fmla="*/ 601993 h 4150578"/>
              <a:gd name="connsiteX59" fmla="*/ 1246221 w 4218987"/>
              <a:gd name="connsiteY59" fmla="*/ 505843 h 4150578"/>
              <a:gd name="connsiteX60" fmla="*/ 1422930 w 4218987"/>
              <a:gd name="connsiteY60" fmla="*/ 3446 h 4150578"/>
              <a:gd name="connsiteX61" fmla="*/ 1885804 w 4218987"/>
              <a:gd name="connsiteY61" fmla="*/ 837212 h 4150578"/>
              <a:gd name="connsiteX62" fmla="*/ 846522 w 4218987"/>
              <a:gd name="connsiteY62" fmla="*/ 1998625 h 4150578"/>
              <a:gd name="connsiteX63" fmla="*/ 127757 w 4218987"/>
              <a:gd name="connsiteY63" fmla="*/ 2027596 h 4150578"/>
              <a:gd name="connsiteX64" fmla="*/ 448206 w 4218987"/>
              <a:gd name="connsiteY64" fmla="*/ 1396940 h 4150578"/>
              <a:gd name="connsiteX65" fmla="*/ 624244 w 4218987"/>
              <a:gd name="connsiteY65" fmla="*/ 601993 h 4150578"/>
              <a:gd name="connsiteX0" fmla="*/ 2726972 w 4218987"/>
              <a:gd name="connsiteY0" fmla="*/ 2657094 h 4308996"/>
              <a:gd name="connsiteX1" fmla="*/ 2785542 w 4218987"/>
              <a:gd name="connsiteY1" fmla="*/ 2618215 h 4308996"/>
              <a:gd name="connsiteX2" fmla="*/ 2903529 w 4218987"/>
              <a:gd name="connsiteY2" fmla="*/ 2652368 h 4308996"/>
              <a:gd name="connsiteX3" fmla="*/ 2958558 w 4218987"/>
              <a:gd name="connsiteY3" fmla="*/ 2839695 h 4308996"/>
              <a:gd name="connsiteX4" fmla="*/ 2951347 w 4218987"/>
              <a:gd name="connsiteY4" fmla="*/ 2862868 h 4308996"/>
              <a:gd name="connsiteX5" fmla="*/ 2726972 w 4218987"/>
              <a:gd name="connsiteY5" fmla="*/ 2657094 h 4308996"/>
              <a:gd name="connsiteX6" fmla="*/ 2187259 w 4218987"/>
              <a:gd name="connsiteY6" fmla="*/ 2403586 h 4308996"/>
              <a:gd name="connsiteX7" fmla="*/ 2388933 w 4218987"/>
              <a:gd name="connsiteY7" fmla="*/ 2588542 h 4308996"/>
              <a:gd name="connsiteX8" fmla="*/ 2386834 w 4218987"/>
              <a:gd name="connsiteY8" fmla="*/ 2589073 h 4308996"/>
              <a:gd name="connsiteX9" fmla="*/ 2230026 w 4218987"/>
              <a:gd name="connsiteY9" fmla="*/ 2544057 h 4308996"/>
              <a:gd name="connsiteX10" fmla="*/ 2228909 w 4218987"/>
              <a:gd name="connsiteY10" fmla="*/ 2545382 h 4308996"/>
              <a:gd name="connsiteX11" fmla="*/ 2187259 w 4218987"/>
              <a:gd name="connsiteY11" fmla="*/ 2403586 h 4308996"/>
              <a:gd name="connsiteX12" fmla="*/ 1934983 w 4218987"/>
              <a:gd name="connsiteY12" fmla="*/ 2172224 h 4308996"/>
              <a:gd name="connsiteX13" fmla="*/ 1993087 w 4218987"/>
              <a:gd name="connsiteY13" fmla="*/ 2225511 h 4308996"/>
              <a:gd name="connsiteX14" fmla="*/ 1941766 w 4218987"/>
              <a:gd name="connsiteY14" fmla="*/ 2332476 h 4308996"/>
              <a:gd name="connsiteX15" fmla="*/ 2068585 w 4218987"/>
              <a:gd name="connsiteY15" fmla="*/ 2735356 h 4308996"/>
              <a:gd name="connsiteX16" fmla="*/ 2416619 w 4218987"/>
              <a:gd name="connsiteY16" fmla="*/ 2837634 h 4308996"/>
              <a:gd name="connsiteX17" fmla="*/ 2589184 w 4218987"/>
              <a:gd name="connsiteY17" fmla="*/ 2772191 h 4308996"/>
              <a:gd name="connsiteX18" fmla="*/ 2819784 w 4218987"/>
              <a:gd name="connsiteY18" fmla="*/ 2983674 h 4308996"/>
              <a:gd name="connsiteX19" fmla="*/ 2627084 w 4218987"/>
              <a:gd name="connsiteY19" fmla="*/ 2932673 h 4308996"/>
              <a:gd name="connsiteX20" fmla="*/ 2434618 w 4218987"/>
              <a:gd name="connsiteY20" fmla="*/ 3123569 h 4308996"/>
              <a:gd name="connsiteX21" fmla="*/ 2893365 w 4218987"/>
              <a:gd name="connsiteY21" fmla="*/ 3244629 h 4308996"/>
              <a:gd name="connsiteX22" fmla="*/ 3032143 w 4218987"/>
              <a:gd name="connsiteY22" fmla="*/ 3178428 h 4308996"/>
              <a:gd name="connsiteX23" fmla="*/ 3090634 w 4218987"/>
              <a:gd name="connsiteY23" fmla="*/ 3232070 h 4308996"/>
              <a:gd name="connsiteX24" fmla="*/ 3210914 w 4218987"/>
              <a:gd name="connsiteY24" fmla="*/ 3100917 h 4308996"/>
              <a:gd name="connsiteX25" fmla="*/ 3156792 w 4218987"/>
              <a:gd name="connsiteY25" fmla="*/ 3051281 h 4308996"/>
              <a:gd name="connsiteX26" fmla="*/ 3222229 w 4218987"/>
              <a:gd name="connsiteY26" fmla="*/ 2902643 h 4308996"/>
              <a:gd name="connsiteX27" fmla="*/ 3089478 w 4218987"/>
              <a:gd name="connsiteY27" fmla="*/ 2455444 h 4308996"/>
              <a:gd name="connsiteX28" fmla="*/ 3090209 w 4218987"/>
              <a:gd name="connsiteY28" fmla="*/ 2454588 h 4308996"/>
              <a:gd name="connsiteX29" fmla="*/ 3085067 w 4218987"/>
              <a:gd name="connsiteY29" fmla="*/ 2450814 h 4308996"/>
              <a:gd name="connsiteX30" fmla="*/ 3083320 w 4218987"/>
              <a:gd name="connsiteY30" fmla="*/ 2448981 h 4308996"/>
              <a:gd name="connsiteX31" fmla="*/ 3083018 w 4218987"/>
              <a:gd name="connsiteY31" fmla="*/ 2449310 h 4308996"/>
              <a:gd name="connsiteX32" fmla="*/ 2744891 w 4218987"/>
              <a:gd name="connsiteY32" fmla="*/ 2362489 h 4308996"/>
              <a:gd name="connsiteX33" fmla="*/ 2538260 w 4218987"/>
              <a:gd name="connsiteY33" fmla="*/ 2484027 h 4308996"/>
              <a:gd name="connsiteX34" fmla="*/ 2299616 w 4218987"/>
              <a:gd name="connsiteY34" fmla="*/ 2265166 h 4308996"/>
              <a:gd name="connsiteX35" fmla="*/ 2313553 w 4218987"/>
              <a:gd name="connsiteY35" fmla="*/ 2259152 h 4308996"/>
              <a:gd name="connsiteX36" fmla="*/ 2487357 w 4218987"/>
              <a:gd name="connsiteY36" fmla="*/ 2305018 h 4308996"/>
              <a:gd name="connsiteX37" fmla="*/ 2660620 w 4218987"/>
              <a:gd name="connsiteY37" fmla="*/ 2133169 h 4308996"/>
              <a:gd name="connsiteX38" fmla="*/ 2247647 w 4218987"/>
              <a:gd name="connsiteY38" fmla="*/ 2024188 h 4308996"/>
              <a:gd name="connsiteX39" fmla="*/ 2110842 w 4218987"/>
              <a:gd name="connsiteY39" fmla="*/ 2092042 h 4308996"/>
              <a:gd name="connsiteX40" fmla="*/ 2055263 w 4218987"/>
              <a:gd name="connsiteY40" fmla="*/ 2041071 h 4308996"/>
              <a:gd name="connsiteX41" fmla="*/ 1934983 w 4218987"/>
              <a:gd name="connsiteY41" fmla="*/ 2172224 h 4308996"/>
              <a:gd name="connsiteX42" fmla="*/ 1094802 w 4218987"/>
              <a:gd name="connsiteY42" fmla="*/ 2514736 h 4308996"/>
              <a:gd name="connsiteX43" fmla="*/ 2274949 w 4218987"/>
              <a:gd name="connsiteY43" fmla="*/ 1236961 h 4308996"/>
              <a:gd name="connsiteX44" fmla="*/ 3845776 w 4218987"/>
              <a:gd name="connsiteY44" fmla="*/ 1525899 h 4308996"/>
              <a:gd name="connsiteX45" fmla="*/ 3464840 w 4218987"/>
              <a:gd name="connsiteY45" fmla="*/ 3450212 h 4308996"/>
              <a:gd name="connsiteX46" fmla="*/ 1459992 w 4218987"/>
              <a:gd name="connsiteY46" fmla="*/ 3977637 h 4308996"/>
              <a:gd name="connsiteX47" fmla="*/ 1457332 w 4218987"/>
              <a:gd name="connsiteY47" fmla="*/ 3973640 h 4308996"/>
              <a:gd name="connsiteX48" fmla="*/ 1094802 w 4218987"/>
              <a:gd name="connsiteY48" fmla="*/ 2514736 h 4308996"/>
              <a:gd name="connsiteX49" fmla="*/ 859948 w 4218987"/>
              <a:gd name="connsiteY49" fmla="*/ 2248939 h 4308996"/>
              <a:gd name="connsiteX50" fmla="*/ 1963134 w 4218987"/>
              <a:gd name="connsiteY50" fmla="*/ 1046030 h 4308996"/>
              <a:gd name="connsiteX51" fmla="*/ 2030962 w 4218987"/>
              <a:gd name="connsiteY51" fmla="*/ 1043097 h 4308996"/>
              <a:gd name="connsiteX52" fmla="*/ 2172480 w 4218987"/>
              <a:gd name="connsiteY52" fmla="*/ 1172882 h 4308996"/>
              <a:gd name="connsiteX53" fmla="*/ 2175413 w 4218987"/>
              <a:gd name="connsiteY53" fmla="*/ 1240710 h 4308996"/>
              <a:gd name="connsiteX54" fmla="*/ 1072226 w 4218987"/>
              <a:gd name="connsiteY54" fmla="*/ 2443619 h 4308996"/>
              <a:gd name="connsiteX55" fmla="*/ 1004399 w 4218987"/>
              <a:gd name="connsiteY55" fmla="*/ 2446552 h 4308996"/>
              <a:gd name="connsiteX56" fmla="*/ 862881 w 4218987"/>
              <a:gd name="connsiteY56" fmla="*/ 2316766 h 4308996"/>
              <a:gd name="connsiteX57" fmla="*/ 859948 w 4218987"/>
              <a:gd name="connsiteY57" fmla="*/ 2248939 h 4308996"/>
              <a:gd name="connsiteX58" fmla="*/ 624244 w 4218987"/>
              <a:gd name="connsiteY58" fmla="*/ 760411 h 4308996"/>
              <a:gd name="connsiteX59" fmla="*/ 1246221 w 4218987"/>
              <a:gd name="connsiteY59" fmla="*/ 664261 h 4308996"/>
              <a:gd name="connsiteX60" fmla="*/ 1422930 w 4218987"/>
              <a:gd name="connsiteY60" fmla="*/ 161864 h 4308996"/>
              <a:gd name="connsiteX61" fmla="*/ 1885804 w 4218987"/>
              <a:gd name="connsiteY61" fmla="*/ 995630 h 4308996"/>
              <a:gd name="connsiteX62" fmla="*/ 846522 w 4218987"/>
              <a:gd name="connsiteY62" fmla="*/ 2157043 h 4308996"/>
              <a:gd name="connsiteX63" fmla="*/ 127757 w 4218987"/>
              <a:gd name="connsiteY63" fmla="*/ 2186014 h 4308996"/>
              <a:gd name="connsiteX64" fmla="*/ 448206 w 4218987"/>
              <a:gd name="connsiteY64" fmla="*/ 1555358 h 4308996"/>
              <a:gd name="connsiteX65" fmla="*/ 624244 w 4218987"/>
              <a:gd name="connsiteY65" fmla="*/ 760411 h 4308996"/>
              <a:gd name="connsiteX0" fmla="*/ 2726972 w 4218987"/>
              <a:gd name="connsiteY0" fmla="*/ 2714720 h 4366622"/>
              <a:gd name="connsiteX1" fmla="*/ 2785542 w 4218987"/>
              <a:gd name="connsiteY1" fmla="*/ 2675841 h 4366622"/>
              <a:gd name="connsiteX2" fmla="*/ 2903529 w 4218987"/>
              <a:gd name="connsiteY2" fmla="*/ 2709994 h 4366622"/>
              <a:gd name="connsiteX3" fmla="*/ 2958558 w 4218987"/>
              <a:gd name="connsiteY3" fmla="*/ 2897321 h 4366622"/>
              <a:gd name="connsiteX4" fmla="*/ 2951347 w 4218987"/>
              <a:gd name="connsiteY4" fmla="*/ 2920494 h 4366622"/>
              <a:gd name="connsiteX5" fmla="*/ 2726972 w 4218987"/>
              <a:gd name="connsiteY5" fmla="*/ 2714720 h 4366622"/>
              <a:gd name="connsiteX6" fmla="*/ 2187259 w 4218987"/>
              <a:gd name="connsiteY6" fmla="*/ 2461212 h 4366622"/>
              <a:gd name="connsiteX7" fmla="*/ 2388933 w 4218987"/>
              <a:gd name="connsiteY7" fmla="*/ 2646168 h 4366622"/>
              <a:gd name="connsiteX8" fmla="*/ 2386834 w 4218987"/>
              <a:gd name="connsiteY8" fmla="*/ 2646699 h 4366622"/>
              <a:gd name="connsiteX9" fmla="*/ 2230026 w 4218987"/>
              <a:gd name="connsiteY9" fmla="*/ 2601683 h 4366622"/>
              <a:gd name="connsiteX10" fmla="*/ 2228909 w 4218987"/>
              <a:gd name="connsiteY10" fmla="*/ 2603008 h 4366622"/>
              <a:gd name="connsiteX11" fmla="*/ 2187259 w 4218987"/>
              <a:gd name="connsiteY11" fmla="*/ 2461212 h 4366622"/>
              <a:gd name="connsiteX12" fmla="*/ 1934983 w 4218987"/>
              <a:gd name="connsiteY12" fmla="*/ 2229850 h 4366622"/>
              <a:gd name="connsiteX13" fmla="*/ 1993087 w 4218987"/>
              <a:gd name="connsiteY13" fmla="*/ 2283137 h 4366622"/>
              <a:gd name="connsiteX14" fmla="*/ 1941766 w 4218987"/>
              <a:gd name="connsiteY14" fmla="*/ 2390102 h 4366622"/>
              <a:gd name="connsiteX15" fmla="*/ 2068585 w 4218987"/>
              <a:gd name="connsiteY15" fmla="*/ 2792982 h 4366622"/>
              <a:gd name="connsiteX16" fmla="*/ 2416619 w 4218987"/>
              <a:gd name="connsiteY16" fmla="*/ 2895260 h 4366622"/>
              <a:gd name="connsiteX17" fmla="*/ 2589184 w 4218987"/>
              <a:gd name="connsiteY17" fmla="*/ 2829817 h 4366622"/>
              <a:gd name="connsiteX18" fmla="*/ 2819784 w 4218987"/>
              <a:gd name="connsiteY18" fmla="*/ 3041300 h 4366622"/>
              <a:gd name="connsiteX19" fmla="*/ 2627084 w 4218987"/>
              <a:gd name="connsiteY19" fmla="*/ 2990299 h 4366622"/>
              <a:gd name="connsiteX20" fmla="*/ 2434618 w 4218987"/>
              <a:gd name="connsiteY20" fmla="*/ 3181195 h 4366622"/>
              <a:gd name="connsiteX21" fmla="*/ 2893365 w 4218987"/>
              <a:gd name="connsiteY21" fmla="*/ 3302255 h 4366622"/>
              <a:gd name="connsiteX22" fmla="*/ 3032143 w 4218987"/>
              <a:gd name="connsiteY22" fmla="*/ 3236054 h 4366622"/>
              <a:gd name="connsiteX23" fmla="*/ 3090634 w 4218987"/>
              <a:gd name="connsiteY23" fmla="*/ 3289696 h 4366622"/>
              <a:gd name="connsiteX24" fmla="*/ 3210914 w 4218987"/>
              <a:gd name="connsiteY24" fmla="*/ 3158543 h 4366622"/>
              <a:gd name="connsiteX25" fmla="*/ 3156792 w 4218987"/>
              <a:gd name="connsiteY25" fmla="*/ 3108907 h 4366622"/>
              <a:gd name="connsiteX26" fmla="*/ 3222229 w 4218987"/>
              <a:gd name="connsiteY26" fmla="*/ 2960269 h 4366622"/>
              <a:gd name="connsiteX27" fmla="*/ 3089478 w 4218987"/>
              <a:gd name="connsiteY27" fmla="*/ 2513070 h 4366622"/>
              <a:gd name="connsiteX28" fmla="*/ 3090209 w 4218987"/>
              <a:gd name="connsiteY28" fmla="*/ 2512214 h 4366622"/>
              <a:gd name="connsiteX29" fmla="*/ 3085067 w 4218987"/>
              <a:gd name="connsiteY29" fmla="*/ 2508440 h 4366622"/>
              <a:gd name="connsiteX30" fmla="*/ 3083320 w 4218987"/>
              <a:gd name="connsiteY30" fmla="*/ 2506607 h 4366622"/>
              <a:gd name="connsiteX31" fmla="*/ 3083018 w 4218987"/>
              <a:gd name="connsiteY31" fmla="*/ 2506936 h 4366622"/>
              <a:gd name="connsiteX32" fmla="*/ 2744891 w 4218987"/>
              <a:gd name="connsiteY32" fmla="*/ 2420115 h 4366622"/>
              <a:gd name="connsiteX33" fmla="*/ 2538260 w 4218987"/>
              <a:gd name="connsiteY33" fmla="*/ 2541653 h 4366622"/>
              <a:gd name="connsiteX34" fmla="*/ 2299616 w 4218987"/>
              <a:gd name="connsiteY34" fmla="*/ 2322792 h 4366622"/>
              <a:gd name="connsiteX35" fmla="*/ 2313553 w 4218987"/>
              <a:gd name="connsiteY35" fmla="*/ 2316778 h 4366622"/>
              <a:gd name="connsiteX36" fmla="*/ 2487357 w 4218987"/>
              <a:gd name="connsiteY36" fmla="*/ 2362644 h 4366622"/>
              <a:gd name="connsiteX37" fmla="*/ 2660620 w 4218987"/>
              <a:gd name="connsiteY37" fmla="*/ 2190795 h 4366622"/>
              <a:gd name="connsiteX38" fmla="*/ 2247647 w 4218987"/>
              <a:gd name="connsiteY38" fmla="*/ 2081814 h 4366622"/>
              <a:gd name="connsiteX39" fmla="*/ 2110842 w 4218987"/>
              <a:gd name="connsiteY39" fmla="*/ 2149668 h 4366622"/>
              <a:gd name="connsiteX40" fmla="*/ 2055263 w 4218987"/>
              <a:gd name="connsiteY40" fmla="*/ 2098697 h 4366622"/>
              <a:gd name="connsiteX41" fmla="*/ 1934983 w 4218987"/>
              <a:gd name="connsiteY41" fmla="*/ 2229850 h 4366622"/>
              <a:gd name="connsiteX42" fmla="*/ 1094802 w 4218987"/>
              <a:gd name="connsiteY42" fmla="*/ 2572362 h 4366622"/>
              <a:gd name="connsiteX43" fmla="*/ 2274949 w 4218987"/>
              <a:gd name="connsiteY43" fmla="*/ 1294587 h 4366622"/>
              <a:gd name="connsiteX44" fmla="*/ 3845776 w 4218987"/>
              <a:gd name="connsiteY44" fmla="*/ 1583525 h 4366622"/>
              <a:gd name="connsiteX45" fmla="*/ 3464840 w 4218987"/>
              <a:gd name="connsiteY45" fmla="*/ 3507838 h 4366622"/>
              <a:gd name="connsiteX46" fmla="*/ 1459992 w 4218987"/>
              <a:gd name="connsiteY46" fmla="*/ 4035263 h 4366622"/>
              <a:gd name="connsiteX47" fmla="*/ 1457332 w 4218987"/>
              <a:gd name="connsiteY47" fmla="*/ 4031266 h 4366622"/>
              <a:gd name="connsiteX48" fmla="*/ 1094802 w 4218987"/>
              <a:gd name="connsiteY48" fmla="*/ 2572362 h 4366622"/>
              <a:gd name="connsiteX49" fmla="*/ 859948 w 4218987"/>
              <a:gd name="connsiteY49" fmla="*/ 2306565 h 4366622"/>
              <a:gd name="connsiteX50" fmla="*/ 1963134 w 4218987"/>
              <a:gd name="connsiteY50" fmla="*/ 1103656 h 4366622"/>
              <a:gd name="connsiteX51" fmla="*/ 2030962 w 4218987"/>
              <a:gd name="connsiteY51" fmla="*/ 1100723 h 4366622"/>
              <a:gd name="connsiteX52" fmla="*/ 2172480 w 4218987"/>
              <a:gd name="connsiteY52" fmla="*/ 1230508 h 4366622"/>
              <a:gd name="connsiteX53" fmla="*/ 2175413 w 4218987"/>
              <a:gd name="connsiteY53" fmla="*/ 1298336 h 4366622"/>
              <a:gd name="connsiteX54" fmla="*/ 1072226 w 4218987"/>
              <a:gd name="connsiteY54" fmla="*/ 2501245 h 4366622"/>
              <a:gd name="connsiteX55" fmla="*/ 1004399 w 4218987"/>
              <a:gd name="connsiteY55" fmla="*/ 2504178 h 4366622"/>
              <a:gd name="connsiteX56" fmla="*/ 862881 w 4218987"/>
              <a:gd name="connsiteY56" fmla="*/ 2374392 h 4366622"/>
              <a:gd name="connsiteX57" fmla="*/ 859948 w 4218987"/>
              <a:gd name="connsiteY57" fmla="*/ 2306565 h 4366622"/>
              <a:gd name="connsiteX58" fmla="*/ 624244 w 4218987"/>
              <a:gd name="connsiteY58" fmla="*/ 818037 h 4366622"/>
              <a:gd name="connsiteX59" fmla="*/ 1246221 w 4218987"/>
              <a:gd name="connsiteY59" fmla="*/ 721887 h 4366622"/>
              <a:gd name="connsiteX60" fmla="*/ 1422930 w 4218987"/>
              <a:gd name="connsiteY60" fmla="*/ 219490 h 4366622"/>
              <a:gd name="connsiteX61" fmla="*/ 1885804 w 4218987"/>
              <a:gd name="connsiteY61" fmla="*/ 1053256 h 4366622"/>
              <a:gd name="connsiteX62" fmla="*/ 846522 w 4218987"/>
              <a:gd name="connsiteY62" fmla="*/ 2214669 h 4366622"/>
              <a:gd name="connsiteX63" fmla="*/ 127757 w 4218987"/>
              <a:gd name="connsiteY63" fmla="*/ 2243640 h 4366622"/>
              <a:gd name="connsiteX64" fmla="*/ 448206 w 4218987"/>
              <a:gd name="connsiteY64" fmla="*/ 1612984 h 4366622"/>
              <a:gd name="connsiteX65" fmla="*/ 624244 w 4218987"/>
              <a:gd name="connsiteY65" fmla="*/ 818037 h 4366622"/>
              <a:gd name="connsiteX0" fmla="*/ 2726972 w 4218987"/>
              <a:gd name="connsiteY0" fmla="*/ 2679961 h 4331863"/>
              <a:gd name="connsiteX1" fmla="*/ 2785542 w 4218987"/>
              <a:gd name="connsiteY1" fmla="*/ 2641082 h 4331863"/>
              <a:gd name="connsiteX2" fmla="*/ 2903529 w 4218987"/>
              <a:gd name="connsiteY2" fmla="*/ 2675235 h 4331863"/>
              <a:gd name="connsiteX3" fmla="*/ 2958558 w 4218987"/>
              <a:gd name="connsiteY3" fmla="*/ 2862562 h 4331863"/>
              <a:gd name="connsiteX4" fmla="*/ 2951347 w 4218987"/>
              <a:gd name="connsiteY4" fmla="*/ 2885735 h 4331863"/>
              <a:gd name="connsiteX5" fmla="*/ 2726972 w 4218987"/>
              <a:gd name="connsiteY5" fmla="*/ 2679961 h 4331863"/>
              <a:gd name="connsiteX6" fmla="*/ 2187259 w 4218987"/>
              <a:gd name="connsiteY6" fmla="*/ 2426453 h 4331863"/>
              <a:gd name="connsiteX7" fmla="*/ 2388933 w 4218987"/>
              <a:gd name="connsiteY7" fmla="*/ 2611409 h 4331863"/>
              <a:gd name="connsiteX8" fmla="*/ 2386834 w 4218987"/>
              <a:gd name="connsiteY8" fmla="*/ 2611940 h 4331863"/>
              <a:gd name="connsiteX9" fmla="*/ 2230026 w 4218987"/>
              <a:gd name="connsiteY9" fmla="*/ 2566924 h 4331863"/>
              <a:gd name="connsiteX10" fmla="*/ 2228909 w 4218987"/>
              <a:gd name="connsiteY10" fmla="*/ 2568249 h 4331863"/>
              <a:gd name="connsiteX11" fmla="*/ 2187259 w 4218987"/>
              <a:gd name="connsiteY11" fmla="*/ 2426453 h 4331863"/>
              <a:gd name="connsiteX12" fmla="*/ 1934983 w 4218987"/>
              <a:gd name="connsiteY12" fmla="*/ 2195091 h 4331863"/>
              <a:gd name="connsiteX13" fmla="*/ 1993087 w 4218987"/>
              <a:gd name="connsiteY13" fmla="*/ 2248378 h 4331863"/>
              <a:gd name="connsiteX14" fmla="*/ 1941766 w 4218987"/>
              <a:gd name="connsiteY14" fmla="*/ 2355343 h 4331863"/>
              <a:gd name="connsiteX15" fmla="*/ 2068585 w 4218987"/>
              <a:gd name="connsiteY15" fmla="*/ 2758223 h 4331863"/>
              <a:gd name="connsiteX16" fmla="*/ 2416619 w 4218987"/>
              <a:gd name="connsiteY16" fmla="*/ 2860501 h 4331863"/>
              <a:gd name="connsiteX17" fmla="*/ 2589184 w 4218987"/>
              <a:gd name="connsiteY17" fmla="*/ 2795058 h 4331863"/>
              <a:gd name="connsiteX18" fmla="*/ 2819784 w 4218987"/>
              <a:gd name="connsiteY18" fmla="*/ 3006541 h 4331863"/>
              <a:gd name="connsiteX19" fmla="*/ 2627084 w 4218987"/>
              <a:gd name="connsiteY19" fmla="*/ 2955540 h 4331863"/>
              <a:gd name="connsiteX20" fmla="*/ 2434618 w 4218987"/>
              <a:gd name="connsiteY20" fmla="*/ 3146436 h 4331863"/>
              <a:gd name="connsiteX21" fmla="*/ 2893365 w 4218987"/>
              <a:gd name="connsiteY21" fmla="*/ 3267496 h 4331863"/>
              <a:gd name="connsiteX22" fmla="*/ 3032143 w 4218987"/>
              <a:gd name="connsiteY22" fmla="*/ 3201295 h 4331863"/>
              <a:gd name="connsiteX23" fmla="*/ 3090634 w 4218987"/>
              <a:gd name="connsiteY23" fmla="*/ 3254937 h 4331863"/>
              <a:gd name="connsiteX24" fmla="*/ 3210914 w 4218987"/>
              <a:gd name="connsiteY24" fmla="*/ 3123784 h 4331863"/>
              <a:gd name="connsiteX25" fmla="*/ 3156792 w 4218987"/>
              <a:gd name="connsiteY25" fmla="*/ 3074148 h 4331863"/>
              <a:gd name="connsiteX26" fmla="*/ 3222229 w 4218987"/>
              <a:gd name="connsiteY26" fmla="*/ 2925510 h 4331863"/>
              <a:gd name="connsiteX27" fmla="*/ 3089478 w 4218987"/>
              <a:gd name="connsiteY27" fmla="*/ 2478311 h 4331863"/>
              <a:gd name="connsiteX28" fmla="*/ 3090209 w 4218987"/>
              <a:gd name="connsiteY28" fmla="*/ 2477455 h 4331863"/>
              <a:gd name="connsiteX29" fmla="*/ 3085067 w 4218987"/>
              <a:gd name="connsiteY29" fmla="*/ 2473681 h 4331863"/>
              <a:gd name="connsiteX30" fmla="*/ 3083320 w 4218987"/>
              <a:gd name="connsiteY30" fmla="*/ 2471848 h 4331863"/>
              <a:gd name="connsiteX31" fmla="*/ 3083018 w 4218987"/>
              <a:gd name="connsiteY31" fmla="*/ 2472177 h 4331863"/>
              <a:gd name="connsiteX32" fmla="*/ 2744891 w 4218987"/>
              <a:gd name="connsiteY32" fmla="*/ 2385356 h 4331863"/>
              <a:gd name="connsiteX33" fmla="*/ 2538260 w 4218987"/>
              <a:gd name="connsiteY33" fmla="*/ 2506894 h 4331863"/>
              <a:gd name="connsiteX34" fmla="*/ 2299616 w 4218987"/>
              <a:gd name="connsiteY34" fmla="*/ 2288033 h 4331863"/>
              <a:gd name="connsiteX35" fmla="*/ 2313553 w 4218987"/>
              <a:gd name="connsiteY35" fmla="*/ 2282019 h 4331863"/>
              <a:gd name="connsiteX36" fmla="*/ 2487357 w 4218987"/>
              <a:gd name="connsiteY36" fmla="*/ 2327885 h 4331863"/>
              <a:gd name="connsiteX37" fmla="*/ 2660620 w 4218987"/>
              <a:gd name="connsiteY37" fmla="*/ 2156036 h 4331863"/>
              <a:gd name="connsiteX38" fmla="*/ 2247647 w 4218987"/>
              <a:gd name="connsiteY38" fmla="*/ 2047055 h 4331863"/>
              <a:gd name="connsiteX39" fmla="*/ 2110842 w 4218987"/>
              <a:gd name="connsiteY39" fmla="*/ 2114909 h 4331863"/>
              <a:gd name="connsiteX40" fmla="*/ 2055263 w 4218987"/>
              <a:gd name="connsiteY40" fmla="*/ 2063938 h 4331863"/>
              <a:gd name="connsiteX41" fmla="*/ 1934983 w 4218987"/>
              <a:gd name="connsiteY41" fmla="*/ 2195091 h 4331863"/>
              <a:gd name="connsiteX42" fmla="*/ 1094802 w 4218987"/>
              <a:gd name="connsiteY42" fmla="*/ 2537603 h 4331863"/>
              <a:gd name="connsiteX43" fmla="*/ 2274949 w 4218987"/>
              <a:gd name="connsiteY43" fmla="*/ 1259828 h 4331863"/>
              <a:gd name="connsiteX44" fmla="*/ 3845776 w 4218987"/>
              <a:gd name="connsiteY44" fmla="*/ 1548766 h 4331863"/>
              <a:gd name="connsiteX45" fmla="*/ 3464840 w 4218987"/>
              <a:gd name="connsiteY45" fmla="*/ 3473079 h 4331863"/>
              <a:gd name="connsiteX46" fmla="*/ 1459992 w 4218987"/>
              <a:gd name="connsiteY46" fmla="*/ 4000504 h 4331863"/>
              <a:gd name="connsiteX47" fmla="*/ 1457332 w 4218987"/>
              <a:gd name="connsiteY47" fmla="*/ 3996507 h 4331863"/>
              <a:gd name="connsiteX48" fmla="*/ 1094802 w 4218987"/>
              <a:gd name="connsiteY48" fmla="*/ 2537603 h 4331863"/>
              <a:gd name="connsiteX49" fmla="*/ 859948 w 4218987"/>
              <a:gd name="connsiteY49" fmla="*/ 2271806 h 4331863"/>
              <a:gd name="connsiteX50" fmla="*/ 1963134 w 4218987"/>
              <a:gd name="connsiteY50" fmla="*/ 1068897 h 4331863"/>
              <a:gd name="connsiteX51" fmla="*/ 2030962 w 4218987"/>
              <a:gd name="connsiteY51" fmla="*/ 1065964 h 4331863"/>
              <a:gd name="connsiteX52" fmla="*/ 2172480 w 4218987"/>
              <a:gd name="connsiteY52" fmla="*/ 1195749 h 4331863"/>
              <a:gd name="connsiteX53" fmla="*/ 2175413 w 4218987"/>
              <a:gd name="connsiteY53" fmla="*/ 1263577 h 4331863"/>
              <a:gd name="connsiteX54" fmla="*/ 1072226 w 4218987"/>
              <a:gd name="connsiteY54" fmla="*/ 2466486 h 4331863"/>
              <a:gd name="connsiteX55" fmla="*/ 1004399 w 4218987"/>
              <a:gd name="connsiteY55" fmla="*/ 2469419 h 4331863"/>
              <a:gd name="connsiteX56" fmla="*/ 862881 w 4218987"/>
              <a:gd name="connsiteY56" fmla="*/ 2339633 h 4331863"/>
              <a:gd name="connsiteX57" fmla="*/ 859948 w 4218987"/>
              <a:gd name="connsiteY57" fmla="*/ 2271806 h 4331863"/>
              <a:gd name="connsiteX58" fmla="*/ 624244 w 4218987"/>
              <a:gd name="connsiteY58" fmla="*/ 783278 h 4331863"/>
              <a:gd name="connsiteX59" fmla="*/ 1246221 w 4218987"/>
              <a:gd name="connsiteY59" fmla="*/ 687128 h 4331863"/>
              <a:gd name="connsiteX60" fmla="*/ 1422930 w 4218987"/>
              <a:gd name="connsiteY60" fmla="*/ 184731 h 4331863"/>
              <a:gd name="connsiteX61" fmla="*/ 1885804 w 4218987"/>
              <a:gd name="connsiteY61" fmla="*/ 1018497 h 4331863"/>
              <a:gd name="connsiteX62" fmla="*/ 846522 w 4218987"/>
              <a:gd name="connsiteY62" fmla="*/ 2179910 h 4331863"/>
              <a:gd name="connsiteX63" fmla="*/ 127757 w 4218987"/>
              <a:gd name="connsiteY63" fmla="*/ 2208881 h 4331863"/>
              <a:gd name="connsiteX64" fmla="*/ 448206 w 4218987"/>
              <a:gd name="connsiteY64" fmla="*/ 1578225 h 4331863"/>
              <a:gd name="connsiteX65" fmla="*/ 624244 w 4218987"/>
              <a:gd name="connsiteY65" fmla="*/ 783278 h 433186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24244 w 4218987"/>
              <a:gd name="connsiteY58" fmla="*/ 804258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24244 w 4218987"/>
              <a:gd name="connsiteY65" fmla="*/ 804258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498006 h 4149908"/>
              <a:gd name="connsiteX1" fmla="*/ 2785542 w 4218987"/>
              <a:gd name="connsiteY1" fmla="*/ 2459127 h 4149908"/>
              <a:gd name="connsiteX2" fmla="*/ 2903529 w 4218987"/>
              <a:gd name="connsiteY2" fmla="*/ 2493280 h 4149908"/>
              <a:gd name="connsiteX3" fmla="*/ 2958558 w 4218987"/>
              <a:gd name="connsiteY3" fmla="*/ 2680607 h 4149908"/>
              <a:gd name="connsiteX4" fmla="*/ 2951347 w 4218987"/>
              <a:gd name="connsiteY4" fmla="*/ 2703780 h 4149908"/>
              <a:gd name="connsiteX5" fmla="*/ 2726972 w 4218987"/>
              <a:gd name="connsiteY5" fmla="*/ 2498006 h 4149908"/>
              <a:gd name="connsiteX6" fmla="*/ 2187259 w 4218987"/>
              <a:gd name="connsiteY6" fmla="*/ 2244498 h 4149908"/>
              <a:gd name="connsiteX7" fmla="*/ 2388933 w 4218987"/>
              <a:gd name="connsiteY7" fmla="*/ 2429454 h 4149908"/>
              <a:gd name="connsiteX8" fmla="*/ 2386834 w 4218987"/>
              <a:gd name="connsiteY8" fmla="*/ 2429985 h 4149908"/>
              <a:gd name="connsiteX9" fmla="*/ 2230026 w 4218987"/>
              <a:gd name="connsiteY9" fmla="*/ 2384969 h 4149908"/>
              <a:gd name="connsiteX10" fmla="*/ 2228909 w 4218987"/>
              <a:gd name="connsiteY10" fmla="*/ 2386294 h 4149908"/>
              <a:gd name="connsiteX11" fmla="*/ 2187259 w 4218987"/>
              <a:gd name="connsiteY11" fmla="*/ 2244498 h 4149908"/>
              <a:gd name="connsiteX12" fmla="*/ 1934983 w 4218987"/>
              <a:gd name="connsiteY12" fmla="*/ 2013136 h 4149908"/>
              <a:gd name="connsiteX13" fmla="*/ 1993087 w 4218987"/>
              <a:gd name="connsiteY13" fmla="*/ 2066423 h 4149908"/>
              <a:gd name="connsiteX14" fmla="*/ 1941766 w 4218987"/>
              <a:gd name="connsiteY14" fmla="*/ 2173388 h 4149908"/>
              <a:gd name="connsiteX15" fmla="*/ 2068585 w 4218987"/>
              <a:gd name="connsiteY15" fmla="*/ 2576268 h 4149908"/>
              <a:gd name="connsiteX16" fmla="*/ 2416619 w 4218987"/>
              <a:gd name="connsiteY16" fmla="*/ 2678546 h 4149908"/>
              <a:gd name="connsiteX17" fmla="*/ 2589184 w 4218987"/>
              <a:gd name="connsiteY17" fmla="*/ 2613103 h 4149908"/>
              <a:gd name="connsiteX18" fmla="*/ 2819784 w 4218987"/>
              <a:gd name="connsiteY18" fmla="*/ 2824586 h 4149908"/>
              <a:gd name="connsiteX19" fmla="*/ 2627084 w 4218987"/>
              <a:gd name="connsiteY19" fmla="*/ 2773585 h 4149908"/>
              <a:gd name="connsiteX20" fmla="*/ 2434618 w 4218987"/>
              <a:gd name="connsiteY20" fmla="*/ 2964481 h 4149908"/>
              <a:gd name="connsiteX21" fmla="*/ 2893365 w 4218987"/>
              <a:gd name="connsiteY21" fmla="*/ 3085541 h 4149908"/>
              <a:gd name="connsiteX22" fmla="*/ 3032143 w 4218987"/>
              <a:gd name="connsiteY22" fmla="*/ 3019340 h 4149908"/>
              <a:gd name="connsiteX23" fmla="*/ 3090634 w 4218987"/>
              <a:gd name="connsiteY23" fmla="*/ 3072982 h 4149908"/>
              <a:gd name="connsiteX24" fmla="*/ 3210914 w 4218987"/>
              <a:gd name="connsiteY24" fmla="*/ 2941829 h 4149908"/>
              <a:gd name="connsiteX25" fmla="*/ 3156792 w 4218987"/>
              <a:gd name="connsiteY25" fmla="*/ 2892193 h 4149908"/>
              <a:gd name="connsiteX26" fmla="*/ 3222229 w 4218987"/>
              <a:gd name="connsiteY26" fmla="*/ 2743555 h 4149908"/>
              <a:gd name="connsiteX27" fmla="*/ 3089478 w 4218987"/>
              <a:gd name="connsiteY27" fmla="*/ 2296356 h 4149908"/>
              <a:gd name="connsiteX28" fmla="*/ 3090209 w 4218987"/>
              <a:gd name="connsiteY28" fmla="*/ 2295500 h 4149908"/>
              <a:gd name="connsiteX29" fmla="*/ 3085067 w 4218987"/>
              <a:gd name="connsiteY29" fmla="*/ 2291726 h 4149908"/>
              <a:gd name="connsiteX30" fmla="*/ 3083320 w 4218987"/>
              <a:gd name="connsiteY30" fmla="*/ 2289893 h 4149908"/>
              <a:gd name="connsiteX31" fmla="*/ 3083018 w 4218987"/>
              <a:gd name="connsiteY31" fmla="*/ 2290222 h 4149908"/>
              <a:gd name="connsiteX32" fmla="*/ 2744891 w 4218987"/>
              <a:gd name="connsiteY32" fmla="*/ 2203401 h 4149908"/>
              <a:gd name="connsiteX33" fmla="*/ 2538260 w 4218987"/>
              <a:gd name="connsiteY33" fmla="*/ 2324939 h 4149908"/>
              <a:gd name="connsiteX34" fmla="*/ 2299616 w 4218987"/>
              <a:gd name="connsiteY34" fmla="*/ 2106078 h 4149908"/>
              <a:gd name="connsiteX35" fmla="*/ 2313553 w 4218987"/>
              <a:gd name="connsiteY35" fmla="*/ 2100064 h 4149908"/>
              <a:gd name="connsiteX36" fmla="*/ 2487357 w 4218987"/>
              <a:gd name="connsiteY36" fmla="*/ 2145930 h 4149908"/>
              <a:gd name="connsiteX37" fmla="*/ 2660620 w 4218987"/>
              <a:gd name="connsiteY37" fmla="*/ 1974081 h 4149908"/>
              <a:gd name="connsiteX38" fmla="*/ 2247647 w 4218987"/>
              <a:gd name="connsiteY38" fmla="*/ 1865100 h 4149908"/>
              <a:gd name="connsiteX39" fmla="*/ 2110842 w 4218987"/>
              <a:gd name="connsiteY39" fmla="*/ 1932954 h 4149908"/>
              <a:gd name="connsiteX40" fmla="*/ 2055263 w 4218987"/>
              <a:gd name="connsiteY40" fmla="*/ 1881983 h 4149908"/>
              <a:gd name="connsiteX41" fmla="*/ 1934983 w 4218987"/>
              <a:gd name="connsiteY41" fmla="*/ 2013136 h 4149908"/>
              <a:gd name="connsiteX42" fmla="*/ 1094802 w 4218987"/>
              <a:gd name="connsiteY42" fmla="*/ 2355648 h 4149908"/>
              <a:gd name="connsiteX43" fmla="*/ 2274949 w 4218987"/>
              <a:gd name="connsiteY43" fmla="*/ 1077873 h 4149908"/>
              <a:gd name="connsiteX44" fmla="*/ 3845776 w 4218987"/>
              <a:gd name="connsiteY44" fmla="*/ 1366811 h 4149908"/>
              <a:gd name="connsiteX45" fmla="*/ 3464840 w 4218987"/>
              <a:gd name="connsiteY45" fmla="*/ 3291124 h 4149908"/>
              <a:gd name="connsiteX46" fmla="*/ 1459992 w 4218987"/>
              <a:gd name="connsiteY46" fmla="*/ 3818549 h 4149908"/>
              <a:gd name="connsiteX47" fmla="*/ 1457332 w 4218987"/>
              <a:gd name="connsiteY47" fmla="*/ 3814552 h 4149908"/>
              <a:gd name="connsiteX48" fmla="*/ 1094802 w 4218987"/>
              <a:gd name="connsiteY48" fmla="*/ 2355648 h 4149908"/>
              <a:gd name="connsiteX49" fmla="*/ 859948 w 4218987"/>
              <a:gd name="connsiteY49" fmla="*/ 2089851 h 4149908"/>
              <a:gd name="connsiteX50" fmla="*/ 1963134 w 4218987"/>
              <a:gd name="connsiteY50" fmla="*/ 886942 h 4149908"/>
              <a:gd name="connsiteX51" fmla="*/ 2030962 w 4218987"/>
              <a:gd name="connsiteY51" fmla="*/ 884009 h 4149908"/>
              <a:gd name="connsiteX52" fmla="*/ 2172480 w 4218987"/>
              <a:gd name="connsiteY52" fmla="*/ 1013794 h 4149908"/>
              <a:gd name="connsiteX53" fmla="*/ 2175413 w 4218987"/>
              <a:gd name="connsiteY53" fmla="*/ 1081622 h 4149908"/>
              <a:gd name="connsiteX54" fmla="*/ 1072226 w 4218987"/>
              <a:gd name="connsiteY54" fmla="*/ 2284531 h 4149908"/>
              <a:gd name="connsiteX55" fmla="*/ 1004399 w 4218987"/>
              <a:gd name="connsiteY55" fmla="*/ 2287464 h 4149908"/>
              <a:gd name="connsiteX56" fmla="*/ 862881 w 4218987"/>
              <a:gd name="connsiteY56" fmla="*/ 2157678 h 4149908"/>
              <a:gd name="connsiteX57" fmla="*/ 859948 w 4218987"/>
              <a:gd name="connsiteY57" fmla="*/ 2089851 h 4149908"/>
              <a:gd name="connsiteX58" fmla="*/ 617213 w 4218987"/>
              <a:gd name="connsiteY58" fmla="*/ 646571 h 4149908"/>
              <a:gd name="connsiteX59" fmla="*/ 1193554 w 4218987"/>
              <a:gd name="connsiteY59" fmla="*/ 534417 h 4149908"/>
              <a:gd name="connsiteX60" fmla="*/ 1422930 w 4218987"/>
              <a:gd name="connsiteY60" fmla="*/ 2776 h 4149908"/>
              <a:gd name="connsiteX61" fmla="*/ 1885804 w 4218987"/>
              <a:gd name="connsiteY61" fmla="*/ 836542 h 4149908"/>
              <a:gd name="connsiteX62" fmla="*/ 846522 w 4218987"/>
              <a:gd name="connsiteY62" fmla="*/ 1997955 h 4149908"/>
              <a:gd name="connsiteX63" fmla="*/ 127757 w 4218987"/>
              <a:gd name="connsiteY63" fmla="*/ 2026926 h 4149908"/>
              <a:gd name="connsiteX64" fmla="*/ 448206 w 4218987"/>
              <a:gd name="connsiteY64" fmla="*/ 1396270 h 4149908"/>
              <a:gd name="connsiteX65" fmla="*/ 617213 w 4218987"/>
              <a:gd name="connsiteY65" fmla="*/ 646571 h 4149908"/>
              <a:gd name="connsiteX0" fmla="*/ 2726972 w 4218987"/>
              <a:gd name="connsiteY0" fmla="*/ 2558980 h 4210882"/>
              <a:gd name="connsiteX1" fmla="*/ 2785542 w 4218987"/>
              <a:gd name="connsiteY1" fmla="*/ 2520101 h 4210882"/>
              <a:gd name="connsiteX2" fmla="*/ 2903529 w 4218987"/>
              <a:gd name="connsiteY2" fmla="*/ 2554254 h 4210882"/>
              <a:gd name="connsiteX3" fmla="*/ 2958558 w 4218987"/>
              <a:gd name="connsiteY3" fmla="*/ 2741581 h 4210882"/>
              <a:gd name="connsiteX4" fmla="*/ 2951347 w 4218987"/>
              <a:gd name="connsiteY4" fmla="*/ 2764754 h 4210882"/>
              <a:gd name="connsiteX5" fmla="*/ 2726972 w 4218987"/>
              <a:gd name="connsiteY5" fmla="*/ 2558980 h 4210882"/>
              <a:gd name="connsiteX6" fmla="*/ 2187259 w 4218987"/>
              <a:gd name="connsiteY6" fmla="*/ 2305472 h 4210882"/>
              <a:gd name="connsiteX7" fmla="*/ 2388933 w 4218987"/>
              <a:gd name="connsiteY7" fmla="*/ 2490428 h 4210882"/>
              <a:gd name="connsiteX8" fmla="*/ 2386834 w 4218987"/>
              <a:gd name="connsiteY8" fmla="*/ 2490959 h 4210882"/>
              <a:gd name="connsiteX9" fmla="*/ 2230026 w 4218987"/>
              <a:gd name="connsiteY9" fmla="*/ 2445943 h 4210882"/>
              <a:gd name="connsiteX10" fmla="*/ 2228909 w 4218987"/>
              <a:gd name="connsiteY10" fmla="*/ 2447268 h 4210882"/>
              <a:gd name="connsiteX11" fmla="*/ 2187259 w 4218987"/>
              <a:gd name="connsiteY11" fmla="*/ 2305472 h 4210882"/>
              <a:gd name="connsiteX12" fmla="*/ 1934983 w 4218987"/>
              <a:gd name="connsiteY12" fmla="*/ 2074110 h 4210882"/>
              <a:gd name="connsiteX13" fmla="*/ 1993087 w 4218987"/>
              <a:gd name="connsiteY13" fmla="*/ 2127397 h 4210882"/>
              <a:gd name="connsiteX14" fmla="*/ 1941766 w 4218987"/>
              <a:gd name="connsiteY14" fmla="*/ 2234362 h 4210882"/>
              <a:gd name="connsiteX15" fmla="*/ 2068585 w 4218987"/>
              <a:gd name="connsiteY15" fmla="*/ 2637242 h 4210882"/>
              <a:gd name="connsiteX16" fmla="*/ 2416619 w 4218987"/>
              <a:gd name="connsiteY16" fmla="*/ 2739520 h 4210882"/>
              <a:gd name="connsiteX17" fmla="*/ 2589184 w 4218987"/>
              <a:gd name="connsiteY17" fmla="*/ 2674077 h 4210882"/>
              <a:gd name="connsiteX18" fmla="*/ 2819784 w 4218987"/>
              <a:gd name="connsiteY18" fmla="*/ 2885560 h 4210882"/>
              <a:gd name="connsiteX19" fmla="*/ 2627084 w 4218987"/>
              <a:gd name="connsiteY19" fmla="*/ 2834559 h 4210882"/>
              <a:gd name="connsiteX20" fmla="*/ 2434618 w 4218987"/>
              <a:gd name="connsiteY20" fmla="*/ 3025455 h 4210882"/>
              <a:gd name="connsiteX21" fmla="*/ 2893365 w 4218987"/>
              <a:gd name="connsiteY21" fmla="*/ 3146515 h 4210882"/>
              <a:gd name="connsiteX22" fmla="*/ 3032143 w 4218987"/>
              <a:gd name="connsiteY22" fmla="*/ 3080314 h 4210882"/>
              <a:gd name="connsiteX23" fmla="*/ 3090634 w 4218987"/>
              <a:gd name="connsiteY23" fmla="*/ 3133956 h 4210882"/>
              <a:gd name="connsiteX24" fmla="*/ 3210914 w 4218987"/>
              <a:gd name="connsiteY24" fmla="*/ 3002803 h 4210882"/>
              <a:gd name="connsiteX25" fmla="*/ 3156792 w 4218987"/>
              <a:gd name="connsiteY25" fmla="*/ 2953167 h 4210882"/>
              <a:gd name="connsiteX26" fmla="*/ 3222229 w 4218987"/>
              <a:gd name="connsiteY26" fmla="*/ 2804529 h 4210882"/>
              <a:gd name="connsiteX27" fmla="*/ 3089478 w 4218987"/>
              <a:gd name="connsiteY27" fmla="*/ 2357330 h 4210882"/>
              <a:gd name="connsiteX28" fmla="*/ 3090209 w 4218987"/>
              <a:gd name="connsiteY28" fmla="*/ 2356474 h 4210882"/>
              <a:gd name="connsiteX29" fmla="*/ 3085067 w 4218987"/>
              <a:gd name="connsiteY29" fmla="*/ 2352700 h 4210882"/>
              <a:gd name="connsiteX30" fmla="*/ 3083320 w 4218987"/>
              <a:gd name="connsiteY30" fmla="*/ 2350867 h 4210882"/>
              <a:gd name="connsiteX31" fmla="*/ 3083018 w 4218987"/>
              <a:gd name="connsiteY31" fmla="*/ 2351196 h 4210882"/>
              <a:gd name="connsiteX32" fmla="*/ 2744891 w 4218987"/>
              <a:gd name="connsiteY32" fmla="*/ 2264375 h 4210882"/>
              <a:gd name="connsiteX33" fmla="*/ 2538260 w 4218987"/>
              <a:gd name="connsiteY33" fmla="*/ 2385913 h 4210882"/>
              <a:gd name="connsiteX34" fmla="*/ 2299616 w 4218987"/>
              <a:gd name="connsiteY34" fmla="*/ 2167052 h 4210882"/>
              <a:gd name="connsiteX35" fmla="*/ 2313553 w 4218987"/>
              <a:gd name="connsiteY35" fmla="*/ 2161038 h 4210882"/>
              <a:gd name="connsiteX36" fmla="*/ 2487357 w 4218987"/>
              <a:gd name="connsiteY36" fmla="*/ 2206904 h 4210882"/>
              <a:gd name="connsiteX37" fmla="*/ 2660620 w 4218987"/>
              <a:gd name="connsiteY37" fmla="*/ 2035055 h 4210882"/>
              <a:gd name="connsiteX38" fmla="*/ 2247647 w 4218987"/>
              <a:gd name="connsiteY38" fmla="*/ 1926074 h 4210882"/>
              <a:gd name="connsiteX39" fmla="*/ 2110842 w 4218987"/>
              <a:gd name="connsiteY39" fmla="*/ 1993928 h 4210882"/>
              <a:gd name="connsiteX40" fmla="*/ 2055263 w 4218987"/>
              <a:gd name="connsiteY40" fmla="*/ 1942957 h 4210882"/>
              <a:gd name="connsiteX41" fmla="*/ 1934983 w 4218987"/>
              <a:gd name="connsiteY41" fmla="*/ 2074110 h 4210882"/>
              <a:gd name="connsiteX42" fmla="*/ 1094802 w 4218987"/>
              <a:gd name="connsiteY42" fmla="*/ 2416622 h 4210882"/>
              <a:gd name="connsiteX43" fmla="*/ 2274949 w 4218987"/>
              <a:gd name="connsiteY43" fmla="*/ 1138847 h 4210882"/>
              <a:gd name="connsiteX44" fmla="*/ 3845776 w 4218987"/>
              <a:gd name="connsiteY44" fmla="*/ 1427785 h 4210882"/>
              <a:gd name="connsiteX45" fmla="*/ 3464840 w 4218987"/>
              <a:gd name="connsiteY45" fmla="*/ 3352098 h 4210882"/>
              <a:gd name="connsiteX46" fmla="*/ 1459992 w 4218987"/>
              <a:gd name="connsiteY46" fmla="*/ 3879523 h 4210882"/>
              <a:gd name="connsiteX47" fmla="*/ 1457332 w 4218987"/>
              <a:gd name="connsiteY47" fmla="*/ 3875526 h 4210882"/>
              <a:gd name="connsiteX48" fmla="*/ 1094802 w 4218987"/>
              <a:gd name="connsiteY48" fmla="*/ 2416622 h 4210882"/>
              <a:gd name="connsiteX49" fmla="*/ 859948 w 4218987"/>
              <a:gd name="connsiteY49" fmla="*/ 2150825 h 4210882"/>
              <a:gd name="connsiteX50" fmla="*/ 1963134 w 4218987"/>
              <a:gd name="connsiteY50" fmla="*/ 947916 h 4210882"/>
              <a:gd name="connsiteX51" fmla="*/ 2030962 w 4218987"/>
              <a:gd name="connsiteY51" fmla="*/ 944983 h 4210882"/>
              <a:gd name="connsiteX52" fmla="*/ 2172480 w 4218987"/>
              <a:gd name="connsiteY52" fmla="*/ 1074768 h 4210882"/>
              <a:gd name="connsiteX53" fmla="*/ 2175413 w 4218987"/>
              <a:gd name="connsiteY53" fmla="*/ 1142596 h 4210882"/>
              <a:gd name="connsiteX54" fmla="*/ 1072226 w 4218987"/>
              <a:gd name="connsiteY54" fmla="*/ 2345505 h 4210882"/>
              <a:gd name="connsiteX55" fmla="*/ 1004399 w 4218987"/>
              <a:gd name="connsiteY55" fmla="*/ 2348438 h 4210882"/>
              <a:gd name="connsiteX56" fmla="*/ 862881 w 4218987"/>
              <a:gd name="connsiteY56" fmla="*/ 2218652 h 4210882"/>
              <a:gd name="connsiteX57" fmla="*/ 859948 w 4218987"/>
              <a:gd name="connsiteY57" fmla="*/ 2150825 h 4210882"/>
              <a:gd name="connsiteX58" fmla="*/ 617213 w 4218987"/>
              <a:gd name="connsiteY58" fmla="*/ 707545 h 4210882"/>
              <a:gd name="connsiteX59" fmla="*/ 1193554 w 4218987"/>
              <a:gd name="connsiteY59" fmla="*/ 595391 h 4210882"/>
              <a:gd name="connsiteX60" fmla="*/ 1591068 w 4218987"/>
              <a:gd name="connsiteY60" fmla="*/ 2547 h 4210882"/>
              <a:gd name="connsiteX61" fmla="*/ 1885804 w 4218987"/>
              <a:gd name="connsiteY61" fmla="*/ 897516 h 4210882"/>
              <a:gd name="connsiteX62" fmla="*/ 846522 w 4218987"/>
              <a:gd name="connsiteY62" fmla="*/ 2058929 h 4210882"/>
              <a:gd name="connsiteX63" fmla="*/ 127757 w 4218987"/>
              <a:gd name="connsiteY63" fmla="*/ 2087900 h 4210882"/>
              <a:gd name="connsiteX64" fmla="*/ 448206 w 4218987"/>
              <a:gd name="connsiteY64" fmla="*/ 1457244 h 4210882"/>
              <a:gd name="connsiteX65" fmla="*/ 617213 w 4218987"/>
              <a:gd name="connsiteY65" fmla="*/ 707545 h 4210882"/>
              <a:gd name="connsiteX0" fmla="*/ 2726972 w 4218987"/>
              <a:gd name="connsiteY0" fmla="*/ 2566931 h 4218833"/>
              <a:gd name="connsiteX1" fmla="*/ 2785542 w 4218987"/>
              <a:gd name="connsiteY1" fmla="*/ 2528052 h 4218833"/>
              <a:gd name="connsiteX2" fmla="*/ 2903529 w 4218987"/>
              <a:gd name="connsiteY2" fmla="*/ 2562205 h 4218833"/>
              <a:gd name="connsiteX3" fmla="*/ 2958558 w 4218987"/>
              <a:gd name="connsiteY3" fmla="*/ 2749532 h 4218833"/>
              <a:gd name="connsiteX4" fmla="*/ 2951347 w 4218987"/>
              <a:gd name="connsiteY4" fmla="*/ 2772705 h 4218833"/>
              <a:gd name="connsiteX5" fmla="*/ 2726972 w 4218987"/>
              <a:gd name="connsiteY5" fmla="*/ 2566931 h 4218833"/>
              <a:gd name="connsiteX6" fmla="*/ 2187259 w 4218987"/>
              <a:gd name="connsiteY6" fmla="*/ 2313423 h 4218833"/>
              <a:gd name="connsiteX7" fmla="*/ 2388933 w 4218987"/>
              <a:gd name="connsiteY7" fmla="*/ 2498379 h 4218833"/>
              <a:gd name="connsiteX8" fmla="*/ 2386834 w 4218987"/>
              <a:gd name="connsiteY8" fmla="*/ 2498910 h 4218833"/>
              <a:gd name="connsiteX9" fmla="*/ 2230026 w 4218987"/>
              <a:gd name="connsiteY9" fmla="*/ 2453894 h 4218833"/>
              <a:gd name="connsiteX10" fmla="*/ 2228909 w 4218987"/>
              <a:gd name="connsiteY10" fmla="*/ 2455219 h 4218833"/>
              <a:gd name="connsiteX11" fmla="*/ 2187259 w 4218987"/>
              <a:gd name="connsiteY11" fmla="*/ 2313423 h 4218833"/>
              <a:gd name="connsiteX12" fmla="*/ 1934983 w 4218987"/>
              <a:gd name="connsiteY12" fmla="*/ 2082061 h 4218833"/>
              <a:gd name="connsiteX13" fmla="*/ 1993087 w 4218987"/>
              <a:gd name="connsiteY13" fmla="*/ 2135348 h 4218833"/>
              <a:gd name="connsiteX14" fmla="*/ 1941766 w 4218987"/>
              <a:gd name="connsiteY14" fmla="*/ 2242313 h 4218833"/>
              <a:gd name="connsiteX15" fmla="*/ 2068585 w 4218987"/>
              <a:gd name="connsiteY15" fmla="*/ 2645193 h 4218833"/>
              <a:gd name="connsiteX16" fmla="*/ 2416619 w 4218987"/>
              <a:gd name="connsiteY16" fmla="*/ 2747471 h 4218833"/>
              <a:gd name="connsiteX17" fmla="*/ 2589184 w 4218987"/>
              <a:gd name="connsiteY17" fmla="*/ 2682028 h 4218833"/>
              <a:gd name="connsiteX18" fmla="*/ 2819784 w 4218987"/>
              <a:gd name="connsiteY18" fmla="*/ 2893511 h 4218833"/>
              <a:gd name="connsiteX19" fmla="*/ 2627084 w 4218987"/>
              <a:gd name="connsiteY19" fmla="*/ 2842510 h 4218833"/>
              <a:gd name="connsiteX20" fmla="*/ 2434618 w 4218987"/>
              <a:gd name="connsiteY20" fmla="*/ 3033406 h 4218833"/>
              <a:gd name="connsiteX21" fmla="*/ 2893365 w 4218987"/>
              <a:gd name="connsiteY21" fmla="*/ 3154466 h 4218833"/>
              <a:gd name="connsiteX22" fmla="*/ 3032143 w 4218987"/>
              <a:gd name="connsiteY22" fmla="*/ 3088265 h 4218833"/>
              <a:gd name="connsiteX23" fmla="*/ 3090634 w 4218987"/>
              <a:gd name="connsiteY23" fmla="*/ 3141907 h 4218833"/>
              <a:gd name="connsiteX24" fmla="*/ 3210914 w 4218987"/>
              <a:gd name="connsiteY24" fmla="*/ 3010754 h 4218833"/>
              <a:gd name="connsiteX25" fmla="*/ 3156792 w 4218987"/>
              <a:gd name="connsiteY25" fmla="*/ 2961118 h 4218833"/>
              <a:gd name="connsiteX26" fmla="*/ 3222229 w 4218987"/>
              <a:gd name="connsiteY26" fmla="*/ 2812480 h 4218833"/>
              <a:gd name="connsiteX27" fmla="*/ 3089478 w 4218987"/>
              <a:gd name="connsiteY27" fmla="*/ 2365281 h 4218833"/>
              <a:gd name="connsiteX28" fmla="*/ 3090209 w 4218987"/>
              <a:gd name="connsiteY28" fmla="*/ 2364425 h 4218833"/>
              <a:gd name="connsiteX29" fmla="*/ 3085067 w 4218987"/>
              <a:gd name="connsiteY29" fmla="*/ 2360651 h 4218833"/>
              <a:gd name="connsiteX30" fmla="*/ 3083320 w 4218987"/>
              <a:gd name="connsiteY30" fmla="*/ 2358818 h 4218833"/>
              <a:gd name="connsiteX31" fmla="*/ 3083018 w 4218987"/>
              <a:gd name="connsiteY31" fmla="*/ 2359147 h 4218833"/>
              <a:gd name="connsiteX32" fmla="*/ 2744891 w 4218987"/>
              <a:gd name="connsiteY32" fmla="*/ 2272326 h 4218833"/>
              <a:gd name="connsiteX33" fmla="*/ 2538260 w 4218987"/>
              <a:gd name="connsiteY33" fmla="*/ 2393864 h 4218833"/>
              <a:gd name="connsiteX34" fmla="*/ 2299616 w 4218987"/>
              <a:gd name="connsiteY34" fmla="*/ 2175003 h 4218833"/>
              <a:gd name="connsiteX35" fmla="*/ 2313553 w 4218987"/>
              <a:gd name="connsiteY35" fmla="*/ 2168989 h 4218833"/>
              <a:gd name="connsiteX36" fmla="*/ 2487357 w 4218987"/>
              <a:gd name="connsiteY36" fmla="*/ 2214855 h 4218833"/>
              <a:gd name="connsiteX37" fmla="*/ 2660620 w 4218987"/>
              <a:gd name="connsiteY37" fmla="*/ 2043006 h 4218833"/>
              <a:gd name="connsiteX38" fmla="*/ 2247647 w 4218987"/>
              <a:gd name="connsiteY38" fmla="*/ 1934025 h 4218833"/>
              <a:gd name="connsiteX39" fmla="*/ 2110842 w 4218987"/>
              <a:gd name="connsiteY39" fmla="*/ 2001879 h 4218833"/>
              <a:gd name="connsiteX40" fmla="*/ 2055263 w 4218987"/>
              <a:gd name="connsiteY40" fmla="*/ 1950908 h 4218833"/>
              <a:gd name="connsiteX41" fmla="*/ 1934983 w 4218987"/>
              <a:gd name="connsiteY41" fmla="*/ 2082061 h 4218833"/>
              <a:gd name="connsiteX42" fmla="*/ 1094802 w 4218987"/>
              <a:gd name="connsiteY42" fmla="*/ 2424573 h 4218833"/>
              <a:gd name="connsiteX43" fmla="*/ 2274949 w 4218987"/>
              <a:gd name="connsiteY43" fmla="*/ 1146798 h 4218833"/>
              <a:gd name="connsiteX44" fmla="*/ 3845776 w 4218987"/>
              <a:gd name="connsiteY44" fmla="*/ 1435736 h 4218833"/>
              <a:gd name="connsiteX45" fmla="*/ 3464840 w 4218987"/>
              <a:gd name="connsiteY45" fmla="*/ 3360049 h 4218833"/>
              <a:gd name="connsiteX46" fmla="*/ 1459992 w 4218987"/>
              <a:gd name="connsiteY46" fmla="*/ 3887474 h 4218833"/>
              <a:gd name="connsiteX47" fmla="*/ 1457332 w 4218987"/>
              <a:gd name="connsiteY47" fmla="*/ 3883477 h 4218833"/>
              <a:gd name="connsiteX48" fmla="*/ 1094802 w 4218987"/>
              <a:gd name="connsiteY48" fmla="*/ 2424573 h 4218833"/>
              <a:gd name="connsiteX49" fmla="*/ 859948 w 4218987"/>
              <a:gd name="connsiteY49" fmla="*/ 2158776 h 4218833"/>
              <a:gd name="connsiteX50" fmla="*/ 1963134 w 4218987"/>
              <a:gd name="connsiteY50" fmla="*/ 955867 h 4218833"/>
              <a:gd name="connsiteX51" fmla="*/ 2030962 w 4218987"/>
              <a:gd name="connsiteY51" fmla="*/ 952934 h 4218833"/>
              <a:gd name="connsiteX52" fmla="*/ 2172480 w 4218987"/>
              <a:gd name="connsiteY52" fmla="*/ 1082719 h 4218833"/>
              <a:gd name="connsiteX53" fmla="*/ 2175413 w 4218987"/>
              <a:gd name="connsiteY53" fmla="*/ 1150547 h 4218833"/>
              <a:gd name="connsiteX54" fmla="*/ 1072226 w 4218987"/>
              <a:gd name="connsiteY54" fmla="*/ 2353456 h 4218833"/>
              <a:gd name="connsiteX55" fmla="*/ 1004399 w 4218987"/>
              <a:gd name="connsiteY55" fmla="*/ 2356389 h 4218833"/>
              <a:gd name="connsiteX56" fmla="*/ 862881 w 4218987"/>
              <a:gd name="connsiteY56" fmla="*/ 2226603 h 4218833"/>
              <a:gd name="connsiteX57" fmla="*/ 859948 w 4218987"/>
              <a:gd name="connsiteY57" fmla="*/ 2158776 h 4218833"/>
              <a:gd name="connsiteX58" fmla="*/ 617213 w 4218987"/>
              <a:gd name="connsiteY58" fmla="*/ 715496 h 4218833"/>
              <a:gd name="connsiteX59" fmla="*/ 1193554 w 4218987"/>
              <a:gd name="connsiteY59" fmla="*/ 603342 h 4218833"/>
              <a:gd name="connsiteX60" fmla="*/ 1591068 w 4218987"/>
              <a:gd name="connsiteY60" fmla="*/ 10498 h 4218833"/>
              <a:gd name="connsiteX61" fmla="*/ 1885804 w 4218987"/>
              <a:gd name="connsiteY61" fmla="*/ 905467 h 4218833"/>
              <a:gd name="connsiteX62" fmla="*/ 846522 w 4218987"/>
              <a:gd name="connsiteY62" fmla="*/ 2066880 h 4218833"/>
              <a:gd name="connsiteX63" fmla="*/ 127757 w 4218987"/>
              <a:gd name="connsiteY63" fmla="*/ 2095851 h 4218833"/>
              <a:gd name="connsiteX64" fmla="*/ 448206 w 4218987"/>
              <a:gd name="connsiteY64" fmla="*/ 1465195 h 4218833"/>
              <a:gd name="connsiteX65" fmla="*/ 617213 w 4218987"/>
              <a:gd name="connsiteY65" fmla="*/ 715496 h 4218833"/>
              <a:gd name="connsiteX0" fmla="*/ 2726972 w 4218987"/>
              <a:gd name="connsiteY0" fmla="*/ 2560838 h 4212740"/>
              <a:gd name="connsiteX1" fmla="*/ 2785542 w 4218987"/>
              <a:gd name="connsiteY1" fmla="*/ 2521959 h 4212740"/>
              <a:gd name="connsiteX2" fmla="*/ 2903529 w 4218987"/>
              <a:gd name="connsiteY2" fmla="*/ 2556112 h 4212740"/>
              <a:gd name="connsiteX3" fmla="*/ 2958558 w 4218987"/>
              <a:gd name="connsiteY3" fmla="*/ 2743439 h 4212740"/>
              <a:gd name="connsiteX4" fmla="*/ 2951347 w 4218987"/>
              <a:gd name="connsiteY4" fmla="*/ 2766612 h 4212740"/>
              <a:gd name="connsiteX5" fmla="*/ 2726972 w 4218987"/>
              <a:gd name="connsiteY5" fmla="*/ 2560838 h 4212740"/>
              <a:gd name="connsiteX6" fmla="*/ 2187259 w 4218987"/>
              <a:gd name="connsiteY6" fmla="*/ 2307330 h 4212740"/>
              <a:gd name="connsiteX7" fmla="*/ 2388933 w 4218987"/>
              <a:gd name="connsiteY7" fmla="*/ 2492286 h 4212740"/>
              <a:gd name="connsiteX8" fmla="*/ 2386834 w 4218987"/>
              <a:gd name="connsiteY8" fmla="*/ 2492817 h 4212740"/>
              <a:gd name="connsiteX9" fmla="*/ 2230026 w 4218987"/>
              <a:gd name="connsiteY9" fmla="*/ 2447801 h 4212740"/>
              <a:gd name="connsiteX10" fmla="*/ 2228909 w 4218987"/>
              <a:gd name="connsiteY10" fmla="*/ 2449126 h 4212740"/>
              <a:gd name="connsiteX11" fmla="*/ 2187259 w 4218987"/>
              <a:gd name="connsiteY11" fmla="*/ 2307330 h 4212740"/>
              <a:gd name="connsiteX12" fmla="*/ 1934983 w 4218987"/>
              <a:gd name="connsiteY12" fmla="*/ 2075968 h 4212740"/>
              <a:gd name="connsiteX13" fmla="*/ 1993087 w 4218987"/>
              <a:gd name="connsiteY13" fmla="*/ 2129255 h 4212740"/>
              <a:gd name="connsiteX14" fmla="*/ 1941766 w 4218987"/>
              <a:gd name="connsiteY14" fmla="*/ 2236220 h 4212740"/>
              <a:gd name="connsiteX15" fmla="*/ 2068585 w 4218987"/>
              <a:gd name="connsiteY15" fmla="*/ 2639100 h 4212740"/>
              <a:gd name="connsiteX16" fmla="*/ 2416619 w 4218987"/>
              <a:gd name="connsiteY16" fmla="*/ 2741378 h 4212740"/>
              <a:gd name="connsiteX17" fmla="*/ 2589184 w 4218987"/>
              <a:gd name="connsiteY17" fmla="*/ 2675935 h 4212740"/>
              <a:gd name="connsiteX18" fmla="*/ 2819784 w 4218987"/>
              <a:gd name="connsiteY18" fmla="*/ 2887418 h 4212740"/>
              <a:gd name="connsiteX19" fmla="*/ 2627084 w 4218987"/>
              <a:gd name="connsiteY19" fmla="*/ 2836417 h 4212740"/>
              <a:gd name="connsiteX20" fmla="*/ 2434618 w 4218987"/>
              <a:gd name="connsiteY20" fmla="*/ 3027313 h 4212740"/>
              <a:gd name="connsiteX21" fmla="*/ 2893365 w 4218987"/>
              <a:gd name="connsiteY21" fmla="*/ 3148373 h 4212740"/>
              <a:gd name="connsiteX22" fmla="*/ 3032143 w 4218987"/>
              <a:gd name="connsiteY22" fmla="*/ 3082172 h 4212740"/>
              <a:gd name="connsiteX23" fmla="*/ 3090634 w 4218987"/>
              <a:gd name="connsiteY23" fmla="*/ 3135814 h 4212740"/>
              <a:gd name="connsiteX24" fmla="*/ 3210914 w 4218987"/>
              <a:gd name="connsiteY24" fmla="*/ 3004661 h 4212740"/>
              <a:gd name="connsiteX25" fmla="*/ 3156792 w 4218987"/>
              <a:gd name="connsiteY25" fmla="*/ 2955025 h 4212740"/>
              <a:gd name="connsiteX26" fmla="*/ 3222229 w 4218987"/>
              <a:gd name="connsiteY26" fmla="*/ 2806387 h 4212740"/>
              <a:gd name="connsiteX27" fmla="*/ 3089478 w 4218987"/>
              <a:gd name="connsiteY27" fmla="*/ 2359188 h 4212740"/>
              <a:gd name="connsiteX28" fmla="*/ 3090209 w 4218987"/>
              <a:gd name="connsiteY28" fmla="*/ 2358332 h 4212740"/>
              <a:gd name="connsiteX29" fmla="*/ 3085067 w 4218987"/>
              <a:gd name="connsiteY29" fmla="*/ 2354558 h 4212740"/>
              <a:gd name="connsiteX30" fmla="*/ 3083320 w 4218987"/>
              <a:gd name="connsiteY30" fmla="*/ 2352725 h 4212740"/>
              <a:gd name="connsiteX31" fmla="*/ 3083018 w 4218987"/>
              <a:gd name="connsiteY31" fmla="*/ 2353054 h 4212740"/>
              <a:gd name="connsiteX32" fmla="*/ 2744891 w 4218987"/>
              <a:gd name="connsiteY32" fmla="*/ 2266233 h 4212740"/>
              <a:gd name="connsiteX33" fmla="*/ 2538260 w 4218987"/>
              <a:gd name="connsiteY33" fmla="*/ 2387771 h 4212740"/>
              <a:gd name="connsiteX34" fmla="*/ 2299616 w 4218987"/>
              <a:gd name="connsiteY34" fmla="*/ 2168910 h 4212740"/>
              <a:gd name="connsiteX35" fmla="*/ 2313553 w 4218987"/>
              <a:gd name="connsiteY35" fmla="*/ 2162896 h 4212740"/>
              <a:gd name="connsiteX36" fmla="*/ 2487357 w 4218987"/>
              <a:gd name="connsiteY36" fmla="*/ 2208762 h 4212740"/>
              <a:gd name="connsiteX37" fmla="*/ 2660620 w 4218987"/>
              <a:gd name="connsiteY37" fmla="*/ 2036913 h 4212740"/>
              <a:gd name="connsiteX38" fmla="*/ 2247647 w 4218987"/>
              <a:gd name="connsiteY38" fmla="*/ 1927932 h 4212740"/>
              <a:gd name="connsiteX39" fmla="*/ 2110842 w 4218987"/>
              <a:gd name="connsiteY39" fmla="*/ 1995786 h 4212740"/>
              <a:gd name="connsiteX40" fmla="*/ 2055263 w 4218987"/>
              <a:gd name="connsiteY40" fmla="*/ 1944815 h 4212740"/>
              <a:gd name="connsiteX41" fmla="*/ 1934983 w 4218987"/>
              <a:gd name="connsiteY41" fmla="*/ 2075968 h 4212740"/>
              <a:gd name="connsiteX42" fmla="*/ 1094802 w 4218987"/>
              <a:gd name="connsiteY42" fmla="*/ 2418480 h 4212740"/>
              <a:gd name="connsiteX43" fmla="*/ 2274949 w 4218987"/>
              <a:gd name="connsiteY43" fmla="*/ 1140705 h 4212740"/>
              <a:gd name="connsiteX44" fmla="*/ 3845776 w 4218987"/>
              <a:gd name="connsiteY44" fmla="*/ 1429643 h 4212740"/>
              <a:gd name="connsiteX45" fmla="*/ 3464840 w 4218987"/>
              <a:gd name="connsiteY45" fmla="*/ 3353956 h 4212740"/>
              <a:gd name="connsiteX46" fmla="*/ 1459992 w 4218987"/>
              <a:gd name="connsiteY46" fmla="*/ 3881381 h 4212740"/>
              <a:gd name="connsiteX47" fmla="*/ 1457332 w 4218987"/>
              <a:gd name="connsiteY47" fmla="*/ 3877384 h 4212740"/>
              <a:gd name="connsiteX48" fmla="*/ 1094802 w 4218987"/>
              <a:gd name="connsiteY48" fmla="*/ 2418480 h 4212740"/>
              <a:gd name="connsiteX49" fmla="*/ 859948 w 4218987"/>
              <a:gd name="connsiteY49" fmla="*/ 2152683 h 4212740"/>
              <a:gd name="connsiteX50" fmla="*/ 1963134 w 4218987"/>
              <a:gd name="connsiteY50" fmla="*/ 949774 h 4212740"/>
              <a:gd name="connsiteX51" fmla="*/ 2030962 w 4218987"/>
              <a:gd name="connsiteY51" fmla="*/ 946841 h 4212740"/>
              <a:gd name="connsiteX52" fmla="*/ 2172480 w 4218987"/>
              <a:gd name="connsiteY52" fmla="*/ 1076626 h 4212740"/>
              <a:gd name="connsiteX53" fmla="*/ 2175413 w 4218987"/>
              <a:gd name="connsiteY53" fmla="*/ 1144454 h 4212740"/>
              <a:gd name="connsiteX54" fmla="*/ 1072226 w 4218987"/>
              <a:gd name="connsiteY54" fmla="*/ 2347363 h 4212740"/>
              <a:gd name="connsiteX55" fmla="*/ 1004399 w 4218987"/>
              <a:gd name="connsiteY55" fmla="*/ 2350296 h 4212740"/>
              <a:gd name="connsiteX56" fmla="*/ 862881 w 4218987"/>
              <a:gd name="connsiteY56" fmla="*/ 2220510 h 4212740"/>
              <a:gd name="connsiteX57" fmla="*/ 859948 w 4218987"/>
              <a:gd name="connsiteY57" fmla="*/ 2152683 h 4212740"/>
              <a:gd name="connsiteX58" fmla="*/ 617213 w 4218987"/>
              <a:gd name="connsiteY58" fmla="*/ 709403 h 4212740"/>
              <a:gd name="connsiteX59" fmla="*/ 1193554 w 4218987"/>
              <a:gd name="connsiteY59" fmla="*/ 597249 h 4212740"/>
              <a:gd name="connsiteX60" fmla="*/ 1591068 w 4218987"/>
              <a:gd name="connsiteY60" fmla="*/ 4405 h 4212740"/>
              <a:gd name="connsiteX61" fmla="*/ 1885804 w 4218987"/>
              <a:gd name="connsiteY61" fmla="*/ 899374 h 4212740"/>
              <a:gd name="connsiteX62" fmla="*/ 846522 w 4218987"/>
              <a:gd name="connsiteY62" fmla="*/ 2060787 h 4212740"/>
              <a:gd name="connsiteX63" fmla="*/ 127757 w 4218987"/>
              <a:gd name="connsiteY63" fmla="*/ 2089758 h 4212740"/>
              <a:gd name="connsiteX64" fmla="*/ 448206 w 4218987"/>
              <a:gd name="connsiteY64" fmla="*/ 1459102 h 4212740"/>
              <a:gd name="connsiteX65" fmla="*/ 617213 w 4218987"/>
              <a:gd name="connsiteY65" fmla="*/ 709403 h 421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18987" h="4212740">
                <a:moveTo>
                  <a:pt x="2726972" y="2560838"/>
                </a:moveTo>
                <a:cubicBezTo>
                  <a:pt x="2742919" y="2545669"/>
                  <a:pt x="2761036" y="2532131"/>
                  <a:pt x="2785542" y="2521959"/>
                </a:cubicBezTo>
                <a:cubicBezTo>
                  <a:pt x="2842367" y="2511454"/>
                  <a:pt x="2866050" y="2521010"/>
                  <a:pt x="2903529" y="2556112"/>
                </a:cubicBezTo>
                <a:cubicBezTo>
                  <a:pt x="2953803" y="2604223"/>
                  <a:pt x="2974773" y="2675518"/>
                  <a:pt x="2958558" y="2743439"/>
                </a:cubicBezTo>
                <a:cubicBezTo>
                  <a:pt x="2956662" y="2751378"/>
                  <a:pt x="2954293" y="2759129"/>
                  <a:pt x="2951347" y="2766612"/>
                </a:cubicBezTo>
                <a:lnTo>
                  <a:pt x="2726972" y="2560838"/>
                </a:lnTo>
                <a:close/>
                <a:moveTo>
                  <a:pt x="2187259" y="2307330"/>
                </a:moveTo>
                <a:lnTo>
                  <a:pt x="2388933" y="2492286"/>
                </a:lnTo>
                <a:lnTo>
                  <a:pt x="2386834" y="2492817"/>
                </a:lnTo>
                <a:cubicBezTo>
                  <a:pt x="2324502" y="2508724"/>
                  <a:pt x="2271072" y="2488504"/>
                  <a:pt x="2230026" y="2447801"/>
                </a:cubicBezTo>
                <a:lnTo>
                  <a:pt x="2228909" y="2449126"/>
                </a:lnTo>
                <a:cubicBezTo>
                  <a:pt x="2193714" y="2410899"/>
                  <a:pt x="2178315" y="2358663"/>
                  <a:pt x="2187259" y="2307330"/>
                </a:cubicBezTo>
                <a:close/>
                <a:moveTo>
                  <a:pt x="1934983" y="2075968"/>
                </a:moveTo>
                <a:lnTo>
                  <a:pt x="1993087" y="2129255"/>
                </a:lnTo>
                <a:cubicBezTo>
                  <a:pt x="1974652" y="2162240"/>
                  <a:pt x="1950785" y="2198446"/>
                  <a:pt x="1941766" y="2236220"/>
                </a:cubicBezTo>
                <a:cubicBezTo>
                  <a:pt x="1904674" y="2387735"/>
                  <a:pt x="1931447" y="2512849"/>
                  <a:pt x="2068585" y="2639100"/>
                </a:cubicBezTo>
                <a:cubicBezTo>
                  <a:pt x="2164747" y="2720768"/>
                  <a:pt x="2290975" y="2757863"/>
                  <a:pt x="2416619" y="2741378"/>
                </a:cubicBezTo>
                <a:cubicBezTo>
                  <a:pt x="2479450" y="2733135"/>
                  <a:pt x="2537492" y="2710222"/>
                  <a:pt x="2589184" y="2675935"/>
                </a:cubicBezTo>
                <a:lnTo>
                  <a:pt x="2819784" y="2887418"/>
                </a:lnTo>
                <a:cubicBezTo>
                  <a:pt x="2751065" y="2906608"/>
                  <a:pt x="2677341" y="2887088"/>
                  <a:pt x="2627084" y="2836417"/>
                </a:cubicBezTo>
                <a:lnTo>
                  <a:pt x="2434618" y="3027313"/>
                </a:lnTo>
                <a:cubicBezTo>
                  <a:pt x="2554238" y="3147918"/>
                  <a:pt x="2729811" y="3194250"/>
                  <a:pt x="2893365" y="3148373"/>
                </a:cubicBezTo>
                <a:cubicBezTo>
                  <a:pt x="2943893" y="3134200"/>
                  <a:pt x="2990823" y="3111914"/>
                  <a:pt x="3032143" y="3082172"/>
                </a:cubicBezTo>
                <a:lnTo>
                  <a:pt x="3090634" y="3135814"/>
                </a:lnTo>
                <a:lnTo>
                  <a:pt x="3210914" y="3004661"/>
                </a:lnTo>
                <a:lnTo>
                  <a:pt x="3156792" y="2955025"/>
                </a:lnTo>
                <a:cubicBezTo>
                  <a:pt x="3187233" y="2910677"/>
                  <a:pt x="3209343" y="2860364"/>
                  <a:pt x="3222229" y="2806387"/>
                </a:cubicBezTo>
                <a:cubicBezTo>
                  <a:pt x="3260983" y="2644060"/>
                  <a:pt x="3210346" y="2473619"/>
                  <a:pt x="3089478" y="2359188"/>
                </a:cubicBezTo>
                <a:lnTo>
                  <a:pt x="3090209" y="2358332"/>
                </a:lnTo>
                <a:cubicBezTo>
                  <a:pt x="3088590" y="2356959"/>
                  <a:pt x="3086958" y="2355602"/>
                  <a:pt x="3085067" y="2354558"/>
                </a:cubicBezTo>
                <a:lnTo>
                  <a:pt x="3083320" y="2352725"/>
                </a:lnTo>
                <a:lnTo>
                  <a:pt x="3083018" y="2353054"/>
                </a:lnTo>
                <a:cubicBezTo>
                  <a:pt x="2988175" y="2276339"/>
                  <a:pt x="2860427" y="2234599"/>
                  <a:pt x="2744891" y="2266233"/>
                </a:cubicBezTo>
                <a:cubicBezTo>
                  <a:pt x="2669329" y="2286922"/>
                  <a:pt x="2604815" y="2324138"/>
                  <a:pt x="2538260" y="2387771"/>
                </a:cubicBezTo>
                <a:lnTo>
                  <a:pt x="2299616" y="2168910"/>
                </a:lnTo>
                <a:lnTo>
                  <a:pt x="2313553" y="2162896"/>
                </a:lnTo>
                <a:cubicBezTo>
                  <a:pt x="2375518" y="2145515"/>
                  <a:pt x="2442037" y="2163069"/>
                  <a:pt x="2487357" y="2208762"/>
                </a:cubicBezTo>
                <a:lnTo>
                  <a:pt x="2660620" y="2036913"/>
                </a:lnTo>
                <a:cubicBezTo>
                  <a:pt x="2552935" y="1928342"/>
                  <a:pt x="2394881" y="1886633"/>
                  <a:pt x="2247647" y="1927932"/>
                </a:cubicBezTo>
                <a:cubicBezTo>
                  <a:pt x="2197362" y="1942037"/>
                  <a:pt x="2151035" y="1965068"/>
                  <a:pt x="2110842" y="1995786"/>
                </a:cubicBezTo>
                <a:lnTo>
                  <a:pt x="2055263" y="1944815"/>
                </a:lnTo>
                <a:lnTo>
                  <a:pt x="1934983" y="2075968"/>
                </a:lnTo>
                <a:close/>
                <a:moveTo>
                  <a:pt x="1094802" y="2418480"/>
                </a:moveTo>
                <a:lnTo>
                  <a:pt x="2274949" y="1140705"/>
                </a:lnTo>
                <a:cubicBezTo>
                  <a:pt x="3066920" y="1107715"/>
                  <a:pt x="3506098" y="1181630"/>
                  <a:pt x="3845776" y="1429643"/>
                </a:cubicBezTo>
                <a:cubicBezTo>
                  <a:pt x="4361123" y="1802856"/>
                  <a:pt x="4436743" y="2218686"/>
                  <a:pt x="3464840" y="3353956"/>
                </a:cubicBezTo>
                <a:cubicBezTo>
                  <a:pt x="2372477" y="4481621"/>
                  <a:pt x="1885659" y="4318774"/>
                  <a:pt x="1459992" y="3881381"/>
                </a:cubicBezTo>
                <a:lnTo>
                  <a:pt x="1457332" y="3877384"/>
                </a:lnTo>
                <a:cubicBezTo>
                  <a:pt x="1174687" y="3560083"/>
                  <a:pt x="1093021" y="3193236"/>
                  <a:pt x="1094802" y="2418480"/>
                </a:cubicBezTo>
                <a:close/>
                <a:moveTo>
                  <a:pt x="859948" y="2152683"/>
                </a:moveTo>
                <a:lnTo>
                  <a:pt x="1963134" y="949774"/>
                </a:lnTo>
                <a:cubicBezTo>
                  <a:pt x="1981055" y="930234"/>
                  <a:pt x="2011422" y="928920"/>
                  <a:pt x="2030962" y="946841"/>
                </a:cubicBezTo>
                <a:lnTo>
                  <a:pt x="2172480" y="1076626"/>
                </a:lnTo>
                <a:cubicBezTo>
                  <a:pt x="2192020" y="1094546"/>
                  <a:pt x="2193333" y="1124914"/>
                  <a:pt x="2175413" y="1144454"/>
                </a:cubicBezTo>
                <a:lnTo>
                  <a:pt x="1072226" y="2347363"/>
                </a:lnTo>
                <a:cubicBezTo>
                  <a:pt x="1054306" y="2366903"/>
                  <a:pt x="1023939" y="2368216"/>
                  <a:pt x="1004399" y="2350296"/>
                </a:cubicBezTo>
                <a:lnTo>
                  <a:pt x="862881" y="2220510"/>
                </a:lnTo>
                <a:cubicBezTo>
                  <a:pt x="843341" y="2202590"/>
                  <a:pt x="842028" y="2172223"/>
                  <a:pt x="859948" y="2152683"/>
                </a:cubicBezTo>
                <a:close/>
                <a:moveTo>
                  <a:pt x="617213" y="709403"/>
                </a:moveTo>
                <a:cubicBezTo>
                  <a:pt x="867493" y="482409"/>
                  <a:pt x="905041" y="540987"/>
                  <a:pt x="1193554" y="597249"/>
                </a:cubicBezTo>
                <a:cubicBezTo>
                  <a:pt x="1611640" y="667547"/>
                  <a:pt x="1434098" y="64942"/>
                  <a:pt x="1591068" y="4405"/>
                </a:cubicBezTo>
                <a:cubicBezTo>
                  <a:pt x="1728507" y="-48600"/>
                  <a:pt x="2045888" y="384303"/>
                  <a:pt x="1885804" y="899374"/>
                </a:cubicBezTo>
                <a:cubicBezTo>
                  <a:pt x="1524682" y="1293140"/>
                  <a:pt x="1207644" y="1667021"/>
                  <a:pt x="846522" y="2060787"/>
                </a:cubicBezTo>
                <a:cubicBezTo>
                  <a:pt x="455578" y="2242802"/>
                  <a:pt x="293609" y="2203716"/>
                  <a:pt x="127757" y="2089758"/>
                </a:cubicBezTo>
                <a:cubicBezTo>
                  <a:pt x="-38095" y="1975800"/>
                  <a:pt x="-136790" y="1614018"/>
                  <a:pt x="448206" y="1459102"/>
                </a:cubicBezTo>
                <a:cubicBezTo>
                  <a:pt x="669775" y="1417745"/>
                  <a:pt x="251827" y="1252233"/>
                  <a:pt x="617213" y="70940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42" name="Isosceles Triangle 22">
            <a:extLst>
              <a:ext uri="{FF2B5EF4-FFF2-40B4-BE49-F238E27FC236}">
                <a16:creationId xmlns:a16="http://schemas.microsoft.com/office/drawing/2014/main" id="{BEDA12D8-2070-4489-A699-31C3D29376DA}"/>
              </a:ext>
            </a:extLst>
          </p:cNvPr>
          <p:cNvSpPr>
            <a:spLocks noChangeAspect="1"/>
          </p:cNvSpPr>
          <p:nvPr/>
        </p:nvSpPr>
        <p:spPr>
          <a:xfrm rot="19800000">
            <a:off x="1517512" y="5040939"/>
            <a:ext cx="324382" cy="32432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3" name="Freeform 63">
            <a:extLst>
              <a:ext uri="{FF2B5EF4-FFF2-40B4-BE49-F238E27FC236}">
                <a16:creationId xmlns:a16="http://schemas.microsoft.com/office/drawing/2014/main" id="{8E0F2D35-6CBD-4C32-B92A-857ACC94B637}"/>
              </a:ext>
            </a:extLst>
          </p:cNvPr>
          <p:cNvSpPr>
            <a:spLocks/>
          </p:cNvSpPr>
          <p:nvPr/>
        </p:nvSpPr>
        <p:spPr>
          <a:xfrm>
            <a:off x="2480579" y="1093736"/>
            <a:ext cx="332288" cy="332288"/>
          </a:xfrm>
          <a:custGeom>
            <a:avLst/>
            <a:gdLst/>
            <a:ahLst/>
            <a:cxnLst/>
            <a:rect l="l" t="t" r="r" b="b"/>
            <a:pathLst>
              <a:path w="2376266" h="2700265">
                <a:moveTo>
                  <a:pt x="1656387" y="1972892"/>
                </a:moveTo>
                <a:cubicBezTo>
                  <a:pt x="1611887" y="1973356"/>
                  <a:pt x="1563385" y="2005080"/>
                  <a:pt x="1534629" y="2057337"/>
                </a:cubicBezTo>
                <a:cubicBezTo>
                  <a:pt x="1496288" y="2127013"/>
                  <a:pt x="1507568" y="2206808"/>
                  <a:pt x="1559826" y="2235565"/>
                </a:cubicBezTo>
                <a:cubicBezTo>
                  <a:pt x="1612084" y="2264320"/>
                  <a:pt x="1685527" y="2231149"/>
                  <a:pt x="1723869" y="2161473"/>
                </a:cubicBezTo>
                <a:cubicBezTo>
                  <a:pt x="1762211" y="2091796"/>
                  <a:pt x="1750931" y="2012000"/>
                  <a:pt x="1698673" y="1983245"/>
                </a:cubicBezTo>
                <a:cubicBezTo>
                  <a:pt x="1685608" y="1976055"/>
                  <a:pt x="1671220" y="1972736"/>
                  <a:pt x="1656387" y="1972892"/>
                </a:cubicBezTo>
                <a:close/>
                <a:moveTo>
                  <a:pt x="312688" y="1634792"/>
                </a:moveTo>
                <a:cubicBezTo>
                  <a:pt x="281116" y="1626772"/>
                  <a:pt x="249981" y="1631172"/>
                  <a:pt x="226763" y="1649891"/>
                </a:cubicBezTo>
                <a:cubicBezTo>
                  <a:pt x="180329" y="1687329"/>
                  <a:pt x="183153" y="1767868"/>
                  <a:pt x="233071" y="1829780"/>
                </a:cubicBezTo>
                <a:cubicBezTo>
                  <a:pt x="282989" y="1891692"/>
                  <a:pt x="361097" y="1911533"/>
                  <a:pt x="407532" y="1874094"/>
                </a:cubicBezTo>
                <a:cubicBezTo>
                  <a:pt x="453966" y="1836657"/>
                  <a:pt x="451142" y="1756118"/>
                  <a:pt x="401224" y="1694205"/>
                </a:cubicBezTo>
                <a:cubicBezTo>
                  <a:pt x="376265" y="1663249"/>
                  <a:pt x="344258" y="1642811"/>
                  <a:pt x="312688" y="1634792"/>
                </a:cubicBezTo>
                <a:close/>
                <a:moveTo>
                  <a:pt x="1869299" y="1519920"/>
                </a:moveTo>
                <a:cubicBezTo>
                  <a:pt x="1824865" y="1522388"/>
                  <a:pt x="1777842" y="1556264"/>
                  <a:pt x="1751468" y="1609764"/>
                </a:cubicBezTo>
                <a:cubicBezTo>
                  <a:pt x="1716305" y="1681096"/>
                  <a:pt x="1731168" y="1760303"/>
                  <a:pt x="1784668" y="1786676"/>
                </a:cubicBezTo>
                <a:cubicBezTo>
                  <a:pt x="1838168" y="1813049"/>
                  <a:pt x="1910044" y="1776602"/>
                  <a:pt x="1945208" y="1705269"/>
                </a:cubicBezTo>
                <a:cubicBezTo>
                  <a:pt x="1980371" y="1633937"/>
                  <a:pt x="1965508" y="1554730"/>
                  <a:pt x="1912008" y="1528357"/>
                </a:cubicBezTo>
                <a:cubicBezTo>
                  <a:pt x="1898633" y="1521764"/>
                  <a:pt x="1884109" y="1519097"/>
                  <a:pt x="1869299" y="1519920"/>
                </a:cubicBezTo>
                <a:close/>
                <a:moveTo>
                  <a:pt x="741251" y="1329992"/>
                </a:moveTo>
                <a:cubicBezTo>
                  <a:pt x="709680" y="1321974"/>
                  <a:pt x="678544" y="1326372"/>
                  <a:pt x="655326" y="1345092"/>
                </a:cubicBezTo>
                <a:cubicBezTo>
                  <a:pt x="608892" y="1382530"/>
                  <a:pt x="611716" y="1463069"/>
                  <a:pt x="661634" y="1524981"/>
                </a:cubicBezTo>
                <a:cubicBezTo>
                  <a:pt x="711552" y="1586893"/>
                  <a:pt x="789660" y="1606734"/>
                  <a:pt x="836094" y="1569294"/>
                </a:cubicBezTo>
                <a:cubicBezTo>
                  <a:pt x="882529" y="1531856"/>
                  <a:pt x="879704" y="1451317"/>
                  <a:pt x="829787" y="1389406"/>
                </a:cubicBezTo>
                <a:cubicBezTo>
                  <a:pt x="804828" y="1358450"/>
                  <a:pt x="772822" y="1338012"/>
                  <a:pt x="741251" y="1329992"/>
                </a:cubicBezTo>
                <a:close/>
                <a:moveTo>
                  <a:pt x="2079316" y="1065457"/>
                </a:moveTo>
                <a:cubicBezTo>
                  <a:pt x="2035146" y="1070876"/>
                  <a:pt x="1990481" y="1107807"/>
                  <a:pt x="1967725" y="1162943"/>
                </a:cubicBezTo>
                <a:cubicBezTo>
                  <a:pt x="1937386" y="1236457"/>
                  <a:pt x="1957487" y="1314499"/>
                  <a:pt x="2012623" y="1337253"/>
                </a:cubicBezTo>
                <a:cubicBezTo>
                  <a:pt x="2067759" y="1360009"/>
                  <a:pt x="2137051" y="1318860"/>
                  <a:pt x="2167391" y="1245345"/>
                </a:cubicBezTo>
                <a:cubicBezTo>
                  <a:pt x="2197730" y="1171831"/>
                  <a:pt x="2177629" y="1093789"/>
                  <a:pt x="2122493" y="1071035"/>
                </a:cubicBezTo>
                <a:cubicBezTo>
                  <a:pt x="2108709" y="1065345"/>
                  <a:pt x="2094040" y="1063650"/>
                  <a:pt x="2079316" y="1065457"/>
                </a:cubicBezTo>
                <a:close/>
                <a:moveTo>
                  <a:pt x="0" y="654162"/>
                </a:moveTo>
                <a:lnTo>
                  <a:pt x="1082073" y="1244384"/>
                </a:lnTo>
                <a:lnTo>
                  <a:pt x="1121421" y="2700265"/>
                </a:lnTo>
                <a:lnTo>
                  <a:pt x="4918" y="1923139"/>
                </a:lnTo>
                <a:cubicBezTo>
                  <a:pt x="3279" y="1498508"/>
                  <a:pt x="1639" y="1073875"/>
                  <a:pt x="0" y="654162"/>
                </a:cubicBezTo>
                <a:close/>
                <a:moveTo>
                  <a:pt x="2375644" y="688592"/>
                </a:moveTo>
                <a:lnTo>
                  <a:pt x="2360889" y="1967406"/>
                </a:lnTo>
                <a:lnTo>
                  <a:pt x="1293570" y="2700265"/>
                </a:lnTo>
                <a:lnTo>
                  <a:pt x="1249303" y="1239466"/>
                </a:lnTo>
                <a:close/>
                <a:moveTo>
                  <a:pt x="1214923" y="371219"/>
                </a:moveTo>
                <a:cubicBezTo>
                  <a:pt x="1197013" y="368793"/>
                  <a:pt x="1177834" y="369067"/>
                  <a:pt x="1158247" y="372480"/>
                </a:cubicBezTo>
                <a:cubicBezTo>
                  <a:pt x="1079899" y="386133"/>
                  <a:pt x="1024686" y="444836"/>
                  <a:pt x="1034926" y="503598"/>
                </a:cubicBezTo>
                <a:cubicBezTo>
                  <a:pt x="1045165" y="562359"/>
                  <a:pt x="1116980" y="598927"/>
                  <a:pt x="1195328" y="585274"/>
                </a:cubicBezTo>
                <a:cubicBezTo>
                  <a:pt x="1273676" y="571621"/>
                  <a:pt x="1328889" y="512918"/>
                  <a:pt x="1318650" y="454156"/>
                </a:cubicBezTo>
                <a:cubicBezTo>
                  <a:pt x="1310970" y="410086"/>
                  <a:pt x="1268654" y="378499"/>
                  <a:pt x="1214923" y="371219"/>
                </a:cubicBezTo>
                <a:close/>
                <a:moveTo>
                  <a:pt x="1185985" y="0"/>
                </a:moveTo>
                <a:lnTo>
                  <a:pt x="2376266" y="506608"/>
                </a:lnTo>
                <a:lnTo>
                  <a:pt x="1161392" y="1101748"/>
                </a:lnTo>
                <a:lnTo>
                  <a:pt x="10460" y="49185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4" name="Rectangle 15">
            <a:extLst>
              <a:ext uri="{FF2B5EF4-FFF2-40B4-BE49-F238E27FC236}">
                <a16:creationId xmlns:a16="http://schemas.microsoft.com/office/drawing/2014/main" id="{16D1E341-7D5A-4E82-88F3-AEE26B2E4A85}"/>
              </a:ext>
            </a:extLst>
          </p:cNvPr>
          <p:cNvSpPr>
            <a:spLocks/>
          </p:cNvSpPr>
          <p:nvPr/>
        </p:nvSpPr>
        <p:spPr>
          <a:xfrm>
            <a:off x="1623422" y="3786983"/>
            <a:ext cx="332288" cy="33228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5" name="Rectangle 1">
            <a:extLst>
              <a:ext uri="{FF2B5EF4-FFF2-40B4-BE49-F238E27FC236}">
                <a16:creationId xmlns:a16="http://schemas.microsoft.com/office/drawing/2014/main" id="{3C8DD99A-DEFC-406A-A5CA-60B04E9C4305}"/>
              </a:ext>
            </a:extLst>
          </p:cNvPr>
          <p:cNvSpPr>
            <a:spLocks noChangeAspect="1"/>
          </p:cNvSpPr>
          <p:nvPr/>
        </p:nvSpPr>
        <p:spPr>
          <a:xfrm>
            <a:off x="5406704" y="3549594"/>
            <a:ext cx="332926" cy="332288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" name="Oval 21">
            <a:extLst>
              <a:ext uri="{FF2B5EF4-FFF2-40B4-BE49-F238E27FC236}">
                <a16:creationId xmlns:a16="http://schemas.microsoft.com/office/drawing/2014/main" id="{89FEE15D-FDD2-46F3-90FA-CE1A61B5302B}"/>
              </a:ext>
            </a:extLst>
          </p:cNvPr>
          <p:cNvSpPr>
            <a:spLocks noChangeAspect="1"/>
          </p:cNvSpPr>
          <p:nvPr/>
        </p:nvSpPr>
        <p:spPr>
          <a:xfrm rot="20700000">
            <a:off x="5007582" y="2112700"/>
            <a:ext cx="332288" cy="26992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7" name="Trapezoid 11">
            <a:extLst>
              <a:ext uri="{FF2B5EF4-FFF2-40B4-BE49-F238E27FC236}">
                <a16:creationId xmlns:a16="http://schemas.microsoft.com/office/drawing/2014/main" id="{F234B098-9CE6-454F-BB78-DAC9CDCA992A}"/>
              </a:ext>
            </a:extLst>
          </p:cNvPr>
          <p:cNvSpPr>
            <a:spLocks noChangeAspect="1"/>
          </p:cNvSpPr>
          <p:nvPr/>
        </p:nvSpPr>
        <p:spPr>
          <a:xfrm rot="9900000">
            <a:off x="4964989" y="5088350"/>
            <a:ext cx="297208" cy="358315"/>
          </a:xfrm>
          <a:custGeom>
            <a:avLst/>
            <a:gdLst/>
            <a:ahLst/>
            <a:cxnLst/>
            <a:rect l="l" t="t" r="r" b="b"/>
            <a:pathLst>
              <a:path w="3370953" h="4064034">
                <a:moveTo>
                  <a:pt x="307836" y="3226369"/>
                </a:moveTo>
                <a:lnTo>
                  <a:pt x="307836" y="2810144"/>
                </a:lnTo>
                <a:lnTo>
                  <a:pt x="1258549" y="2810144"/>
                </a:lnTo>
                <a:lnTo>
                  <a:pt x="1331954" y="2516524"/>
                </a:lnTo>
                <a:lnTo>
                  <a:pt x="1639161" y="2516524"/>
                </a:lnTo>
                <a:lnTo>
                  <a:pt x="1806826" y="1890788"/>
                </a:lnTo>
                <a:cubicBezTo>
                  <a:pt x="1709407" y="1836984"/>
                  <a:pt x="1651662" y="1730051"/>
                  <a:pt x="1660897" y="1618049"/>
                </a:cubicBezTo>
                <a:lnTo>
                  <a:pt x="497736" y="946498"/>
                </a:lnTo>
                <a:lnTo>
                  <a:pt x="415801" y="1252284"/>
                </a:lnTo>
                <a:cubicBezTo>
                  <a:pt x="388670" y="1353539"/>
                  <a:pt x="284592" y="1413628"/>
                  <a:pt x="183338" y="1386497"/>
                </a:cubicBezTo>
                <a:lnTo>
                  <a:pt x="0" y="1337372"/>
                </a:lnTo>
                <a:lnTo>
                  <a:pt x="358348" y="0"/>
                </a:lnTo>
                <a:lnTo>
                  <a:pt x="541685" y="49125"/>
                </a:lnTo>
                <a:cubicBezTo>
                  <a:pt x="642940" y="76256"/>
                  <a:pt x="703029" y="180334"/>
                  <a:pt x="675898" y="281588"/>
                </a:cubicBezTo>
                <a:lnTo>
                  <a:pt x="574914" y="658466"/>
                </a:lnTo>
                <a:lnTo>
                  <a:pt x="1826395" y="1381009"/>
                </a:lnTo>
                <a:cubicBezTo>
                  <a:pt x="1885142" y="1352063"/>
                  <a:pt x="1954182" y="1344264"/>
                  <a:pt x="2022379" y="1362537"/>
                </a:cubicBezTo>
                <a:cubicBezTo>
                  <a:pt x="2176035" y="1403709"/>
                  <a:pt x="2267221" y="1561647"/>
                  <a:pt x="2226049" y="1715303"/>
                </a:cubicBezTo>
                <a:cubicBezTo>
                  <a:pt x="2207347" y="1785100"/>
                  <a:pt x="2164552" y="1842007"/>
                  <a:pt x="2108323" y="1878457"/>
                </a:cubicBezTo>
                <a:lnTo>
                  <a:pt x="1937353" y="2516524"/>
                </a:lnTo>
                <a:lnTo>
                  <a:pt x="2236046" y="2516524"/>
                </a:lnTo>
                <a:lnTo>
                  <a:pt x="2309451" y="2810144"/>
                </a:lnTo>
                <a:lnTo>
                  <a:pt x="2828116" y="2810144"/>
                </a:lnTo>
                <a:lnTo>
                  <a:pt x="2828116" y="2930119"/>
                </a:lnTo>
                <a:lnTo>
                  <a:pt x="2945247" y="2930119"/>
                </a:lnTo>
                <a:lnTo>
                  <a:pt x="3109201" y="2856867"/>
                </a:lnTo>
                <a:cubicBezTo>
                  <a:pt x="3112004" y="2849082"/>
                  <a:pt x="3119624" y="2844415"/>
                  <a:pt x="3128335" y="2844415"/>
                </a:cubicBezTo>
                <a:lnTo>
                  <a:pt x="3223771" y="2844415"/>
                </a:lnTo>
                <a:cubicBezTo>
                  <a:pt x="3236949" y="2844415"/>
                  <a:pt x="3247631" y="2855097"/>
                  <a:pt x="3247631" y="2868275"/>
                </a:cubicBezTo>
                <a:lnTo>
                  <a:pt x="3247631" y="3606750"/>
                </a:lnTo>
                <a:cubicBezTo>
                  <a:pt x="3247631" y="3619928"/>
                  <a:pt x="3236949" y="3630610"/>
                  <a:pt x="3223771" y="3630610"/>
                </a:cubicBezTo>
                <a:lnTo>
                  <a:pt x="3128335" y="3630610"/>
                </a:lnTo>
                <a:cubicBezTo>
                  <a:pt x="3120852" y="3630610"/>
                  <a:pt x="3114174" y="3627166"/>
                  <a:pt x="3110472" y="3621230"/>
                </a:cubicBezTo>
                <a:lnTo>
                  <a:pt x="3110472" y="3624351"/>
                </a:lnTo>
                <a:lnTo>
                  <a:pt x="2954172" y="3554518"/>
                </a:lnTo>
                <a:lnTo>
                  <a:pt x="2954172" y="3558788"/>
                </a:lnTo>
                <a:lnTo>
                  <a:pt x="2828116" y="3558788"/>
                </a:lnTo>
                <a:lnTo>
                  <a:pt x="2828116" y="3630610"/>
                </a:lnTo>
                <a:lnTo>
                  <a:pt x="2038337" y="3226369"/>
                </a:lnTo>
                <a:close/>
                <a:moveTo>
                  <a:pt x="77048" y="4064034"/>
                </a:moveTo>
                <a:lnTo>
                  <a:pt x="77048" y="3342578"/>
                </a:lnTo>
                <a:lnTo>
                  <a:pt x="2050947" y="3342578"/>
                </a:lnTo>
                <a:lnTo>
                  <a:pt x="3370953" y="4058524"/>
                </a:lnTo>
                <a:lnTo>
                  <a:pt x="3370953" y="406403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8" name="Round Same Side Corner Rectangle 2">
            <a:extLst>
              <a:ext uri="{FF2B5EF4-FFF2-40B4-BE49-F238E27FC236}">
                <a16:creationId xmlns:a16="http://schemas.microsoft.com/office/drawing/2014/main" id="{514D5D43-7F4F-4CEA-911E-13D8C5BCB262}"/>
              </a:ext>
            </a:extLst>
          </p:cNvPr>
          <p:cNvSpPr/>
          <p:nvPr/>
        </p:nvSpPr>
        <p:spPr>
          <a:xfrm rot="5400000" flipH="1">
            <a:off x="5086443" y="1710992"/>
            <a:ext cx="332288" cy="332288"/>
          </a:xfrm>
          <a:custGeom>
            <a:avLst/>
            <a:gdLst/>
            <a:ahLst/>
            <a:cxnLst/>
            <a:rect l="l" t="t" r="r" b="b"/>
            <a:pathLst>
              <a:path w="3287892" h="3786923">
                <a:moveTo>
                  <a:pt x="2574092" y="3411971"/>
                </a:moveTo>
                <a:cubicBezTo>
                  <a:pt x="2577477" y="3551838"/>
                  <a:pt x="2489596" y="3681234"/>
                  <a:pt x="2347458" y="3745664"/>
                </a:cubicBezTo>
                <a:cubicBezTo>
                  <a:pt x="2228355" y="3799653"/>
                  <a:pt x="2086904" y="3800713"/>
                  <a:pt x="1966757" y="3748519"/>
                </a:cubicBezTo>
                <a:cubicBezTo>
                  <a:pt x="1823914" y="3686464"/>
                  <a:pt x="1733597" y="3559106"/>
                  <a:pt x="1733597" y="3419734"/>
                </a:cubicBezTo>
                <a:cubicBezTo>
                  <a:pt x="2013762" y="3417146"/>
                  <a:pt x="2293927" y="3414559"/>
                  <a:pt x="2574092" y="3411971"/>
                </a:cubicBezTo>
                <a:close/>
                <a:moveTo>
                  <a:pt x="2574187" y="367189"/>
                </a:moveTo>
                <a:cubicBezTo>
                  <a:pt x="2294022" y="369777"/>
                  <a:pt x="2013857" y="372364"/>
                  <a:pt x="1733692" y="374952"/>
                </a:cubicBezTo>
                <a:cubicBezTo>
                  <a:pt x="1730307" y="235085"/>
                  <a:pt x="1818188" y="105689"/>
                  <a:pt x="1960326" y="41259"/>
                </a:cubicBezTo>
                <a:cubicBezTo>
                  <a:pt x="2079429" y="-12730"/>
                  <a:pt x="2220880" y="-13790"/>
                  <a:pt x="2341027" y="38404"/>
                </a:cubicBezTo>
                <a:cubicBezTo>
                  <a:pt x="2483870" y="100459"/>
                  <a:pt x="2574187" y="227817"/>
                  <a:pt x="2574187" y="367189"/>
                </a:cubicBezTo>
                <a:close/>
                <a:moveTo>
                  <a:pt x="2688290" y="635445"/>
                </a:moveTo>
                <a:lnTo>
                  <a:pt x="2688290" y="1612884"/>
                </a:lnTo>
                <a:lnTo>
                  <a:pt x="1619492" y="1612884"/>
                </a:lnTo>
                <a:lnTo>
                  <a:pt x="1619492" y="1396859"/>
                </a:lnTo>
                <a:lnTo>
                  <a:pt x="201708" y="1396859"/>
                </a:lnTo>
                <a:cubicBezTo>
                  <a:pt x="90308" y="1396859"/>
                  <a:pt x="0" y="1306551"/>
                  <a:pt x="0" y="1195151"/>
                </a:cubicBezTo>
                <a:lnTo>
                  <a:pt x="0" y="907003"/>
                </a:lnTo>
                <a:cubicBezTo>
                  <a:pt x="0" y="795603"/>
                  <a:pt x="90308" y="705295"/>
                  <a:pt x="201708" y="705295"/>
                </a:cubicBezTo>
                <a:lnTo>
                  <a:pt x="1619492" y="705295"/>
                </a:lnTo>
                <a:lnTo>
                  <a:pt x="1619492" y="635445"/>
                </a:lnTo>
                <a:cubicBezTo>
                  <a:pt x="1619492" y="537063"/>
                  <a:pt x="1699247" y="457308"/>
                  <a:pt x="1797629" y="457308"/>
                </a:cubicBezTo>
                <a:lnTo>
                  <a:pt x="2510153" y="457308"/>
                </a:lnTo>
                <a:cubicBezTo>
                  <a:pt x="2608535" y="457308"/>
                  <a:pt x="2688290" y="537063"/>
                  <a:pt x="2688290" y="635445"/>
                </a:cubicBezTo>
                <a:close/>
                <a:moveTo>
                  <a:pt x="3177333" y="2901044"/>
                </a:moveTo>
                <a:lnTo>
                  <a:pt x="1130451" y="2901044"/>
                </a:lnTo>
                <a:cubicBezTo>
                  <a:pt x="1350134" y="2526253"/>
                  <a:pt x="1481437" y="2165059"/>
                  <a:pt x="1605942" y="1684892"/>
                </a:cubicBezTo>
                <a:lnTo>
                  <a:pt x="2701842" y="1684892"/>
                </a:lnTo>
                <a:cubicBezTo>
                  <a:pt x="2809350" y="2117470"/>
                  <a:pt x="2933855" y="2516056"/>
                  <a:pt x="3177333" y="2901044"/>
                </a:cubicBezTo>
                <a:close/>
                <a:moveTo>
                  <a:pt x="3287892" y="3137537"/>
                </a:moveTo>
                <a:lnTo>
                  <a:pt x="3287892" y="3248909"/>
                </a:lnTo>
                <a:cubicBezTo>
                  <a:pt x="3287892" y="3295849"/>
                  <a:pt x="3249839" y="3333902"/>
                  <a:pt x="3202899" y="3333902"/>
                </a:cubicBezTo>
                <a:lnTo>
                  <a:pt x="1104885" y="3333902"/>
                </a:lnTo>
                <a:cubicBezTo>
                  <a:pt x="1057945" y="3333902"/>
                  <a:pt x="1019892" y="3295849"/>
                  <a:pt x="1019892" y="3248909"/>
                </a:cubicBezTo>
                <a:lnTo>
                  <a:pt x="1019892" y="3137537"/>
                </a:lnTo>
                <a:cubicBezTo>
                  <a:pt x="1019892" y="3090597"/>
                  <a:pt x="1057945" y="3052544"/>
                  <a:pt x="1104885" y="3052544"/>
                </a:cubicBezTo>
                <a:lnTo>
                  <a:pt x="3202899" y="3052544"/>
                </a:lnTo>
                <a:cubicBezTo>
                  <a:pt x="3249839" y="3052544"/>
                  <a:pt x="3287892" y="3090597"/>
                  <a:pt x="3287892" y="313753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9" name="Trapezoid 6">
            <a:extLst>
              <a:ext uri="{FF2B5EF4-FFF2-40B4-BE49-F238E27FC236}">
                <a16:creationId xmlns:a16="http://schemas.microsoft.com/office/drawing/2014/main" id="{B3ADBD4B-162D-4754-81F9-B9D7A9469EF0}"/>
              </a:ext>
            </a:extLst>
          </p:cNvPr>
          <p:cNvSpPr>
            <a:spLocks/>
          </p:cNvSpPr>
          <p:nvPr/>
        </p:nvSpPr>
        <p:spPr>
          <a:xfrm>
            <a:off x="1982904" y="1743129"/>
            <a:ext cx="332288" cy="332288"/>
          </a:xfrm>
          <a:custGeom>
            <a:avLst/>
            <a:gdLst/>
            <a:ahLst/>
            <a:cxnLst/>
            <a:rect l="l" t="t" r="r" b="b"/>
            <a:pathLst>
              <a:path w="2801488" h="2964099">
                <a:moveTo>
                  <a:pt x="1393788" y="2251706"/>
                </a:moveTo>
                <a:cubicBezTo>
                  <a:pt x="1338380" y="2251706"/>
                  <a:pt x="1293463" y="2296623"/>
                  <a:pt x="1293463" y="2352031"/>
                </a:cubicBezTo>
                <a:cubicBezTo>
                  <a:pt x="1293463" y="2407439"/>
                  <a:pt x="1338380" y="2452356"/>
                  <a:pt x="1393788" y="2452356"/>
                </a:cubicBezTo>
                <a:cubicBezTo>
                  <a:pt x="1449196" y="2452356"/>
                  <a:pt x="1494113" y="2407439"/>
                  <a:pt x="1494113" y="2352031"/>
                </a:cubicBezTo>
                <a:cubicBezTo>
                  <a:pt x="1494113" y="2296623"/>
                  <a:pt x="1449196" y="2251706"/>
                  <a:pt x="1393788" y="2251706"/>
                </a:cubicBezTo>
                <a:close/>
                <a:moveTo>
                  <a:pt x="2189420" y="1936547"/>
                </a:moveTo>
                <a:cubicBezTo>
                  <a:pt x="1959955" y="1936547"/>
                  <a:pt x="1773936" y="2122566"/>
                  <a:pt x="1773936" y="2352031"/>
                </a:cubicBezTo>
                <a:cubicBezTo>
                  <a:pt x="1773936" y="2581496"/>
                  <a:pt x="1959955" y="2767515"/>
                  <a:pt x="2189420" y="2767515"/>
                </a:cubicBezTo>
                <a:cubicBezTo>
                  <a:pt x="2418885" y="2767515"/>
                  <a:pt x="2604904" y="2581496"/>
                  <a:pt x="2604904" y="2352031"/>
                </a:cubicBezTo>
                <a:cubicBezTo>
                  <a:pt x="2604904" y="2122566"/>
                  <a:pt x="2418885" y="1936547"/>
                  <a:pt x="2189420" y="1936547"/>
                </a:cubicBezTo>
                <a:close/>
                <a:moveTo>
                  <a:pt x="612068" y="1936547"/>
                </a:moveTo>
                <a:cubicBezTo>
                  <a:pt x="382603" y="1936547"/>
                  <a:pt x="196584" y="2122566"/>
                  <a:pt x="196584" y="2352031"/>
                </a:cubicBezTo>
                <a:cubicBezTo>
                  <a:pt x="196584" y="2581496"/>
                  <a:pt x="382603" y="2767515"/>
                  <a:pt x="612068" y="2767515"/>
                </a:cubicBezTo>
                <a:cubicBezTo>
                  <a:pt x="841533" y="2767515"/>
                  <a:pt x="1027552" y="2581496"/>
                  <a:pt x="1027552" y="2352031"/>
                </a:cubicBezTo>
                <a:cubicBezTo>
                  <a:pt x="1027552" y="2122566"/>
                  <a:pt x="841533" y="1936547"/>
                  <a:pt x="612068" y="1936547"/>
                </a:cubicBezTo>
                <a:close/>
                <a:moveTo>
                  <a:pt x="845776" y="315"/>
                </a:moveTo>
                <a:cubicBezTo>
                  <a:pt x="1032101" y="7965"/>
                  <a:pt x="1181399" y="153129"/>
                  <a:pt x="1195696" y="335717"/>
                </a:cubicBezTo>
                <a:lnTo>
                  <a:pt x="1198885" y="335806"/>
                </a:lnTo>
                <a:lnTo>
                  <a:pt x="1198706" y="366401"/>
                </a:lnTo>
                <a:cubicBezTo>
                  <a:pt x="1198883" y="367005"/>
                  <a:pt x="1198884" y="367612"/>
                  <a:pt x="1198884" y="368218"/>
                </a:cubicBezTo>
                <a:lnTo>
                  <a:pt x="1198695" y="368210"/>
                </a:lnTo>
                <a:lnTo>
                  <a:pt x="1197421" y="585651"/>
                </a:lnTo>
                <a:cubicBezTo>
                  <a:pt x="1245519" y="531733"/>
                  <a:pt x="1316597" y="499778"/>
                  <a:pt x="1394104" y="502960"/>
                </a:cubicBezTo>
                <a:cubicBezTo>
                  <a:pt x="1472998" y="506199"/>
                  <a:pt x="1542269" y="545176"/>
                  <a:pt x="1585751" y="604519"/>
                </a:cubicBezTo>
                <a:cubicBezTo>
                  <a:pt x="1585226" y="514948"/>
                  <a:pt x="1584701" y="425377"/>
                  <a:pt x="1584176" y="335806"/>
                </a:cubicBezTo>
                <a:lnTo>
                  <a:pt x="1585829" y="335760"/>
                </a:lnTo>
                <a:cubicBezTo>
                  <a:pt x="1602915" y="140060"/>
                  <a:pt x="1770945" y="-7755"/>
                  <a:pt x="1967493" y="315"/>
                </a:cubicBezTo>
                <a:cubicBezTo>
                  <a:pt x="2146853" y="7679"/>
                  <a:pt x="2291902" y="142468"/>
                  <a:pt x="2315427" y="315465"/>
                </a:cubicBezTo>
                <a:lnTo>
                  <a:pt x="2320109" y="315335"/>
                </a:lnTo>
                <a:lnTo>
                  <a:pt x="2729306" y="2069418"/>
                </a:lnTo>
                <a:cubicBezTo>
                  <a:pt x="2776307" y="2152970"/>
                  <a:pt x="2801488" y="2249560"/>
                  <a:pt x="2801488" y="2352031"/>
                </a:cubicBezTo>
                <a:cubicBezTo>
                  <a:pt x="2801488" y="2690067"/>
                  <a:pt x="2527456" y="2964099"/>
                  <a:pt x="2189420" y="2964099"/>
                </a:cubicBezTo>
                <a:cubicBezTo>
                  <a:pt x="1922036" y="2964099"/>
                  <a:pt x="1694697" y="2792645"/>
                  <a:pt x="1613824" y="2552817"/>
                </a:cubicBezTo>
                <a:cubicBezTo>
                  <a:pt x="1559905" y="2613347"/>
                  <a:pt x="1481232" y="2650901"/>
                  <a:pt x="1393788" y="2650901"/>
                </a:cubicBezTo>
                <a:cubicBezTo>
                  <a:pt x="1311973" y="2650901"/>
                  <a:pt x="1237837" y="2618027"/>
                  <a:pt x="1183996" y="2564635"/>
                </a:cubicBezTo>
                <a:cubicBezTo>
                  <a:pt x="1099341" y="2798210"/>
                  <a:pt x="875077" y="2964099"/>
                  <a:pt x="612068" y="2964099"/>
                </a:cubicBezTo>
                <a:cubicBezTo>
                  <a:pt x="274032" y="2964099"/>
                  <a:pt x="0" y="2690067"/>
                  <a:pt x="0" y="2352031"/>
                </a:cubicBezTo>
                <a:cubicBezTo>
                  <a:pt x="0" y="2288533"/>
                  <a:pt x="9669" y="2227293"/>
                  <a:pt x="30466" y="2170591"/>
                </a:cubicBezTo>
                <a:lnTo>
                  <a:pt x="30153" y="2170591"/>
                </a:lnTo>
                <a:lnTo>
                  <a:pt x="462952" y="315335"/>
                </a:lnTo>
                <a:lnTo>
                  <a:pt x="467801" y="315470"/>
                </a:lnTo>
                <a:cubicBezTo>
                  <a:pt x="493068" y="129842"/>
                  <a:pt x="656149" y="-7470"/>
                  <a:pt x="845776" y="3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0" name="Rounded Rectangle 24">
            <a:extLst>
              <a:ext uri="{FF2B5EF4-FFF2-40B4-BE49-F238E27FC236}">
                <a16:creationId xmlns:a16="http://schemas.microsoft.com/office/drawing/2014/main" id="{562A363C-DD0B-4B3A-AB21-2835A8C232D7}"/>
              </a:ext>
            </a:extLst>
          </p:cNvPr>
          <p:cNvSpPr>
            <a:spLocks noChangeAspect="1"/>
          </p:cNvSpPr>
          <p:nvPr/>
        </p:nvSpPr>
        <p:spPr>
          <a:xfrm>
            <a:off x="945107" y="3215258"/>
            <a:ext cx="332288" cy="257106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1" name="Rounded Rectangle 1">
            <a:extLst>
              <a:ext uri="{FF2B5EF4-FFF2-40B4-BE49-F238E27FC236}">
                <a16:creationId xmlns:a16="http://schemas.microsoft.com/office/drawing/2014/main" id="{A49EE67E-6AC4-41D0-8359-002FB8783C50}"/>
              </a:ext>
            </a:extLst>
          </p:cNvPr>
          <p:cNvSpPr>
            <a:spLocks noChangeAspect="1"/>
          </p:cNvSpPr>
          <p:nvPr/>
        </p:nvSpPr>
        <p:spPr>
          <a:xfrm>
            <a:off x="1389430" y="2155147"/>
            <a:ext cx="196905" cy="332288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2" name="Isosceles Triangle 2">
            <a:extLst>
              <a:ext uri="{FF2B5EF4-FFF2-40B4-BE49-F238E27FC236}">
                <a16:creationId xmlns:a16="http://schemas.microsoft.com/office/drawing/2014/main" id="{1F11B1B0-DF9B-4CB2-9D8E-25112EAC83E9}"/>
              </a:ext>
            </a:extLst>
          </p:cNvPr>
          <p:cNvSpPr>
            <a:spLocks/>
          </p:cNvSpPr>
          <p:nvPr/>
        </p:nvSpPr>
        <p:spPr>
          <a:xfrm rot="2498363">
            <a:off x="4523352" y="5653781"/>
            <a:ext cx="332288" cy="332288"/>
          </a:xfrm>
          <a:custGeom>
            <a:avLst/>
            <a:gdLst/>
            <a:ahLst/>
            <a:cxnLst/>
            <a:rect l="l" t="t" r="r" b="b"/>
            <a:pathLst>
              <a:path w="3860438" h="3938940">
                <a:moveTo>
                  <a:pt x="1862067" y="2433815"/>
                </a:moveTo>
                <a:lnTo>
                  <a:pt x="1970067" y="2433815"/>
                </a:lnTo>
                <a:lnTo>
                  <a:pt x="1970067" y="3362873"/>
                </a:lnTo>
                <a:lnTo>
                  <a:pt x="2004792" y="3362873"/>
                </a:lnTo>
                <a:lnTo>
                  <a:pt x="2004792" y="3650907"/>
                </a:lnTo>
                <a:cubicBezTo>
                  <a:pt x="2004792" y="3808349"/>
                  <a:pt x="1878374" y="3936619"/>
                  <a:pt x="1720949" y="3938909"/>
                </a:cubicBezTo>
                <a:cubicBezTo>
                  <a:pt x="1564029" y="3941192"/>
                  <a:pt x="1434265" y="3817458"/>
                  <a:pt x="1429045" y="3660794"/>
                </a:cubicBezTo>
                <a:lnTo>
                  <a:pt x="1428727" y="3660794"/>
                </a:lnTo>
                <a:lnTo>
                  <a:pt x="1428727" y="3588794"/>
                </a:lnTo>
                <a:cubicBezTo>
                  <a:pt x="1428727" y="3549029"/>
                  <a:pt x="1460962" y="3516794"/>
                  <a:pt x="1500727" y="3516794"/>
                </a:cubicBezTo>
                <a:lnTo>
                  <a:pt x="1536727" y="3516794"/>
                </a:lnTo>
                <a:cubicBezTo>
                  <a:pt x="1576492" y="3516794"/>
                  <a:pt x="1608727" y="3549029"/>
                  <a:pt x="1608727" y="3588794"/>
                </a:cubicBezTo>
                <a:lnTo>
                  <a:pt x="1608727" y="3654789"/>
                </a:lnTo>
                <a:cubicBezTo>
                  <a:pt x="1610687" y="3713589"/>
                  <a:pt x="1659418" y="3760001"/>
                  <a:pt x="1718334" y="3759144"/>
                </a:cubicBezTo>
                <a:cubicBezTo>
                  <a:pt x="1777498" y="3758284"/>
                  <a:pt x="1825008" y="3710077"/>
                  <a:pt x="1825008" y="3650907"/>
                </a:cubicBezTo>
                <a:lnTo>
                  <a:pt x="1824792" y="3650907"/>
                </a:lnTo>
                <a:lnTo>
                  <a:pt x="1824792" y="3362873"/>
                </a:lnTo>
                <a:lnTo>
                  <a:pt x="1862067" y="3362873"/>
                </a:lnTo>
                <a:close/>
                <a:moveTo>
                  <a:pt x="1963773" y="341826"/>
                </a:moveTo>
                <a:cubicBezTo>
                  <a:pt x="2603866" y="1105515"/>
                  <a:pt x="2803203" y="1464631"/>
                  <a:pt x="2867684" y="2396069"/>
                </a:cubicBezTo>
                <a:cubicBezTo>
                  <a:pt x="2523234" y="2107144"/>
                  <a:pt x="2324834" y="2107144"/>
                  <a:pt x="1967684" y="2396069"/>
                </a:cubicBezTo>
                <a:cubicBezTo>
                  <a:pt x="1966380" y="1713514"/>
                  <a:pt x="1965077" y="1024381"/>
                  <a:pt x="1963773" y="341826"/>
                </a:cubicBezTo>
                <a:close/>
                <a:moveTo>
                  <a:pt x="1882676" y="341826"/>
                </a:moveTo>
                <a:cubicBezTo>
                  <a:pt x="1881372" y="1024381"/>
                  <a:pt x="1880069" y="1713514"/>
                  <a:pt x="1878765" y="2396069"/>
                </a:cubicBezTo>
                <a:cubicBezTo>
                  <a:pt x="1521615" y="2107144"/>
                  <a:pt x="1323215" y="2107144"/>
                  <a:pt x="978765" y="2396069"/>
                </a:cubicBezTo>
                <a:cubicBezTo>
                  <a:pt x="1043246" y="1464631"/>
                  <a:pt x="1242583" y="1105515"/>
                  <a:pt x="1882676" y="341826"/>
                </a:cubicBezTo>
                <a:close/>
                <a:moveTo>
                  <a:pt x="2058573" y="335248"/>
                </a:moveTo>
                <a:cubicBezTo>
                  <a:pt x="3026489" y="598978"/>
                  <a:pt x="3714825" y="1273857"/>
                  <a:pt x="3860438" y="2396070"/>
                </a:cubicBezTo>
                <a:cubicBezTo>
                  <a:pt x="3515988" y="2107145"/>
                  <a:pt x="3317588" y="2107145"/>
                  <a:pt x="2960438" y="2396070"/>
                </a:cubicBezTo>
                <a:cubicBezTo>
                  <a:pt x="2910892" y="1313327"/>
                  <a:pt x="2647549" y="1036442"/>
                  <a:pt x="2058573" y="335248"/>
                </a:cubicBezTo>
                <a:close/>
                <a:moveTo>
                  <a:pt x="1801865" y="335248"/>
                </a:moveTo>
                <a:cubicBezTo>
                  <a:pt x="1212889" y="1036442"/>
                  <a:pt x="949546" y="1313327"/>
                  <a:pt x="900000" y="2396070"/>
                </a:cubicBezTo>
                <a:cubicBezTo>
                  <a:pt x="542850" y="2107145"/>
                  <a:pt x="344450" y="2107145"/>
                  <a:pt x="0" y="2396070"/>
                </a:cubicBezTo>
                <a:cubicBezTo>
                  <a:pt x="145613" y="1273857"/>
                  <a:pt x="833949" y="598978"/>
                  <a:pt x="1801865" y="335248"/>
                </a:cubicBezTo>
                <a:close/>
                <a:moveTo>
                  <a:pt x="1902679" y="0"/>
                </a:moveTo>
                <a:lnTo>
                  <a:pt x="1929455" y="0"/>
                </a:lnTo>
                <a:lnTo>
                  <a:pt x="1970067" y="288000"/>
                </a:lnTo>
                <a:lnTo>
                  <a:pt x="1862067" y="28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3" name="Rectangle 50">
            <a:extLst>
              <a:ext uri="{FF2B5EF4-FFF2-40B4-BE49-F238E27FC236}">
                <a16:creationId xmlns:a16="http://schemas.microsoft.com/office/drawing/2014/main" id="{3B03C4CF-4134-4248-B23F-3510C25BB288}"/>
              </a:ext>
            </a:extLst>
          </p:cNvPr>
          <p:cNvSpPr>
            <a:spLocks noChangeAspect="1"/>
          </p:cNvSpPr>
          <p:nvPr/>
        </p:nvSpPr>
        <p:spPr>
          <a:xfrm>
            <a:off x="2011964" y="1307262"/>
            <a:ext cx="324943" cy="186116"/>
          </a:xfrm>
          <a:custGeom>
            <a:avLst/>
            <a:gdLst/>
            <a:ahLst/>
            <a:cxnLst/>
            <a:rect l="l" t="t" r="r" b="b"/>
            <a:pathLst>
              <a:path w="2797236" h="1602166">
                <a:moveTo>
                  <a:pt x="676854" y="738042"/>
                </a:moveTo>
                <a:cubicBezTo>
                  <a:pt x="614942" y="702297"/>
                  <a:pt x="535774" y="723510"/>
                  <a:pt x="500029" y="785422"/>
                </a:cubicBezTo>
                <a:cubicBezTo>
                  <a:pt x="464284" y="847335"/>
                  <a:pt x="485497" y="926503"/>
                  <a:pt x="547409" y="962248"/>
                </a:cubicBezTo>
                <a:cubicBezTo>
                  <a:pt x="609321" y="997993"/>
                  <a:pt x="688490" y="976780"/>
                  <a:pt x="724235" y="914867"/>
                </a:cubicBezTo>
                <a:cubicBezTo>
                  <a:pt x="759980" y="852955"/>
                  <a:pt x="738766" y="773787"/>
                  <a:pt x="676854" y="738042"/>
                </a:cubicBezTo>
                <a:close/>
                <a:moveTo>
                  <a:pt x="1505478" y="880583"/>
                </a:moveTo>
                <a:lnTo>
                  <a:pt x="1475082" y="873061"/>
                </a:lnTo>
                <a:lnTo>
                  <a:pt x="1475082" y="1008668"/>
                </a:lnTo>
                <a:cubicBezTo>
                  <a:pt x="1478425" y="1007382"/>
                  <a:pt x="1481683" y="1005827"/>
                  <a:pt x="1484860" y="1004059"/>
                </a:cubicBezTo>
                <a:cubicBezTo>
                  <a:pt x="1512039" y="988933"/>
                  <a:pt x="1529130" y="960585"/>
                  <a:pt x="1529788" y="929597"/>
                </a:cubicBezTo>
                <a:cubicBezTo>
                  <a:pt x="1530028" y="906726"/>
                  <a:pt x="1526034" y="896074"/>
                  <a:pt x="1505478" y="880583"/>
                </a:cubicBezTo>
                <a:close/>
                <a:moveTo>
                  <a:pt x="1395816" y="619564"/>
                </a:moveTo>
                <a:cubicBezTo>
                  <a:pt x="1376272" y="632083"/>
                  <a:pt x="1363760" y="652864"/>
                  <a:pt x="1361807" y="675926"/>
                </a:cubicBezTo>
                <a:lnTo>
                  <a:pt x="1362578" y="675894"/>
                </a:lnTo>
                <a:cubicBezTo>
                  <a:pt x="1361574" y="701623"/>
                  <a:pt x="1371022" y="725250"/>
                  <a:pt x="1395009" y="740923"/>
                </a:cubicBezTo>
                <a:lnTo>
                  <a:pt x="1395816" y="741452"/>
                </a:lnTo>
                <a:close/>
                <a:moveTo>
                  <a:pt x="1475082" y="467094"/>
                </a:moveTo>
                <a:lnTo>
                  <a:pt x="1475082" y="500684"/>
                </a:lnTo>
                <a:cubicBezTo>
                  <a:pt x="1497267" y="504631"/>
                  <a:pt x="1518774" y="512905"/>
                  <a:pt x="1538543" y="525166"/>
                </a:cubicBezTo>
                <a:cubicBezTo>
                  <a:pt x="1596427" y="561066"/>
                  <a:pt x="1630319" y="625508"/>
                  <a:pt x="1627098" y="693545"/>
                </a:cubicBezTo>
                <a:lnTo>
                  <a:pt x="1518521" y="688404"/>
                </a:lnTo>
                <a:cubicBezTo>
                  <a:pt x="1519877" y="659770"/>
                  <a:pt x="1505613" y="632649"/>
                  <a:pt x="1481252" y="617540"/>
                </a:cubicBezTo>
                <a:lnTo>
                  <a:pt x="1475082" y="614775"/>
                </a:lnTo>
                <a:lnTo>
                  <a:pt x="1475082" y="759007"/>
                </a:lnTo>
                <a:cubicBezTo>
                  <a:pt x="1516008" y="761698"/>
                  <a:pt x="1547648" y="771672"/>
                  <a:pt x="1577189" y="790249"/>
                </a:cubicBezTo>
                <a:cubicBezTo>
                  <a:pt x="1622357" y="818652"/>
                  <a:pt x="1647114" y="873156"/>
                  <a:pt x="1650484" y="927386"/>
                </a:cubicBezTo>
                <a:lnTo>
                  <a:pt x="1650683" y="927386"/>
                </a:lnTo>
                <a:lnTo>
                  <a:pt x="1650607" y="928511"/>
                </a:lnTo>
                <a:cubicBezTo>
                  <a:pt x="1650834" y="929446"/>
                  <a:pt x="1650880" y="930391"/>
                  <a:pt x="1650916" y="931336"/>
                </a:cubicBezTo>
                <a:lnTo>
                  <a:pt x="1650415" y="931353"/>
                </a:lnTo>
                <a:cubicBezTo>
                  <a:pt x="1649239" y="1005482"/>
                  <a:pt x="1608533" y="1073418"/>
                  <a:pt x="1543577" y="1109567"/>
                </a:cubicBezTo>
                <a:cubicBezTo>
                  <a:pt x="1521978" y="1121587"/>
                  <a:pt x="1498805" y="1129476"/>
                  <a:pt x="1475082" y="1132835"/>
                </a:cubicBezTo>
                <a:lnTo>
                  <a:pt x="1475082" y="1165545"/>
                </a:lnTo>
                <a:lnTo>
                  <a:pt x="1395816" y="1165545"/>
                </a:lnTo>
                <a:lnTo>
                  <a:pt x="1395816" y="1130194"/>
                </a:lnTo>
                <a:cubicBezTo>
                  <a:pt x="1373613" y="1125585"/>
                  <a:pt x="1352168" y="1116888"/>
                  <a:pt x="1332303" y="1104568"/>
                </a:cubicBezTo>
                <a:cubicBezTo>
                  <a:pt x="1268003" y="1064689"/>
                  <a:pt x="1230355" y="993103"/>
                  <a:pt x="1233933" y="917525"/>
                </a:cubicBezTo>
                <a:lnTo>
                  <a:pt x="1354544" y="923236"/>
                </a:lnTo>
                <a:cubicBezTo>
                  <a:pt x="1353040" y="954989"/>
                  <a:pt x="1368828" y="985067"/>
                  <a:pt x="1395816" y="1001849"/>
                </a:cubicBezTo>
                <a:lnTo>
                  <a:pt x="1395816" y="862479"/>
                </a:lnTo>
                <a:cubicBezTo>
                  <a:pt x="1368998" y="855832"/>
                  <a:pt x="1344002" y="843677"/>
                  <a:pt x="1322380" y="825533"/>
                </a:cubicBezTo>
                <a:cubicBezTo>
                  <a:pt x="1279142" y="789250"/>
                  <a:pt x="1253317" y="736644"/>
                  <a:pt x="1251176" y="680490"/>
                </a:cubicBezTo>
                <a:cubicBezTo>
                  <a:pt x="1251334" y="597461"/>
                  <a:pt x="1284345" y="551005"/>
                  <a:pt x="1345251" y="517567"/>
                </a:cubicBezTo>
                <a:cubicBezTo>
                  <a:pt x="1360367" y="509155"/>
                  <a:pt x="1379438" y="506089"/>
                  <a:pt x="1395816" y="502211"/>
                </a:cubicBezTo>
                <a:lnTo>
                  <a:pt x="1395816" y="467094"/>
                </a:lnTo>
                <a:close/>
                <a:moveTo>
                  <a:pt x="1670907" y="420372"/>
                </a:moveTo>
                <a:cubicBezTo>
                  <a:pt x="1452232" y="294120"/>
                  <a:pt x="1172613" y="369043"/>
                  <a:pt x="1046361" y="587719"/>
                </a:cubicBezTo>
                <a:cubicBezTo>
                  <a:pt x="920108" y="806395"/>
                  <a:pt x="995032" y="1086013"/>
                  <a:pt x="1213707" y="1212266"/>
                </a:cubicBezTo>
                <a:cubicBezTo>
                  <a:pt x="1432383" y="1338518"/>
                  <a:pt x="1712002" y="1263595"/>
                  <a:pt x="1838254" y="1044919"/>
                </a:cubicBezTo>
                <a:cubicBezTo>
                  <a:pt x="1964507" y="826243"/>
                  <a:pt x="1889583" y="546625"/>
                  <a:pt x="1670907" y="420372"/>
                </a:cubicBezTo>
                <a:close/>
                <a:moveTo>
                  <a:pt x="2337204" y="670392"/>
                </a:moveTo>
                <a:cubicBezTo>
                  <a:pt x="2275292" y="634647"/>
                  <a:pt x="2196124" y="655860"/>
                  <a:pt x="2160379" y="717772"/>
                </a:cubicBezTo>
                <a:cubicBezTo>
                  <a:pt x="2124634" y="779684"/>
                  <a:pt x="2145847" y="858852"/>
                  <a:pt x="2207759" y="894597"/>
                </a:cubicBezTo>
                <a:cubicBezTo>
                  <a:pt x="2269672" y="930342"/>
                  <a:pt x="2348840" y="909129"/>
                  <a:pt x="2384585" y="847217"/>
                </a:cubicBezTo>
                <a:cubicBezTo>
                  <a:pt x="2420330" y="785305"/>
                  <a:pt x="2399117" y="706137"/>
                  <a:pt x="2337204" y="670392"/>
                </a:cubicBezTo>
                <a:close/>
                <a:moveTo>
                  <a:pt x="2384613" y="233313"/>
                </a:moveTo>
                <a:cubicBezTo>
                  <a:pt x="2428818" y="319090"/>
                  <a:pt x="2503845" y="385970"/>
                  <a:pt x="2595156" y="420224"/>
                </a:cubicBezTo>
                <a:lnTo>
                  <a:pt x="2595155" y="1152677"/>
                </a:lnTo>
                <a:cubicBezTo>
                  <a:pt x="2489919" y="1191773"/>
                  <a:pt x="2405690" y="1273809"/>
                  <a:pt x="2363285" y="1377636"/>
                </a:cubicBezTo>
                <a:lnTo>
                  <a:pt x="402182" y="1377636"/>
                </a:lnTo>
                <a:cubicBezTo>
                  <a:pt x="366180" y="1300676"/>
                  <a:pt x="305669" y="1237745"/>
                  <a:pt x="230221" y="1198942"/>
                </a:cubicBezTo>
                <a:lnTo>
                  <a:pt x="230221" y="415045"/>
                </a:lnTo>
                <a:cubicBezTo>
                  <a:pt x="307865" y="376272"/>
                  <a:pt x="370258" y="312122"/>
                  <a:pt x="407224" y="233313"/>
                </a:cubicBezTo>
                <a:close/>
                <a:moveTo>
                  <a:pt x="2374194" y="127259"/>
                </a:moveTo>
                <a:lnTo>
                  <a:pt x="406569" y="127259"/>
                </a:lnTo>
                <a:cubicBezTo>
                  <a:pt x="368226" y="267341"/>
                  <a:pt x="255955" y="376146"/>
                  <a:pt x="114433" y="410154"/>
                </a:cubicBezTo>
                <a:lnTo>
                  <a:pt x="114433" y="1207711"/>
                </a:lnTo>
                <a:cubicBezTo>
                  <a:pt x="249220" y="1241659"/>
                  <a:pt x="356431" y="1343562"/>
                  <a:pt x="397550" y="1475019"/>
                </a:cubicBezTo>
                <a:lnTo>
                  <a:pt x="2364592" y="1475019"/>
                </a:lnTo>
                <a:cubicBezTo>
                  <a:pt x="2403043" y="1323089"/>
                  <a:pt x="2527516" y="1206120"/>
                  <a:pt x="2682804" y="1177407"/>
                </a:cubicBezTo>
                <a:lnTo>
                  <a:pt x="2682804" y="401000"/>
                </a:lnTo>
                <a:cubicBezTo>
                  <a:pt x="2536308" y="373254"/>
                  <a:pt x="2418049" y="266915"/>
                  <a:pt x="2374194" y="127259"/>
                </a:cubicBezTo>
                <a:close/>
                <a:moveTo>
                  <a:pt x="2797236" y="112"/>
                </a:moveTo>
                <a:lnTo>
                  <a:pt x="2797236" y="1602166"/>
                </a:lnTo>
                <a:lnTo>
                  <a:pt x="419639" y="1602166"/>
                </a:lnTo>
                <a:lnTo>
                  <a:pt x="12661" y="1602166"/>
                </a:lnTo>
                <a:lnTo>
                  <a:pt x="0" y="1602166"/>
                </a:lnTo>
                <a:lnTo>
                  <a:pt x="0" y="112"/>
                </a:lnTo>
                <a:lnTo>
                  <a:pt x="2352082" y="112"/>
                </a:lnTo>
                <a:cubicBezTo>
                  <a:pt x="2352071" y="75"/>
                  <a:pt x="2352071" y="37"/>
                  <a:pt x="2352071" y="0"/>
                </a:cubicBezTo>
                <a:lnTo>
                  <a:pt x="2759048" y="0"/>
                </a:lnTo>
                <a:lnTo>
                  <a:pt x="2759047" y="11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4" name="Rectangle 15">
            <a:extLst>
              <a:ext uri="{FF2B5EF4-FFF2-40B4-BE49-F238E27FC236}">
                <a16:creationId xmlns:a16="http://schemas.microsoft.com/office/drawing/2014/main" id="{F3F8DA6E-E9F7-4D89-B702-7B3AEF5A7660}"/>
              </a:ext>
            </a:extLst>
          </p:cNvPr>
          <p:cNvSpPr>
            <a:spLocks noChangeAspect="1"/>
          </p:cNvSpPr>
          <p:nvPr/>
        </p:nvSpPr>
        <p:spPr>
          <a:xfrm>
            <a:off x="4132460" y="1297871"/>
            <a:ext cx="249229" cy="196508"/>
          </a:xfrm>
          <a:custGeom>
            <a:avLst/>
            <a:gdLst/>
            <a:ahLst/>
            <a:cxnLst/>
            <a:rect l="l" t="t" r="r" b="b"/>
            <a:pathLst>
              <a:path w="3744416" h="2952328">
                <a:moveTo>
                  <a:pt x="184806" y="576064"/>
                </a:moveTo>
                <a:lnTo>
                  <a:pt x="895314" y="576064"/>
                </a:lnTo>
                <a:cubicBezTo>
                  <a:pt x="997380" y="576064"/>
                  <a:pt x="1080120" y="658804"/>
                  <a:pt x="1080120" y="760870"/>
                </a:cubicBezTo>
                <a:lnTo>
                  <a:pt x="1080120" y="792088"/>
                </a:lnTo>
                <a:lnTo>
                  <a:pt x="3312368" y="792088"/>
                </a:lnTo>
                <a:lnTo>
                  <a:pt x="3312368" y="2952328"/>
                </a:lnTo>
                <a:lnTo>
                  <a:pt x="0" y="2952328"/>
                </a:lnTo>
                <a:lnTo>
                  <a:pt x="0" y="1072569"/>
                </a:lnTo>
                <a:lnTo>
                  <a:pt x="0" y="792088"/>
                </a:lnTo>
                <a:lnTo>
                  <a:pt x="0" y="760870"/>
                </a:lnTo>
                <a:cubicBezTo>
                  <a:pt x="0" y="658804"/>
                  <a:pt x="82740" y="576064"/>
                  <a:pt x="184806" y="576064"/>
                </a:cubicBezTo>
                <a:close/>
                <a:moveTo>
                  <a:pt x="616854" y="0"/>
                </a:moveTo>
                <a:lnTo>
                  <a:pt x="1327362" y="0"/>
                </a:lnTo>
                <a:cubicBezTo>
                  <a:pt x="1429428" y="0"/>
                  <a:pt x="1512168" y="82740"/>
                  <a:pt x="1512168" y="184806"/>
                </a:cubicBezTo>
                <a:lnTo>
                  <a:pt x="1512168" y="216024"/>
                </a:lnTo>
                <a:lnTo>
                  <a:pt x="3744416" y="216024"/>
                </a:lnTo>
                <a:lnTo>
                  <a:pt x="3744416" y="2376264"/>
                </a:lnTo>
                <a:lnTo>
                  <a:pt x="3464768" y="2376264"/>
                </a:lnTo>
                <a:lnTo>
                  <a:pt x="3464768" y="648072"/>
                </a:lnTo>
                <a:lnTo>
                  <a:pt x="1232520" y="648072"/>
                </a:lnTo>
                <a:lnTo>
                  <a:pt x="1232520" y="616854"/>
                </a:lnTo>
                <a:cubicBezTo>
                  <a:pt x="1232520" y="514788"/>
                  <a:pt x="1149780" y="432048"/>
                  <a:pt x="1047714" y="432048"/>
                </a:cubicBezTo>
                <a:lnTo>
                  <a:pt x="432048" y="432048"/>
                </a:lnTo>
                <a:lnTo>
                  <a:pt x="432048" y="216024"/>
                </a:lnTo>
                <a:lnTo>
                  <a:pt x="432048" y="184806"/>
                </a:lnTo>
                <a:cubicBezTo>
                  <a:pt x="432048" y="82740"/>
                  <a:pt x="514788" y="0"/>
                  <a:pt x="616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5" name="Donut 21">
            <a:extLst>
              <a:ext uri="{FF2B5EF4-FFF2-40B4-BE49-F238E27FC236}">
                <a16:creationId xmlns:a16="http://schemas.microsoft.com/office/drawing/2014/main" id="{85CE37B7-6303-4FCE-A603-CF42EBDF4125}"/>
              </a:ext>
            </a:extLst>
          </p:cNvPr>
          <p:cNvSpPr>
            <a:spLocks/>
          </p:cNvSpPr>
          <p:nvPr/>
        </p:nvSpPr>
        <p:spPr>
          <a:xfrm>
            <a:off x="5817153" y="3213918"/>
            <a:ext cx="199647" cy="199647"/>
          </a:xfrm>
          <a:custGeom>
            <a:avLst/>
            <a:gdLst/>
            <a:ahLst/>
            <a:cxnLst/>
            <a:rect l="l" t="t" r="r" b="b"/>
            <a:pathLst>
              <a:path w="3934148" h="3956624">
                <a:moveTo>
                  <a:pt x="3047194" y="2259765"/>
                </a:moveTo>
                <a:cubicBezTo>
                  <a:pt x="2802268" y="2259765"/>
                  <a:pt x="2603717" y="2540344"/>
                  <a:pt x="2603717" y="2886456"/>
                </a:cubicBezTo>
                <a:cubicBezTo>
                  <a:pt x="2603717" y="3232568"/>
                  <a:pt x="2802268" y="3513147"/>
                  <a:pt x="3047194" y="3513147"/>
                </a:cubicBezTo>
                <a:cubicBezTo>
                  <a:pt x="3292120" y="3513147"/>
                  <a:pt x="3490671" y="3232568"/>
                  <a:pt x="3490671" y="2886456"/>
                </a:cubicBezTo>
                <a:cubicBezTo>
                  <a:pt x="3490671" y="2540344"/>
                  <a:pt x="3292120" y="2259765"/>
                  <a:pt x="3047194" y="2259765"/>
                </a:cubicBezTo>
                <a:close/>
                <a:moveTo>
                  <a:pt x="3047194" y="1816288"/>
                </a:moveTo>
                <a:cubicBezTo>
                  <a:pt x="3537045" y="1816288"/>
                  <a:pt x="3934148" y="2295419"/>
                  <a:pt x="3934148" y="2886456"/>
                </a:cubicBezTo>
                <a:cubicBezTo>
                  <a:pt x="3934148" y="3477493"/>
                  <a:pt x="3537045" y="3956624"/>
                  <a:pt x="3047194" y="3956624"/>
                </a:cubicBezTo>
                <a:cubicBezTo>
                  <a:pt x="2557343" y="3956624"/>
                  <a:pt x="2160240" y="3477493"/>
                  <a:pt x="2160240" y="2886456"/>
                </a:cubicBezTo>
                <a:cubicBezTo>
                  <a:pt x="2160240" y="2295419"/>
                  <a:pt x="2557343" y="1816288"/>
                  <a:pt x="3047194" y="1816288"/>
                </a:cubicBezTo>
                <a:close/>
                <a:moveTo>
                  <a:pt x="886954" y="443477"/>
                </a:moveTo>
                <a:cubicBezTo>
                  <a:pt x="642028" y="443477"/>
                  <a:pt x="443477" y="724056"/>
                  <a:pt x="443477" y="1070168"/>
                </a:cubicBezTo>
                <a:cubicBezTo>
                  <a:pt x="443477" y="1416280"/>
                  <a:pt x="642028" y="1696859"/>
                  <a:pt x="886954" y="1696859"/>
                </a:cubicBezTo>
                <a:cubicBezTo>
                  <a:pt x="1131880" y="1696859"/>
                  <a:pt x="1330431" y="1416280"/>
                  <a:pt x="1330431" y="1070168"/>
                </a:cubicBezTo>
                <a:cubicBezTo>
                  <a:pt x="1330431" y="724056"/>
                  <a:pt x="1131880" y="443477"/>
                  <a:pt x="886954" y="443477"/>
                </a:cubicBezTo>
                <a:close/>
                <a:moveTo>
                  <a:pt x="2992326" y="5291"/>
                </a:moveTo>
                <a:lnTo>
                  <a:pt x="3531059" y="5291"/>
                </a:lnTo>
                <a:lnTo>
                  <a:pt x="896107" y="3919534"/>
                </a:lnTo>
                <a:lnTo>
                  <a:pt x="357374" y="3919534"/>
                </a:lnTo>
                <a:close/>
                <a:moveTo>
                  <a:pt x="886954" y="0"/>
                </a:moveTo>
                <a:cubicBezTo>
                  <a:pt x="1376805" y="0"/>
                  <a:pt x="1773908" y="479131"/>
                  <a:pt x="1773908" y="1070168"/>
                </a:cubicBezTo>
                <a:cubicBezTo>
                  <a:pt x="1773908" y="1661205"/>
                  <a:pt x="1376805" y="2140336"/>
                  <a:pt x="886954" y="2140336"/>
                </a:cubicBezTo>
                <a:cubicBezTo>
                  <a:pt x="397103" y="2140336"/>
                  <a:pt x="0" y="1661205"/>
                  <a:pt x="0" y="1070168"/>
                </a:cubicBezTo>
                <a:cubicBezTo>
                  <a:pt x="0" y="479131"/>
                  <a:pt x="397103" y="0"/>
                  <a:pt x="8869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6" name="Rounded Rectangle 4">
            <a:extLst>
              <a:ext uri="{FF2B5EF4-FFF2-40B4-BE49-F238E27FC236}">
                <a16:creationId xmlns:a16="http://schemas.microsoft.com/office/drawing/2014/main" id="{56A29CC6-6977-4CA9-AC81-4ABB1A09D14C}"/>
              </a:ext>
            </a:extLst>
          </p:cNvPr>
          <p:cNvSpPr>
            <a:spLocks noChangeAspect="1"/>
          </p:cNvSpPr>
          <p:nvPr/>
        </p:nvSpPr>
        <p:spPr>
          <a:xfrm>
            <a:off x="4809087" y="5349273"/>
            <a:ext cx="239181" cy="329225"/>
          </a:xfrm>
          <a:custGeom>
            <a:avLst/>
            <a:gdLst/>
            <a:ahLst/>
            <a:cxnLst/>
            <a:rect l="l" t="t" r="r" b="b"/>
            <a:pathLst>
              <a:path w="2862291" h="393986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7" name="Rounded Rectangle 4">
            <a:extLst>
              <a:ext uri="{FF2B5EF4-FFF2-40B4-BE49-F238E27FC236}">
                <a16:creationId xmlns:a16="http://schemas.microsoft.com/office/drawing/2014/main" id="{6D0D2D68-0E5A-4FAC-9C32-79EFC2542DD8}"/>
              </a:ext>
            </a:extLst>
          </p:cNvPr>
          <p:cNvSpPr>
            <a:spLocks noChangeAspect="1"/>
          </p:cNvSpPr>
          <p:nvPr/>
        </p:nvSpPr>
        <p:spPr>
          <a:xfrm>
            <a:off x="4645688" y="1288530"/>
            <a:ext cx="239181" cy="329225"/>
          </a:xfrm>
          <a:custGeom>
            <a:avLst/>
            <a:gdLst/>
            <a:ahLst/>
            <a:cxnLst/>
            <a:rect l="l" t="t" r="r" b="b"/>
            <a:pathLst>
              <a:path w="2862291" h="393986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8" name="Rounded Rectangle 4">
            <a:extLst>
              <a:ext uri="{FF2B5EF4-FFF2-40B4-BE49-F238E27FC236}">
                <a16:creationId xmlns:a16="http://schemas.microsoft.com/office/drawing/2014/main" id="{47830C0E-DA0F-49DA-8C3E-DAA6C195430F}"/>
              </a:ext>
            </a:extLst>
          </p:cNvPr>
          <p:cNvSpPr>
            <a:spLocks noChangeAspect="1"/>
          </p:cNvSpPr>
          <p:nvPr/>
        </p:nvSpPr>
        <p:spPr>
          <a:xfrm>
            <a:off x="4420107" y="1656949"/>
            <a:ext cx="239181" cy="329225"/>
          </a:xfrm>
          <a:custGeom>
            <a:avLst/>
            <a:gdLst/>
            <a:ahLst/>
            <a:cxnLst/>
            <a:rect l="l" t="t" r="r" b="b"/>
            <a:pathLst>
              <a:path w="2862291" h="393986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9" name="Rounded Rectangle 4">
            <a:extLst>
              <a:ext uri="{FF2B5EF4-FFF2-40B4-BE49-F238E27FC236}">
                <a16:creationId xmlns:a16="http://schemas.microsoft.com/office/drawing/2014/main" id="{14E114BB-FCCD-44CC-A388-7A6C451D1F48}"/>
              </a:ext>
            </a:extLst>
          </p:cNvPr>
          <p:cNvSpPr>
            <a:spLocks noChangeAspect="1"/>
          </p:cNvSpPr>
          <p:nvPr/>
        </p:nvSpPr>
        <p:spPr>
          <a:xfrm>
            <a:off x="1710919" y="5409415"/>
            <a:ext cx="239181" cy="329225"/>
          </a:xfrm>
          <a:custGeom>
            <a:avLst/>
            <a:gdLst/>
            <a:ahLst/>
            <a:cxnLst/>
            <a:rect l="l" t="t" r="r" b="b"/>
            <a:pathLst>
              <a:path w="2862291" h="393986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0" name="Round Same Side Corner Rectangle 24">
            <a:extLst>
              <a:ext uri="{FF2B5EF4-FFF2-40B4-BE49-F238E27FC236}">
                <a16:creationId xmlns:a16="http://schemas.microsoft.com/office/drawing/2014/main" id="{A8A64612-6CEB-482B-9B80-A45D3433B5AA}"/>
              </a:ext>
            </a:extLst>
          </p:cNvPr>
          <p:cNvSpPr>
            <a:spLocks noChangeAspect="1"/>
          </p:cNvSpPr>
          <p:nvPr/>
        </p:nvSpPr>
        <p:spPr>
          <a:xfrm rot="16200000">
            <a:off x="2829049" y="1402819"/>
            <a:ext cx="282024" cy="265409"/>
          </a:xfrm>
          <a:custGeom>
            <a:avLst/>
            <a:gdLst/>
            <a:ahLst/>
            <a:cxnLst/>
            <a:rect l="l" t="t" r="r" b="b"/>
            <a:pathLst>
              <a:path w="4021059" h="3784144">
                <a:moveTo>
                  <a:pt x="1438082" y="3038644"/>
                </a:moveTo>
                <a:cubicBezTo>
                  <a:pt x="1438082" y="2940622"/>
                  <a:pt x="1358620" y="2861160"/>
                  <a:pt x="1260598" y="2861160"/>
                </a:cubicBezTo>
                <a:cubicBezTo>
                  <a:pt x="1162576" y="2861160"/>
                  <a:pt x="1083114" y="2940622"/>
                  <a:pt x="1083114" y="3038644"/>
                </a:cubicBezTo>
                <a:cubicBezTo>
                  <a:pt x="1083114" y="3136666"/>
                  <a:pt x="1162576" y="3216128"/>
                  <a:pt x="1260598" y="3216128"/>
                </a:cubicBezTo>
                <a:cubicBezTo>
                  <a:pt x="1358620" y="3216128"/>
                  <a:pt x="1438082" y="3136666"/>
                  <a:pt x="1438082" y="3038644"/>
                </a:cubicBezTo>
                <a:close/>
                <a:moveTo>
                  <a:pt x="1685789" y="2848634"/>
                </a:moveTo>
                <a:lnTo>
                  <a:pt x="1685789" y="3784144"/>
                </a:lnTo>
                <a:lnTo>
                  <a:pt x="835406" y="3784144"/>
                </a:lnTo>
                <a:lnTo>
                  <a:pt x="835406" y="2848634"/>
                </a:lnTo>
                <a:cubicBezTo>
                  <a:pt x="835406" y="2715464"/>
                  <a:pt x="943362" y="2607508"/>
                  <a:pt x="1076532" y="2607508"/>
                </a:cubicBezTo>
                <a:lnTo>
                  <a:pt x="1444663" y="2607508"/>
                </a:lnTo>
                <a:cubicBezTo>
                  <a:pt x="1577833" y="2607508"/>
                  <a:pt x="1685789" y="2715464"/>
                  <a:pt x="1685789" y="2848634"/>
                </a:cubicBezTo>
                <a:close/>
                <a:moveTo>
                  <a:pt x="2681691" y="1560784"/>
                </a:moveTo>
                <a:lnTo>
                  <a:pt x="2520278" y="1399371"/>
                </a:lnTo>
                <a:lnTo>
                  <a:pt x="2520278" y="1722197"/>
                </a:lnTo>
                <a:close/>
                <a:moveTo>
                  <a:pt x="2690551" y="2062563"/>
                </a:moveTo>
                <a:lnTo>
                  <a:pt x="2571773" y="2172028"/>
                </a:lnTo>
                <a:lnTo>
                  <a:pt x="2571565" y="2170767"/>
                </a:lnTo>
                <a:cubicBezTo>
                  <a:pt x="2565295" y="2133316"/>
                  <a:pt x="2579835" y="2102890"/>
                  <a:pt x="2605809" y="2080762"/>
                </a:cubicBezTo>
                <a:lnTo>
                  <a:pt x="2605085" y="2080039"/>
                </a:lnTo>
                <a:cubicBezTo>
                  <a:pt x="2629312" y="2061231"/>
                  <a:pt x="2660801" y="2054760"/>
                  <a:pt x="2690551" y="2062563"/>
                </a:cubicBezTo>
                <a:close/>
                <a:moveTo>
                  <a:pt x="2805318" y="271915"/>
                </a:moveTo>
                <a:cubicBezTo>
                  <a:pt x="2805318" y="213510"/>
                  <a:pt x="2757972" y="166164"/>
                  <a:pt x="2699567" y="166165"/>
                </a:cubicBezTo>
                <a:lnTo>
                  <a:pt x="2605985" y="166164"/>
                </a:lnTo>
                <a:cubicBezTo>
                  <a:pt x="2569718" y="166164"/>
                  <a:pt x="2537715" y="184420"/>
                  <a:pt x="2520278" y="213348"/>
                </a:cubicBezTo>
                <a:lnTo>
                  <a:pt x="2520278" y="1144667"/>
                </a:lnTo>
                <a:lnTo>
                  <a:pt x="2805318" y="1429706"/>
                </a:lnTo>
                <a:close/>
                <a:moveTo>
                  <a:pt x="2914414" y="2183230"/>
                </a:moveTo>
                <a:cubicBezTo>
                  <a:pt x="2916138" y="2161337"/>
                  <a:pt x="2914974" y="2139034"/>
                  <a:pt x="2910723" y="2116871"/>
                </a:cubicBezTo>
                <a:cubicBezTo>
                  <a:pt x="2904917" y="2086596"/>
                  <a:pt x="2893664" y="2058206"/>
                  <a:pt x="2877586" y="2033043"/>
                </a:cubicBezTo>
                <a:lnTo>
                  <a:pt x="2910320" y="2002876"/>
                </a:lnTo>
                <a:lnTo>
                  <a:pt x="2839132" y="1925632"/>
                </a:lnTo>
                <a:lnTo>
                  <a:pt x="2804911" y="1957169"/>
                </a:lnTo>
                <a:cubicBezTo>
                  <a:pt x="2786423" y="1944693"/>
                  <a:pt x="2766308" y="1928861"/>
                  <a:pt x="2744536" y="1921686"/>
                </a:cubicBezTo>
                <a:cubicBezTo>
                  <a:pt x="2663685" y="1894525"/>
                  <a:pt x="2593444" y="1900720"/>
                  <a:pt x="2520278" y="1962365"/>
                </a:cubicBezTo>
                <a:lnTo>
                  <a:pt x="2520278" y="2377609"/>
                </a:lnTo>
                <a:lnTo>
                  <a:pt x="2534679" y="2403844"/>
                </a:lnTo>
                <a:cubicBezTo>
                  <a:pt x="2535520" y="2412330"/>
                  <a:pt x="2535725" y="2419536"/>
                  <a:pt x="2535211" y="2425889"/>
                </a:cubicBezTo>
                <a:cubicBezTo>
                  <a:pt x="2534104" y="2439525"/>
                  <a:pt x="2529673" y="2449229"/>
                  <a:pt x="2520278" y="2458554"/>
                </a:cubicBezTo>
                <a:lnTo>
                  <a:pt x="2520278" y="2643589"/>
                </a:lnTo>
                <a:cubicBezTo>
                  <a:pt x="2555319" y="2634093"/>
                  <a:pt x="2587477" y="2615579"/>
                  <a:pt x="2615369" y="2590681"/>
                </a:cubicBezTo>
                <a:lnTo>
                  <a:pt x="2615836" y="2591152"/>
                </a:lnTo>
                <a:cubicBezTo>
                  <a:pt x="2616723" y="2590269"/>
                  <a:pt x="2617603" y="2589375"/>
                  <a:pt x="2618311" y="2588315"/>
                </a:cubicBezTo>
                <a:lnTo>
                  <a:pt x="2619475" y="2587378"/>
                </a:lnTo>
                <a:lnTo>
                  <a:pt x="2619297" y="2587184"/>
                </a:lnTo>
                <a:cubicBezTo>
                  <a:pt x="2669117" y="2535196"/>
                  <a:pt x="2699996" y="2462122"/>
                  <a:pt x="2687110" y="2392597"/>
                </a:cubicBezTo>
                <a:cubicBezTo>
                  <a:pt x="2678683" y="2347127"/>
                  <a:pt x="2659987" y="2307337"/>
                  <a:pt x="2625854" y="2265038"/>
                </a:cubicBezTo>
                <a:lnTo>
                  <a:pt x="2766406" y="2135507"/>
                </a:lnTo>
                <a:lnTo>
                  <a:pt x="2769253" y="2144002"/>
                </a:lnTo>
                <a:cubicBezTo>
                  <a:pt x="2776409" y="2181310"/>
                  <a:pt x="2762789" y="2219567"/>
                  <a:pt x="2733668" y="2243962"/>
                </a:cubicBezTo>
                <a:lnTo>
                  <a:pt x="2826169" y="2354385"/>
                </a:lnTo>
                <a:cubicBezTo>
                  <a:pt x="2878065" y="2310913"/>
                  <a:pt x="2909241" y="2248912"/>
                  <a:pt x="2914414" y="2183230"/>
                </a:cubicBezTo>
                <a:close/>
                <a:moveTo>
                  <a:pt x="3235338" y="2774350"/>
                </a:moveTo>
                <a:cubicBezTo>
                  <a:pt x="3235338" y="2877325"/>
                  <a:pt x="3151861" y="2960802"/>
                  <a:pt x="3048886" y="2960802"/>
                </a:cubicBezTo>
                <a:cubicBezTo>
                  <a:pt x="2945911" y="2960803"/>
                  <a:pt x="2862434" y="2877325"/>
                  <a:pt x="2862434" y="2774350"/>
                </a:cubicBezTo>
                <a:cubicBezTo>
                  <a:pt x="2862434" y="2671376"/>
                  <a:pt x="2945911" y="2587898"/>
                  <a:pt x="3048886" y="2587898"/>
                </a:cubicBezTo>
                <a:cubicBezTo>
                  <a:pt x="3151861" y="2587898"/>
                  <a:pt x="3235338" y="2671376"/>
                  <a:pt x="3235338" y="2774350"/>
                </a:cubicBezTo>
                <a:close/>
                <a:moveTo>
                  <a:pt x="3606651" y="2485745"/>
                </a:moveTo>
                <a:lnTo>
                  <a:pt x="3292699" y="2171793"/>
                </a:lnTo>
                <a:lnTo>
                  <a:pt x="2520278" y="2944214"/>
                </a:lnTo>
                <a:lnTo>
                  <a:pt x="2520278" y="3010525"/>
                </a:lnTo>
                <a:lnTo>
                  <a:pt x="2808865" y="3299112"/>
                </a:lnTo>
                <a:cubicBezTo>
                  <a:pt x="2860660" y="3255244"/>
                  <a:pt x="2927822" y="3229604"/>
                  <a:pt x="3000972" y="3229604"/>
                </a:cubicBezTo>
                <a:cubicBezTo>
                  <a:pt x="3062536" y="3229604"/>
                  <a:pt x="3119856" y="3247765"/>
                  <a:pt x="3167617" y="3279410"/>
                </a:cubicBezTo>
                <a:lnTo>
                  <a:pt x="3587562" y="2859467"/>
                </a:lnTo>
                <a:cubicBezTo>
                  <a:pt x="3545449" y="2800746"/>
                  <a:pt x="3525068" y="2726637"/>
                  <a:pt x="3534396" y="2649265"/>
                </a:cubicBezTo>
                <a:cubicBezTo>
                  <a:pt x="3541975" y="2586391"/>
                  <a:pt x="3568098" y="2530271"/>
                  <a:pt x="3606651" y="2485745"/>
                </a:cubicBezTo>
                <a:close/>
                <a:moveTo>
                  <a:pt x="4021059" y="2645448"/>
                </a:moveTo>
                <a:lnTo>
                  <a:pt x="2951795" y="3714712"/>
                </a:lnTo>
                <a:lnTo>
                  <a:pt x="2509320" y="3272237"/>
                </a:lnTo>
                <a:cubicBezTo>
                  <a:pt x="2467852" y="3459824"/>
                  <a:pt x="2300387" y="3599829"/>
                  <a:pt x="2100223" y="3599828"/>
                </a:cubicBezTo>
                <a:lnTo>
                  <a:pt x="1854311" y="3599828"/>
                </a:lnTo>
                <a:lnTo>
                  <a:pt x="1854311" y="2814686"/>
                </a:lnTo>
                <a:cubicBezTo>
                  <a:pt x="1854311" y="2634262"/>
                  <a:pt x="1708049" y="2488000"/>
                  <a:pt x="1527625" y="2488000"/>
                </a:cubicBezTo>
                <a:lnTo>
                  <a:pt x="1028869" y="2488000"/>
                </a:lnTo>
                <a:cubicBezTo>
                  <a:pt x="848445" y="2488000"/>
                  <a:pt x="702182" y="2634263"/>
                  <a:pt x="702182" y="2814687"/>
                </a:cubicBezTo>
                <a:lnTo>
                  <a:pt x="702182" y="3599827"/>
                </a:lnTo>
                <a:lnTo>
                  <a:pt x="420055" y="3599828"/>
                </a:lnTo>
                <a:cubicBezTo>
                  <a:pt x="188065" y="3599829"/>
                  <a:pt x="-1" y="3411763"/>
                  <a:pt x="0" y="3179773"/>
                </a:cubicBezTo>
                <a:lnTo>
                  <a:pt x="0" y="0"/>
                </a:lnTo>
                <a:lnTo>
                  <a:pt x="2520277" y="0"/>
                </a:lnTo>
                <a:lnTo>
                  <a:pt x="2520278" y="1"/>
                </a:lnTo>
                <a:lnTo>
                  <a:pt x="2669855" y="1"/>
                </a:lnTo>
                <a:cubicBezTo>
                  <a:pt x="2828680" y="1"/>
                  <a:pt x="2957434" y="128755"/>
                  <a:pt x="2957434" y="287580"/>
                </a:cubicBezTo>
                <a:lnTo>
                  <a:pt x="2957433" y="1512336"/>
                </a:lnTo>
                <a:cubicBezTo>
                  <a:pt x="2957434" y="1533672"/>
                  <a:pt x="2955111" y="1554464"/>
                  <a:pt x="2949906" y="15742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1" name="Isosceles Triangle 33">
            <a:extLst>
              <a:ext uri="{FF2B5EF4-FFF2-40B4-BE49-F238E27FC236}">
                <a16:creationId xmlns:a16="http://schemas.microsoft.com/office/drawing/2014/main" id="{F27F7096-7A38-4868-989A-B9657EDE8F49}"/>
              </a:ext>
            </a:extLst>
          </p:cNvPr>
          <p:cNvSpPr>
            <a:spLocks/>
          </p:cNvSpPr>
          <p:nvPr/>
        </p:nvSpPr>
        <p:spPr>
          <a:xfrm rot="10800000">
            <a:off x="1901248" y="5772460"/>
            <a:ext cx="282024" cy="282024"/>
          </a:xfrm>
          <a:custGeom>
            <a:avLst/>
            <a:gdLst/>
            <a:ahLst/>
            <a:cxnLst/>
            <a:rect l="l" t="t" r="r" b="b"/>
            <a:pathLst>
              <a:path w="3982665" h="3915008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2" name="Rectangle 1">
            <a:extLst>
              <a:ext uri="{FF2B5EF4-FFF2-40B4-BE49-F238E27FC236}">
                <a16:creationId xmlns:a16="http://schemas.microsoft.com/office/drawing/2014/main" id="{90460E61-6A5F-4E6C-AA15-83EA70CB3594}"/>
              </a:ext>
            </a:extLst>
          </p:cNvPr>
          <p:cNvSpPr>
            <a:spLocks/>
          </p:cNvSpPr>
          <p:nvPr/>
        </p:nvSpPr>
        <p:spPr>
          <a:xfrm>
            <a:off x="3261605" y="1801467"/>
            <a:ext cx="320246" cy="320246"/>
          </a:xfrm>
          <a:custGeom>
            <a:avLst/>
            <a:gdLst/>
            <a:ahLst/>
            <a:cxnLst/>
            <a:rect l="l" t="t" r="r" b="b"/>
            <a:pathLst>
              <a:path w="3964058" h="2918304">
                <a:moveTo>
                  <a:pt x="0" y="2702280"/>
                </a:moveTo>
                <a:lnTo>
                  <a:pt x="3964058" y="2702280"/>
                </a:lnTo>
                <a:lnTo>
                  <a:pt x="3964058" y="2918304"/>
                </a:lnTo>
                <a:lnTo>
                  <a:pt x="0" y="2918304"/>
                </a:lnTo>
                <a:close/>
                <a:moveTo>
                  <a:pt x="3246747" y="1714751"/>
                </a:moveTo>
                <a:lnTo>
                  <a:pt x="3250054" y="1766118"/>
                </a:lnTo>
                <a:lnTo>
                  <a:pt x="3412189" y="1836280"/>
                </a:lnTo>
                <a:lnTo>
                  <a:pt x="3408881" y="1784911"/>
                </a:lnTo>
                <a:close/>
                <a:moveTo>
                  <a:pt x="446042" y="0"/>
                </a:moveTo>
                <a:cubicBezTo>
                  <a:pt x="618186" y="57911"/>
                  <a:pt x="720003" y="213595"/>
                  <a:pt x="777223" y="599128"/>
                </a:cubicBezTo>
                <a:cubicBezTo>
                  <a:pt x="1026666" y="761134"/>
                  <a:pt x="1278673" y="829243"/>
                  <a:pt x="1479576" y="903428"/>
                </a:cubicBezTo>
                <a:lnTo>
                  <a:pt x="1375428" y="107681"/>
                </a:lnTo>
                <a:lnTo>
                  <a:pt x="1645551" y="228290"/>
                </a:lnTo>
                <a:lnTo>
                  <a:pt x="2434309" y="1301021"/>
                </a:lnTo>
                <a:lnTo>
                  <a:pt x="3413850" y="1713334"/>
                </a:lnTo>
                <a:cubicBezTo>
                  <a:pt x="3494810" y="1754194"/>
                  <a:pt x="3601930" y="1846942"/>
                  <a:pt x="3687608" y="1936260"/>
                </a:cubicBezTo>
                <a:cubicBezTo>
                  <a:pt x="3773285" y="2025578"/>
                  <a:pt x="3837521" y="2111465"/>
                  <a:pt x="3832717" y="2138602"/>
                </a:cubicBezTo>
                <a:cubicBezTo>
                  <a:pt x="3745245" y="2353893"/>
                  <a:pt x="2959644" y="1970545"/>
                  <a:pt x="2419332" y="1770733"/>
                </a:cubicBezTo>
                <a:lnTo>
                  <a:pt x="1848801" y="1818171"/>
                </a:lnTo>
                <a:lnTo>
                  <a:pt x="1624737" y="1371425"/>
                </a:lnTo>
                <a:cubicBezTo>
                  <a:pt x="1196592" y="1164222"/>
                  <a:pt x="893667" y="1051363"/>
                  <a:pt x="398628" y="712081"/>
                </a:cubicBezTo>
                <a:cubicBezTo>
                  <a:pt x="446340" y="713302"/>
                  <a:pt x="447739" y="688791"/>
                  <a:pt x="464577" y="683150"/>
                </a:cubicBezTo>
                <a:cubicBezTo>
                  <a:pt x="466403" y="464581"/>
                  <a:pt x="447644" y="246014"/>
                  <a:pt x="4460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3" name="Rectangle 15">
            <a:extLst>
              <a:ext uri="{FF2B5EF4-FFF2-40B4-BE49-F238E27FC236}">
                <a16:creationId xmlns:a16="http://schemas.microsoft.com/office/drawing/2014/main" id="{9720594C-BC98-45D4-BD15-10AC212CA2BE}"/>
              </a:ext>
            </a:extLst>
          </p:cNvPr>
          <p:cNvSpPr>
            <a:spLocks noChangeAspect="1"/>
          </p:cNvSpPr>
          <p:nvPr/>
        </p:nvSpPr>
        <p:spPr>
          <a:xfrm>
            <a:off x="3226670" y="1438615"/>
            <a:ext cx="249229" cy="196508"/>
          </a:xfrm>
          <a:custGeom>
            <a:avLst/>
            <a:gdLst/>
            <a:ahLst/>
            <a:cxnLst/>
            <a:rect l="l" t="t" r="r" b="b"/>
            <a:pathLst>
              <a:path w="3744416" h="2952328">
                <a:moveTo>
                  <a:pt x="184806" y="576064"/>
                </a:moveTo>
                <a:lnTo>
                  <a:pt x="895314" y="576064"/>
                </a:lnTo>
                <a:cubicBezTo>
                  <a:pt x="997380" y="576064"/>
                  <a:pt x="1080120" y="658804"/>
                  <a:pt x="1080120" y="760870"/>
                </a:cubicBezTo>
                <a:lnTo>
                  <a:pt x="1080120" y="792088"/>
                </a:lnTo>
                <a:lnTo>
                  <a:pt x="3312368" y="792088"/>
                </a:lnTo>
                <a:lnTo>
                  <a:pt x="3312368" y="2952328"/>
                </a:lnTo>
                <a:lnTo>
                  <a:pt x="0" y="2952328"/>
                </a:lnTo>
                <a:lnTo>
                  <a:pt x="0" y="1072569"/>
                </a:lnTo>
                <a:lnTo>
                  <a:pt x="0" y="792088"/>
                </a:lnTo>
                <a:lnTo>
                  <a:pt x="0" y="760870"/>
                </a:lnTo>
                <a:cubicBezTo>
                  <a:pt x="0" y="658804"/>
                  <a:pt x="82740" y="576064"/>
                  <a:pt x="184806" y="576064"/>
                </a:cubicBezTo>
                <a:close/>
                <a:moveTo>
                  <a:pt x="616854" y="0"/>
                </a:moveTo>
                <a:lnTo>
                  <a:pt x="1327362" y="0"/>
                </a:lnTo>
                <a:cubicBezTo>
                  <a:pt x="1429428" y="0"/>
                  <a:pt x="1512168" y="82740"/>
                  <a:pt x="1512168" y="184806"/>
                </a:cubicBezTo>
                <a:lnTo>
                  <a:pt x="1512168" y="216024"/>
                </a:lnTo>
                <a:lnTo>
                  <a:pt x="3744416" y="216024"/>
                </a:lnTo>
                <a:lnTo>
                  <a:pt x="3744416" y="2376264"/>
                </a:lnTo>
                <a:lnTo>
                  <a:pt x="3464768" y="2376264"/>
                </a:lnTo>
                <a:lnTo>
                  <a:pt x="3464768" y="648072"/>
                </a:lnTo>
                <a:lnTo>
                  <a:pt x="1232520" y="648072"/>
                </a:lnTo>
                <a:lnTo>
                  <a:pt x="1232520" y="616854"/>
                </a:lnTo>
                <a:cubicBezTo>
                  <a:pt x="1232520" y="514788"/>
                  <a:pt x="1149780" y="432048"/>
                  <a:pt x="1047714" y="432048"/>
                </a:cubicBezTo>
                <a:lnTo>
                  <a:pt x="432048" y="432048"/>
                </a:lnTo>
                <a:lnTo>
                  <a:pt x="432048" y="216024"/>
                </a:lnTo>
                <a:lnTo>
                  <a:pt x="432048" y="184806"/>
                </a:lnTo>
                <a:cubicBezTo>
                  <a:pt x="432048" y="82740"/>
                  <a:pt x="514788" y="0"/>
                  <a:pt x="616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4" name="Round Same Side Corner Rectangle 2">
            <a:extLst>
              <a:ext uri="{FF2B5EF4-FFF2-40B4-BE49-F238E27FC236}">
                <a16:creationId xmlns:a16="http://schemas.microsoft.com/office/drawing/2014/main" id="{9A7A766F-86E4-422B-B91E-C4D590FAD800}"/>
              </a:ext>
            </a:extLst>
          </p:cNvPr>
          <p:cNvSpPr/>
          <p:nvPr/>
        </p:nvSpPr>
        <p:spPr>
          <a:xfrm rot="5400000" flipH="1">
            <a:off x="3318415" y="970304"/>
            <a:ext cx="332288" cy="332288"/>
          </a:xfrm>
          <a:custGeom>
            <a:avLst/>
            <a:gdLst/>
            <a:ahLst/>
            <a:cxnLst/>
            <a:rect l="l" t="t" r="r" b="b"/>
            <a:pathLst>
              <a:path w="3287892" h="3786923">
                <a:moveTo>
                  <a:pt x="2574092" y="3411971"/>
                </a:moveTo>
                <a:cubicBezTo>
                  <a:pt x="2577477" y="3551838"/>
                  <a:pt x="2489596" y="3681234"/>
                  <a:pt x="2347458" y="3745664"/>
                </a:cubicBezTo>
                <a:cubicBezTo>
                  <a:pt x="2228355" y="3799653"/>
                  <a:pt x="2086904" y="3800713"/>
                  <a:pt x="1966757" y="3748519"/>
                </a:cubicBezTo>
                <a:cubicBezTo>
                  <a:pt x="1823914" y="3686464"/>
                  <a:pt x="1733597" y="3559106"/>
                  <a:pt x="1733597" y="3419734"/>
                </a:cubicBezTo>
                <a:cubicBezTo>
                  <a:pt x="2013762" y="3417146"/>
                  <a:pt x="2293927" y="3414559"/>
                  <a:pt x="2574092" y="3411971"/>
                </a:cubicBezTo>
                <a:close/>
                <a:moveTo>
                  <a:pt x="2574187" y="367189"/>
                </a:moveTo>
                <a:cubicBezTo>
                  <a:pt x="2294022" y="369777"/>
                  <a:pt x="2013857" y="372364"/>
                  <a:pt x="1733692" y="374952"/>
                </a:cubicBezTo>
                <a:cubicBezTo>
                  <a:pt x="1730307" y="235085"/>
                  <a:pt x="1818188" y="105689"/>
                  <a:pt x="1960326" y="41259"/>
                </a:cubicBezTo>
                <a:cubicBezTo>
                  <a:pt x="2079429" y="-12730"/>
                  <a:pt x="2220880" y="-13790"/>
                  <a:pt x="2341027" y="38404"/>
                </a:cubicBezTo>
                <a:cubicBezTo>
                  <a:pt x="2483870" y="100459"/>
                  <a:pt x="2574187" y="227817"/>
                  <a:pt x="2574187" y="367189"/>
                </a:cubicBezTo>
                <a:close/>
                <a:moveTo>
                  <a:pt x="2688290" y="635445"/>
                </a:moveTo>
                <a:lnTo>
                  <a:pt x="2688290" y="1612884"/>
                </a:lnTo>
                <a:lnTo>
                  <a:pt x="1619492" y="1612884"/>
                </a:lnTo>
                <a:lnTo>
                  <a:pt x="1619492" y="1396859"/>
                </a:lnTo>
                <a:lnTo>
                  <a:pt x="201708" y="1396859"/>
                </a:lnTo>
                <a:cubicBezTo>
                  <a:pt x="90308" y="1396859"/>
                  <a:pt x="0" y="1306551"/>
                  <a:pt x="0" y="1195151"/>
                </a:cubicBezTo>
                <a:lnTo>
                  <a:pt x="0" y="907003"/>
                </a:lnTo>
                <a:cubicBezTo>
                  <a:pt x="0" y="795603"/>
                  <a:pt x="90308" y="705295"/>
                  <a:pt x="201708" y="705295"/>
                </a:cubicBezTo>
                <a:lnTo>
                  <a:pt x="1619492" y="705295"/>
                </a:lnTo>
                <a:lnTo>
                  <a:pt x="1619492" y="635445"/>
                </a:lnTo>
                <a:cubicBezTo>
                  <a:pt x="1619492" y="537063"/>
                  <a:pt x="1699247" y="457308"/>
                  <a:pt x="1797629" y="457308"/>
                </a:cubicBezTo>
                <a:lnTo>
                  <a:pt x="2510153" y="457308"/>
                </a:lnTo>
                <a:cubicBezTo>
                  <a:pt x="2608535" y="457308"/>
                  <a:pt x="2688290" y="537063"/>
                  <a:pt x="2688290" y="635445"/>
                </a:cubicBezTo>
                <a:close/>
                <a:moveTo>
                  <a:pt x="3177333" y="2901044"/>
                </a:moveTo>
                <a:lnTo>
                  <a:pt x="1130451" y="2901044"/>
                </a:lnTo>
                <a:cubicBezTo>
                  <a:pt x="1350134" y="2526253"/>
                  <a:pt x="1481437" y="2165059"/>
                  <a:pt x="1605942" y="1684892"/>
                </a:cubicBezTo>
                <a:lnTo>
                  <a:pt x="2701842" y="1684892"/>
                </a:lnTo>
                <a:cubicBezTo>
                  <a:pt x="2809350" y="2117470"/>
                  <a:pt x="2933855" y="2516056"/>
                  <a:pt x="3177333" y="2901044"/>
                </a:cubicBezTo>
                <a:close/>
                <a:moveTo>
                  <a:pt x="3287892" y="3137537"/>
                </a:moveTo>
                <a:lnTo>
                  <a:pt x="3287892" y="3248909"/>
                </a:lnTo>
                <a:cubicBezTo>
                  <a:pt x="3287892" y="3295849"/>
                  <a:pt x="3249839" y="3333902"/>
                  <a:pt x="3202899" y="3333902"/>
                </a:cubicBezTo>
                <a:lnTo>
                  <a:pt x="1104885" y="3333902"/>
                </a:lnTo>
                <a:cubicBezTo>
                  <a:pt x="1057945" y="3333902"/>
                  <a:pt x="1019892" y="3295849"/>
                  <a:pt x="1019892" y="3248909"/>
                </a:cubicBezTo>
                <a:lnTo>
                  <a:pt x="1019892" y="3137537"/>
                </a:lnTo>
                <a:cubicBezTo>
                  <a:pt x="1019892" y="3090597"/>
                  <a:pt x="1057945" y="3052544"/>
                  <a:pt x="1104885" y="3052544"/>
                </a:cubicBezTo>
                <a:lnTo>
                  <a:pt x="3202899" y="3052544"/>
                </a:lnTo>
                <a:cubicBezTo>
                  <a:pt x="3249839" y="3052544"/>
                  <a:pt x="3287892" y="3090597"/>
                  <a:pt x="3287892" y="313753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5" name="Pie 2">
            <a:extLst>
              <a:ext uri="{FF2B5EF4-FFF2-40B4-BE49-F238E27FC236}">
                <a16:creationId xmlns:a16="http://schemas.microsoft.com/office/drawing/2014/main" id="{385011BD-86C1-4798-A169-FF2A0D861EF0}"/>
              </a:ext>
            </a:extLst>
          </p:cNvPr>
          <p:cNvSpPr>
            <a:spLocks noChangeAspect="1"/>
          </p:cNvSpPr>
          <p:nvPr/>
        </p:nvSpPr>
        <p:spPr>
          <a:xfrm>
            <a:off x="4218111" y="2043279"/>
            <a:ext cx="312121" cy="306896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66" name="Group 93">
            <a:extLst>
              <a:ext uri="{FF2B5EF4-FFF2-40B4-BE49-F238E27FC236}">
                <a16:creationId xmlns:a16="http://schemas.microsoft.com/office/drawing/2014/main" id="{50A2BE33-6E18-41D1-9038-74C4B50DD275}"/>
              </a:ext>
            </a:extLst>
          </p:cNvPr>
          <p:cNvGrpSpPr/>
          <p:nvPr/>
        </p:nvGrpSpPr>
        <p:grpSpPr>
          <a:xfrm>
            <a:off x="2428607" y="2600095"/>
            <a:ext cx="2616221" cy="2242111"/>
            <a:chOff x="2428607" y="2600095"/>
            <a:chExt cx="2616221" cy="2242111"/>
          </a:xfrm>
        </p:grpSpPr>
        <p:sp>
          <p:nvSpPr>
            <p:cNvPr id="67" name="Freeform 2055">
              <a:extLst>
                <a:ext uri="{FF2B5EF4-FFF2-40B4-BE49-F238E27FC236}">
                  <a16:creationId xmlns:a16="http://schemas.microsoft.com/office/drawing/2014/main" id="{4A99E5D1-1EBD-403B-9EA0-8896BF5FF180}"/>
                </a:ext>
              </a:extLst>
            </p:cNvPr>
            <p:cNvSpPr/>
            <p:nvPr/>
          </p:nvSpPr>
          <p:spPr>
            <a:xfrm rot="433614">
              <a:off x="3009268" y="3601673"/>
              <a:ext cx="1442156" cy="824647"/>
            </a:xfrm>
            <a:custGeom>
              <a:avLst/>
              <a:gdLst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2007 w 925932"/>
                <a:gd name="connsiteY0" fmla="*/ 466725 h 704850"/>
                <a:gd name="connsiteX1" fmla="*/ 297282 w 925932"/>
                <a:gd name="connsiteY1" fmla="*/ 704850 h 704850"/>
                <a:gd name="connsiteX2" fmla="*/ 925932 w 925932"/>
                <a:gd name="connsiteY2" fmla="*/ 428625 h 704850"/>
                <a:gd name="connsiteX3" fmla="*/ 897357 w 925932"/>
                <a:gd name="connsiteY3" fmla="*/ 0 h 704850"/>
                <a:gd name="connsiteX4" fmla="*/ 602082 w 925932"/>
                <a:gd name="connsiteY4" fmla="*/ 76200 h 704850"/>
                <a:gd name="connsiteX5" fmla="*/ 2007 w 925932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59784"/>
                <a:gd name="connsiteY0" fmla="*/ 466725 h 704850"/>
                <a:gd name="connsiteX1" fmla="*/ 297644 w 959784"/>
                <a:gd name="connsiteY1" fmla="*/ 704850 h 704850"/>
                <a:gd name="connsiteX2" fmla="*/ 926294 w 959784"/>
                <a:gd name="connsiteY2" fmla="*/ 428625 h 704850"/>
                <a:gd name="connsiteX3" fmla="*/ 897719 w 959784"/>
                <a:gd name="connsiteY3" fmla="*/ 0 h 704850"/>
                <a:gd name="connsiteX4" fmla="*/ 602444 w 959784"/>
                <a:gd name="connsiteY4" fmla="*/ 76200 h 704850"/>
                <a:gd name="connsiteX5" fmla="*/ 2369 w 959784"/>
                <a:gd name="connsiteY5" fmla="*/ 466725 h 704850"/>
                <a:gd name="connsiteX0" fmla="*/ 2369 w 972332"/>
                <a:gd name="connsiteY0" fmla="*/ 466725 h 704850"/>
                <a:gd name="connsiteX1" fmla="*/ 297644 w 972332"/>
                <a:gd name="connsiteY1" fmla="*/ 704850 h 704850"/>
                <a:gd name="connsiteX2" fmla="*/ 926294 w 972332"/>
                <a:gd name="connsiteY2" fmla="*/ 428625 h 704850"/>
                <a:gd name="connsiteX3" fmla="*/ 897719 w 972332"/>
                <a:gd name="connsiteY3" fmla="*/ 0 h 704850"/>
                <a:gd name="connsiteX4" fmla="*/ 602444 w 972332"/>
                <a:gd name="connsiteY4" fmla="*/ 76200 h 704850"/>
                <a:gd name="connsiteX5" fmla="*/ 2369 w 972332"/>
                <a:gd name="connsiteY5" fmla="*/ 466725 h 704850"/>
                <a:gd name="connsiteX0" fmla="*/ 2369 w 987620"/>
                <a:gd name="connsiteY0" fmla="*/ 466725 h 704850"/>
                <a:gd name="connsiteX1" fmla="*/ 297644 w 987620"/>
                <a:gd name="connsiteY1" fmla="*/ 704850 h 704850"/>
                <a:gd name="connsiteX2" fmla="*/ 926294 w 987620"/>
                <a:gd name="connsiteY2" fmla="*/ 428625 h 704850"/>
                <a:gd name="connsiteX3" fmla="*/ 897719 w 987620"/>
                <a:gd name="connsiteY3" fmla="*/ 0 h 704850"/>
                <a:gd name="connsiteX4" fmla="*/ 602444 w 987620"/>
                <a:gd name="connsiteY4" fmla="*/ 76200 h 704850"/>
                <a:gd name="connsiteX5" fmla="*/ 2369 w 987620"/>
                <a:gd name="connsiteY5" fmla="*/ 466725 h 704850"/>
                <a:gd name="connsiteX0" fmla="*/ 2369 w 987620"/>
                <a:gd name="connsiteY0" fmla="*/ 468385 h 706510"/>
                <a:gd name="connsiteX1" fmla="*/ 297644 w 987620"/>
                <a:gd name="connsiteY1" fmla="*/ 706510 h 706510"/>
                <a:gd name="connsiteX2" fmla="*/ 926294 w 987620"/>
                <a:gd name="connsiteY2" fmla="*/ 430285 h 706510"/>
                <a:gd name="connsiteX3" fmla="*/ 897719 w 987620"/>
                <a:gd name="connsiteY3" fmla="*/ 1660 h 706510"/>
                <a:gd name="connsiteX4" fmla="*/ 602444 w 987620"/>
                <a:gd name="connsiteY4" fmla="*/ 77860 h 706510"/>
                <a:gd name="connsiteX5" fmla="*/ 2369 w 987620"/>
                <a:gd name="connsiteY5" fmla="*/ 468385 h 706510"/>
                <a:gd name="connsiteX0" fmla="*/ 2369 w 987620"/>
                <a:gd name="connsiteY0" fmla="*/ 468196 h 706321"/>
                <a:gd name="connsiteX1" fmla="*/ 297644 w 987620"/>
                <a:gd name="connsiteY1" fmla="*/ 706321 h 706321"/>
                <a:gd name="connsiteX2" fmla="*/ 926294 w 987620"/>
                <a:gd name="connsiteY2" fmla="*/ 430096 h 706321"/>
                <a:gd name="connsiteX3" fmla="*/ 897719 w 987620"/>
                <a:gd name="connsiteY3" fmla="*/ 1471 h 706321"/>
                <a:gd name="connsiteX4" fmla="*/ 526244 w 987620"/>
                <a:gd name="connsiteY4" fmla="*/ 87196 h 706321"/>
                <a:gd name="connsiteX5" fmla="*/ 2369 w 987620"/>
                <a:gd name="connsiteY5" fmla="*/ 468196 h 706321"/>
                <a:gd name="connsiteX0" fmla="*/ 2369 w 987620"/>
                <a:gd name="connsiteY0" fmla="*/ 473062 h 711187"/>
                <a:gd name="connsiteX1" fmla="*/ 297644 w 987620"/>
                <a:gd name="connsiteY1" fmla="*/ 711187 h 711187"/>
                <a:gd name="connsiteX2" fmla="*/ 926294 w 987620"/>
                <a:gd name="connsiteY2" fmla="*/ 434962 h 711187"/>
                <a:gd name="connsiteX3" fmla="*/ 897719 w 987620"/>
                <a:gd name="connsiteY3" fmla="*/ 6337 h 711187"/>
                <a:gd name="connsiteX4" fmla="*/ 526244 w 987620"/>
                <a:gd name="connsiteY4" fmla="*/ 92062 h 711187"/>
                <a:gd name="connsiteX5" fmla="*/ 2369 w 987620"/>
                <a:gd name="connsiteY5" fmla="*/ 473062 h 711187"/>
                <a:gd name="connsiteX0" fmla="*/ 2369 w 987620"/>
                <a:gd name="connsiteY0" fmla="*/ 473062 h 711187"/>
                <a:gd name="connsiteX1" fmla="*/ 297644 w 987620"/>
                <a:gd name="connsiteY1" fmla="*/ 711187 h 711187"/>
                <a:gd name="connsiteX2" fmla="*/ 926294 w 987620"/>
                <a:gd name="connsiteY2" fmla="*/ 434962 h 711187"/>
                <a:gd name="connsiteX3" fmla="*/ 897719 w 987620"/>
                <a:gd name="connsiteY3" fmla="*/ 6337 h 711187"/>
                <a:gd name="connsiteX4" fmla="*/ 526244 w 987620"/>
                <a:gd name="connsiteY4" fmla="*/ 92062 h 711187"/>
                <a:gd name="connsiteX5" fmla="*/ 2369 w 987620"/>
                <a:gd name="connsiteY5" fmla="*/ 473062 h 711187"/>
                <a:gd name="connsiteX0" fmla="*/ 2369 w 987620"/>
                <a:gd name="connsiteY0" fmla="*/ 475191 h 713316"/>
                <a:gd name="connsiteX1" fmla="*/ 297644 w 987620"/>
                <a:gd name="connsiteY1" fmla="*/ 713316 h 713316"/>
                <a:gd name="connsiteX2" fmla="*/ 926294 w 987620"/>
                <a:gd name="connsiteY2" fmla="*/ 437091 h 713316"/>
                <a:gd name="connsiteX3" fmla="*/ 897719 w 987620"/>
                <a:gd name="connsiteY3" fmla="*/ 8466 h 713316"/>
                <a:gd name="connsiteX4" fmla="*/ 488144 w 987620"/>
                <a:gd name="connsiteY4" fmla="*/ 84666 h 713316"/>
                <a:gd name="connsiteX5" fmla="*/ 2369 w 987620"/>
                <a:gd name="connsiteY5" fmla="*/ 475191 h 713316"/>
                <a:gd name="connsiteX0" fmla="*/ 2369 w 987620"/>
                <a:gd name="connsiteY0" fmla="*/ 489496 h 727621"/>
                <a:gd name="connsiteX1" fmla="*/ 297644 w 987620"/>
                <a:gd name="connsiteY1" fmla="*/ 727621 h 727621"/>
                <a:gd name="connsiteX2" fmla="*/ 926294 w 987620"/>
                <a:gd name="connsiteY2" fmla="*/ 451396 h 727621"/>
                <a:gd name="connsiteX3" fmla="*/ 897719 w 987620"/>
                <a:gd name="connsiteY3" fmla="*/ 22771 h 727621"/>
                <a:gd name="connsiteX4" fmla="*/ 488144 w 987620"/>
                <a:gd name="connsiteY4" fmla="*/ 98971 h 727621"/>
                <a:gd name="connsiteX5" fmla="*/ 2369 w 987620"/>
                <a:gd name="connsiteY5" fmla="*/ 489496 h 727621"/>
                <a:gd name="connsiteX0" fmla="*/ 2369 w 984580"/>
                <a:gd name="connsiteY0" fmla="*/ 468707 h 706832"/>
                <a:gd name="connsiteX1" fmla="*/ 297644 w 984580"/>
                <a:gd name="connsiteY1" fmla="*/ 706832 h 706832"/>
                <a:gd name="connsiteX2" fmla="*/ 926294 w 984580"/>
                <a:gd name="connsiteY2" fmla="*/ 430607 h 706832"/>
                <a:gd name="connsiteX3" fmla="*/ 888194 w 984580"/>
                <a:gd name="connsiteY3" fmla="*/ 49607 h 706832"/>
                <a:gd name="connsiteX4" fmla="*/ 488144 w 984580"/>
                <a:gd name="connsiteY4" fmla="*/ 78182 h 706832"/>
                <a:gd name="connsiteX5" fmla="*/ 2369 w 984580"/>
                <a:gd name="connsiteY5" fmla="*/ 468707 h 706832"/>
                <a:gd name="connsiteX0" fmla="*/ 2369 w 984580"/>
                <a:gd name="connsiteY0" fmla="*/ 512615 h 750740"/>
                <a:gd name="connsiteX1" fmla="*/ 297644 w 984580"/>
                <a:gd name="connsiteY1" fmla="*/ 750740 h 750740"/>
                <a:gd name="connsiteX2" fmla="*/ 926294 w 984580"/>
                <a:gd name="connsiteY2" fmla="*/ 474515 h 750740"/>
                <a:gd name="connsiteX3" fmla="*/ 888194 w 984580"/>
                <a:gd name="connsiteY3" fmla="*/ 93515 h 750740"/>
                <a:gd name="connsiteX4" fmla="*/ 488144 w 984580"/>
                <a:gd name="connsiteY4" fmla="*/ 122090 h 750740"/>
                <a:gd name="connsiteX5" fmla="*/ 2369 w 984580"/>
                <a:gd name="connsiteY5" fmla="*/ 512615 h 750740"/>
                <a:gd name="connsiteX0" fmla="*/ 2369 w 974649"/>
                <a:gd name="connsiteY0" fmla="*/ 474206 h 712331"/>
                <a:gd name="connsiteX1" fmla="*/ 297644 w 974649"/>
                <a:gd name="connsiteY1" fmla="*/ 712331 h 712331"/>
                <a:gd name="connsiteX2" fmla="*/ 926294 w 974649"/>
                <a:gd name="connsiteY2" fmla="*/ 436106 h 712331"/>
                <a:gd name="connsiteX3" fmla="*/ 850094 w 974649"/>
                <a:gd name="connsiteY3" fmla="*/ 140831 h 712331"/>
                <a:gd name="connsiteX4" fmla="*/ 488144 w 974649"/>
                <a:gd name="connsiteY4" fmla="*/ 83681 h 712331"/>
                <a:gd name="connsiteX5" fmla="*/ 2369 w 974649"/>
                <a:gd name="connsiteY5" fmla="*/ 474206 h 712331"/>
                <a:gd name="connsiteX0" fmla="*/ 2369 w 974649"/>
                <a:gd name="connsiteY0" fmla="*/ 418934 h 657059"/>
                <a:gd name="connsiteX1" fmla="*/ 297644 w 974649"/>
                <a:gd name="connsiteY1" fmla="*/ 657059 h 657059"/>
                <a:gd name="connsiteX2" fmla="*/ 926294 w 974649"/>
                <a:gd name="connsiteY2" fmla="*/ 380834 h 657059"/>
                <a:gd name="connsiteX3" fmla="*/ 850094 w 974649"/>
                <a:gd name="connsiteY3" fmla="*/ 85559 h 657059"/>
                <a:gd name="connsiteX4" fmla="*/ 421469 w 974649"/>
                <a:gd name="connsiteY4" fmla="*/ 133184 h 657059"/>
                <a:gd name="connsiteX5" fmla="*/ 2369 w 974649"/>
                <a:gd name="connsiteY5" fmla="*/ 418934 h 657059"/>
                <a:gd name="connsiteX0" fmla="*/ 2901 w 937081"/>
                <a:gd name="connsiteY0" fmla="*/ 466559 h 657059"/>
                <a:gd name="connsiteX1" fmla="*/ 260076 w 937081"/>
                <a:gd name="connsiteY1" fmla="*/ 657059 h 657059"/>
                <a:gd name="connsiteX2" fmla="*/ 888726 w 937081"/>
                <a:gd name="connsiteY2" fmla="*/ 380834 h 657059"/>
                <a:gd name="connsiteX3" fmla="*/ 812526 w 937081"/>
                <a:gd name="connsiteY3" fmla="*/ 85559 h 657059"/>
                <a:gd name="connsiteX4" fmla="*/ 383901 w 937081"/>
                <a:gd name="connsiteY4" fmla="*/ 133184 h 657059"/>
                <a:gd name="connsiteX5" fmla="*/ 2901 w 937081"/>
                <a:gd name="connsiteY5" fmla="*/ 466559 h 657059"/>
                <a:gd name="connsiteX0" fmla="*/ 2484 w 936664"/>
                <a:gd name="connsiteY0" fmla="*/ 466559 h 666584"/>
                <a:gd name="connsiteX1" fmla="*/ 288234 w 936664"/>
                <a:gd name="connsiteY1" fmla="*/ 666584 h 666584"/>
                <a:gd name="connsiteX2" fmla="*/ 888309 w 936664"/>
                <a:gd name="connsiteY2" fmla="*/ 380834 h 666584"/>
                <a:gd name="connsiteX3" fmla="*/ 812109 w 936664"/>
                <a:gd name="connsiteY3" fmla="*/ 85559 h 666584"/>
                <a:gd name="connsiteX4" fmla="*/ 383484 w 936664"/>
                <a:gd name="connsiteY4" fmla="*/ 133184 h 666584"/>
                <a:gd name="connsiteX5" fmla="*/ 2484 w 936664"/>
                <a:gd name="connsiteY5" fmla="*/ 466559 h 666584"/>
                <a:gd name="connsiteX0" fmla="*/ 2484 w 936664"/>
                <a:gd name="connsiteY0" fmla="*/ 466559 h 666584"/>
                <a:gd name="connsiteX1" fmla="*/ 288234 w 936664"/>
                <a:gd name="connsiteY1" fmla="*/ 666584 h 666584"/>
                <a:gd name="connsiteX2" fmla="*/ 888309 w 936664"/>
                <a:gd name="connsiteY2" fmla="*/ 380834 h 666584"/>
                <a:gd name="connsiteX3" fmla="*/ 812109 w 936664"/>
                <a:gd name="connsiteY3" fmla="*/ 85559 h 666584"/>
                <a:gd name="connsiteX4" fmla="*/ 383484 w 936664"/>
                <a:gd name="connsiteY4" fmla="*/ 133184 h 666584"/>
                <a:gd name="connsiteX5" fmla="*/ 2484 w 936664"/>
                <a:gd name="connsiteY5" fmla="*/ 466559 h 666584"/>
                <a:gd name="connsiteX0" fmla="*/ 2484 w 929328"/>
                <a:gd name="connsiteY0" fmla="*/ 466559 h 666584"/>
                <a:gd name="connsiteX1" fmla="*/ 288234 w 929328"/>
                <a:gd name="connsiteY1" fmla="*/ 666584 h 666584"/>
                <a:gd name="connsiteX2" fmla="*/ 878784 w 929328"/>
                <a:gd name="connsiteY2" fmla="*/ 352259 h 666584"/>
                <a:gd name="connsiteX3" fmla="*/ 812109 w 929328"/>
                <a:gd name="connsiteY3" fmla="*/ 85559 h 666584"/>
                <a:gd name="connsiteX4" fmla="*/ 383484 w 929328"/>
                <a:gd name="connsiteY4" fmla="*/ 133184 h 666584"/>
                <a:gd name="connsiteX5" fmla="*/ 2484 w 929328"/>
                <a:gd name="connsiteY5" fmla="*/ 466559 h 666584"/>
                <a:gd name="connsiteX0" fmla="*/ 2484 w 903999"/>
                <a:gd name="connsiteY0" fmla="*/ 466559 h 666584"/>
                <a:gd name="connsiteX1" fmla="*/ 288234 w 903999"/>
                <a:gd name="connsiteY1" fmla="*/ 666584 h 666584"/>
                <a:gd name="connsiteX2" fmla="*/ 878784 w 903999"/>
                <a:gd name="connsiteY2" fmla="*/ 352259 h 666584"/>
                <a:gd name="connsiteX3" fmla="*/ 812109 w 903999"/>
                <a:gd name="connsiteY3" fmla="*/ 85559 h 666584"/>
                <a:gd name="connsiteX4" fmla="*/ 383484 w 903999"/>
                <a:gd name="connsiteY4" fmla="*/ 133184 h 666584"/>
                <a:gd name="connsiteX5" fmla="*/ 2484 w 903999"/>
                <a:gd name="connsiteY5" fmla="*/ 466559 h 666584"/>
                <a:gd name="connsiteX0" fmla="*/ 2484 w 894229"/>
                <a:gd name="connsiteY0" fmla="*/ 455466 h 655491"/>
                <a:gd name="connsiteX1" fmla="*/ 288234 w 894229"/>
                <a:gd name="connsiteY1" fmla="*/ 655491 h 655491"/>
                <a:gd name="connsiteX2" fmla="*/ 878784 w 894229"/>
                <a:gd name="connsiteY2" fmla="*/ 341166 h 655491"/>
                <a:gd name="connsiteX3" fmla="*/ 745434 w 894229"/>
                <a:gd name="connsiteY3" fmla="*/ 93516 h 655491"/>
                <a:gd name="connsiteX4" fmla="*/ 383484 w 894229"/>
                <a:gd name="connsiteY4" fmla="*/ 122091 h 655491"/>
                <a:gd name="connsiteX5" fmla="*/ 2484 w 894229"/>
                <a:gd name="connsiteY5" fmla="*/ 455466 h 655491"/>
                <a:gd name="connsiteX0" fmla="*/ 2484 w 909836"/>
                <a:gd name="connsiteY0" fmla="*/ 455466 h 655491"/>
                <a:gd name="connsiteX1" fmla="*/ 288234 w 909836"/>
                <a:gd name="connsiteY1" fmla="*/ 655491 h 655491"/>
                <a:gd name="connsiteX2" fmla="*/ 878784 w 909836"/>
                <a:gd name="connsiteY2" fmla="*/ 341166 h 655491"/>
                <a:gd name="connsiteX3" fmla="*/ 745434 w 909836"/>
                <a:gd name="connsiteY3" fmla="*/ 93516 h 655491"/>
                <a:gd name="connsiteX4" fmla="*/ 383484 w 909836"/>
                <a:gd name="connsiteY4" fmla="*/ 122091 h 655491"/>
                <a:gd name="connsiteX5" fmla="*/ 2484 w 909836"/>
                <a:gd name="connsiteY5" fmla="*/ 455466 h 655491"/>
                <a:gd name="connsiteX0" fmla="*/ 2484 w 909836"/>
                <a:gd name="connsiteY0" fmla="*/ 406321 h 606346"/>
                <a:gd name="connsiteX1" fmla="*/ 288234 w 909836"/>
                <a:gd name="connsiteY1" fmla="*/ 606346 h 606346"/>
                <a:gd name="connsiteX2" fmla="*/ 878784 w 909836"/>
                <a:gd name="connsiteY2" fmla="*/ 292021 h 606346"/>
                <a:gd name="connsiteX3" fmla="*/ 745434 w 909836"/>
                <a:gd name="connsiteY3" fmla="*/ 44371 h 606346"/>
                <a:gd name="connsiteX4" fmla="*/ 383484 w 909836"/>
                <a:gd name="connsiteY4" fmla="*/ 72946 h 606346"/>
                <a:gd name="connsiteX5" fmla="*/ 2484 w 909836"/>
                <a:gd name="connsiteY5" fmla="*/ 406321 h 606346"/>
                <a:gd name="connsiteX0" fmla="*/ 2484 w 909836"/>
                <a:gd name="connsiteY0" fmla="*/ 361950 h 561975"/>
                <a:gd name="connsiteX1" fmla="*/ 288234 w 909836"/>
                <a:gd name="connsiteY1" fmla="*/ 561975 h 561975"/>
                <a:gd name="connsiteX2" fmla="*/ 878784 w 909836"/>
                <a:gd name="connsiteY2" fmla="*/ 247650 h 561975"/>
                <a:gd name="connsiteX3" fmla="*/ 745434 w 909836"/>
                <a:gd name="connsiteY3" fmla="*/ 0 h 561975"/>
                <a:gd name="connsiteX4" fmla="*/ 364434 w 909836"/>
                <a:gd name="connsiteY4" fmla="*/ 161925 h 561975"/>
                <a:gd name="connsiteX5" fmla="*/ 2484 w 909836"/>
                <a:gd name="connsiteY5" fmla="*/ 361950 h 561975"/>
                <a:gd name="connsiteX0" fmla="*/ 4330 w 825957"/>
                <a:gd name="connsiteY0" fmla="*/ 419100 h 561975"/>
                <a:gd name="connsiteX1" fmla="*/ 204355 w 825957"/>
                <a:gd name="connsiteY1" fmla="*/ 561975 h 561975"/>
                <a:gd name="connsiteX2" fmla="*/ 794905 w 825957"/>
                <a:gd name="connsiteY2" fmla="*/ 247650 h 561975"/>
                <a:gd name="connsiteX3" fmla="*/ 661555 w 825957"/>
                <a:gd name="connsiteY3" fmla="*/ 0 h 561975"/>
                <a:gd name="connsiteX4" fmla="*/ 280555 w 825957"/>
                <a:gd name="connsiteY4" fmla="*/ 161925 h 561975"/>
                <a:gd name="connsiteX5" fmla="*/ 4330 w 825957"/>
                <a:gd name="connsiteY5" fmla="*/ 419100 h 561975"/>
                <a:gd name="connsiteX0" fmla="*/ 4330 w 825957"/>
                <a:gd name="connsiteY0" fmla="*/ 419100 h 561975"/>
                <a:gd name="connsiteX1" fmla="*/ 204355 w 825957"/>
                <a:gd name="connsiteY1" fmla="*/ 561975 h 561975"/>
                <a:gd name="connsiteX2" fmla="*/ 794905 w 825957"/>
                <a:gd name="connsiteY2" fmla="*/ 247650 h 561975"/>
                <a:gd name="connsiteX3" fmla="*/ 661555 w 825957"/>
                <a:gd name="connsiteY3" fmla="*/ 0 h 561975"/>
                <a:gd name="connsiteX4" fmla="*/ 280555 w 825957"/>
                <a:gd name="connsiteY4" fmla="*/ 161925 h 561975"/>
                <a:gd name="connsiteX5" fmla="*/ 4330 w 825957"/>
                <a:gd name="connsiteY5" fmla="*/ 419100 h 561975"/>
                <a:gd name="connsiteX0" fmla="*/ 2369 w 919246"/>
                <a:gd name="connsiteY0" fmla="*/ 381000 h 561975"/>
                <a:gd name="connsiteX1" fmla="*/ 297644 w 919246"/>
                <a:gd name="connsiteY1" fmla="*/ 561975 h 561975"/>
                <a:gd name="connsiteX2" fmla="*/ 888194 w 919246"/>
                <a:gd name="connsiteY2" fmla="*/ 247650 h 561975"/>
                <a:gd name="connsiteX3" fmla="*/ 754844 w 919246"/>
                <a:gd name="connsiteY3" fmla="*/ 0 h 561975"/>
                <a:gd name="connsiteX4" fmla="*/ 373844 w 919246"/>
                <a:gd name="connsiteY4" fmla="*/ 161925 h 561975"/>
                <a:gd name="connsiteX5" fmla="*/ 2369 w 919246"/>
                <a:gd name="connsiteY5" fmla="*/ 381000 h 561975"/>
                <a:gd name="connsiteX0" fmla="*/ 0 w 916877"/>
                <a:gd name="connsiteY0" fmla="*/ 381000 h 561975"/>
                <a:gd name="connsiteX1" fmla="*/ 295275 w 916877"/>
                <a:gd name="connsiteY1" fmla="*/ 561975 h 561975"/>
                <a:gd name="connsiteX2" fmla="*/ 885825 w 916877"/>
                <a:gd name="connsiteY2" fmla="*/ 247650 h 561975"/>
                <a:gd name="connsiteX3" fmla="*/ 752475 w 916877"/>
                <a:gd name="connsiteY3" fmla="*/ 0 h 561975"/>
                <a:gd name="connsiteX4" fmla="*/ 371475 w 916877"/>
                <a:gd name="connsiteY4" fmla="*/ 161925 h 561975"/>
                <a:gd name="connsiteX5" fmla="*/ 0 w 916877"/>
                <a:gd name="connsiteY5" fmla="*/ 381000 h 561975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298141"/>
                <a:gd name="connsiteX1" fmla="*/ 857250 w 880080"/>
                <a:gd name="connsiteY1" fmla="*/ 219075 h 298141"/>
                <a:gd name="connsiteX2" fmla="*/ 685800 w 880080"/>
                <a:gd name="connsiteY2" fmla="*/ 0 h 298141"/>
                <a:gd name="connsiteX3" fmla="*/ 342900 w 880080"/>
                <a:gd name="connsiteY3" fmla="*/ 133350 h 298141"/>
                <a:gd name="connsiteX4" fmla="*/ 0 w 880080"/>
                <a:gd name="connsiteY4" fmla="*/ 295275 h 298141"/>
                <a:gd name="connsiteX0" fmla="*/ 0 w 880080"/>
                <a:gd name="connsiteY0" fmla="*/ 295275 h 378434"/>
                <a:gd name="connsiteX1" fmla="*/ 857250 w 880080"/>
                <a:gd name="connsiteY1" fmla="*/ 219075 h 378434"/>
                <a:gd name="connsiteX2" fmla="*/ 685800 w 880080"/>
                <a:gd name="connsiteY2" fmla="*/ 0 h 378434"/>
                <a:gd name="connsiteX3" fmla="*/ 342900 w 880080"/>
                <a:gd name="connsiteY3" fmla="*/ 133350 h 378434"/>
                <a:gd name="connsiteX4" fmla="*/ 0 w 880080"/>
                <a:gd name="connsiteY4" fmla="*/ 295275 h 378434"/>
                <a:gd name="connsiteX0" fmla="*/ 0 w 880080"/>
                <a:gd name="connsiteY0" fmla="*/ 295275 h 432967"/>
                <a:gd name="connsiteX1" fmla="*/ 857250 w 880080"/>
                <a:gd name="connsiteY1" fmla="*/ 219075 h 432967"/>
                <a:gd name="connsiteX2" fmla="*/ 685800 w 880080"/>
                <a:gd name="connsiteY2" fmla="*/ 0 h 432967"/>
                <a:gd name="connsiteX3" fmla="*/ 342900 w 880080"/>
                <a:gd name="connsiteY3" fmla="*/ 133350 h 432967"/>
                <a:gd name="connsiteX4" fmla="*/ 0 w 880080"/>
                <a:gd name="connsiteY4" fmla="*/ 295275 h 432967"/>
                <a:gd name="connsiteX0" fmla="*/ 0 w 857250"/>
                <a:gd name="connsiteY0" fmla="*/ 295275 h 432967"/>
                <a:gd name="connsiteX1" fmla="*/ 857250 w 857250"/>
                <a:gd name="connsiteY1" fmla="*/ 219075 h 432967"/>
                <a:gd name="connsiteX2" fmla="*/ 685800 w 857250"/>
                <a:gd name="connsiteY2" fmla="*/ 0 h 432967"/>
                <a:gd name="connsiteX3" fmla="*/ 342900 w 857250"/>
                <a:gd name="connsiteY3" fmla="*/ 133350 h 432967"/>
                <a:gd name="connsiteX4" fmla="*/ 0 w 857250"/>
                <a:gd name="connsiteY4" fmla="*/ 295275 h 432967"/>
                <a:gd name="connsiteX0" fmla="*/ 0 w 794198"/>
                <a:gd name="connsiteY0" fmla="*/ 295275 h 441269"/>
                <a:gd name="connsiteX1" fmla="*/ 781050 w 794198"/>
                <a:gd name="connsiteY1" fmla="*/ 238125 h 441269"/>
                <a:gd name="connsiteX2" fmla="*/ 685800 w 794198"/>
                <a:gd name="connsiteY2" fmla="*/ 0 h 441269"/>
                <a:gd name="connsiteX3" fmla="*/ 342900 w 794198"/>
                <a:gd name="connsiteY3" fmla="*/ 133350 h 441269"/>
                <a:gd name="connsiteX4" fmla="*/ 0 w 794198"/>
                <a:gd name="connsiteY4" fmla="*/ 295275 h 441269"/>
                <a:gd name="connsiteX0" fmla="*/ 0 w 844906"/>
                <a:gd name="connsiteY0" fmla="*/ 295275 h 441269"/>
                <a:gd name="connsiteX1" fmla="*/ 781050 w 844906"/>
                <a:gd name="connsiteY1" fmla="*/ 238125 h 441269"/>
                <a:gd name="connsiteX2" fmla="*/ 685800 w 844906"/>
                <a:gd name="connsiteY2" fmla="*/ 0 h 441269"/>
                <a:gd name="connsiteX3" fmla="*/ 342900 w 844906"/>
                <a:gd name="connsiteY3" fmla="*/ 133350 h 441269"/>
                <a:gd name="connsiteX4" fmla="*/ 0 w 844906"/>
                <a:gd name="connsiteY4" fmla="*/ 295275 h 441269"/>
                <a:gd name="connsiteX0" fmla="*/ 0 w 828566"/>
                <a:gd name="connsiteY0" fmla="*/ 295275 h 441269"/>
                <a:gd name="connsiteX1" fmla="*/ 781050 w 828566"/>
                <a:gd name="connsiteY1" fmla="*/ 238125 h 441269"/>
                <a:gd name="connsiteX2" fmla="*/ 685800 w 828566"/>
                <a:gd name="connsiteY2" fmla="*/ 0 h 441269"/>
                <a:gd name="connsiteX3" fmla="*/ 342900 w 828566"/>
                <a:gd name="connsiteY3" fmla="*/ 133350 h 441269"/>
                <a:gd name="connsiteX4" fmla="*/ 0 w 828566"/>
                <a:gd name="connsiteY4" fmla="*/ 295275 h 441269"/>
                <a:gd name="connsiteX0" fmla="*/ 0 w 828566"/>
                <a:gd name="connsiteY0" fmla="*/ 295275 h 419263"/>
                <a:gd name="connsiteX1" fmla="*/ 781050 w 828566"/>
                <a:gd name="connsiteY1" fmla="*/ 238125 h 419263"/>
                <a:gd name="connsiteX2" fmla="*/ 685800 w 828566"/>
                <a:gd name="connsiteY2" fmla="*/ 0 h 419263"/>
                <a:gd name="connsiteX3" fmla="*/ 342900 w 828566"/>
                <a:gd name="connsiteY3" fmla="*/ 133350 h 419263"/>
                <a:gd name="connsiteX4" fmla="*/ 0 w 828566"/>
                <a:gd name="connsiteY4" fmla="*/ 295275 h 419263"/>
                <a:gd name="connsiteX0" fmla="*/ 0 w 828566"/>
                <a:gd name="connsiteY0" fmla="*/ 247650 h 391953"/>
                <a:gd name="connsiteX1" fmla="*/ 781050 w 828566"/>
                <a:gd name="connsiteY1" fmla="*/ 238125 h 391953"/>
                <a:gd name="connsiteX2" fmla="*/ 685800 w 828566"/>
                <a:gd name="connsiteY2" fmla="*/ 0 h 391953"/>
                <a:gd name="connsiteX3" fmla="*/ 342900 w 828566"/>
                <a:gd name="connsiteY3" fmla="*/ 133350 h 391953"/>
                <a:gd name="connsiteX4" fmla="*/ 0 w 828566"/>
                <a:gd name="connsiteY4" fmla="*/ 247650 h 391953"/>
                <a:gd name="connsiteX0" fmla="*/ 0 w 809516"/>
                <a:gd name="connsiteY0" fmla="*/ 266700 h 402385"/>
                <a:gd name="connsiteX1" fmla="*/ 762000 w 809516"/>
                <a:gd name="connsiteY1" fmla="*/ 238125 h 402385"/>
                <a:gd name="connsiteX2" fmla="*/ 666750 w 809516"/>
                <a:gd name="connsiteY2" fmla="*/ 0 h 402385"/>
                <a:gd name="connsiteX3" fmla="*/ 323850 w 809516"/>
                <a:gd name="connsiteY3" fmla="*/ 133350 h 402385"/>
                <a:gd name="connsiteX4" fmla="*/ 0 w 809516"/>
                <a:gd name="connsiteY4" fmla="*/ 266700 h 402385"/>
                <a:gd name="connsiteX0" fmla="*/ 0 w 809516"/>
                <a:gd name="connsiteY0" fmla="*/ 266700 h 402385"/>
                <a:gd name="connsiteX1" fmla="*/ 762000 w 809516"/>
                <a:gd name="connsiteY1" fmla="*/ 238125 h 402385"/>
                <a:gd name="connsiteX2" fmla="*/ 666750 w 809516"/>
                <a:gd name="connsiteY2" fmla="*/ 0 h 402385"/>
                <a:gd name="connsiteX3" fmla="*/ 323850 w 809516"/>
                <a:gd name="connsiteY3" fmla="*/ 133350 h 402385"/>
                <a:gd name="connsiteX4" fmla="*/ 0 w 809516"/>
                <a:gd name="connsiteY4" fmla="*/ 266700 h 402385"/>
                <a:gd name="connsiteX0" fmla="*/ 0 w 809516"/>
                <a:gd name="connsiteY0" fmla="*/ 266700 h 406252"/>
                <a:gd name="connsiteX1" fmla="*/ 762000 w 809516"/>
                <a:gd name="connsiteY1" fmla="*/ 238125 h 406252"/>
                <a:gd name="connsiteX2" fmla="*/ 666750 w 809516"/>
                <a:gd name="connsiteY2" fmla="*/ 0 h 406252"/>
                <a:gd name="connsiteX3" fmla="*/ 323850 w 809516"/>
                <a:gd name="connsiteY3" fmla="*/ 133350 h 406252"/>
                <a:gd name="connsiteX4" fmla="*/ 0 w 809516"/>
                <a:gd name="connsiteY4" fmla="*/ 266700 h 406252"/>
                <a:gd name="connsiteX0" fmla="*/ 0 w 809516"/>
                <a:gd name="connsiteY0" fmla="*/ 266700 h 468978"/>
                <a:gd name="connsiteX1" fmla="*/ 446146 w 809516"/>
                <a:gd name="connsiteY1" fmla="*/ 468877 h 468978"/>
                <a:gd name="connsiteX2" fmla="*/ 762000 w 809516"/>
                <a:gd name="connsiteY2" fmla="*/ 238125 h 468978"/>
                <a:gd name="connsiteX3" fmla="*/ 666750 w 809516"/>
                <a:gd name="connsiteY3" fmla="*/ 0 h 468978"/>
                <a:gd name="connsiteX4" fmla="*/ 323850 w 809516"/>
                <a:gd name="connsiteY4" fmla="*/ 133350 h 468978"/>
                <a:gd name="connsiteX5" fmla="*/ 0 w 809516"/>
                <a:gd name="connsiteY5" fmla="*/ 266700 h 468978"/>
                <a:gd name="connsiteX0" fmla="*/ 0 w 809516"/>
                <a:gd name="connsiteY0" fmla="*/ 266700 h 468877"/>
                <a:gd name="connsiteX1" fmla="*/ 446146 w 809516"/>
                <a:gd name="connsiteY1" fmla="*/ 468877 h 468877"/>
                <a:gd name="connsiteX2" fmla="*/ 762000 w 809516"/>
                <a:gd name="connsiteY2" fmla="*/ 238125 h 468877"/>
                <a:gd name="connsiteX3" fmla="*/ 666750 w 809516"/>
                <a:gd name="connsiteY3" fmla="*/ 0 h 468877"/>
                <a:gd name="connsiteX4" fmla="*/ 323850 w 809516"/>
                <a:gd name="connsiteY4" fmla="*/ 133350 h 468877"/>
                <a:gd name="connsiteX5" fmla="*/ 0 w 809516"/>
                <a:gd name="connsiteY5" fmla="*/ 266700 h 468877"/>
                <a:gd name="connsiteX0" fmla="*/ 0 w 809516"/>
                <a:gd name="connsiteY0" fmla="*/ 266700 h 468877"/>
                <a:gd name="connsiteX1" fmla="*/ 446146 w 809516"/>
                <a:gd name="connsiteY1" fmla="*/ 468877 h 468877"/>
                <a:gd name="connsiteX2" fmla="*/ 762000 w 809516"/>
                <a:gd name="connsiteY2" fmla="*/ 238125 h 468877"/>
                <a:gd name="connsiteX3" fmla="*/ 666750 w 809516"/>
                <a:gd name="connsiteY3" fmla="*/ 0 h 468877"/>
                <a:gd name="connsiteX4" fmla="*/ 323850 w 809516"/>
                <a:gd name="connsiteY4" fmla="*/ 133350 h 468877"/>
                <a:gd name="connsiteX5" fmla="*/ 0 w 809516"/>
                <a:gd name="connsiteY5" fmla="*/ 266700 h 468877"/>
                <a:gd name="connsiteX0" fmla="*/ 0 w 815569"/>
                <a:gd name="connsiteY0" fmla="*/ 266700 h 468877"/>
                <a:gd name="connsiteX1" fmla="*/ 446146 w 815569"/>
                <a:gd name="connsiteY1" fmla="*/ 468877 h 468877"/>
                <a:gd name="connsiteX2" fmla="*/ 771525 w 815569"/>
                <a:gd name="connsiteY2" fmla="*/ 304800 h 468877"/>
                <a:gd name="connsiteX3" fmla="*/ 666750 w 815569"/>
                <a:gd name="connsiteY3" fmla="*/ 0 h 468877"/>
                <a:gd name="connsiteX4" fmla="*/ 323850 w 815569"/>
                <a:gd name="connsiteY4" fmla="*/ 133350 h 468877"/>
                <a:gd name="connsiteX5" fmla="*/ 0 w 815569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59352"/>
                <a:gd name="connsiteX1" fmla="*/ 303271 w 795276"/>
                <a:gd name="connsiteY1" fmla="*/ 459352 h 459352"/>
                <a:gd name="connsiteX2" fmla="*/ 771525 w 795276"/>
                <a:gd name="connsiteY2" fmla="*/ 304800 h 459352"/>
                <a:gd name="connsiteX3" fmla="*/ 666750 w 795276"/>
                <a:gd name="connsiteY3" fmla="*/ 0 h 459352"/>
                <a:gd name="connsiteX4" fmla="*/ 323850 w 795276"/>
                <a:gd name="connsiteY4" fmla="*/ 133350 h 459352"/>
                <a:gd name="connsiteX5" fmla="*/ 0 w 795276"/>
                <a:gd name="connsiteY5" fmla="*/ 266700 h 459352"/>
                <a:gd name="connsiteX0" fmla="*/ 0 w 789781"/>
                <a:gd name="connsiteY0" fmla="*/ 266700 h 459352"/>
                <a:gd name="connsiteX1" fmla="*/ 303271 w 789781"/>
                <a:gd name="connsiteY1" fmla="*/ 459352 h 459352"/>
                <a:gd name="connsiteX2" fmla="*/ 762000 w 789781"/>
                <a:gd name="connsiteY2" fmla="*/ 247650 h 459352"/>
                <a:gd name="connsiteX3" fmla="*/ 666750 w 789781"/>
                <a:gd name="connsiteY3" fmla="*/ 0 h 459352"/>
                <a:gd name="connsiteX4" fmla="*/ 323850 w 789781"/>
                <a:gd name="connsiteY4" fmla="*/ 133350 h 459352"/>
                <a:gd name="connsiteX5" fmla="*/ 0 w 789781"/>
                <a:gd name="connsiteY5" fmla="*/ 266700 h 459352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50000"/>
                <a:gd name="connsiteX1" fmla="*/ 255646 w 789781"/>
                <a:gd name="connsiteY1" fmla="*/ 449827 h 450000"/>
                <a:gd name="connsiteX2" fmla="*/ 762000 w 789781"/>
                <a:gd name="connsiteY2" fmla="*/ 247650 h 450000"/>
                <a:gd name="connsiteX3" fmla="*/ 666750 w 789781"/>
                <a:gd name="connsiteY3" fmla="*/ 0 h 450000"/>
                <a:gd name="connsiteX4" fmla="*/ 323850 w 789781"/>
                <a:gd name="connsiteY4" fmla="*/ 133350 h 450000"/>
                <a:gd name="connsiteX5" fmla="*/ 0 w 789781"/>
                <a:gd name="connsiteY5" fmla="*/ 266700 h 450000"/>
                <a:gd name="connsiteX0" fmla="*/ 0 w 825856"/>
                <a:gd name="connsiteY0" fmla="*/ 266700 h 450000"/>
                <a:gd name="connsiteX1" fmla="*/ 255646 w 825856"/>
                <a:gd name="connsiteY1" fmla="*/ 449827 h 450000"/>
                <a:gd name="connsiteX2" fmla="*/ 762000 w 825856"/>
                <a:gd name="connsiteY2" fmla="*/ 247650 h 450000"/>
                <a:gd name="connsiteX3" fmla="*/ 666750 w 825856"/>
                <a:gd name="connsiteY3" fmla="*/ 0 h 450000"/>
                <a:gd name="connsiteX4" fmla="*/ 323850 w 825856"/>
                <a:gd name="connsiteY4" fmla="*/ 133350 h 450000"/>
                <a:gd name="connsiteX5" fmla="*/ 0 w 825856"/>
                <a:gd name="connsiteY5" fmla="*/ 266700 h 450000"/>
                <a:gd name="connsiteX0" fmla="*/ 0 w 820601"/>
                <a:gd name="connsiteY0" fmla="*/ 269162 h 452462"/>
                <a:gd name="connsiteX1" fmla="*/ 255646 w 820601"/>
                <a:gd name="connsiteY1" fmla="*/ 452289 h 452462"/>
                <a:gd name="connsiteX2" fmla="*/ 762000 w 820601"/>
                <a:gd name="connsiteY2" fmla="*/ 250112 h 452462"/>
                <a:gd name="connsiteX3" fmla="*/ 666750 w 820601"/>
                <a:gd name="connsiteY3" fmla="*/ 2462 h 452462"/>
                <a:gd name="connsiteX4" fmla="*/ 323850 w 820601"/>
                <a:gd name="connsiteY4" fmla="*/ 135812 h 452462"/>
                <a:gd name="connsiteX5" fmla="*/ 0 w 820601"/>
                <a:gd name="connsiteY5" fmla="*/ 269162 h 452462"/>
                <a:gd name="connsiteX0" fmla="*/ 0 w 820601"/>
                <a:gd name="connsiteY0" fmla="*/ 269162 h 452779"/>
                <a:gd name="connsiteX1" fmla="*/ 255646 w 820601"/>
                <a:gd name="connsiteY1" fmla="*/ 452289 h 452779"/>
                <a:gd name="connsiteX2" fmla="*/ 762000 w 820601"/>
                <a:gd name="connsiteY2" fmla="*/ 250112 h 452779"/>
                <a:gd name="connsiteX3" fmla="*/ 666750 w 820601"/>
                <a:gd name="connsiteY3" fmla="*/ 2462 h 452779"/>
                <a:gd name="connsiteX4" fmla="*/ 323850 w 820601"/>
                <a:gd name="connsiteY4" fmla="*/ 135812 h 452779"/>
                <a:gd name="connsiteX5" fmla="*/ 0 w 820601"/>
                <a:gd name="connsiteY5" fmla="*/ 269162 h 452779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23850 w 787521"/>
                <a:gd name="connsiteY4" fmla="*/ 136844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33375 w 787521"/>
                <a:gd name="connsiteY4" fmla="*/ 136844 h 453811"/>
                <a:gd name="connsiteX5" fmla="*/ 0 w 787521"/>
                <a:gd name="connsiteY5" fmla="*/ 270194 h 453811"/>
                <a:gd name="connsiteX0" fmla="*/ 0 w 787521"/>
                <a:gd name="connsiteY0" fmla="*/ 266700 h 450317"/>
                <a:gd name="connsiteX1" fmla="*/ 255646 w 787521"/>
                <a:gd name="connsiteY1" fmla="*/ 449827 h 450317"/>
                <a:gd name="connsiteX2" fmla="*/ 762000 w 787521"/>
                <a:gd name="connsiteY2" fmla="*/ 247650 h 450317"/>
                <a:gd name="connsiteX3" fmla="*/ 666750 w 787521"/>
                <a:gd name="connsiteY3" fmla="*/ 0 h 450317"/>
                <a:gd name="connsiteX4" fmla="*/ 333375 w 787521"/>
                <a:gd name="connsiteY4" fmla="*/ 133350 h 450317"/>
                <a:gd name="connsiteX5" fmla="*/ 0 w 787521"/>
                <a:gd name="connsiteY5" fmla="*/ 266700 h 45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7521" h="450317">
                  <a:moveTo>
                    <a:pt x="0" y="266700"/>
                  </a:moveTo>
                  <a:cubicBezTo>
                    <a:pt x="10858" y="357546"/>
                    <a:pt x="100071" y="416489"/>
                    <a:pt x="255646" y="449827"/>
                  </a:cubicBezTo>
                  <a:cubicBezTo>
                    <a:pt x="525521" y="454590"/>
                    <a:pt x="677608" y="427396"/>
                    <a:pt x="762000" y="247650"/>
                  </a:cubicBezTo>
                  <a:cubicBezTo>
                    <a:pt x="790575" y="123825"/>
                    <a:pt x="828675" y="9525"/>
                    <a:pt x="666750" y="0"/>
                  </a:cubicBezTo>
                  <a:cubicBezTo>
                    <a:pt x="482600" y="44450"/>
                    <a:pt x="479425" y="-15875"/>
                    <a:pt x="333375" y="133350"/>
                  </a:cubicBezTo>
                  <a:cubicBezTo>
                    <a:pt x="152400" y="234950"/>
                    <a:pt x="219075" y="212725"/>
                    <a:pt x="0" y="2667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" name="Freeform 2057">
              <a:extLst>
                <a:ext uri="{FF2B5EF4-FFF2-40B4-BE49-F238E27FC236}">
                  <a16:creationId xmlns:a16="http://schemas.microsoft.com/office/drawing/2014/main" id="{4EF8B520-EEB4-4DF1-858E-F2CED6110290}"/>
                </a:ext>
              </a:extLst>
            </p:cNvPr>
            <p:cNvSpPr/>
            <p:nvPr/>
          </p:nvSpPr>
          <p:spPr>
            <a:xfrm rot="433614">
              <a:off x="3580392" y="3448487"/>
              <a:ext cx="1464436" cy="1393719"/>
            </a:xfrm>
            <a:custGeom>
              <a:avLst/>
              <a:gdLst>
                <a:gd name="connsiteX0" fmla="*/ 514350 w 533400"/>
                <a:gd name="connsiteY0" fmla="*/ 0 h 733425"/>
                <a:gd name="connsiteX1" fmla="*/ 533400 w 533400"/>
                <a:gd name="connsiteY1" fmla="*/ 647700 h 733425"/>
                <a:gd name="connsiteX2" fmla="*/ 180975 w 533400"/>
                <a:gd name="connsiteY2" fmla="*/ 733425 h 733425"/>
                <a:gd name="connsiteX3" fmla="*/ 0 w 533400"/>
                <a:gd name="connsiteY3" fmla="*/ 561975 h 733425"/>
                <a:gd name="connsiteX4" fmla="*/ 333375 w 533400"/>
                <a:gd name="connsiteY4" fmla="*/ 114300 h 733425"/>
                <a:gd name="connsiteX5" fmla="*/ 514350 w 533400"/>
                <a:gd name="connsiteY5" fmla="*/ 0 h 733425"/>
                <a:gd name="connsiteX0" fmla="*/ 514350 w 575984"/>
                <a:gd name="connsiteY0" fmla="*/ 0 h 733425"/>
                <a:gd name="connsiteX1" fmla="*/ 533400 w 575984"/>
                <a:gd name="connsiteY1" fmla="*/ 647700 h 733425"/>
                <a:gd name="connsiteX2" fmla="*/ 180975 w 575984"/>
                <a:gd name="connsiteY2" fmla="*/ 733425 h 733425"/>
                <a:gd name="connsiteX3" fmla="*/ 0 w 575984"/>
                <a:gd name="connsiteY3" fmla="*/ 561975 h 733425"/>
                <a:gd name="connsiteX4" fmla="*/ 333375 w 575984"/>
                <a:gd name="connsiteY4" fmla="*/ 114300 h 733425"/>
                <a:gd name="connsiteX5" fmla="*/ 514350 w 575984"/>
                <a:gd name="connsiteY5" fmla="*/ 0 h 733425"/>
                <a:gd name="connsiteX0" fmla="*/ 514350 w 613271"/>
                <a:gd name="connsiteY0" fmla="*/ 0 h 733425"/>
                <a:gd name="connsiteX1" fmla="*/ 533400 w 613271"/>
                <a:gd name="connsiteY1" fmla="*/ 647700 h 733425"/>
                <a:gd name="connsiteX2" fmla="*/ 180975 w 613271"/>
                <a:gd name="connsiteY2" fmla="*/ 733425 h 733425"/>
                <a:gd name="connsiteX3" fmla="*/ 0 w 613271"/>
                <a:gd name="connsiteY3" fmla="*/ 561975 h 733425"/>
                <a:gd name="connsiteX4" fmla="*/ 333375 w 613271"/>
                <a:gd name="connsiteY4" fmla="*/ 114300 h 733425"/>
                <a:gd name="connsiteX5" fmla="*/ 514350 w 613271"/>
                <a:gd name="connsiteY5" fmla="*/ 0 h 733425"/>
                <a:gd name="connsiteX0" fmla="*/ 514350 w 613271"/>
                <a:gd name="connsiteY0" fmla="*/ 0 h 733425"/>
                <a:gd name="connsiteX1" fmla="*/ 533400 w 613271"/>
                <a:gd name="connsiteY1" fmla="*/ 647700 h 733425"/>
                <a:gd name="connsiteX2" fmla="*/ 180975 w 613271"/>
                <a:gd name="connsiteY2" fmla="*/ 733425 h 733425"/>
                <a:gd name="connsiteX3" fmla="*/ 0 w 613271"/>
                <a:gd name="connsiteY3" fmla="*/ 561975 h 733425"/>
                <a:gd name="connsiteX4" fmla="*/ 333375 w 613271"/>
                <a:gd name="connsiteY4" fmla="*/ 114300 h 733425"/>
                <a:gd name="connsiteX5" fmla="*/ 514350 w 613271"/>
                <a:gd name="connsiteY5" fmla="*/ 0 h 733425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23875 w 622796"/>
                <a:gd name="connsiteY0" fmla="*/ 0 h 751546"/>
                <a:gd name="connsiteX1" fmla="*/ 542925 w 622796"/>
                <a:gd name="connsiteY1" fmla="*/ 647700 h 751546"/>
                <a:gd name="connsiteX2" fmla="*/ 190500 w 622796"/>
                <a:gd name="connsiteY2" fmla="*/ 733425 h 751546"/>
                <a:gd name="connsiteX3" fmla="*/ 0 w 622796"/>
                <a:gd name="connsiteY3" fmla="*/ 533400 h 751546"/>
                <a:gd name="connsiteX4" fmla="*/ 342900 w 622796"/>
                <a:gd name="connsiteY4" fmla="*/ 114300 h 751546"/>
                <a:gd name="connsiteX5" fmla="*/ 523875 w 622796"/>
                <a:gd name="connsiteY5" fmla="*/ 0 h 751546"/>
                <a:gd name="connsiteX0" fmla="*/ 523875 w 622796"/>
                <a:gd name="connsiteY0" fmla="*/ 0 h 751546"/>
                <a:gd name="connsiteX1" fmla="*/ 542925 w 622796"/>
                <a:gd name="connsiteY1" fmla="*/ 647700 h 751546"/>
                <a:gd name="connsiteX2" fmla="*/ 190500 w 622796"/>
                <a:gd name="connsiteY2" fmla="*/ 733425 h 751546"/>
                <a:gd name="connsiteX3" fmla="*/ 0 w 622796"/>
                <a:gd name="connsiteY3" fmla="*/ 533400 h 751546"/>
                <a:gd name="connsiteX4" fmla="*/ 342900 w 622796"/>
                <a:gd name="connsiteY4" fmla="*/ 114300 h 751546"/>
                <a:gd name="connsiteX5" fmla="*/ 523875 w 622796"/>
                <a:gd name="connsiteY5" fmla="*/ 0 h 751546"/>
                <a:gd name="connsiteX0" fmla="*/ 533400 w 632321"/>
                <a:gd name="connsiteY0" fmla="*/ 0 h 751546"/>
                <a:gd name="connsiteX1" fmla="*/ 552450 w 632321"/>
                <a:gd name="connsiteY1" fmla="*/ 647700 h 751546"/>
                <a:gd name="connsiteX2" fmla="*/ 200025 w 632321"/>
                <a:gd name="connsiteY2" fmla="*/ 733425 h 751546"/>
                <a:gd name="connsiteX3" fmla="*/ 0 w 632321"/>
                <a:gd name="connsiteY3" fmla="*/ 542925 h 751546"/>
                <a:gd name="connsiteX4" fmla="*/ 352425 w 632321"/>
                <a:gd name="connsiteY4" fmla="*/ 114300 h 751546"/>
                <a:gd name="connsiteX5" fmla="*/ 533400 w 632321"/>
                <a:gd name="connsiteY5" fmla="*/ 0 h 751546"/>
                <a:gd name="connsiteX0" fmla="*/ 552170 w 651091"/>
                <a:gd name="connsiteY0" fmla="*/ 0 h 751546"/>
                <a:gd name="connsiteX1" fmla="*/ 571220 w 651091"/>
                <a:gd name="connsiteY1" fmla="*/ 647700 h 751546"/>
                <a:gd name="connsiteX2" fmla="*/ 218795 w 651091"/>
                <a:gd name="connsiteY2" fmla="*/ 733425 h 751546"/>
                <a:gd name="connsiteX3" fmla="*/ 18770 w 651091"/>
                <a:gd name="connsiteY3" fmla="*/ 542925 h 751546"/>
                <a:gd name="connsiteX4" fmla="*/ 371195 w 651091"/>
                <a:gd name="connsiteY4" fmla="*/ 114300 h 751546"/>
                <a:gd name="connsiteX5" fmla="*/ 552170 w 651091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54113 w 634009"/>
                <a:gd name="connsiteY4" fmla="*/ 1143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963 h 752509"/>
                <a:gd name="connsiteX1" fmla="*/ 554138 w 634009"/>
                <a:gd name="connsiteY1" fmla="*/ 648663 h 752509"/>
                <a:gd name="connsiteX2" fmla="*/ 201713 w 634009"/>
                <a:gd name="connsiteY2" fmla="*/ 734388 h 752509"/>
                <a:gd name="connsiteX3" fmla="*/ 1688 w 634009"/>
                <a:gd name="connsiteY3" fmla="*/ 543888 h 752509"/>
                <a:gd name="connsiteX4" fmla="*/ 325538 w 634009"/>
                <a:gd name="connsiteY4" fmla="*/ 153363 h 752509"/>
                <a:gd name="connsiteX5" fmla="*/ 535088 w 634009"/>
                <a:gd name="connsiteY5" fmla="*/ 963 h 752509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258863 w 634009"/>
                <a:gd name="connsiteY4" fmla="*/ 152400 h 751546"/>
                <a:gd name="connsiteX5" fmla="*/ 535088 w 634009"/>
                <a:gd name="connsiteY5" fmla="*/ 0 h 751546"/>
                <a:gd name="connsiteX0" fmla="*/ 563325 w 662246"/>
                <a:gd name="connsiteY0" fmla="*/ 0 h 751546"/>
                <a:gd name="connsiteX1" fmla="*/ 582375 w 662246"/>
                <a:gd name="connsiteY1" fmla="*/ 647700 h 751546"/>
                <a:gd name="connsiteX2" fmla="*/ 229950 w 662246"/>
                <a:gd name="connsiteY2" fmla="*/ 733425 h 751546"/>
                <a:gd name="connsiteX3" fmla="*/ 1350 w 662246"/>
                <a:gd name="connsiteY3" fmla="*/ 542925 h 751546"/>
                <a:gd name="connsiteX4" fmla="*/ 287100 w 662246"/>
                <a:gd name="connsiteY4" fmla="*/ 152400 h 751546"/>
                <a:gd name="connsiteX5" fmla="*/ 563325 w 662246"/>
                <a:gd name="connsiteY5" fmla="*/ 0 h 751546"/>
                <a:gd name="connsiteX0" fmla="*/ 591674 w 690595"/>
                <a:gd name="connsiteY0" fmla="*/ 0 h 751546"/>
                <a:gd name="connsiteX1" fmla="*/ 610724 w 690595"/>
                <a:gd name="connsiteY1" fmla="*/ 647700 h 751546"/>
                <a:gd name="connsiteX2" fmla="*/ 258299 w 690595"/>
                <a:gd name="connsiteY2" fmla="*/ 733425 h 751546"/>
                <a:gd name="connsiteX3" fmla="*/ 1124 w 690595"/>
                <a:gd name="connsiteY3" fmla="*/ 514350 h 751546"/>
                <a:gd name="connsiteX4" fmla="*/ 315449 w 690595"/>
                <a:gd name="connsiteY4" fmla="*/ 152400 h 751546"/>
                <a:gd name="connsiteX5" fmla="*/ 591674 w 690595"/>
                <a:gd name="connsiteY5" fmla="*/ 0 h 751546"/>
                <a:gd name="connsiteX0" fmla="*/ 591674 w 705762"/>
                <a:gd name="connsiteY0" fmla="*/ 0 h 751546"/>
                <a:gd name="connsiteX1" fmla="*/ 610724 w 705762"/>
                <a:gd name="connsiteY1" fmla="*/ 647700 h 751546"/>
                <a:gd name="connsiteX2" fmla="*/ 258299 w 705762"/>
                <a:gd name="connsiteY2" fmla="*/ 733425 h 751546"/>
                <a:gd name="connsiteX3" fmla="*/ 1124 w 705762"/>
                <a:gd name="connsiteY3" fmla="*/ 514350 h 751546"/>
                <a:gd name="connsiteX4" fmla="*/ 315449 w 705762"/>
                <a:gd name="connsiteY4" fmla="*/ 152400 h 751546"/>
                <a:gd name="connsiteX5" fmla="*/ 591674 w 705762"/>
                <a:gd name="connsiteY5" fmla="*/ 0 h 751546"/>
                <a:gd name="connsiteX0" fmla="*/ 591674 w 719146"/>
                <a:gd name="connsiteY0" fmla="*/ 0 h 751546"/>
                <a:gd name="connsiteX1" fmla="*/ 610724 w 719146"/>
                <a:gd name="connsiteY1" fmla="*/ 647700 h 751546"/>
                <a:gd name="connsiteX2" fmla="*/ 258299 w 719146"/>
                <a:gd name="connsiteY2" fmla="*/ 733425 h 751546"/>
                <a:gd name="connsiteX3" fmla="*/ 1124 w 719146"/>
                <a:gd name="connsiteY3" fmla="*/ 514350 h 751546"/>
                <a:gd name="connsiteX4" fmla="*/ 315449 w 719146"/>
                <a:gd name="connsiteY4" fmla="*/ 152400 h 751546"/>
                <a:gd name="connsiteX5" fmla="*/ 591674 w 719146"/>
                <a:gd name="connsiteY5" fmla="*/ 0 h 751546"/>
                <a:gd name="connsiteX0" fmla="*/ 601199 w 723836"/>
                <a:gd name="connsiteY0" fmla="*/ 0 h 761071"/>
                <a:gd name="connsiteX1" fmla="*/ 610724 w 723836"/>
                <a:gd name="connsiteY1" fmla="*/ 657225 h 761071"/>
                <a:gd name="connsiteX2" fmla="*/ 258299 w 723836"/>
                <a:gd name="connsiteY2" fmla="*/ 742950 h 761071"/>
                <a:gd name="connsiteX3" fmla="*/ 1124 w 723836"/>
                <a:gd name="connsiteY3" fmla="*/ 523875 h 761071"/>
                <a:gd name="connsiteX4" fmla="*/ 315449 w 723836"/>
                <a:gd name="connsiteY4" fmla="*/ 161925 h 761071"/>
                <a:gd name="connsiteX5" fmla="*/ 601199 w 723836"/>
                <a:gd name="connsiteY5" fmla="*/ 0 h 761071"/>
                <a:gd name="connsiteX0" fmla="*/ 658065 w 780702"/>
                <a:gd name="connsiteY0" fmla="*/ 0 h 761071"/>
                <a:gd name="connsiteX1" fmla="*/ 667590 w 780702"/>
                <a:gd name="connsiteY1" fmla="*/ 657225 h 761071"/>
                <a:gd name="connsiteX2" fmla="*/ 315165 w 780702"/>
                <a:gd name="connsiteY2" fmla="*/ 742950 h 761071"/>
                <a:gd name="connsiteX3" fmla="*/ 840 w 780702"/>
                <a:gd name="connsiteY3" fmla="*/ 523875 h 761071"/>
                <a:gd name="connsiteX4" fmla="*/ 372315 w 780702"/>
                <a:gd name="connsiteY4" fmla="*/ 161925 h 761071"/>
                <a:gd name="connsiteX5" fmla="*/ 658065 w 780702"/>
                <a:gd name="connsiteY5" fmla="*/ 0 h 761071"/>
                <a:gd name="connsiteX0" fmla="*/ 658065 w 780702"/>
                <a:gd name="connsiteY0" fmla="*/ 0 h 761071"/>
                <a:gd name="connsiteX1" fmla="*/ 667590 w 780702"/>
                <a:gd name="connsiteY1" fmla="*/ 657225 h 761071"/>
                <a:gd name="connsiteX2" fmla="*/ 315165 w 780702"/>
                <a:gd name="connsiteY2" fmla="*/ 742950 h 761071"/>
                <a:gd name="connsiteX3" fmla="*/ 840 w 780702"/>
                <a:gd name="connsiteY3" fmla="*/ 523875 h 761071"/>
                <a:gd name="connsiteX4" fmla="*/ 372315 w 780702"/>
                <a:gd name="connsiteY4" fmla="*/ 161925 h 761071"/>
                <a:gd name="connsiteX5" fmla="*/ 658065 w 780702"/>
                <a:gd name="connsiteY5" fmla="*/ 0 h 761071"/>
                <a:gd name="connsiteX0" fmla="*/ 677050 w 799687"/>
                <a:gd name="connsiteY0" fmla="*/ 0 h 761071"/>
                <a:gd name="connsiteX1" fmla="*/ 686575 w 799687"/>
                <a:gd name="connsiteY1" fmla="*/ 657225 h 761071"/>
                <a:gd name="connsiteX2" fmla="*/ 334150 w 799687"/>
                <a:gd name="connsiteY2" fmla="*/ 742950 h 761071"/>
                <a:gd name="connsiteX3" fmla="*/ 775 w 799687"/>
                <a:gd name="connsiteY3" fmla="*/ 571500 h 761071"/>
                <a:gd name="connsiteX4" fmla="*/ 391300 w 799687"/>
                <a:gd name="connsiteY4" fmla="*/ 161925 h 761071"/>
                <a:gd name="connsiteX5" fmla="*/ 677050 w 799687"/>
                <a:gd name="connsiteY5" fmla="*/ 0 h 761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9687" h="761071">
                  <a:moveTo>
                    <a:pt x="677050" y="0"/>
                  </a:moveTo>
                  <a:cubicBezTo>
                    <a:pt x="845325" y="244475"/>
                    <a:pt x="832625" y="469900"/>
                    <a:pt x="686575" y="657225"/>
                  </a:cubicBezTo>
                  <a:cubicBezTo>
                    <a:pt x="550050" y="781050"/>
                    <a:pt x="404000" y="771525"/>
                    <a:pt x="334150" y="742950"/>
                  </a:cubicBezTo>
                  <a:cubicBezTo>
                    <a:pt x="216675" y="657225"/>
                    <a:pt x="-15100" y="676275"/>
                    <a:pt x="775" y="571500"/>
                  </a:cubicBezTo>
                  <a:cubicBezTo>
                    <a:pt x="410350" y="508000"/>
                    <a:pt x="438925" y="473075"/>
                    <a:pt x="391300" y="161925"/>
                  </a:cubicBezTo>
                  <a:cubicBezTo>
                    <a:pt x="423050" y="25400"/>
                    <a:pt x="531000" y="69850"/>
                    <a:pt x="6770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" name="Freeform 2053">
              <a:extLst>
                <a:ext uri="{FF2B5EF4-FFF2-40B4-BE49-F238E27FC236}">
                  <a16:creationId xmlns:a16="http://schemas.microsoft.com/office/drawing/2014/main" id="{F02E8EE9-A192-4037-8115-95C56DC1B81F}"/>
                </a:ext>
              </a:extLst>
            </p:cNvPr>
            <p:cNvSpPr/>
            <p:nvPr/>
          </p:nvSpPr>
          <p:spPr>
            <a:xfrm rot="1162786">
              <a:off x="2428607" y="2600095"/>
              <a:ext cx="2029427" cy="1500329"/>
            </a:xfrm>
            <a:custGeom>
              <a:avLst/>
              <a:gdLst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866775 w 1009650"/>
                <a:gd name="connsiteY0" fmla="*/ 0 h 857250"/>
                <a:gd name="connsiteX1" fmla="*/ 0 w 1009650"/>
                <a:gd name="connsiteY1" fmla="*/ 400050 h 857250"/>
                <a:gd name="connsiteX2" fmla="*/ 266700 w 1009650"/>
                <a:gd name="connsiteY2" fmla="*/ 857250 h 857250"/>
                <a:gd name="connsiteX3" fmla="*/ 819150 w 1009650"/>
                <a:gd name="connsiteY3" fmla="*/ 542925 h 857250"/>
                <a:gd name="connsiteX4" fmla="*/ 771525 w 1009650"/>
                <a:gd name="connsiteY4" fmla="*/ 247650 h 857250"/>
                <a:gd name="connsiteX5" fmla="*/ 1009650 w 1009650"/>
                <a:gd name="connsiteY5" fmla="*/ 114300 h 857250"/>
                <a:gd name="connsiteX6" fmla="*/ 866775 w 1009650"/>
                <a:gd name="connsiteY6" fmla="*/ 0 h 857250"/>
                <a:gd name="connsiteX0" fmla="*/ 866775 w 1009650"/>
                <a:gd name="connsiteY0" fmla="*/ 0 h 857250"/>
                <a:gd name="connsiteX1" fmla="*/ 0 w 1009650"/>
                <a:gd name="connsiteY1" fmla="*/ 400050 h 857250"/>
                <a:gd name="connsiteX2" fmla="*/ 266700 w 1009650"/>
                <a:gd name="connsiteY2" fmla="*/ 857250 h 857250"/>
                <a:gd name="connsiteX3" fmla="*/ 819150 w 1009650"/>
                <a:gd name="connsiteY3" fmla="*/ 542925 h 857250"/>
                <a:gd name="connsiteX4" fmla="*/ 771525 w 1009650"/>
                <a:gd name="connsiteY4" fmla="*/ 247650 h 857250"/>
                <a:gd name="connsiteX5" fmla="*/ 1009650 w 1009650"/>
                <a:gd name="connsiteY5" fmla="*/ 114300 h 857250"/>
                <a:gd name="connsiteX6" fmla="*/ 866775 w 1009650"/>
                <a:gd name="connsiteY6" fmla="*/ 0 h 857250"/>
                <a:gd name="connsiteX0" fmla="*/ 908732 w 1051607"/>
                <a:gd name="connsiteY0" fmla="*/ 0 h 857250"/>
                <a:gd name="connsiteX1" fmla="*/ 41957 w 1051607"/>
                <a:gd name="connsiteY1" fmla="*/ 400050 h 857250"/>
                <a:gd name="connsiteX2" fmla="*/ 308657 w 1051607"/>
                <a:gd name="connsiteY2" fmla="*/ 857250 h 857250"/>
                <a:gd name="connsiteX3" fmla="*/ 861107 w 1051607"/>
                <a:gd name="connsiteY3" fmla="*/ 542925 h 857250"/>
                <a:gd name="connsiteX4" fmla="*/ 813482 w 1051607"/>
                <a:gd name="connsiteY4" fmla="*/ 247650 h 857250"/>
                <a:gd name="connsiteX5" fmla="*/ 1051607 w 1051607"/>
                <a:gd name="connsiteY5" fmla="*/ 114300 h 857250"/>
                <a:gd name="connsiteX6" fmla="*/ 908732 w 1051607"/>
                <a:gd name="connsiteY6" fmla="*/ 0 h 857250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608"/>
                <a:gd name="connsiteY0" fmla="*/ 0 h 857562"/>
                <a:gd name="connsiteX1" fmla="*/ 48350 w 1058608"/>
                <a:gd name="connsiteY1" fmla="*/ 400050 h 857562"/>
                <a:gd name="connsiteX2" fmla="*/ 315050 w 1058608"/>
                <a:gd name="connsiteY2" fmla="*/ 857250 h 857562"/>
                <a:gd name="connsiteX3" fmla="*/ 867500 w 1058608"/>
                <a:gd name="connsiteY3" fmla="*/ 542925 h 857562"/>
                <a:gd name="connsiteX4" fmla="*/ 857975 w 1058608"/>
                <a:gd name="connsiteY4" fmla="*/ 285750 h 857562"/>
                <a:gd name="connsiteX5" fmla="*/ 1058000 w 1058608"/>
                <a:gd name="connsiteY5" fmla="*/ 114300 h 857562"/>
                <a:gd name="connsiteX6" fmla="*/ 915125 w 1058608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57975 w 1058000"/>
                <a:gd name="connsiteY4" fmla="*/ 30480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57975 w 1058000"/>
                <a:gd name="connsiteY4" fmla="*/ 30480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86550 w 1058000"/>
                <a:gd name="connsiteY3" fmla="*/ 32385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86550 w 1058000"/>
                <a:gd name="connsiteY3" fmla="*/ 32385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947893"/>
                <a:gd name="connsiteY0" fmla="*/ 122 h 876734"/>
                <a:gd name="connsiteX1" fmla="*/ 48350 w 947893"/>
                <a:gd name="connsiteY1" fmla="*/ 419222 h 876734"/>
                <a:gd name="connsiteX2" fmla="*/ 315050 w 947893"/>
                <a:gd name="connsiteY2" fmla="*/ 876422 h 876734"/>
                <a:gd name="connsiteX3" fmla="*/ 877025 w 947893"/>
                <a:gd name="connsiteY3" fmla="*/ 381122 h 876734"/>
                <a:gd name="connsiteX4" fmla="*/ 848450 w 947893"/>
                <a:gd name="connsiteY4" fmla="*/ 122 h 876734"/>
                <a:gd name="connsiteX0" fmla="*/ 848450 w 958274"/>
                <a:gd name="connsiteY0" fmla="*/ 122 h 876734"/>
                <a:gd name="connsiteX1" fmla="*/ 48350 w 958274"/>
                <a:gd name="connsiteY1" fmla="*/ 419222 h 876734"/>
                <a:gd name="connsiteX2" fmla="*/ 315050 w 958274"/>
                <a:gd name="connsiteY2" fmla="*/ 876422 h 876734"/>
                <a:gd name="connsiteX3" fmla="*/ 896075 w 958274"/>
                <a:gd name="connsiteY3" fmla="*/ 381122 h 876734"/>
                <a:gd name="connsiteX4" fmla="*/ 848450 w 958274"/>
                <a:gd name="connsiteY4" fmla="*/ 122 h 876734"/>
                <a:gd name="connsiteX0" fmla="*/ 848450 w 1027683"/>
                <a:gd name="connsiteY0" fmla="*/ 152 h 876764"/>
                <a:gd name="connsiteX1" fmla="*/ 48350 w 1027683"/>
                <a:gd name="connsiteY1" fmla="*/ 419252 h 876764"/>
                <a:gd name="connsiteX2" fmla="*/ 315050 w 1027683"/>
                <a:gd name="connsiteY2" fmla="*/ 876452 h 876764"/>
                <a:gd name="connsiteX3" fmla="*/ 896075 w 1027683"/>
                <a:gd name="connsiteY3" fmla="*/ 381152 h 876764"/>
                <a:gd name="connsiteX4" fmla="*/ 848450 w 1027683"/>
                <a:gd name="connsiteY4" fmla="*/ 152 h 876764"/>
                <a:gd name="connsiteX0" fmla="*/ 848450 w 1075799"/>
                <a:gd name="connsiteY0" fmla="*/ 0 h 876612"/>
                <a:gd name="connsiteX1" fmla="*/ 48350 w 1075799"/>
                <a:gd name="connsiteY1" fmla="*/ 419100 h 876612"/>
                <a:gd name="connsiteX2" fmla="*/ 315050 w 1075799"/>
                <a:gd name="connsiteY2" fmla="*/ 876300 h 876612"/>
                <a:gd name="connsiteX3" fmla="*/ 896075 w 1075799"/>
                <a:gd name="connsiteY3" fmla="*/ 381000 h 876612"/>
                <a:gd name="connsiteX4" fmla="*/ 848450 w 1075799"/>
                <a:gd name="connsiteY4" fmla="*/ 0 h 876612"/>
                <a:gd name="connsiteX0" fmla="*/ 810350 w 1059209"/>
                <a:gd name="connsiteY0" fmla="*/ 0 h 876612"/>
                <a:gd name="connsiteX1" fmla="*/ 48350 w 1059209"/>
                <a:gd name="connsiteY1" fmla="*/ 419100 h 876612"/>
                <a:gd name="connsiteX2" fmla="*/ 315050 w 1059209"/>
                <a:gd name="connsiteY2" fmla="*/ 876300 h 876612"/>
                <a:gd name="connsiteX3" fmla="*/ 896075 w 1059209"/>
                <a:gd name="connsiteY3" fmla="*/ 381000 h 876612"/>
                <a:gd name="connsiteX4" fmla="*/ 810350 w 1059209"/>
                <a:gd name="connsiteY4" fmla="*/ 0 h 876612"/>
                <a:gd name="connsiteX0" fmla="*/ 810350 w 1092130"/>
                <a:gd name="connsiteY0" fmla="*/ 0 h 876612"/>
                <a:gd name="connsiteX1" fmla="*/ 48350 w 1092130"/>
                <a:gd name="connsiteY1" fmla="*/ 419100 h 876612"/>
                <a:gd name="connsiteX2" fmla="*/ 315050 w 1092130"/>
                <a:gd name="connsiteY2" fmla="*/ 876300 h 876612"/>
                <a:gd name="connsiteX3" fmla="*/ 896075 w 1092130"/>
                <a:gd name="connsiteY3" fmla="*/ 381000 h 876612"/>
                <a:gd name="connsiteX4" fmla="*/ 810350 w 1092130"/>
                <a:gd name="connsiteY4" fmla="*/ 0 h 876612"/>
                <a:gd name="connsiteX0" fmla="*/ 810350 w 1092130"/>
                <a:gd name="connsiteY0" fmla="*/ 0 h 876612"/>
                <a:gd name="connsiteX1" fmla="*/ 48350 w 1092130"/>
                <a:gd name="connsiteY1" fmla="*/ 419100 h 876612"/>
                <a:gd name="connsiteX2" fmla="*/ 315050 w 1092130"/>
                <a:gd name="connsiteY2" fmla="*/ 876300 h 876612"/>
                <a:gd name="connsiteX3" fmla="*/ 896075 w 1092130"/>
                <a:gd name="connsiteY3" fmla="*/ 381000 h 876612"/>
                <a:gd name="connsiteX4" fmla="*/ 810350 w 1092130"/>
                <a:gd name="connsiteY4" fmla="*/ 0 h 876612"/>
                <a:gd name="connsiteX0" fmla="*/ 802712 w 1084492"/>
                <a:gd name="connsiteY0" fmla="*/ 0 h 819571"/>
                <a:gd name="connsiteX1" fmla="*/ 40712 w 1084492"/>
                <a:gd name="connsiteY1" fmla="*/ 419100 h 819571"/>
                <a:gd name="connsiteX2" fmla="*/ 383612 w 1084492"/>
                <a:gd name="connsiteY2" fmla="*/ 819150 h 819571"/>
                <a:gd name="connsiteX3" fmla="*/ 888437 w 1084492"/>
                <a:gd name="connsiteY3" fmla="*/ 381000 h 819571"/>
                <a:gd name="connsiteX4" fmla="*/ 802712 w 1084492"/>
                <a:gd name="connsiteY4" fmla="*/ 0 h 819571"/>
                <a:gd name="connsiteX0" fmla="*/ 751047 w 1032827"/>
                <a:gd name="connsiteY0" fmla="*/ 0 h 819492"/>
                <a:gd name="connsiteX1" fmla="*/ 46197 w 1032827"/>
                <a:gd name="connsiteY1" fmla="*/ 381000 h 819492"/>
                <a:gd name="connsiteX2" fmla="*/ 331947 w 1032827"/>
                <a:gd name="connsiteY2" fmla="*/ 819150 h 819492"/>
                <a:gd name="connsiteX3" fmla="*/ 836772 w 1032827"/>
                <a:gd name="connsiteY3" fmla="*/ 381000 h 819492"/>
                <a:gd name="connsiteX4" fmla="*/ 751047 w 1032827"/>
                <a:gd name="connsiteY4" fmla="*/ 0 h 819492"/>
                <a:gd name="connsiteX0" fmla="*/ 723268 w 1005048"/>
                <a:gd name="connsiteY0" fmla="*/ 0 h 819527"/>
                <a:gd name="connsiteX1" fmla="*/ 18418 w 1005048"/>
                <a:gd name="connsiteY1" fmla="*/ 381000 h 819527"/>
                <a:gd name="connsiteX2" fmla="*/ 304168 w 1005048"/>
                <a:gd name="connsiteY2" fmla="*/ 819150 h 819527"/>
                <a:gd name="connsiteX3" fmla="*/ 808993 w 1005048"/>
                <a:gd name="connsiteY3" fmla="*/ 381000 h 819527"/>
                <a:gd name="connsiteX4" fmla="*/ 723268 w 1005048"/>
                <a:gd name="connsiteY4" fmla="*/ 0 h 819527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56241 w 1038021"/>
                <a:gd name="connsiteY0" fmla="*/ 0 h 819150"/>
                <a:gd name="connsiteX1" fmla="*/ 51391 w 1038021"/>
                <a:gd name="connsiteY1" fmla="*/ 381000 h 819150"/>
                <a:gd name="connsiteX2" fmla="*/ 337141 w 1038021"/>
                <a:gd name="connsiteY2" fmla="*/ 819150 h 819150"/>
                <a:gd name="connsiteX3" fmla="*/ 841966 w 1038021"/>
                <a:gd name="connsiteY3" fmla="*/ 381000 h 819150"/>
                <a:gd name="connsiteX4" fmla="*/ 756241 w 1038021"/>
                <a:gd name="connsiteY4" fmla="*/ 0 h 819150"/>
                <a:gd name="connsiteX0" fmla="*/ 756241 w 1038021"/>
                <a:gd name="connsiteY0" fmla="*/ 127 h 819277"/>
                <a:gd name="connsiteX1" fmla="*/ 51391 w 1038021"/>
                <a:gd name="connsiteY1" fmla="*/ 381127 h 819277"/>
                <a:gd name="connsiteX2" fmla="*/ 337141 w 1038021"/>
                <a:gd name="connsiteY2" fmla="*/ 819277 h 819277"/>
                <a:gd name="connsiteX3" fmla="*/ 841966 w 1038021"/>
                <a:gd name="connsiteY3" fmla="*/ 381127 h 819277"/>
                <a:gd name="connsiteX4" fmla="*/ 756241 w 1038021"/>
                <a:gd name="connsiteY4" fmla="*/ 127 h 819277"/>
                <a:gd name="connsiteX0" fmla="*/ 789773 w 1071553"/>
                <a:gd name="connsiteY0" fmla="*/ 138 h 819288"/>
                <a:gd name="connsiteX1" fmla="*/ 46823 w 1071553"/>
                <a:gd name="connsiteY1" fmla="*/ 362088 h 819288"/>
                <a:gd name="connsiteX2" fmla="*/ 370673 w 1071553"/>
                <a:gd name="connsiteY2" fmla="*/ 819288 h 819288"/>
                <a:gd name="connsiteX3" fmla="*/ 875498 w 1071553"/>
                <a:gd name="connsiteY3" fmla="*/ 381138 h 819288"/>
                <a:gd name="connsiteX4" fmla="*/ 789773 w 1071553"/>
                <a:gd name="connsiteY4" fmla="*/ 138 h 819288"/>
                <a:gd name="connsiteX0" fmla="*/ 801061 w 1082841"/>
                <a:gd name="connsiteY0" fmla="*/ 138 h 819288"/>
                <a:gd name="connsiteX1" fmla="*/ 58111 w 1082841"/>
                <a:gd name="connsiteY1" fmla="*/ 362088 h 819288"/>
                <a:gd name="connsiteX2" fmla="*/ 381961 w 1082841"/>
                <a:gd name="connsiteY2" fmla="*/ 819288 h 819288"/>
                <a:gd name="connsiteX3" fmla="*/ 886786 w 1082841"/>
                <a:gd name="connsiteY3" fmla="*/ 381138 h 819288"/>
                <a:gd name="connsiteX4" fmla="*/ 801061 w 1082841"/>
                <a:gd name="connsiteY4" fmla="*/ 138 h 819288"/>
                <a:gd name="connsiteX0" fmla="*/ 801061 w 1089831"/>
                <a:gd name="connsiteY0" fmla="*/ 138 h 819288"/>
                <a:gd name="connsiteX1" fmla="*/ 58111 w 1089831"/>
                <a:gd name="connsiteY1" fmla="*/ 362088 h 819288"/>
                <a:gd name="connsiteX2" fmla="*/ 381961 w 1089831"/>
                <a:gd name="connsiteY2" fmla="*/ 819288 h 819288"/>
                <a:gd name="connsiteX3" fmla="*/ 886786 w 1089831"/>
                <a:gd name="connsiteY3" fmla="*/ 381138 h 819288"/>
                <a:gd name="connsiteX4" fmla="*/ 801061 w 1089831"/>
                <a:gd name="connsiteY4" fmla="*/ 138 h 819288"/>
                <a:gd name="connsiteX0" fmla="*/ 801061 w 1108213"/>
                <a:gd name="connsiteY0" fmla="*/ 138 h 819288"/>
                <a:gd name="connsiteX1" fmla="*/ 58111 w 1108213"/>
                <a:gd name="connsiteY1" fmla="*/ 362088 h 819288"/>
                <a:gd name="connsiteX2" fmla="*/ 381961 w 1108213"/>
                <a:gd name="connsiteY2" fmla="*/ 819288 h 819288"/>
                <a:gd name="connsiteX3" fmla="*/ 886786 w 1108213"/>
                <a:gd name="connsiteY3" fmla="*/ 381138 h 819288"/>
                <a:gd name="connsiteX4" fmla="*/ 801061 w 1108213"/>
                <a:gd name="connsiteY4" fmla="*/ 138 h 819288"/>
                <a:gd name="connsiteX0" fmla="*/ 801061 w 1108213"/>
                <a:gd name="connsiteY0" fmla="*/ 138 h 819288"/>
                <a:gd name="connsiteX1" fmla="*/ 58111 w 1108213"/>
                <a:gd name="connsiteY1" fmla="*/ 362088 h 819288"/>
                <a:gd name="connsiteX2" fmla="*/ 381961 w 1108213"/>
                <a:gd name="connsiteY2" fmla="*/ 819288 h 819288"/>
                <a:gd name="connsiteX3" fmla="*/ 886786 w 1108213"/>
                <a:gd name="connsiteY3" fmla="*/ 381138 h 819288"/>
                <a:gd name="connsiteX4" fmla="*/ 801061 w 1108213"/>
                <a:gd name="connsiteY4" fmla="*/ 138 h 81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8213" h="819288">
                  <a:moveTo>
                    <a:pt x="801061" y="138"/>
                  </a:moveTo>
                  <a:cubicBezTo>
                    <a:pt x="239086" y="-6212"/>
                    <a:pt x="210511" y="206513"/>
                    <a:pt x="58111" y="362088"/>
                  </a:cubicBezTo>
                  <a:cubicBezTo>
                    <a:pt x="-129214" y="600213"/>
                    <a:pt x="178761" y="781188"/>
                    <a:pt x="381961" y="819288"/>
                  </a:cubicBezTo>
                  <a:cubicBezTo>
                    <a:pt x="607386" y="793888"/>
                    <a:pt x="705811" y="790713"/>
                    <a:pt x="886786" y="381138"/>
                  </a:cubicBezTo>
                  <a:cubicBezTo>
                    <a:pt x="1185236" y="187463"/>
                    <a:pt x="1205874" y="12838"/>
                    <a:pt x="801061" y="1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" name="Freeform 2054">
              <a:extLst>
                <a:ext uri="{FF2B5EF4-FFF2-40B4-BE49-F238E27FC236}">
                  <a16:creationId xmlns:a16="http://schemas.microsoft.com/office/drawing/2014/main" id="{34F3F854-DABB-47E4-AE93-C691540CDAAE}"/>
                </a:ext>
              </a:extLst>
            </p:cNvPr>
            <p:cNvSpPr/>
            <p:nvPr/>
          </p:nvSpPr>
          <p:spPr>
            <a:xfrm rot="21372279">
              <a:off x="3719843" y="2757748"/>
              <a:ext cx="1217703" cy="1011680"/>
            </a:xfrm>
            <a:custGeom>
              <a:avLst/>
              <a:gdLst>
                <a:gd name="connsiteX0" fmla="*/ 85725 w 561975"/>
                <a:gd name="connsiteY0" fmla="*/ 0 h 485775"/>
                <a:gd name="connsiteX1" fmla="*/ 561975 w 561975"/>
                <a:gd name="connsiteY1" fmla="*/ 219075 h 485775"/>
                <a:gd name="connsiteX2" fmla="*/ 361950 w 561975"/>
                <a:gd name="connsiteY2" fmla="*/ 485775 h 485775"/>
                <a:gd name="connsiteX3" fmla="*/ 0 w 561975"/>
                <a:gd name="connsiteY3" fmla="*/ 476250 h 485775"/>
                <a:gd name="connsiteX4" fmla="*/ 85725 w 561975"/>
                <a:gd name="connsiteY4" fmla="*/ 0 h 485775"/>
                <a:gd name="connsiteX0" fmla="*/ 85725 w 561975"/>
                <a:gd name="connsiteY0" fmla="*/ 0 h 485775"/>
                <a:gd name="connsiteX1" fmla="*/ 561975 w 561975"/>
                <a:gd name="connsiteY1" fmla="*/ 219075 h 485775"/>
                <a:gd name="connsiteX2" fmla="*/ 361950 w 561975"/>
                <a:gd name="connsiteY2" fmla="*/ 485775 h 485775"/>
                <a:gd name="connsiteX3" fmla="*/ 0 w 561975"/>
                <a:gd name="connsiteY3" fmla="*/ 476250 h 485775"/>
                <a:gd name="connsiteX4" fmla="*/ 85725 w 561975"/>
                <a:gd name="connsiteY4" fmla="*/ 0 h 485775"/>
                <a:gd name="connsiteX0" fmla="*/ 85725 w 561975"/>
                <a:gd name="connsiteY0" fmla="*/ 12268 h 498043"/>
                <a:gd name="connsiteX1" fmla="*/ 561975 w 561975"/>
                <a:gd name="connsiteY1" fmla="*/ 231343 h 498043"/>
                <a:gd name="connsiteX2" fmla="*/ 361950 w 561975"/>
                <a:gd name="connsiteY2" fmla="*/ 498043 h 498043"/>
                <a:gd name="connsiteX3" fmla="*/ 0 w 561975"/>
                <a:gd name="connsiteY3" fmla="*/ 488518 h 498043"/>
                <a:gd name="connsiteX4" fmla="*/ 85725 w 561975"/>
                <a:gd name="connsiteY4" fmla="*/ 12268 h 498043"/>
                <a:gd name="connsiteX0" fmla="*/ 85725 w 561975"/>
                <a:gd name="connsiteY0" fmla="*/ 12268 h 498043"/>
                <a:gd name="connsiteX1" fmla="*/ 561975 w 561975"/>
                <a:gd name="connsiteY1" fmla="*/ 231343 h 498043"/>
                <a:gd name="connsiteX2" fmla="*/ 361950 w 561975"/>
                <a:gd name="connsiteY2" fmla="*/ 498043 h 498043"/>
                <a:gd name="connsiteX3" fmla="*/ 0 w 561975"/>
                <a:gd name="connsiteY3" fmla="*/ 488518 h 498043"/>
                <a:gd name="connsiteX4" fmla="*/ 85725 w 561975"/>
                <a:gd name="connsiteY4" fmla="*/ 12268 h 498043"/>
                <a:gd name="connsiteX0" fmla="*/ 114690 w 590940"/>
                <a:gd name="connsiteY0" fmla="*/ 12268 h 498043"/>
                <a:gd name="connsiteX1" fmla="*/ 590940 w 590940"/>
                <a:gd name="connsiteY1" fmla="*/ 231343 h 498043"/>
                <a:gd name="connsiteX2" fmla="*/ 390915 w 590940"/>
                <a:gd name="connsiteY2" fmla="*/ 498043 h 498043"/>
                <a:gd name="connsiteX3" fmla="*/ 28965 w 590940"/>
                <a:gd name="connsiteY3" fmla="*/ 488518 h 498043"/>
                <a:gd name="connsiteX4" fmla="*/ 114690 w 590940"/>
                <a:gd name="connsiteY4" fmla="*/ 12268 h 498043"/>
                <a:gd name="connsiteX0" fmla="*/ 114690 w 590940"/>
                <a:gd name="connsiteY0" fmla="*/ 12268 h 508833"/>
                <a:gd name="connsiteX1" fmla="*/ 590940 w 590940"/>
                <a:gd name="connsiteY1" fmla="*/ 231343 h 508833"/>
                <a:gd name="connsiteX2" fmla="*/ 390915 w 590940"/>
                <a:gd name="connsiteY2" fmla="*/ 498043 h 508833"/>
                <a:gd name="connsiteX3" fmla="*/ 28965 w 590940"/>
                <a:gd name="connsiteY3" fmla="*/ 488518 h 508833"/>
                <a:gd name="connsiteX4" fmla="*/ 114690 w 590940"/>
                <a:gd name="connsiteY4" fmla="*/ 12268 h 508833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9258 h 515287"/>
                <a:gd name="connsiteX1" fmla="*/ 590940 w 590940"/>
                <a:gd name="connsiteY1" fmla="*/ 228333 h 515287"/>
                <a:gd name="connsiteX2" fmla="*/ 390915 w 590940"/>
                <a:gd name="connsiteY2" fmla="*/ 495033 h 515287"/>
                <a:gd name="connsiteX3" fmla="*/ 28965 w 590940"/>
                <a:gd name="connsiteY3" fmla="*/ 485508 h 515287"/>
                <a:gd name="connsiteX4" fmla="*/ 114690 w 590940"/>
                <a:gd name="connsiteY4" fmla="*/ 9258 h 515287"/>
                <a:gd name="connsiteX0" fmla="*/ 114690 w 590940"/>
                <a:gd name="connsiteY0" fmla="*/ 9258 h 495033"/>
                <a:gd name="connsiteX1" fmla="*/ 590940 w 590940"/>
                <a:gd name="connsiteY1" fmla="*/ 228333 h 495033"/>
                <a:gd name="connsiteX2" fmla="*/ 390915 w 590940"/>
                <a:gd name="connsiteY2" fmla="*/ 495033 h 495033"/>
                <a:gd name="connsiteX3" fmla="*/ 28965 w 590940"/>
                <a:gd name="connsiteY3" fmla="*/ 485508 h 495033"/>
                <a:gd name="connsiteX4" fmla="*/ 114690 w 590940"/>
                <a:gd name="connsiteY4" fmla="*/ 9258 h 495033"/>
                <a:gd name="connsiteX0" fmla="*/ 95473 w 571723"/>
                <a:gd name="connsiteY0" fmla="*/ 9258 h 495033"/>
                <a:gd name="connsiteX1" fmla="*/ 571723 w 571723"/>
                <a:gd name="connsiteY1" fmla="*/ 228333 h 495033"/>
                <a:gd name="connsiteX2" fmla="*/ 371698 w 571723"/>
                <a:gd name="connsiteY2" fmla="*/ 495033 h 495033"/>
                <a:gd name="connsiteX3" fmla="*/ 9748 w 571723"/>
                <a:gd name="connsiteY3" fmla="*/ 485508 h 495033"/>
                <a:gd name="connsiteX4" fmla="*/ 95473 w 571723"/>
                <a:gd name="connsiteY4" fmla="*/ 9258 h 495033"/>
                <a:gd name="connsiteX0" fmla="*/ 127602 w 603852"/>
                <a:gd name="connsiteY0" fmla="*/ 9258 h 495033"/>
                <a:gd name="connsiteX1" fmla="*/ 603852 w 603852"/>
                <a:gd name="connsiteY1" fmla="*/ 228333 h 495033"/>
                <a:gd name="connsiteX2" fmla="*/ 403827 w 603852"/>
                <a:gd name="connsiteY2" fmla="*/ 495033 h 495033"/>
                <a:gd name="connsiteX3" fmla="*/ 41877 w 603852"/>
                <a:gd name="connsiteY3" fmla="*/ 485508 h 495033"/>
                <a:gd name="connsiteX4" fmla="*/ 127602 w 603852"/>
                <a:gd name="connsiteY4" fmla="*/ 9258 h 495033"/>
                <a:gd name="connsiteX0" fmla="*/ 128767 w 605017"/>
                <a:gd name="connsiteY0" fmla="*/ 9258 h 495033"/>
                <a:gd name="connsiteX1" fmla="*/ 605017 w 605017"/>
                <a:gd name="connsiteY1" fmla="*/ 228333 h 495033"/>
                <a:gd name="connsiteX2" fmla="*/ 404992 w 605017"/>
                <a:gd name="connsiteY2" fmla="*/ 495033 h 495033"/>
                <a:gd name="connsiteX3" fmla="*/ 43042 w 605017"/>
                <a:gd name="connsiteY3" fmla="*/ 485508 h 495033"/>
                <a:gd name="connsiteX4" fmla="*/ 128767 w 605017"/>
                <a:gd name="connsiteY4" fmla="*/ 9258 h 495033"/>
                <a:gd name="connsiteX0" fmla="*/ 122532 w 598782"/>
                <a:gd name="connsiteY0" fmla="*/ 9258 h 495033"/>
                <a:gd name="connsiteX1" fmla="*/ 598782 w 598782"/>
                <a:gd name="connsiteY1" fmla="*/ 228333 h 495033"/>
                <a:gd name="connsiteX2" fmla="*/ 398757 w 598782"/>
                <a:gd name="connsiteY2" fmla="*/ 495033 h 495033"/>
                <a:gd name="connsiteX3" fmla="*/ 36807 w 598782"/>
                <a:gd name="connsiteY3" fmla="*/ 485508 h 495033"/>
                <a:gd name="connsiteX4" fmla="*/ 122532 w 598782"/>
                <a:gd name="connsiteY4" fmla="*/ 9258 h 495033"/>
                <a:gd name="connsiteX0" fmla="*/ 122532 w 598782"/>
                <a:gd name="connsiteY0" fmla="*/ 9258 h 495033"/>
                <a:gd name="connsiteX1" fmla="*/ 598782 w 598782"/>
                <a:gd name="connsiteY1" fmla="*/ 228333 h 495033"/>
                <a:gd name="connsiteX2" fmla="*/ 398757 w 598782"/>
                <a:gd name="connsiteY2" fmla="*/ 495033 h 495033"/>
                <a:gd name="connsiteX3" fmla="*/ 36807 w 598782"/>
                <a:gd name="connsiteY3" fmla="*/ 485508 h 495033"/>
                <a:gd name="connsiteX4" fmla="*/ 122532 w 598782"/>
                <a:gd name="connsiteY4" fmla="*/ 9258 h 495033"/>
                <a:gd name="connsiteX0" fmla="*/ 145167 w 621417"/>
                <a:gd name="connsiteY0" fmla="*/ 9258 h 495033"/>
                <a:gd name="connsiteX1" fmla="*/ 621417 w 621417"/>
                <a:gd name="connsiteY1" fmla="*/ 228333 h 495033"/>
                <a:gd name="connsiteX2" fmla="*/ 421392 w 621417"/>
                <a:gd name="connsiteY2" fmla="*/ 495033 h 495033"/>
                <a:gd name="connsiteX3" fmla="*/ 59442 w 621417"/>
                <a:gd name="connsiteY3" fmla="*/ 485508 h 495033"/>
                <a:gd name="connsiteX4" fmla="*/ 145167 w 621417"/>
                <a:gd name="connsiteY4" fmla="*/ 9258 h 495033"/>
                <a:gd name="connsiteX0" fmla="*/ 145167 w 621417"/>
                <a:gd name="connsiteY0" fmla="*/ 9258 h 509367"/>
                <a:gd name="connsiteX1" fmla="*/ 621417 w 621417"/>
                <a:gd name="connsiteY1" fmla="*/ 228333 h 509367"/>
                <a:gd name="connsiteX2" fmla="*/ 421392 w 621417"/>
                <a:gd name="connsiteY2" fmla="*/ 495033 h 509367"/>
                <a:gd name="connsiteX3" fmla="*/ 59442 w 621417"/>
                <a:gd name="connsiteY3" fmla="*/ 485508 h 509367"/>
                <a:gd name="connsiteX4" fmla="*/ 145167 w 621417"/>
                <a:gd name="connsiteY4" fmla="*/ 9258 h 509367"/>
                <a:gd name="connsiteX0" fmla="*/ 145167 w 621417"/>
                <a:gd name="connsiteY0" fmla="*/ 9258 h 504429"/>
                <a:gd name="connsiteX1" fmla="*/ 621417 w 621417"/>
                <a:gd name="connsiteY1" fmla="*/ 228333 h 504429"/>
                <a:gd name="connsiteX2" fmla="*/ 421392 w 621417"/>
                <a:gd name="connsiteY2" fmla="*/ 495033 h 504429"/>
                <a:gd name="connsiteX3" fmla="*/ 59442 w 621417"/>
                <a:gd name="connsiteY3" fmla="*/ 485508 h 504429"/>
                <a:gd name="connsiteX4" fmla="*/ 145167 w 621417"/>
                <a:gd name="connsiteY4" fmla="*/ 9258 h 504429"/>
                <a:gd name="connsiteX0" fmla="*/ 145167 w 621417"/>
                <a:gd name="connsiteY0" fmla="*/ 9258 h 504429"/>
                <a:gd name="connsiteX1" fmla="*/ 621417 w 621417"/>
                <a:gd name="connsiteY1" fmla="*/ 228333 h 504429"/>
                <a:gd name="connsiteX2" fmla="*/ 421392 w 621417"/>
                <a:gd name="connsiteY2" fmla="*/ 495033 h 504429"/>
                <a:gd name="connsiteX3" fmla="*/ 59442 w 621417"/>
                <a:gd name="connsiteY3" fmla="*/ 485508 h 504429"/>
                <a:gd name="connsiteX4" fmla="*/ 145167 w 621417"/>
                <a:gd name="connsiteY4" fmla="*/ 9258 h 504429"/>
                <a:gd name="connsiteX0" fmla="*/ 145167 w 625276"/>
                <a:gd name="connsiteY0" fmla="*/ 9258 h 505046"/>
                <a:gd name="connsiteX1" fmla="*/ 621417 w 625276"/>
                <a:gd name="connsiteY1" fmla="*/ 228333 h 505046"/>
                <a:gd name="connsiteX2" fmla="*/ 488067 w 625276"/>
                <a:gd name="connsiteY2" fmla="*/ 504558 h 505046"/>
                <a:gd name="connsiteX3" fmla="*/ 59442 w 625276"/>
                <a:gd name="connsiteY3" fmla="*/ 485508 h 505046"/>
                <a:gd name="connsiteX4" fmla="*/ 145167 w 625276"/>
                <a:gd name="connsiteY4" fmla="*/ 9258 h 505046"/>
                <a:gd name="connsiteX0" fmla="*/ 145167 w 625276"/>
                <a:gd name="connsiteY0" fmla="*/ 9258 h 509439"/>
                <a:gd name="connsiteX1" fmla="*/ 621417 w 625276"/>
                <a:gd name="connsiteY1" fmla="*/ 228333 h 509439"/>
                <a:gd name="connsiteX2" fmla="*/ 488067 w 625276"/>
                <a:gd name="connsiteY2" fmla="*/ 504558 h 509439"/>
                <a:gd name="connsiteX3" fmla="*/ 59442 w 625276"/>
                <a:gd name="connsiteY3" fmla="*/ 485508 h 509439"/>
                <a:gd name="connsiteX4" fmla="*/ 145167 w 625276"/>
                <a:gd name="connsiteY4" fmla="*/ 9258 h 509439"/>
                <a:gd name="connsiteX0" fmla="*/ 145167 w 637261"/>
                <a:gd name="connsiteY0" fmla="*/ 9258 h 509439"/>
                <a:gd name="connsiteX1" fmla="*/ 621417 w 637261"/>
                <a:gd name="connsiteY1" fmla="*/ 228333 h 509439"/>
                <a:gd name="connsiteX2" fmla="*/ 488067 w 637261"/>
                <a:gd name="connsiteY2" fmla="*/ 504558 h 509439"/>
                <a:gd name="connsiteX3" fmla="*/ 59442 w 637261"/>
                <a:gd name="connsiteY3" fmla="*/ 485508 h 509439"/>
                <a:gd name="connsiteX4" fmla="*/ 145167 w 637261"/>
                <a:gd name="connsiteY4" fmla="*/ 9258 h 509439"/>
                <a:gd name="connsiteX0" fmla="*/ 145167 w 637261"/>
                <a:gd name="connsiteY0" fmla="*/ 9258 h 548325"/>
                <a:gd name="connsiteX1" fmla="*/ 621417 w 637261"/>
                <a:gd name="connsiteY1" fmla="*/ 228333 h 548325"/>
                <a:gd name="connsiteX2" fmla="*/ 488067 w 637261"/>
                <a:gd name="connsiteY2" fmla="*/ 504558 h 548325"/>
                <a:gd name="connsiteX3" fmla="*/ 59442 w 637261"/>
                <a:gd name="connsiteY3" fmla="*/ 485508 h 548325"/>
                <a:gd name="connsiteX4" fmla="*/ 145167 w 637261"/>
                <a:gd name="connsiteY4" fmla="*/ 9258 h 548325"/>
                <a:gd name="connsiteX0" fmla="*/ 160844 w 652938"/>
                <a:gd name="connsiteY0" fmla="*/ 9258 h 548325"/>
                <a:gd name="connsiteX1" fmla="*/ 637094 w 652938"/>
                <a:gd name="connsiteY1" fmla="*/ 228333 h 548325"/>
                <a:gd name="connsiteX2" fmla="*/ 503744 w 652938"/>
                <a:gd name="connsiteY2" fmla="*/ 504558 h 548325"/>
                <a:gd name="connsiteX3" fmla="*/ 75119 w 652938"/>
                <a:gd name="connsiteY3" fmla="*/ 485508 h 548325"/>
                <a:gd name="connsiteX4" fmla="*/ 160844 w 652938"/>
                <a:gd name="connsiteY4" fmla="*/ 9258 h 548325"/>
                <a:gd name="connsiteX0" fmla="*/ 261595 w 639389"/>
                <a:gd name="connsiteY0" fmla="*/ 5718 h 601935"/>
                <a:gd name="connsiteX1" fmla="*/ 623545 w 639389"/>
                <a:gd name="connsiteY1" fmla="*/ 281943 h 601935"/>
                <a:gd name="connsiteX2" fmla="*/ 490195 w 639389"/>
                <a:gd name="connsiteY2" fmla="*/ 558168 h 601935"/>
                <a:gd name="connsiteX3" fmla="*/ 61570 w 639389"/>
                <a:gd name="connsiteY3" fmla="*/ 539118 h 601935"/>
                <a:gd name="connsiteX4" fmla="*/ 261595 w 639389"/>
                <a:gd name="connsiteY4" fmla="*/ 5718 h 601935"/>
                <a:gd name="connsiteX0" fmla="*/ 218968 w 644387"/>
                <a:gd name="connsiteY0" fmla="*/ 5718 h 601935"/>
                <a:gd name="connsiteX1" fmla="*/ 628543 w 644387"/>
                <a:gd name="connsiteY1" fmla="*/ 281943 h 601935"/>
                <a:gd name="connsiteX2" fmla="*/ 495193 w 644387"/>
                <a:gd name="connsiteY2" fmla="*/ 558168 h 601935"/>
                <a:gd name="connsiteX3" fmla="*/ 66568 w 644387"/>
                <a:gd name="connsiteY3" fmla="*/ 539118 h 601935"/>
                <a:gd name="connsiteX4" fmla="*/ 218968 w 644387"/>
                <a:gd name="connsiteY4" fmla="*/ 5718 h 601935"/>
                <a:gd name="connsiteX0" fmla="*/ 218968 w 644387"/>
                <a:gd name="connsiteY0" fmla="*/ 0 h 596217"/>
                <a:gd name="connsiteX1" fmla="*/ 628543 w 644387"/>
                <a:gd name="connsiteY1" fmla="*/ 276225 h 596217"/>
                <a:gd name="connsiteX2" fmla="*/ 495193 w 644387"/>
                <a:gd name="connsiteY2" fmla="*/ 552450 h 596217"/>
                <a:gd name="connsiteX3" fmla="*/ 66568 w 644387"/>
                <a:gd name="connsiteY3" fmla="*/ 533400 h 596217"/>
                <a:gd name="connsiteX4" fmla="*/ 218968 w 644387"/>
                <a:gd name="connsiteY4" fmla="*/ 0 h 596217"/>
                <a:gd name="connsiteX0" fmla="*/ 212616 w 638035"/>
                <a:gd name="connsiteY0" fmla="*/ 0 h 596217"/>
                <a:gd name="connsiteX1" fmla="*/ 622191 w 638035"/>
                <a:gd name="connsiteY1" fmla="*/ 276225 h 596217"/>
                <a:gd name="connsiteX2" fmla="*/ 488841 w 638035"/>
                <a:gd name="connsiteY2" fmla="*/ 552450 h 596217"/>
                <a:gd name="connsiteX3" fmla="*/ 60216 w 638035"/>
                <a:gd name="connsiteY3" fmla="*/ 533400 h 596217"/>
                <a:gd name="connsiteX4" fmla="*/ 212616 w 638035"/>
                <a:gd name="connsiteY4" fmla="*/ 0 h 596217"/>
                <a:gd name="connsiteX0" fmla="*/ 212616 w 623715"/>
                <a:gd name="connsiteY0" fmla="*/ 0 h 596217"/>
                <a:gd name="connsiteX1" fmla="*/ 593616 w 623715"/>
                <a:gd name="connsiteY1" fmla="*/ 285750 h 596217"/>
                <a:gd name="connsiteX2" fmla="*/ 488841 w 623715"/>
                <a:gd name="connsiteY2" fmla="*/ 552450 h 596217"/>
                <a:gd name="connsiteX3" fmla="*/ 60216 w 623715"/>
                <a:gd name="connsiteY3" fmla="*/ 533400 h 596217"/>
                <a:gd name="connsiteX4" fmla="*/ 212616 w 623715"/>
                <a:gd name="connsiteY4" fmla="*/ 0 h 596217"/>
                <a:gd name="connsiteX0" fmla="*/ 212616 w 623715"/>
                <a:gd name="connsiteY0" fmla="*/ 20444 h 616661"/>
                <a:gd name="connsiteX1" fmla="*/ 427381 w 623715"/>
                <a:gd name="connsiteY1" fmla="*/ 147574 h 616661"/>
                <a:gd name="connsiteX2" fmla="*/ 593616 w 623715"/>
                <a:gd name="connsiteY2" fmla="*/ 306194 h 616661"/>
                <a:gd name="connsiteX3" fmla="*/ 488841 w 623715"/>
                <a:gd name="connsiteY3" fmla="*/ 572894 h 616661"/>
                <a:gd name="connsiteX4" fmla="*/ 60216 w 623715"/>
                <a:gd name="connsiteY4" fmla="*/ 553844 h 616661"/>
                <a:gd name="connsiteX5" fmla="*/ 212616 w 623715"/>
                <a:gd name="connsiteY5" fmla="*/ 20444 h 616661"/>
                <a:gd name="connsiteX0" fmla="*/ 212616 w 623715"/>
                <a:gd name="connsiteY0" fmla="*/ 4818 h 601035"/>
                <a:gd name="connsiteX1" fmla="*/ 593616 w 623715"/>
                <a:gd name="connsiteY1" fmla="*/ 290568 h 601035"/>
                <a:gd name="connsiteX2" fmla="*/ 488841 w 623715"/>
                <a:gd name="connsiteY2" fmla="*/ 557268 h 601035"/>
                <a:gd name="connsiteX3" fmla="*/ 60216 w 623715"/>
                <a:gd name="connsiteY3" fmla="*/ 538218 h 601035"/>
                <a:gd name="connsiteX4" fmla="*/ 212616 w 623715"/>
                <a:gd name="connsiteY4" fmla="*/ 4818 h 601035"/>
                <a:gd name="connsiteX0" fmla="*/ 212616 w 623715"/>
                <a:gd name="connsiteY0" fmla="*/ 6614 h 602831"/>
                <a:gd name="connsiteX1" fmla="*/ 593616 w 623715"/>
                <a:gd name="connsiteY1" fmla="*/ 292364 h 602831"/>
                <a:gd name="connsiteX2" fmla="*/ 488841 w 623715"/>
                <a:gd name="connsiteY2" fmla="*/ 559064 h 602831"/>
                <a:gd name="connsiteX3" fmla="*/ 60216 w 623715"/>
                <a:gd name="connsiteY3" fmla="*/ 540014 h 602831"/>
                <a:gd name="connsiteX4" fmla="*/ 212616 w 623715"/>
                <a:gd name="connsiteY4" fmla="*/ 6614 h 602831"/>
                <a:gd name="connsiteX0" fmla="*/ 212616 w 623715"/>
                <a:gd name="connsiteY0" fmla="*/ 0 h 596217"/>
                <a:gd name="connsiteX1" fmla="*/ 593616 w 623715"/>
                <a:gd name="connsiteY1" fmla="*/ 285750 h 596217"/>
                <a:gd name="connsiteX2" fmla="*/ 488841 w 623715"/>
                <a:gd name="connsiteY2" fmla="*/ 552450 h 596217"/>
                <a:gd name="connsiteX3" fmla="*/ 60216 w 623715"/>
                <a:gd name="connsiteY3" fmla="*/ 533400 h 596217"/>
                <a:gd name="connsiteX4" fmla="*/ 212616 w 623715"/>
                <a:gd name="connsiteY4" fmla="*/ 0 h 596217"/>
                <a:gd name="connsiteX0" fmla="*/ 212616 w 660460"/>
                <a:gd name="connsiteY0" fmla="*/ 0 h 596217"/>
                <a:gd name="connsiteX1" fmla="*/ 593616 w 660460"/>
                <a:gd name="connsiteY1" fmla="*/ 285750 h 596217"/>
                <a:gd name="connsiteX2" fmla="*/ 488841 w 660460"/>
                <a:gd name="connsiteY2" fmla="*/ 552450 h 596217"/>
                <a:gd name="connsiteX3" fmla="*/ 60216 w 660460"/>
                <a:gd name="connsiteY3" fmla="*/ 533400 h 596217"/>
                <a:gd name="connsiteX4" fmla="*/ 212616 w 660460"/>
                <a:gd name="connsiteY4" fmla="*/ 0 h 596217"/>
                <a:gd name="connsiteX0" fmla="*/ 212616 w 656560"/>
                <a:gd name="connsiteY0" fmla="*/ 0 h 596217"/>
                <a:gd name="connsiteX1" fmla="*/ 593616 w 656560"/>
                <a:gd name="connsiteY1" fmla="*/ 285750 h 596217"/>
                <a:gd name="connsiteX2" fmla="*/ 488841 w 656560"/>
                <a:gd name="connsiteY2" fmla="*/ 552450 h 596217"/>
                <a:gd name="connsiteX3" fmla="*/ 60216 w 656560"/>
                <a:gd name="connsiteY3" fmla="*/ 533400 h 596217"/>
                <a:gd name="connsiteX4" fmla="*/ 212616 w 656560"/>
                <a:gd name="connsiteY4" fmla="*/ 0 h 596217"/>
                <a:gd name="connsiteX0" fmla="*/ 212616 w 674007"/>
                <a:gd name="connsiteY0" fmla="*/ 0 h 596217"/>
                <a:gd name="connsiteX1" fmla="*/ 622191 w 674007"/>
                <a:gd name="connsiteY1" fmla="*/ 285750 h 596217"/>
                <a:gd name="connsiteX2" fmla="*/ 488841 w 674007"/>
                <a:gd name="connsiteY2" fmla="*/ 552450 h 596217"/>
                <a:gd name="connsiteX3" fmla="*/ 60216 w 674007"/>
                <a:gd name="connsiteY3" fmla="*/ 533400 h 596217"/>
                <a:gd name="connsiteX4" fmla="*/ 212616 w 674007"/>
                <a:gd name="connsiteY4" fmla="*/ 0 h 596217"/>
                <a:gd name="connsiteX0" fmla="*/ 212616 w 674007"/>
                <a:gd name="connsiteY0" fmla="*/ 0 h 596217"/>
                <a:gd name="connsiteX1" fmla="*/ 622191 w 674007"/>
                <a:gd name="connsiteY1" fmla="*/ 285750 h 596217"/>
                <a:gd name="connsiteX2" fmla="*/ 488841 w 674007"/>
                <a:gd name="connsiteY2" fmla="*/ 552450 h 596217"/>
                <a:gd name="connsiteX3" fmla="*/ 60216 w 674007"/>
                <a:gd name="connsiteY3" fmla="*/ 533400 h 596217"/>
                <a:gd name="connsiteX4" fmla="*/ 212616 w 674007"/>
                <a:gd name="connsiteY4" fmla="*/ 0 h 596217"/>
                <a:gd name="connsiteX0" fmla="*/ 260306 w 721697"/>
                <a:gd name="connsiteY0" fmla="*/ 0 h 612261"/>
                <a:gd name="connsiteX1" fmla="*/ 669881 w 721697"/>
                <a:gd name="connsiteY1" fmla="*/ 285750 h 612261"/>
                <a:gd name="connsiteX2" fmla="*/ 536531 w 721697"/>
                <a:gd name="connsiteY2" fmla="*/ 552450 h 612261"/>
                <a:gd name="connsiteX3" fmla="*/ 55697 w 721697"/>
                <a:gd name="connsiteY3" fmla="*/ 552342 h 612261"/>
                <a:gd name="connsiteX4" fmla="*/ 260306 w 721697"/>
                <a:gd name="connsiteY4" fmla="*/ 0 h 612261"/>
                <a:gd name="connsiteX0" fmla="*/ 260306 w 721697"/>
                <a:gd name="connsiteY0" fmla="*/ 0 h 559759"/>
                <a:gd name="connsiteX1" fmla="*/ 669881 w 721697"/>
                <a:gd name="connsiteY1" fmla="*/ 285750 h 559759"/>
                <a:gd name="connsiteX2" fmla="*/ 536531 w 721697"/>
                <a:gd name="connsiteY2" fmla="*/ 552450 h 559759"/>
                <a:gd name="connsiteX3" fmla="*/ 55697 w 721697"/>
                <a:gd name="connsiteY3" fmla="*/ 552342 h 559759"/>
                <a:gd name="connsiteX4" fmla="*/ 260306 w 721697"/>
                <a:gd name="connsiteY4" fmla="*/ 0 h 559759"/>
                <a:gd name="connsiteX0" fmla="*/ 231274 w 692665"/>
                <a:gd name="connsiteY0" fmla="*/ 0 h 552450"/>
                <a:gd name="connsiteX1" fmla="*/ 640849 w 692665"/>
                <a:gd name="connsiteY1" fmla="*/ 285750 h 552450"/>
                <a:gd name="connsiteX2" fmla="*/ 507499 w 692665"/>
                <a:gd name="connsiteY2" fmla="*/ 552450 h 552450"/>
                <a:gd name="connsiteX3" fmla="*/ 58355 w 692665"/>
                <a:gd name="connsiteY3" fmla="*/ 539106 h 552450"/>
                <a:gd name="connsiteX4" fmla="*/ 231274 w 692665"/>
                <a:gd name="connsiteY4" fmla="*/ 0 h 552450"/>
                <a:gd name="connsiteX0" fmla="*/ 203562 w 664953"/>
                <a:gd name="connsiteY0" fmla="*/ 0 h 552450"/>
                <a:gd name="connsiteX1" fmla="*/ 613137 w 664953"/>
                <a:gd name="connsiteY1" fmla="*/ 285750 h 552450"/>
                <a:gd name="connsiteX2" fmla="*/ 479787 w 664953"/>
                <a:gd name="connsiteY2" fmla="*/ 552450 h 552450"/>
                <a:gd name="connsiteX3" fmla="*/ 30643 w 664953"/>
                <a:gd name="connsiteY3" fmla="*/ 539106 h 552450"/>
                <a:gd name="connsiteX4" fmla="*/ 203562 w 664953"/>
                <a:gd name="connsiteY4" fmla="*/ 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4953" h="552450">
                  <a:moveTo>
                    <a:pt x="203562" y="0"/>
                  </a:moveTo>
                  <a:cubicBezTo>
                    <a:pt x="473437" y="53975"/>
                    <a:pt x="509950" y="136525"/>
                    <a:pt x="613137" y="285750"/>
                  </a:cubicBezTo>
                  <a:cubicBezTo>
                    <a:pt x="689337" y="460375"/>
                    <a:pt x="708387" y="530225"/>
                    <a:pt x="479787" y="552450"/>
                  </a:cubicBezTo>
                  <a:cubicBezTo>
                    <a:pt x="168637" y="425450"/>
                    <a:pt x="273859" y="583016"/>
                    <a:pt x="30643" y="539106"/>
                  </a:cubicBezTo>
                  <a:cubicBezTo>
                    <a:pt x="-117699" y="224002"/>
                    <a:pt x="327387" y="311150"/>
                    <a:pt x="2035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1" name="Group 79">
            <a:extLst>
              <a:ext uri="{FF2B5EF4-FFF2-40B4-BE49-F238E27FC236}">
                <a16:creationId xmlns:a16="http://schemas.microsoft.com/office/drawing/2014/main" id="{78A3EFAE-BAA2-459D-92FA-35F953F205F7}"/>
              </a:ext>
            </a:extLst>
          </p:cNvPr>
          <p:cNvGrpSpPr/>
          <p:nvPr/>
        </p:nvGrpSpPr>
        <p:grpSpPr>
          <a:xfrm>
            <a:off x="2915898" y="3069199"/>
            <a:ext cx="545209" cy="545209"/>
            <a:chOff x="2376865" y="3778393"/>
            <a:chExt cx="297724" cy="297724"/>
          </a:xfrm>
          <a:solidFill>
            <a:schemeClr val="bg1"/>
          </a:solidFill>
        </p:grpSpPr>
        <p:sp>
          <p:nvSpPr>
            <p:cNvPr id="72" name="Oval 80">
              <a:extLst>
                <a:ext uri="{FF2B5EF4-FFF2-40B4-BE49-F238E27FC236}">
                  <a16:creationId xmlns:a16="http://schemas.microsoft.com/office/drawing/2014/main" id="{980C0B06-E80C-4337-B302-5B037B042080}"/>
                </a:ext>
              </a:extLst>
            </p:cNvPr>
            <p:cNvSpPr/>
            <p:nvPr/>
          </p:nvSpPr>
          <p:spPr>
            <a:xfrm>
              <a:off x="2376865" y="3778393"/>
              <a:ext cx="297724" cy="297724"/>
            </a:xfrm>
            <a:prstGeom prst="ellipse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3" name="TextBox 81">
              <a:extLst>
                <a:ext uri="{FF2B5EF4-FFF2-40B4-BE49-F238E27FC236}">
                  <a16:creationId xmlns:a16="http://schemas.microsoft.com/office/drawing/2014/main" id="{DDAEB058-28A8-4DF3-8AE1-F1F08BB67D53}"/>
                </a:ext>
              </a:extLst>
            </p:cNvPr>
            <p:cNvSpPr txBox="1"/>
            <p:nvPr/>
          </p:nvSpPr>
          <p:spPr>
            <a:xfrm>
              <a:off x="2456719" y="3843221"/>
              <a:ext cx="138017" cy="168069"/>
            </a:xfrm>
            <a:prstGeom prst="rect">
              <a:avLst/>
            </a:prstGeom>
            <a:grp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74" name="Group 82">
            <a:extLst>
              <a:ext uri="{FF2B5EF4-FFF2-40B4-BE49-F238E27FC236}">
                <a16:creationId xmlns:a16="http://schemas.microsoft.com/office/drawing/2014/main" id="{4DF151EC-327B-4ED8-8F3A-DC6AE5286EDE}"/>
              </a:ext>
            </a:extLst>
          </p:cNvPr>
          <p:cNvGrpSpPr/>
          <p:nvPr/>
        </p:nvGrpSpPr>
        <p:grpSpPr>
          <a:xfrm>
            <a:off x="4369747" y="3988026"/>
            <a:ext cx="545209" cy="545209"/>
            <a:chOff x="3143872" y="4241436"/>
            <a:chExt cx="297724" cy="297724"/>
          </a:xfrm>
          <a:solidFill>
            <a:schemeClr val="bg1"/>
          </a:solidFill>
        </p:grpSpPr>
        <p:sp>
          <p:nvSpPr>
            <p:cNvPr id="75" name="Oval 83">
              <a:extLst>
                <a:ext uri="{FF2B5EF4-FFF2-40B4-BE49-F238E27FC236}">
                  <a16:creationId xmlns:a16="http://schemas.microsoft.com/office/drawing/2014/main" id="{E21FEB3D-295B-475A-816F-4AF18CC7D71F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TextBox 84">
              <a:extLst>
                <a:ext uri="{FF2B5EF4-FFF2-40B4-BE49-F238E27FC236}">
                  <a16:creationId xmlns:a16="http://schemas.microsoft.com/office/drawing/2014/main" id="{086978A8-D3B7-4CCA-8562-F08310F49BF7}"/>
                </a:ext>
              </a:extLst>
            </p:cNvPr>
            <p:cNvSpPr txBox="1"/>
            <p:nvPr/>
          </p:nvSpPr>
          <p:spPr>
            <a:xfrm>
              <a:off x="3223726" y="4306264"/>
              <a:ext cx="138017" cy="168069"/>
            </a:xfrm>
            <a:prstGeom prst="rect">
              <a:avLst/>
            </a:prstGeom>
            <a:grp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77" name="Group 85">
            <a:extLst>
              <a:ext uri="{FF2B5EF4-FFF2-40B4-BE49-F238E27FC236}">
                <a16:creationId xmlns:a16="http://schemas.microsoft.com/office/drawing/2014/main" id="{152CFC5C-3950-4757-BBCE-A37ECAAF36C9}"/>
              </a:ext>
            </a:extLst>
          </p:cNvPr>
          <p:cNvGrpSpPr/>
          <p:nvPr/>
        </p:nvGrpSpPr>
        <p:grpSpPr>
          <a:xfrm>
            <a:off x="4160489" y="2950717"/>
            <a:ext cx="545209" cy="545209"/>
            <a:chOff x="3143872" y="4241436"/>
            <a:chExt cx="297724" cy="297724"/>
          </a:xfrm>
          <a:solidFill>
            <a:schemeClr val="bg1"/>
          </a:solidFill>
        </p:grpSpPr>
        <p:sp>
          <p:nvSpPr>
            <p:cNvPr id="78" name="Oval 86">
              <a:extLst>
                <a:ext uri="{FF2B5EF4-FFF2-40B4-BE49-F238E27FC236}">
                  <a16:creationId xmlns:a16="http://schemas.microsoft.com/office/drawing/2014/main" id="{8F47B44B-E6DC-42DC-B422-5913673917B6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9" name="TextBox 87">
              <a:extLst>
                <a:ext uri="{FF2B5EF4-FFF2-40B4-BE49-F238E27FC236}">
                  <a16:creationId xmlns:a16="http://schemas.microsoft.com/office/drawing/2014/main" id="{B7D21F81-95E4-4582-89F9-B9B6348FB67D}"/>
                </a:ext>
              </a:extLst>
            </p:cNvPr>
            <p:cNvSpPr txBox="1"/>
            <p:nvPr/>
          </p:nvSpPr>
          <p:spPr>
            <a:xfrm>
              <a:off x="3223726" y="4306264"/>
              <a:ext cx="138017" cy="168069"/>
            </a:xfrm>
            <a:prstGeom prst="rect">
              <a:avLst/>
            </a:prstGeom>
            <a:grp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80" name="Group 88">
            <a:extLst>
              <a:ext uri="{FF2B5EF4-FFF2-40B4-BE49-F238E27FC236}">
                <a16:creationId xmlns:a16="http://schemas.microsoft.com/office/drawing/2014/main" id="{270EE092-FEF9-42A7-AD7C-344BC769BF04}"/>
              </a:ext>
            </a:extLst>
          </p:cNvPr>
          <p:cNvGrpSpPr/>
          <p:nvPr/>
        </p:nvGrpSpPr>
        <p:grpSpPr>
          <a:xfrm>
            <a:off x="3655513" y="3778028"/>
            <a:ext cx="545209" cy="545209"/>
            <a:chOff x="3143872" y="4241436"/>
            <a:chExt cx="297724" cy="297724"/>
          </a:xfrm>
          <a:solidFill>
            <a:schemeClr val="bg1"/>
          </a:solidFill>
        </p:grpSpPr>
        <p:sp>
          <p:nvSpPr>
            <p:cNvPr id="81" name="Oval 89">
              <a:extLst>
                <a:ext uri="{FF2B5EF4-FFF2-40B4-BE49-F238E27FC236}">
                  <a16:creationId xmlns:a16="http://schemas.microsoft.com/office/drawing/2014/main" id="{76568E6C-653F-40B0-BF95-69DFE1BB516C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2" name="TextBox 90">
              <a:extLst>
                <a:ext uri="{FF2B5EF4-FFF2-40B4-BE49-F238E27FC236}">
                  <a16:creationId xmlns:a16="http://schemas.microsoft.com/office/drawing/2014/main" id="{472FBF02-884C-4762-AAA0-ED34F6CB220B}"/>
                </a:ext>
              </a:extLst>
            </p:cNvPr>
            <p:cNvSpPr txBox="1"/>
            <p:nvPr/>
          </p:nvSpPr>
          <p:spPr>
            <a:xfrm>
              <a:off x="3223726" y="4306264"/>
              <a:ext cx="138017" cy="168069"/>
            </a:xfrm>
            <a:prstGeom prst="rect">
              <a:avLst/>
            </a:prstGeom>
            <a:grp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3</a:t>
              </a:r>
            </a:p>
          </p:txBody>
        </p:sp>
      </p:grpSp>
      <p:sp>
        <p:nvSpPr>
          <p:cNvPr id="83" name="Oval 94">
            <a:extLst>
              <a:ext uri="{FF2B5EF4-FFF2-40B4-BE49-F238E27FC236}">
                <a16:creationId xmlns:a16="http://schemas.microsoft.com/office/drawing/2014/main" id="{146EE271-F63F-4B59-B7AC-8226CCE8F848}"/>
              </a:ext>
            </a:extLst>
          </p:cNvPr>
          <p:cNvSpPr/>
          <p:nvPr/>
        </p:nvSpPr>
        <p:spPr>
          <a:xfrm>
            <a:off x="7082327" y="2814798"/>
            <a:ext cx="684000" cy="684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4" name="Oval 38">
            <a:extLst>
              <a:ext uri="{FF2B5EF4-FFF2-40B4-BE49-F238E27FC236}">
                <a16:creationId xmlns:a16="http://schemas.microsoft.com/office/drawing/2014/main" id="{F12ED900-CBC3-49A9-A75B-9342BB8FD9A9}"/>
              </a:ext>
            </a:extLst>
          </p:cNvPr>
          <p:cNvSpPr/>
          <p:nvPr/>
        </p:nvSpPr>
        <p:spPr>
          <a:xfrm>
            <a:off x="7082327" y="3726808"/>
            <a:ext cx="684000" cy="684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5" name="Oval 42">
            <a:extLst>
              <a:ext uri="{FF2B5EF4-FFF2-40B4-BE49-F238E27FC236}">
                <a16:creationId xmlns:a16="http://schemas.microsoft.com/office/drawing/2014/main" id="{DE4DBF49-8A06-4CDE-B988-F26225330D8D}"/>
              </a:ext>
            </a:extLst>
          </p:cNvPr>
          <p:cNvSpPr/>
          <p:nvPr/>
        </p:nvSpPr>
        <p:spPr>
          <a:xfrm>
            <a:off x="7082327" y="4638818"/>
            <a:ext cx="684000" cy="68400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6" name="Oval 46">
            <a:extLst>
              <a:ext uri="{FF2B5EF4-FFF2-40B4-BE49-F238E27FC236}">
                <a16:creationId xmlns:a16="http://schemas.microsoft.com/office/drawing/2014/main" id="{821D69B6-FC6F-4479-9F33-183E92774061}"/>
              </a:ext>
            </a:extLst>
          </p:cNvPr>
          <p:cNvSpPr/>
          <p:nvPr/>
        </p:nvSpPr>
        <p:spPr>
          <a:xfrm>
            <a:off x="7082327" y="5550828"/>
            <a:ext cx="684000" cy="6840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7" name="Rounded Rectangle 9">
            <a:extLst>
              <a:ext uri="{FF2B5EF4-FFF2-40B4-BE49-F238E27FC236}">
                <a16:creationId xmlns:a16="http://schemas.microsoft.com/office/drawing/2014/main" id="{118BBD7F-BD62-4EDF-A1FE-4C301345887B}"/>
              </a:ext>
            </a:extLst>
          </p:cNvPr>
          <p:cNvSpPr>
            <a:spLocks/>
          </p:cNvSpPr>
          <p:nvPr/>
        </p:nvSpPr>
        <p:spPr>
          <a:xfrm>
            <a:off x="7283442" y="3918526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8" name="Donut 6">
            <a:extLst>
              <a:ext uri="{FF2B5EF4-FFF2-40B4-BE49-F238E27FC236}">
                <a16:creationId xmlns:a16="http://schemas.microsoft.com/office/drawing/2014/main" id="{9E13AA75-4BF6-4F6E-B986-4CFF20BFFEBE}"/>
              </a:ext>
            </a:extLst>
          </p:cNvPr>
          <p:cNvSpPr>
            <a:spLocks noChangeAspect="1"/>
          </p:cNvSpPr>
          <p:nvPr/>
        </p:nvSpPr>
        <p:spPr>
          <a:xfrm>
            <a:off x="7251288" y="4800300"/>
            <a:ext cx="346079" cy="34607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9" name="Freeform 31">
            <a:extLst>
              <a:ext uri="{FF2B5EF4-FFF2-40B4-BE49-F238E27FC236}">
                <a16:creationId xmlns:a16="http://schemas.microsoft.com/office/drawing/2014/main" id="{E27E9ABC-04D6-41D4-9AA9-5D40FB4E86FE}"/>
              </a:ext>
            </a:extLst>
          </p:cNvPr>
          <p:cNvSpPr>
            <a:spLocks noChangeAspect="1"/>
          </p:cNvSpPr>
          <p:nvPr/>
        </p:nvSpPr>
        <p:spPr>
          <a:xfrm rot="8580000">
            <a:off x="7262172" y="2995075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0" name="Rectangle 1">
            <a:extLst>
              <a:ext uri="{FF2B5EF4-FFF2-40B4-BE49-F238E27FC236}">
                <a16:creationId xmlns:a16="http://schemas.microsoft.com/office/drawing/2014/main" id="{9576F08B-587A-45A3-91AB-8DE3E715B5ED}"/>
              </a:ext>
            </a:extLst>
          </p:cNvPr>
          <p:cNvSpPr>
            <a:spLocks noChangeAspect="1"/>
          </p:cNvSpPr>
          <p:nvPr/>
        </p:nvSpPr>
        <p:spPr>
          <a:xfrm>
            <a:off x="7277599" y="5746382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91" name="Group 35">
            <a:extLst>
              <a:ext uri="{FF2B5EF4-FFF2-40B4-BE49-F238E27FC236}">
                <a16:creationId xmlns:a16="http://schemas.microsoft.com/office/drawing/2014/main" id="{41971905-1583-4542-9540-D059AB269C8B}"/>
              </a:ext>
            </a:extLst>
          </p:cNvPr>
          <p:cNvGrpSpPr/>
          <p:nvPr/>
        </p:nvGrpSpPr>
        <p:grpSpPr>
          <a:xfrm>
            <a:off x="8034516" y="2802855"/>
            <a:ext cx="3842956" cy="707886"/>
            <a:chOff x="592509" y="1556792"/>
            <a:chExt cx="2361076" cy="707886"/>
          </a:xfrm>
        </p:grpSpPr>
        <p:sp>
          <p:nvSpPr>
            <p:cNvPr id="92" name="TextBox 105">
              <a:extLst>
                <a:ext uri="{FF2B5EF4-FFF2-40B4-BE49-F238E27FC236}">
                  <a16:creationId xmlns:a16="http://schemas.microsoft.com/office/drawing/2014/main" id="{C6FA4CCD-7263-4AA0-BDEA-2FB797BE823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93" name="TextBox 106">
              <a:extLst>
                <a:ext uri="{FF2B5EF4-FFF2-40B4-BE49-F238E27FC236}">
                  <a16:creationId xmlns:a16="http://schemas.microsoft.com/office/drawing/2014/main" id="{74BE3B02-5A58-4454-8A2A-9F3B65B74264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39">
            <a:extLst>
              <a:ext uri="{FF2B5EF4-FFF2-40B4-BE49-F238E27FC236}">
                <a16:creationId xmlns:a16="http://schemas.microsoft.com/office/drawing/2014/main" id="{8CB0105B-A0BB-41C4-A92A-77F7D2DB80B7}"/>
              </a:ext>
            </a:extLst>
          </p:cNvPr>
          <p:cNvGrpSpPr/>
          <p:nvPr/>
        </p:nvGrpSpPr>
        <p:grpSpPr>
          <a:xfrm>
            <a:off x="8034516" y="3714865"/>
            <a:ext cx="3842956" cy="707886"/>
            <a:chOff x="592509" y="1556792"/>
            <a:chExt cx="2361076" cy="707886"/>
          </a:xfrm>
        </p:grpSpPr>
        <p:sp>
          <p:nvSpPr>
            <p:cNvPr id="95" name="TextBox 108">
              <a:extLst>
                <a:ext uri="{FF2B5EF4-FFF2-40B4-BE49-F238E27FC236}">
                  <a16:creationId xmlns:a16="http://schemas.microsoft.com/office/drawing/2014/main" id="{365C82AF-0A31-4CEF-9B92-193A2B9B369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" name="TextBox 109">
              <a:extLst>
                <a:ext uri="{FF2B5EF4-FFF2-40B4-BE49-F238E27FC236}">
                  <a16:creationId xmlns:a16="http://schemas.microsoft.com/office/drawing/2014/main" id="{6C092004-76DE-4C8D-B032-3EC325F426A2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43">
            <a:extLst>
              <a:ext uri="{FF2B5EF4-FFF2-40B4-BE49-F238E27FC236}">
                <a16:creationId xmlns:a16="http://schemas.microsoft.com/office/drawing/2014/main" id="{211EA213-399D-4286-B338-3A43DE056F16}"/>
              </a:ext>
            </a:extLst>
          </p:cNvPr>
          <p:cNvGrpSpPr/>
          <p:nvPr/>
        </p:nvGrpSpPr>
        <p:grpSpPr>
          <a:xfrm>
            <a:off x="8034516" y="4626875"/>
            <a:ext cx="3842956" cy="707886"/>
            <a:chOff x="592509" y="1556792"/>
            <a:chExt cx="2361076" cy="707886"/>
          </a:xfrm>
        </p:grpSpPr>
        <p:sp>
          <p:nvSpPr>
            <p:cNvPr id="98" name="TextBox 111">
              <a:extLst>
                <a:ext uri="{FF2B5EF4-FFF2-40B4-BE49-F238E27FC236}">
                  <a16:creationId xmlns:a16="http://schemas.microsoft.com/office/drawing/2014/main" id="{03DCB7E0-D50E-48DF-B271-03D270DE9C1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99" name="TextBox 112">
              <a:extLst>
                <a:ext uri="{FF2B5EF4-FFF2-40B4-BE49-F238E27FC236}">
                  <a16:creationId xmlns:a16="http://schemas.microsoft.com/office/drawing/2014/main" id="{CD918A02-15B0-4E6E-9A4C-3707DC26190B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47">
            <a:extLst>
              <a:ext uri="{FF2B5EF4-FFF2-40B4-BE49-F238E27FC236}">
                <a16:creationId xmlns:a16="http://schemas.microsoft.com/office/drawing/2014/main" id="{402229B4-369D-4535-BC88-C9732F9253F8}"/>
              </a:ext>
            </a:extLst>
          </p:cNvPr>
          <p:cNvGrpSpPr/>
          <p:nvPr/>
        </p:nvGrpSpPr>
        <p:grpSpPr>
          <a:xfrm>
            <a:off x="8034516" y="5538885"/>
            <a:ext cx="3842956" cy="707886"/>
            <a:chOff x="592509" y="1556792"/>
            <a:chExt cx="2361076" cy="707886"/>
          </a:xfrm>
        </p:grpSpPr>
        <p:sp>
          <p:nvSpPr>
            <p:cNvPr id="101" name="TextBox 114">
              <a:extLst>
                <a:ext uri="{FF2B5EF4-FFF2-40B4-BE49-F238E27FC236}">
                  <a16:creationId xmlns:a16="http://schemas.microsoft.com/office/drawing/2014/main" id="{5895018D-5A3C-4C55-80A8-56FF12EFCFEF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" name="TextBox 115">
              <a:extLst>
                <a:ext uri="{FF2B5EF4-FFF2-40B4-BE49-F238E27FC236}">
                  <a16:creationId xmlns:a16="http://schemas.microsoft.com/office/drawing/2014/main" id="{1A3F8AD2-9CAD-41A7-83EC-1F5A148BFF47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3" name="TextBox 138">
            <a:extLst>
              <a:ext uri="{FF2B5EF4-FFF2-40B4-BE49-F238E27FC236}">
                <a16:creationId xmlns:a16="http://schemas.microsoft.com/office/drawing/2014/main" id="{64A8BF37-FFB1-4A7C-94F3-62ED34E1C563}"/>
              </a:ext>
            </a:extLst>
          </p:cNvPr>
          <p:cNvSpPr txBox="1"/>
          <p:nvPr/>
        </p:nvSpPr>
        <p:spPr>
          <a:xfrm>
            <a:off x="6982706" y="668312"/>
            <a:ext cx="4680758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5"/>
                </a:solidFill>
                <a:latin typeface="+mj-lt"/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690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9">
            <a:extLst>
              <a:ext uri="{FF2B5EF4-FFF2-40B4-BE49-F238E27FC236}">
                <a16:creationId xmlns:a16="http://schemas.microsoft.com/office/drawing/2014/main" id="{7F406EDE-FDDC-44FF-9BAF-8E910E79C9D3}"/>
              </a:ext>
            </a:extLst>
          </p:cNvPr>
          <p:cNvSpPr/>
          <p:nvPr/>
        </p:nvSpPr>
        <p:spPr>
          <a:xfrm>
            <a:off x="5186511" y="1076752"/>
            <a:ext cx="6209047" cy="118206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D675B1A-6F17-4710-A194-372FE9EFF4E5}"/>
              </a:ext>
            </a:extLst>
          </p:cNvPr>
          <p:cNvGrpSpPr/>
          <p:nvPr/>
        </p:nvGrpSpPr>
        <p:grpSpPr>
          <a:xfrm>
            <a:off x="5586656" y="1178467"/>
            <a:ext cx="1526872" cy="900096"/>
            <a:chOff x="4139952" y="1998365"/>
            <a:chExt cx="1309549" cy="77198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11CB995-2BD8-48B6-8159-BC6547FE5422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05BD89E-6906-4D74-A7A3-994AB7F56DD3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EFAB5C8-C117-40EE-9BF4-587A7330FACE}"/>
              </a:ext>
            </a:extLst>
          </p:cNvPr>
          <p:cNvGrpSpPr/>
          <p:nvPr/>
        </p:nvGrpSpPr>
        <p:grpSpPr>
          <a:xfrm>
            <a:off x="7664886" y="1167362"/>
            <a:ext cx="1526872" cy="900096"/>
            <a:chOff x="4139952" y="1998365"/>
            <a:chExt cx="1309549" cy="77198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3034869-3B5B-4EF3-BE85-30BB5657611B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DE1212F-7B8D-4C7A-AC3E-6AC3D1D5156E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18EF8CF-A55D-45DB-9CF0-8C0FC73A91A9}"/>
              </a:ext>
            </a:extLst>
          </p:cNvPr>
          <p:cNvGrpSpPr/>
          <p:nvPr/>
        </p:nvGrpSpPr>
        <p:grpSpPr>
          <a:xfrm>
            <a:off x="9743114" y="1167362"/>
            <a:ext cx="1526872" cy="900096"/>
            <a:chOff x="4139952" y="1998365"/>
            <a:chExt cx="1309549" cy="77198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0C90BEA-6891-4968-B0E6-0F5AA374D9C2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751D09E-B0BD-4843-8B64-5DF1A74A3366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4F3E7B9-D0E7-4510-8FE4-81C5BD3785A9}"/>
              </a:ext>
            </a:extLst>
          </p:cNvPr>
          <p:cNvCxnSpPr/>
          <p:nvPr/>
        </p:nvCxnSpPr>
        <p:spPr>
          <a:xfrm>
            <a:off x="7389207" y="1324577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A3E5878-7331-4892-9480-057BF86C84A9}"/>
              </a:ext>
            </a:extLst>
          </p:cNvPr>
          <p:cNvCxnSpPr/>
          <p:nvPr/>
        </p:nvCxnSpPr>
        <p:spPr>
          <a:xfrm>
            <a:off x="9467437" y="1335277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9">
            <a:extLst>
              <a:ext uri="{FF2B5EF4-FFF2-40B4-BE49-F238E27FC236}">
                <a16:creationId xmlns:a16="http://schemas.microsoft.com/office/drawing/2014/main" id="{F1C109CF-C9D0-4A24-85DE-737A363F8618}"/>
              </a:ext>
            </a:extLst>
          </p:cNvPr>
          <p:cNvSpPr/>
          <p:nvPr/>
        </p:nvSpPr>
        <p:spPr>
          <a:xfrm>
            <a:off x="5186511" y="2542179"/>
            <a:ext cx="6209047" cy="118206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5964D8E-4CED-42BF-9D28-F8DC11880FFF}"/>
              </a:ext>
            </a:extLst>
          </p:cNvPr>
          <p:cNvGrpSpPr/>
          <p:nvPr/>
        </p:nvGrpSpPr>
        <p:grpSpPr>
          <a:xfrm>
            <a:off x="5586656" y="2643894"/>
            <a:ext cx="1526872" cy="900096"/>
            <a:chOff x="4139952" y="1998365"/>
            <a:chExt cx="1309549" cy="77198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47909E2-F989-4C55-B5E2-99B8720FED02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770E5ED-6431-4E0F-8C57-6873881782B1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010C362-EB94-4018-9858-55BDEA08E63D}"/>
              </a:ext>
            </a:extLst>
          </p:cNvPr>
          <p:cNvGrpSpPr/>
          <p:nvPr/>
        </p:nvGrpSpPr>
        <p:grpSpPr>
          <a:xfrm>
            <a:off x="7664886" y="2632789"/>
            <a:ext cx="1526872" cy="900096"/>
            <a:chOff x="4139952" y="1998365"/>
            <a:chExt cx="1309549" cy="77198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717596A-A415-4303-A5A4-81B2E6982A5F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7672A1B-4E2C-4EBF-BFBD-ABDFE705E015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9C2A6B7-0D40-4939-B3EF-E2FBA0640CE0}"/>
              </a:ext>
            </a:extLst>
          </p:cNvPr>
          <p:cNvGrpSpPr/>
          <p:nvPr/>
        </p:nvGrpSpPr>
        <p:grpSpPr>
          <a:xfrm>
            <a:off x="9743114" y="2632789"/>
            <a:ext cx="1526872" cy="900096"/>
            <a:chOff x="4139952" y="1998365"/>
            <a:chExt cx="1309549" cy="77198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99C5523-EFD1-4AB2-A2B5-BD4FDD3D2A75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53DF9B2-031F-4941-BD86-BAB67E7ECE6B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D27A6D1-547D-45C5-98C5-360F6203AF96}"/>
              </a:ext>
            </a:extLst>
          </p:cNvPr>
          <p:cNvCxnSpPr/>
          <p:nvPr/>
        </p:nvCxnSpPr>
        <p:spPr>
          <a:xfrm>
            <a:off x="7389207" y="2790004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84305C9-7236-47C2-8407-5472A81B2796}"/>
              </a:ext>
            </a:extLst>
          </p:cNvPr>
          <p:cNvCxnSpPr/>
          <p:nvPr/>
        </p:nvCxnSpPr>
        <p:spPr>
          <a:xfrm>
            <a:off x="9467437" y="2800704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F8D4529F-300E-42FF-BE74-2A6F62C842ED}"/>
              </a:ext>
            </a:extLst>
          </p:cNvPr>
          <p:cNvSpPr txBox="1"/>
          <p:nvPr/>
        </p:nvSpPr>
        <p:spPr>
          <a:xfrm>
            <a:off x="447468" y="3618057"/>
            <a:ext cx="411288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6EF3310-EA70-4275-99CE-59C69245AC95}"/>
              </a:ext>
            </a:extLst>
          </p:cNvPr>
          <p:cNvSpPr txBox="1"/>
          <p:nvPr/>
        </p:nvSpPr>
        <p:spPr>
          <a:xfrm>
            <a:off x="1407723" y="4421436"/>
            <a:ext cx="483265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4400" b="1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52" name="Group 82">
            <a:extLst>
              <a:ext uri="{FF2B5EF4-FFF2-40B4-BE49-F238E27FC236}">
                <a16:creationId xmlns:a16="http://schemas.microsoft.com/office/drawing/2014/main" id="{B77A150C-8731-4B9F-A8F8-8608221DD6F7}"/>
              </a:ext>
            </a:extLst>
          </p:cNvPr>
          <p:cNvGrpSpPr/>
          <p:nvPr/>
        </p:nvGrpSpPr>
        <p:grpSpPr>
          <a:xfrm>
            <a:off x="1944811" y="5344766"/>
            <a:ext cx="3990767" cy="1314750"/>
            <a:chOff x="581891" y="2857852"/>
            <a:chExt cx="6301148" cy="131475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9D20EDE-A20F-436D-9FB4-E4AE4DB192F6}"/>
                </a:ext>
              </a:extLst>
            </p:cNvPr>
            <p:cNvSpPr txBox="1"/>
            <p:nvPr/>
          </p:nvSpPr>
          <p:spPr>
            <a:xfrm>
              <a:off x="581891" y="3341605"/>
              <a:ext cx="63011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42E9FF9-3DE7-4909-A404-73806975B054}"/>
                </a:ext>
              </a:extLst>
            </p:cNvPr>
            <p:cNvSpPr txBox="1"/>
            <p:nvPr/>
          </p:nvSpPr>
          <p:spPr>
            <a:xfrm>
              <a:off x="581891" y="2857852"/>
              <a:ext cx="6301148" cy="5155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Power 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7146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F1B807FF-6DA4-429D-AD0B-DD5A0DBF371A}"/>
              </a:ext>
            </a:extLst>
          </p:cNvPr>
          <p:cNvSpPr/>
          <p:nvPr/>
        </p:nvSpPr>
        <p:spPr>
          <a:xfrm>
            <a:off x="4705077" y="2040595"/>
            <a:ext cx="3044834" cy="273748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B61F9F-F933-41C0-B6F9-D194AACD0F61}"/>
              </a:ext>
            </a:extLst>
          </p:cNvPr>
          <p:cNvSpPr txBox="1"/>
          <p:nvPr/>
        </p:nvSpPr>
        <p:spPr>
          <a:xfrm>
            <a:off x="5284067" y="1473086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STRENGTHS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24BE57-2D33-4195-BF44-8DA12D79687A}"/>
              </a:ext>
            </a:extLst>
          </p:cNvPr>
          <p:cNvSpPr txBox="1"/>
          <p:nvPr/>
        </p:nvSpPr>
        <p:spPr>
          <a:xfrm>
            <a:off x="7853122" y="3261798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OPPORTUNITIES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7C1DD3-303F-4E94-8F25-2DA4AC386D03}"/>
              </a:ext>
            </a:extLst>
          </p:cNvPr>
          <p:cNvSpPr txBox="1"/>
          <p:nvPr/>
        </p:nvSpPr>
        <p:spPr>
          <a:xfrm>
            <a:off x="2956578" y="3261798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WEAKNESS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963554-9C68-4D7F-AF82-C34FE9527A3D}"/>
              </a:ext>
            </a:extLst>
          </p:cNvPr>
          <p:cNvSpPr txBox="1"/>
          <p:nvPr/>
        </p:nvSpPr>
        <p:spPr>
          <a:xfrm>
            <a:off x="5284067" y="4933412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THREATS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1676C66-9626-43BD-8E57-5E89DB6A6E4D}"/>
              </a:ext>
            </a:extLst>
          </p:cNvPr>
          <p:cNvGrpSpPr/>
          <p:nvPr/>
        </p:nvGrpSpPr>
        <p:grpSpPr>
          <a:xfrm>
            <a:off x="4067923" y="1474921"/>
            <a:ext cx="1418150" cy="1419242"/>
            <a:chOff x="1574372" y="2420888"/>
            <a:chExt cx="1557468" cy="1549192"/>
          </a:xfrm>
          <a:solidFill>
            <a:schemeClr val="accent3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9569B0BD-348E-4575-95AC-D367AFAFFD78}"/>
                </a:ext>
              </a:extLst>
            </p:cNvPr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B6E49ED-D0E4-4682-BEC5-36D9750DE227}"/>
                </a:ext>
              </a:extLst>
            </p:cNvPr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EF8103F-06FA-4F78-8835-232E8132E753}"/>
                </a:ext>
              </a:extLst>
            </p:cNvPr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8ECD888-F736-437B-A38C-9BD65ACAAD8C}"/>
              </a:ext>
            </a:extLst>
          </p:cNvPr>
          <p:cNvGrpSpPr/>
          <p:nvPr/>
        </p:nvGrpSpPr>
        <p:grpSpPr>
          <a:xfrm flipH="1">
            <a:off x="6959299" y="1474921"/>
            <a:ext cx="1418150" cy="1419242"/>
            <a:chOff x="1480223" y="2420888"/>
            <a:chExt cx="1557468" cy="1549192"/>
          </a:xfrm>
          <a:solidFill>
            <a:schemeClr val="accent4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D3C60B9F-62CE-4795-9DEE-AA8BE729835A}"/>
                </a:ext>
              </a:extLst>
            </p:cNvPr>
            <p:cNvSpPr/>
            <p:nvPr/>
          </p:nvSpPr>
          <p:spPr>
            <a:xfrm>
              <a:off x="1480223" y="2420888"/>
              <a:ext cx="1386746" cy="1386745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17D691E-DFCB-4E06-9D5D-9C8D20809C8D}"/>
                </a:ext>
              </a:extLst>
            </p:cNvPr>
            <p:cNvSpPr/>
            <p:nvPr/>
          </p:nvSpPr>
          <p:spPr>
            <a:xfrm>
              <a:off x="2173595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BCDE7CC-D65E-434A-BA00-F7D037C4DBDC}"/>
                </a:ext>
              </a:extLst>
            </p:cNvPr>
            <p:cNvSpPr/>
            <p:nvPr/>
          </p:nvSpPr>
          <p:spPr>
            <a:xfrm rot="5400000">
              <a:off x="1264182" y="3322032"/>
              <a:ext cx="864097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AF99D6D-9C52-4DD3-AC3C-73EBCE7BD0F9}"/>
              </a:ext>
            </a:extLst>
          </p:cNvPr>
          <p:cNvGrpSpPr/>
          <p:nvPr/>
        </p:nvGrpSpPr>
        <p:grpSpPr>
          <a:xfrm rot="16200000">
            <a:off x="4068469" y="3882271"/>
            <a:ext cx="1418150" cy="1419242"/>
            <a:chOff x="1574372" y="2420888"/>
            <a:chExt cx="1557468" cy="1549192"/>
          </a:xfr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12B06DE7-3CFF-4E57-93DE-0D78094F6EC2}"/>
                </a:ext>
              </a:extLst>
            </p:cNvPr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66EA25-84A3-4649-80DB-AD671AB47703}"/>
                </a:ext>
              </a:extLst>
            </p:cNvPr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6111D2E-3435-4C53-92A8-913E0693BEF6}"/>
                </a:ext>
              </a:extLst>
            </p:cNvPr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D2DBEB6-EAA5-4747-B091-EE05452244DF}"/>
              </a:ext>
            </a:extLst>
          </p:cNvPr>
          <p:cNvGrpSpPr/>
          <p:nvPr/>
        </p:nvGrpSpPr>
        <p:grpSpPr>
          <a:xfrm rot="5400000" flipH="1">
            <a:off x="6961660" y="3887041"/>
            <a:ext cx="1418152" cy="1409719"/>
            <a:chOff x="1574370" y="2327313"/>
            <a:chExt cx="1557470" cy="1538797"/>
          </a:xfr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33106CEC-4AB7-4F9E-816E-7AF89EBE509E}"/>
                </a:ext>
              </a:extLst>
            </p:cNvPr>
            <p:cNvSpPr/>
            <p:nvPr/>
          </p:nvSpPr>
          <p:spPr>
            <a:xfrm>
              <a:off x="1574372" y="2327313"/>
              <a:ext cx="1386745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ACFEA24-704D-4F48-8A6F-E32BED03C541}"/>
                </a:ext>
              </a:extLst>
            </p:cNvPr>
            <p:cNvSpPr/>
            <p:nvPr/>
          </p:nvSpPr>
          <p:spPr>
            <a:xfrm>
              <a:off x="2267744" y="2327314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77B7AC7-679F-4500-9C88-ED2AB4F0F15D}"/>
                </a:ext>
              </a:extLst>
            </p:cNvPr>
            <p:cNvSpPr/>
            <p:nvPr/>
          </p:nvSpPr>
          <p:spPr>
            <a:xfrm rot="5400000">
              <a:off x="1358321" y="3218061"/>
              <a:ext cx="864098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pic>
        <p:nvPicPr>
          <p:cNvPr id="24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420ADEA4-7DD0-4151-9546-BA5924891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85331" y="1596045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14F89994-2651-4FC3-B743-886D578F1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129" y="2809784"/>
            <a:ext cx="618946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B5EE95A3-A2B6-492D-B7F2-0BAFCBED5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947173" y="3795529"/>
            <a:ext cx="618946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893482EE-AF19-452C-A887-A9A7E1D57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646874" y="5017000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66318AAA-12B0-4046-8C05-7849BC1E1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85331" y="5040706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AEA772E-C9D3-48F4-8C9B-996AFFB5A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646874" y="1560093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B65093A1-2E43-4E8A-886F-72BF33E62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241" y="2824212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7116EE51-0312-40A6-AF6F-679F36A99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58284" y="3809957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E36A6D3D-F534-45AE-A76E-40BE19D2EB02}"/>
              </a:ext>
            </a:extLst>
          </p:cNvPr>
          <p:cNvGrpSpPr/>
          <p:nvPr/>
        </p:nvGrpSpPr>
        <p:grpSpPr>
          <a:xfrm>
            <a:off x="5336727" y="3038003"/>
            <a:ext cx="1781534" cy="728994"/>
            <a:chOff x="3681233" y="2551862"/>
            <a:chExt cx="1781534" cy="72899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92F6DD8-D986-4D0B-A13C-9EEA819C554A}"/>
                </a:ext>
              </a:extLst>
            </p:cNvPr>
            <p:cNvSpPr txBox="1"/>
            <p:nvPr/>
          </p:nvSpPr>
          <p:spPr>
            <a:xfrm>
              <a:off x="3681233" y="2593194"/>
              <a:ext cx="17815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SWOT</a:t>
              </a:r>
              <a:endParaRPr lang="ko-KR" alt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A896D3D-33EF-4B1B-9520-375637D59B45}"/>
                </a:ext>
              </a:extLst>
            </p:cNvPr>
            <p:cNvSpPr/>
            <p:nvPr/>
          </p:nvSpPr>
          <p:spPr>
            <a:xfrm>
              <a:off x="3762000" y="2551862"/>
              <a:ext cx="1620000" cy="7200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B32DE04-EDA7-4A68-8CD6-F290C48879A0}"/>
                </a:ext>
              </a:extLst>
            </p:cNvPr>
            <p:cNvSpPr/>
            <p:nvPr/>
          </p:nvSpPr>
          <p:spPr>
            <a:xfrm>
              <a:off x="3762000" y="3208848"/>
              <a:ext cx="1620000" cy="7200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04A92E8F-7A07-4074-8F77-EAAFB747EEBB}"/>
              </a:ext>
            </a:extLst>
          </p:cNvPr>
          <p:cNvSpPr txBox="1"/>
          <p:nvPr/>
        </p:nvSpPr>
        <p:spPr>
          <a:xfrm>
            <a:off x="5033357" y="2131045"/>
            <a:ext cx="2388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4914A85-C67F-4213-954C-0E86DAD39903}"/>
              </a:ext>
            </a:extLst>
          </p:cNvPr>
          <p:cNvSpPr txBox="1"/>
          <p:nvPr/>
        </p:nvSpPr>
        <p:spPr>
          <a:xfrm>
            <a:off x="5033357" y="3842959"/>
            <a:ext cx="2388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BF7A8B6-D6DF-4E88-97BF-7170F87C9DEE}"/>
              </a:ext>
            </a:extLst>
          </p:cNvPr>
          <p:cNvGrpSpPr/>
          <p:nvPr/>
        </p:nvGrpSpPr>
        <p:grpSpPr>
          <a:xfrm>
            <a:off x="1020648" y="4408061"/>
            <a:ext cx="2752932" cy="1107996"/>
            <a:chOff x="6210996" y="1433695"/>
            <a:chExt cx="1712589" cy="78825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5B6EF09-9206-418D-9740-CB1E72D01CC8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63750BA-1827-4241-A243-48B7BFCFDA5F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E6785AA-9AA5-487A-B6DD-8CF7FA55DFAB}"/>
              </a:ext>
            </a:extLst>
          </p:cNvPr>
          <p:cNvGrpSpPr/>
          <p:nvPr/>
        </p:nvGrpSpPr>
        <p:grpSpPr>
          <a:xfrm>
            <a:off x="1020648" y="1311757"/>
            <a:ext cx="2752932" cy="1107996"/>
            <a:chOff x="6210996" y="1433695"/>
            <a:chExt cx="1712589" cy="78825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7E4B4B5-C596-4A15-A9EF-B9DF6298518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A8BC973-501D-4B8E-87C1-B0EB22AAF19B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8F514AA-64D8-462F-A185-48AE445AC99B}"/>
              </a:ext>
            </a:extLst>
          </p:cNvPr>
          <p:cNvGrpSpPr/>
          <p:nvPr/>
        </p:nvGrpSpPr>
        <p:grpSpPr>
          <a:xfrm>
            <a:off x="8680468" y="4408061"/>
            <a:ext cx="2733956" cy="1107996"/>
            <a:chOff x="6210996" y="1433695"/>
            <a:chExt cx="1712589" cy="78825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92BBE48-EF04-451F-A034-9B985359F810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1F5B401-7EA8-47A3-BAD7-13CEAC3AF708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699F710-7EFB-4EAA-91C0-4AD35A25DE54}"/>
              </a:ext>
            </a:extLst>
          </p:cNvPr>
          <p:cNvGrpSpPr/>
          <p:nvPr/>
        </p:nvGrpSpPr>
        <p:grpSpPr>
          <a:xfrm>
            <a:off x="8680468" y="1311757"/>
            <a:ext cx="2733956" cy="1107996"/>
            <a:chOff x="6210996" y="1433695"/>
            <a:chExt cx="1712589" cy="78825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D5AEC20-8C66-48D5-969B-3E5AFF5369C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9C59ADB-AF14-4F56-9A35-154E0FA88103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5">
            <a:extLst>
              <a:ext uri="{FF2B5EF4-FFF2-40B4-BE49-F238E27FC236}">
                <a16:creationId xmlns:a16="http://schemas.microsoft.com/office/drawing/2014/main" id="{62FCDA44-6A11-4862-AC43-2EE435C27F3A}"/>
              </a:ext>
            </a:extLst>
          </p:cNvPr>
          <p:cNvSpPr/>
          <p:nvPr/>
        </p:nvSpPr>
        <p:spPr>
          <a:xfrm>
            <a:off x="4930415" y="408258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PORTFOLIO</a:t>
            </a:r>
          </a:p>
        </p:txBody>
      </p:sp>
      <p:sp>
        <p:nvSpPr>
          <p:cNvPr id="15" name="직사각형 6">
            <a:extLst>
              <a:ext uri="{FF2B5EF4-FFF2-40B4-BE49-F238E27FC236}">
                <a16:creationId xmlns:a16="http://schemas.microsoft.com/office/drawing/2014/main" id="{9266FBDC-2D84-4241-A1FD-123F18935DC5}"/>
              </a:ext>
            </a:extLst>
          </p:cNvPr>
          <p:cNvSpPr/>
          <p:nvPr/>
        </p:nvSpPr>
        <p:spPr>
          <a:xfrm>
            <a:off x="4930414" y="1128896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857BB9-368F-4C04-979B-4E8515CF3BDE}"/>
              </a:ext>
            </a:extLst>
          </p:cNvPr>
          <p:cNvSpPr txBox="1"/>
          <p:nvPr/>
        </p:nvSpPr>
        <p:spPr>
          <a:xfrm>
            <a:off x="4644850" y="2307460"/>
            <a:ext cx="5493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4A66FC-E2EB-4D90-BF32-61E4AB230ECC}"/>
              </a:ext>
            </a:extLst>
          </p:cNvPr>
          <p:cNvSpPr txBox="1"/>
          <p:nvPr/>
        </p:nvSpPr>
        <p:spPr>
          <a:xfrm>
            <a:off x="4644851" y="2956519"/>
            <a:ext cx="5493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C85BFCC-C26F-4356-95AB-BF0E87D0E96C}"/>
              </a:ext>
            </a:extLst>
          </p:cNvPr>
          <p:cNvGrpSpPr/>
          <p:nvPr/>
        </p:nvGrpSpPr>
        <p:grpSpPr>
          <a:xfrm>
            <a:off x="4644850" y="4331439"/>
            <a:ext cx="1541930" cy="1750270"/>
            <a:chOff x="7577191" y="234924"/>
            <a:chExt cx="1956955" cy="175027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9CD29F0-7F5C-402D-9582-EB9DDA4CAE41}"/>
                </a:ext>
              </a:extLst>
            </p:cNvPr>
            <p:cNvSpPr txBox="1"/>
            <p:nvPr/>
          </p:nvSpPr>
          <p:spPr>
            <a:xfrm>
              <a:off x="7577191" y="234924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$350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A6E7178-7876-40B0-B9D5-04E9DD712B2C}"/>
                </a:ext>
              </a:extLst>
            </p:cNvPr>
            <p:cNvGrpSpPr/>
            <p:nvPr/>
          </p:nvGrpSpPr>
          <p:grpSpPr>
            <a:xfrm>
              <a:off x="7577191" y="864827"/>
              <a:ext cx="1956955" cy="1120367"/>
              <a:chOff x="803640" y="3362835"/>
              <a:chExt cx="2059657" cy="840274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03F521D-E767-4F5A-8505-AEB1970AB78C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1E9A9FD-8D76-4BD9-8154-BCC9E56C545E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E0D8547-7E97-4236-9606-1E92E3281612}"/>
              </a:ext>
            </a:extLst>
          </p:cNvPr>
          <p:cNvGrpSpPr/>
          <p:nvPr/>
        </p:nvGrpSpPr>
        <p:grpSpPr>
          <a:xfrm>
            <a:off x="6620649" y="4331439"/>
            <a:ext cx="1541930" cy="1750270"/>
            <a:chOff x="7577191" y="1784099"/>
            <a:chExt cx="1956955" cy="175027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503425D-F2F4-481D-A627-46AA13DA4D94}"/>
                </a:ext>
              </a:extLst>
            </p:cNvPr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$250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FF5574C-8ED0-4776-A23E-27E4D1D33B2C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1120367"/>
              <a:chOff x="803640" y="3362835"/>
              <a:chExt cx="2059657" cy="840274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F6F1F58-8F88-487C-A168-71B2E296DD1B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A75B945-01B3-4AF2-A275-3F7D42FECA2F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1D51B0D-FFCE-45A4-A293-CEDED8C1E4AE}"/>
              </a:ext>
            </a:extLst>
          </p:cNvPr>
          <p:cNvGrpSpPr/>
          <p:nvPr/>
        </p:nvGrpSpPr>
        <p:grpSpPr>
          <a:xfrm>
            <a:off x="8596449" y="4331439"/>
            <a:ext cx="1541930" cy="1750270"/>
            <a:chOff x="7577191" y="1784099"/>
            <a:chExt cx="1956955" cy="175027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E05D624-14FD-42F6-92AE-61AC81833829}"/>
                </a:ext>
              </a:extLst>
            </p:cNvPr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$150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67AA561-1D98-4D6F-B22B-E2E729EE758B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1120367"/>
              <a:chOff x="803640" y="3362835"/>
              <a:chExt cx="2059657" cy="840274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2B262B0-B8E5-479B-A6EA-3E3CA291B90D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7245C5B-8972-4534-8017-E614F16ABD37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9301" y="1632906"/>
            <a:ext cx="1491046" cy="47751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06C09-9B8F-4A68-BBE1-79136C8809A5}"/>
              </a:ext>
            </a:extLst>
          </p:cNvPr>
          <p:cNvSpPr txBox="1">
            <a:spLocks/>
          </p:cNvSpPr>
          <p:nvPr/>
        </p:nvSpPr>
        <p:spPr>
          <a:xfrm>
            <a:off x="505821" y="169005"/>
            <a:ext cx="1157319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Infographic Style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AB529E-7D8E-4A71-B510-996A6524FAF9}"/>
              </a:ext>
            </a:extLst>
          </p:cNvPr>
          <p:cNvSpPr/>
          <p:nvPr/>
        </p:nvSpPr>
        <p:spPr>
          <a:xfrm>
            <a:off x="4777708" y="1837100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51202C-1A40-4F6A-9EC2-4580D5C67D57}"/>
              </a:ext>
            </a:extLst>
          </p:cNvPr>
          <p:cNvSpPr/>
          <p:nvPr/>
        </p:nvSpPr>
        <p:spPr>
          <a:xfrm>
            <a:off x="4777708" y="2938384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1A0DA8-886D-4039-87F4-93D482A0CC65}"/>
              </a:ext>
            </a:extLst>
          </p:cNvPr>
          <p:cNvSpPr/>
          <p:nvPr/>
        </p:nvSpPr>
        <p:spPr>
          <a:xfrm>
            <a:off x="4777708" y="4039668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C809B4-D4F5-43C7-A52B-9FBD6986CF49}"/>
              </a:ext>
            </a:extLst>
          </p:cNvPr>
          <p:cNvSpPr/>
          <p:nvPr/>
        </p:nvSpPr>
        <p:spPr>
          <a:xfrm>
            <a:off x="4777708" y="5140952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09CDEA18-2091-4AB3-97AF-B5B6D15ABCAB}"/>
              </a:ext>
            </a:extLst>
          </p:cNvPr>
          <p:cNvSpPr/>
          <p:nvPr/>
        </p:nvSpPr>
        <p:spPr>
          <a:xfrm>
            <a:off x="2700682" y="2907813"/>
            <a:ext cx="2056195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85000"/>
                </a:schemeClr>
              </a:gs>
              <a:gs pos="100000">
                <a:schemeClr val="accent3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30D7B18F-0CB1-4C39-89D1-DCCDDEB9C0E1}"/>
              </a:ext>
            </a:extLst>
          </p:cNvPr>
          <p:cNvSpPr/>
          <p:nvPr/>
        </p:nvSpPr>
        <p:spPr>
          <a:xfrm>
            <a:off x="2698364" y="1806188"/>
            <a:ext cx="2063810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598829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1113" y="290117"/>
                  <a:pt x="1598829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Freeform 59">
            <a:extLst>
              <a:ext uri="{FF2B5EF4-FFF2-40B4-BE49-F238E27FC236}">
                <a16:creationId xmlns:a16="http://schemas.microsoft.com/office/drawing/2014/main" id="{6AE3B30C-5EF0-4811-87C1-41429D05DB79}"/>
              </a:ext>
            </a:extLst>
          </p:cNvPr>
          <p:cNvSpPr/>
          <p:nvPr/>
        </p:nvSpPr>
        <p:spPr>
          <a:xfrm flipV="1">
            <a:off x="2707979" y="3936415"/>
            <a:ext cx="2047004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Freeform 60">
            <a:extLst>
              <a:ext uri="{FF2B5EF4-FFF2-40B4-BE49-F238E27FC236}">
                <a16:creationId xmlns:a16="http://schemas.microsoft.com/office/drawing/2014/main" id="{4DCD618C-6FAA-4845-98F8-4ED452115E9D}"/>
              </a:ext>
            </a:extLst>
          </p:cNvPr>
          <p:cNvSpPr/>
          <p:nvPr/>
        </p:nvSpPr>
        <p:spPr>
          <a:xfrm flipV="1">
            <a:off x="2706092" y="3936417"/>
            <a:ext cx="2058102" cy="213210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711" h="2018259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30">
            <a:extLst>
              <a:ext uri="{FF2B5EF4-FFF2-40B4-BE49-F238E27FC236}">
                <a16:creationId xmlns:a16="http://schemas.microsoft.com/office/drawing/2014/main" id="{B7BF2D77-2EF7-41C0-82CD-2928F1FC4F88}"/>
              </a:ext>
            </a:extLst>
          </p:cNvPr>
          <p:cNvSpPr/>
          <p:nvPr/>
        </p:nvSpPr>
        <p:spPr>
          <a:xfrm>
            <a:off x="5097399" y="323867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32">
            <a:extLst>
              <a:ext uri="{FF2B5EF4-FFF2-40B4-BE49-F238E27FC236}">
                <a16:creationId xmlns:a16="http://schemas.microsoft.com/office/drawing/2014/main" id="{4C180534-0194-4F05-BBA3-6FBCD7FE72A4}"/>
              </a:ext>
            </a:extLst>
          </p:cNvPr>
          <p:cNvSpPr/>
          <p:nvPr/>
        </p:nvSpPr>
        <p:spPr>
          <a:xfrm>
            <a:off x="5097399" y="542108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9A713BC2-F944-4299-BA91-39D2E1E63EC2}"/>
              </a:ext>
            </a:extLst>
          </p:cNvPr>
          <p:cNvSpPr/>
          <p:nvPr/>
        </p:nvSpPr>
        <p:spPr>
          <a:xfrm rot="2700000">
            <a:off x="5158477" y="423249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4B8BB0DF-DD7A-4E17-AAFF-1319D0ACC556}"/>
              </a:ext>
            </a:extLst>
          </p:cNvPr>
          <p:cNvSpPr/>
          <p:nvPr/>
        </p:nvSpPr>
        <p:spPr>
          <a:xfrm>
            <a:off x="5112706" y="215477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D4E74CE-974B-4EE7-A358-2DCAD97C2A83}"/>
              </a:ext>
            </a:extLst>
          </p:cNvPr>
          <p:cNvGrpSpPr/>
          <p:nvPr/>
        </p:nvGrpSpPr>
        <p:grpSpPr>
          <a:xfrm>
            <a:off x="6048624" y="1880508"/>
            <a:ext cx="5245190" cy="892552"/>
            <a:chOff x="1353016" y="1766707"/>
            <a:chExt cx="4320480" cy="8925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E06219F-EC4C-4F3E-947E-D95776739E5A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5CF29B5-6F5F-46CE-ACE0-4E0D5E1673E5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71F520F-19F8-4368-9553-F3D4832CE6D4}"/>
              </a:ext>
            </a:extLst>
          </p:cNvPr>
          <p:cNvGrpSpPr/>
          <p:nvPr/>
        </p:nvGrpSpPr>
        <p:grpSpPr>
          <a:xfrm>
            <a:off x="6048624" y="2978628"/>
            <a:ext cx="5245190" cy="892552"/>
            <a:chOff x="1353016" y="1766707"/>
            <a:chExt cx="4320480" cy="8925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58875E2-C66C-478E-9D0E-44774DD37787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830E103-7DE6-401F-9FD6-BA2FF57DE005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C9517B8-F6F7-4009-A7EC-C8A7B47B88D5}"/>
              </a:ext>
            </a:extLst>
          </p:cNvPr>
          <p:cNvGrpSpPr/>
          <p:nvPr/>
        </p:nvGrpSpPr>
        <p:grpSpPr>
          <a:xfrm>
            <a:off x="6048624" y="4076746"/>
            <a:ext cx="5245190" cy="892552"/>
            <a:chOff x="1353016" y="1766707"/>
            <a:chExt cx="4320480" cy="89255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E7B49E7-BCD3-45F2-935A-E1707CCBF911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36BB1B-FEEF-4FE5-9B21-C62A4439B7D1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50A9C1F-F4F5-492A-A94F-C1EB45D1E967}"/>
              </a:ext>
            </a:extLst>
          </p:cNvPr>
          <p:cNvGrpSpPr/>
          <p:nvPr/>
        </p:nvGrpSpPr>
        <p:grpSpPr>
          <a:xfrm>
            <a:off x="6048624" y="5174866"/>
            <a:ext cx="5245190" cy="892552"/>
            <a:chOff x="1353016" y="1766707"/>
            <a:chExt cx="4320480" cy="89255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796431D-583C-4637-B42A-CDBD15B1817E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1395193-1ACB-416C-B5C9-9662298C3D32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Graphic 57">
            <a:extLst>
              <a:ext uri="{FF2B5EF4-FFF2-40B4-BE49-F238E27FC236}">
                <a16:creationId xmlns:a16="http://schemas.microsoft.com/office/drawing/2014/main" id="{DA4C3D0C-6FBB-49E3-B586-6F3707A5D904}"/>
              </a:ext>
            </a:extLst>
          </p:cNvPr>
          <p:cNvSpPr/>
          <p:nvPr/>
        </p:nvSpPr>
        <p:spPr>
          <a:xfrm>
            <a:off x="505821" y="2479394"/>
            <a:ext cx="2833406" cy="2995104"/>
          </a:xfrm>
          <a:custGeom>
            <a:avLst/>
            <a:gdLst>
              <a:gd name="connsiteX0" fmla="*/ 3082754 w 3082753"/>
              <a:gd name="connsiteY0" fmla="*/ 406075 h 3258683"/>
              <a:gd name="connsiteX1" fmla="*/ 2972239 w 3082753"/>
              <a:gd name="connsiteY1" fmla="*/ 464820 h 3258683"/>
              <a:gd name="connsiteX2" fmla="*/ 2961959 w 3082753"/>
              <a:gd name="connsiteY2" fmla="*/ 469961 h 3258683"/>
              <a:gd name="connsiteX3" fmla="*/ 2963060 w 3082753"/>
              <a:gd name="connsiteY3" fmla="*/ 473632 h 3258683"/>
              <a:gd name="connsiteX4" fmla="*/ 2975544 w 3082753"/>
              <a:gd name="connsiteY4" fmla="*/ 472898 h 3258683"/>
              <a:gd name="connsiteX5" fmla="*/ 3043101 w 3082753"/>
              <a:gd name="connsiteY5" fmla="*/ 440955 h 3258683"/>
              <a:gd name="connsiteX6" fmla="*/ 3060357 w 3082753"/>
              <a:gd name="connsiteY6" fmla="*/ 434714 h 3258683"/>
              <a:gd name="connsiteX7" fmla="*/ 3071739 w 3082753"/>
              <a:gd name="connsiteY7" fmla="*/ 440221 h 3258683"/>
              <a:gd name="connsiteX8" fmla="*/ 3068434 w 3082753"/>
              <a:gd name="connsiteY8" fmla="*/ 451970 h 3258683"/>
              <a:gd name="connsiteX9" fmla="*/ 2968935 w 3082753"/>
              <a:gd name="connsiteY9" fmla="*/ 507778 h 3258683"/>
              <a:gd name="connsiteX10" fmla="*/ 2953147 w 3082753"/>
              <a:gd name="connsiteY10" fmla="*/ 512551 h 3258683"/>
              <a:gd name="connsiteX11" fmla="*/ 2953514 w 3082753"/>
              <a:gd name="connsiteY11" fmla="*/ 516957 h 3258683"/>
              <a:gd name="connsiteX12" fmla="*/ 2964529 w 3082753"/>
              <a:gd name="connsiteY12" fmla="*/ 518425 h 3258683"/>
              <a:gd name="connsiteX13" fmla="*/ 3019970 w 3082753"/>
              <a:gd name="connsiteY13" fmla="*/ 501169 h 3258683"/>
              <a:gd name="connsiteX14" fmla="*/ 3029516 w 3082753"/>
              <a:gd name="connsiteY14" fmla="*/ 497865 h 3258683"/>
              <a:gd name="connsiteX15" fmla="*/ 3039796 w 3082753"/>
              <a:gd name="connsiteY15" fmla="*/ 500802 h 3258683"/>
              <a:gd name="connsiteX16" fmla="*/ 3035390 w 3082753"/>
              <a:gd name="connsiteY16" fmla="*/ 510348 h 3258683"/>
              <a:gd name="connsiteX17" fmla="*/ 2986926 w 3082753"/>
              <a:gd name="connsiteY17" fmla="*/ 537518 h 3258683"/>
              <a:gd name="connsiteX18" fmla="*/ 2878982 w 3082753"/>
              <a:gd name="connsiteY18" fmla="*/ 565789 h 3258683"/>
              <a:gd name="connsiteX19" fmla="*/ 2792700 w 3082753"/>
              <a:gd name="connsiteY19" fmla="*/ 580842 h 3258683"/>
              <a:gd name="connsiteX20" fmla="*/ 2770670 w 3082753"/>
              <a:gd name="connsiteY20" fmla="*/ 586717 h 3258683"/>
              <a:gd name="connsiteX21" fmla="*/ 2735056 w 3082753"/>
              <a:gd name="connsiteY21" fmla="*/ 639587 h 3258683"/>
              <a:gd name="connsiteX22" fmla="*/ 2751578 w 3082753"/>
              <a:gd name="connsiteY22" fmla="*/ 915322 h 3258683"/>
              <a:gd name="connsiteX23" fmla="*/ 2704949 w 3082753"/>
              <a:gd name="connsiteY23" fmla="*/ 968192 h 3258683"/>
              <a:gd name="connsiteX24" fmla="*/ 2243433 w 3082753"/>
              <a:gd name="connsiteY24" fmla="*/ 992425 h 3258683"/>
              <a:gd name="connsiteX25" fmla="*/ 2103547 w 3082753"/>
              <a:gd name="connsiteY25" fmla="*/ 997565 h 3258683"/>
              <a:gd name="connsiteX26" fmla="*/ 2081884 w 3082753"/>
              <a:gd name="connsiteY26" fmla="*/ 998299 h 3258683"/>
              <a:gd name="connsiteX27" fmla="*/ 2042231 w 3082753"/>
              <a:gd name="connsiteY27" fmla="*/ 1041624 h 3258683"/>
              <a:gd name="connsiteX28" fmla="*/ 2045168 w 3082753"/>
              <a:gd name="connsiteY28" fmla="*/ 1102572 h 3258683"/>
              <a:gd name="connsiteX29" fmla="*/ 2066096 w 3082753"/>
              <a:gd name="connsiteY29" fmla="*/ 2374403 h 3258683"/>
              <a:gd name="connsiteX30" fmla="*/ 2063526 w 3082753"/>
              <a:gd name="connsiteY30" fmla="*/ 2532280 h 3258683"/>
              <a:gd name="connsiteX31" fmla="*/ 2035255 w 3082753"/>
              <a:gd name="connsiteY31" fmla="*/ 2564223 h 3258683"/>
              <a:gd name="connsiteX32" fmla="*/ 1915929 w 3082753"/>
              <a:gd name="connsiteY32" fmla="*/ 2582948 h 3258683"/>
              <a:gd name="connsiteX33" fmla="*/ 1898673 w 3082753"/>
              <a:gd name="connsiteY33" fmla="*/ 2587721 h 3258683"/>
              <a:gd name="connsiteX34" fmla="*/ 1872972 w 3082753"/>
              <a:gd name="connsiteY34" fmla="*/ 2622601 h 3258683"/>
              <a:gd name="connsiteX35" fmla="*/ 1885823 w 3082753"/>
              <a:gd name="connsiteY35" fmla="*/ 2697134 h 3258683"/>
              <a:gd name="connsiteX36" fmla="*/ 1885455 w 3082753"/>
              <a:gd name="connsiteY36" fmla="*/ 2722835 h 3258683"/>
              <a:gd name="connsiteX37" fmla="*/ 1879948 w 3082753"/>
              <a:gd name="connsiteY37" fmla="*/ 2741192 h 3258683"/>
              <a:gd name="connsiteX38" fmla="*/ 1892431 w 3082753"/>
              <a:gd name="connsiteY38" fmla="*/ 2788556 h 3258683"/>
              <a:gd name="connsiteX39" fmla="*/ 1901977 w 3082753"/>
              <a:gd name="connsiteY39" fmla="*/ 2824170 h 3258683"/>
              <a:gd name="connsiteX40" fmla="*/ 1901243 w 3082753"/>
              <a:gd name="connsiteY40" fmla="*/ 2884384 h 3258683"/>
              <a:gd name="connsiteX41" fmla="*/ 1892798 w 3082753"/>
              <a:gd name="connsiteY41" fmla="*/ 2918162 h 3258683"/>
              <a:gd name="connsiteX42" fmla="*/ 1884721 w 3082753"/>
              <a:gd name="connsiteY42" fmla="*/ 2998937 h 3258683"/>
              <a:gd name="connsiteX43" fmla="*/ 1969167 w 3082753"/>
              <a:gd name="connsiteY43" fmla="*/ 3110919 h 3258683"/>
              <a:gd name="connsiteX44" fmla="*/ 2000743 w 3082753"/>
              <a:gd name="connsiteY44" fmla="*/ 3159384 h 3258683"/>
              <a:gd name="connsiteX45" fmla="*/ 1991564 w 3082753"/>
              <a:gd name="connsiteY45" fmla="*/ 3186187 h 3258683"/>
              <a:gd name="connsiteX46" fmla="*/ 1914093 w 3082753"/>
              <a:gd name="connsiteY46" fmla="*/ 3212255 h 3258683"/>
              <a:gd name="connsiteX47" fmla="*/ 1850575 w 3082753"/>
              <a:gd name="connsiteY47" fmla="*/ 3212255 h 3258683"/>
              <a:gd name="connsiteX48" fmla="*/ 1819367 w 3082753"/>
              <a:gd name="connsiteY48" fmla="*/ 3200505 h 3258683"/>
              <a:gd name="connsiteX49" fmla="*/ 1782284 w 3082753"/>
              <a:gd name="connsiteY49" fmla="*/ 3151307 h 3258683"/>
              <a:gd name="connsiteX50" fmla="*/ 1758052 w 3082753"/>
              <a:gd name="connsiteY50" fmla="*/ 3136253 h 3258683"/>
              <a:gd name="connsiteX51" fmla="*/ 1731249 w 3082753"/>
              <a:gd name="connsiteY51" fmla="*/ 3122301 h 3258683"/>
              <a:gd name="connsiteX52" fmla="*/ 1713626 w 3082753"/>
              <a:gd name="connsiteY52" fmla="*/ 3067228 h 3258683"/>
              <a:gd name="connsiteX53" fmla="*/ 1708486 w 3082753"/>
              <a:gd name="connsiteY53" fmla="*/ 3047034 h 3258683"/>
              <a:gd name="connsiteX54" fmla="*/ 1700041 w 3082753"/>
              <a:gd name="connsiteY54" fmla="*/ 3023169 h 3258683"/>
              <a:gd name="connsiteX55" fmla="*/ 1709220 w 3082753"/>
              <a:gd name="connsiteY55" fmla="*/ 2931380 h 3258683"/>
              <a:gd name="connsiteX56" fmla="*/ 1711056 w 3082753"/>
              <a:gd name="connsiteY56" fmla="*/ 2911186 h 3258683"/>
              <a:gd name="connsiteX57" fmla="*/ 1691597 w 3082753"/>
              <a:gd name="connsiteY57" fmla="*/ 2887688 h 3258683"/>
              <a:gd name="connsiteX58" fmla="*/ 1678746 w 3082753"/>
              <a:gd name="connsiteY58" fmla="*/ 2871900 h 3258683"/>
              <a:gd name="connsiteX59" fmla="*/ 1689394 w 3082753"/>
              <a:gd name="connsiteY59" fmla="*/ 2812421 h 3258683"/>
              <a:gd name="connsiteX60" fmla="*/ 1700408 w 3082753"/>
              <a:gd name="connsiteY60" fmla="*/ 2772034 h 3258683"/>
              <a:gd name="connsiteX61" fmla="*/ 1699674 w 3082753"/>
              <a:gd name="connsiteY61" fmla="*/ 2728342 h 3258683"/>
              <a:gd name="connsiteX62" fmla="*/ 1679848 w 3082753"/>
              <a:gd name="connsiteY62" fmla="*/ 2597634 h 3258683"/>
              <a:gd name="connsiteX63" fmla="*/ 1649741 w 3082753"/>
              <a:gd name="connsiteY63" fmla="*/ 2571933 h 3258683"/>
              <a:gd name="connsiteX64" fmla="*/ 1581082 w 3082753"/>
              <a:gd name="connsiteY64" fmla="*/ 2571933 h 3258683"/>
              <a:gd name="connsiteX65" fmla="*/ 1557217 w 3082753"/>
              <a:gd name="connsiteY65" fmla="*/ 2595798 h 3258683"/>
              <a:gd name="connsiteX66" fmla="*/ 1555749 w 3082753"/>
              <a:gd name="connsiteY66" fmla="*/ 2659317 h 3258683"/>
              <a:gd name="connsiteX67" fmla="*/ 1542531 w 3082753"/>
              <a:gd name="connsiteY67" fmla="*/ 2675471 h 3258683"/>
              <a:gd name="connsiteX68" fmla="*/ 1459186 w 3082753"/>
              <a:gd name="connsiteY68" fmla="*/ 2680612 h 3258683"/>
              <a:gd name="connsiteX69" fmla="*/ 1433118 w 3082753"/>
              <a:gd name="connsiteY69" fmla="*/ 2705578 h 3258683"/>
              <a:gd name="connsiteX70" fmla="*/ 1438258 w 3082753"/>
              <a:gd name="connsiteY70" fmla="*/ 2780478 h 3258683"/>
              <a:gd name="connsiteX71" fmla="*/ 1428345 w 3082753"/>
              <a:gd name="connsiteY71" fmla="*/ 2862354 h 3258683"/>
              <a:gd name="connsiteX72" fmla="*/ 1423572 w 3082753"/>
              <a:gd name="connsiteY72" fmla="*/ 2926607 h 3258683"/>
              <a:gd name="connsiteX73" fmla="*/ 1405949 w 3082753"/>
              <a:gd name="connsiteY73" fmla="*/ 2962221 h 3258683"/>
              <a:gd name="connsiteX74" fmla="*/ 1402277 w 3082753"/>
              <a:gd name="connsiteY74" fmla="*/ 2972134 h 3258683"/>
              <a:gd name="connsiteX75" fmla="*/ 1409987 w 3082753"/>
              <a:gd name="connsiteY75" fmla="*/ 3048870 h 3258683"/>
              <a:gd name="connsiteX76" fmla="*/ 1414026 w 3082753"/>
              <a:gd name="connsiteY76" fmla="*/ 3116059 h 3258683"/>
              <a:gd name="connsiteX77" fmla="*/ 1401176 w 3082753"/>
              <a:gd name="connsiteY77" fmla="*/ 3157548 h 3258683"/>
              <a:gd name="connsiteX78" fmla="*/ 1377678 w 3082753"/>
              <a:gd name="connsiteY78" fmla="*/ 3167461 h 3258683"/>
              <a:gd name="connsiteX79" fmla="*/ 1357484 w 3082753"/>
              <a:gd name="connsiteY79" fmla="*/ 3188757 h 3258683"/>
              <a:gd name="connsiteX80" fmla="*/ 1351977 w 3082753"/>
              <a:gd name="connsiteY80" fmla="*/ 3215926 h 3258683"/>
              <a:gd name="connsiteX81" fmla="*/ 1289560 w 3082753"/>
              <a:gd name="connsiteY81" fmla="*/ 3254111 h 3258683"/>
              <a:gd name="connsiteX82" fmla="*/ 1196669 w 3082753"/>
              <a:gd name="connsiteY82" fmla="*/ 3250439 h 3258683"/>
              <a:gd name="connsiteX83" fmla="*/ 1168765 w 3082753"/>
              <a:gd name="connsiteY83" fmla="*/ 3183616 h 3258683"/>
              <a:gd name="connsiteX84" fmla="*/ 1175007 w 3082753"/>
              <a:gd name="connsiteY84" fmla="*/ 3163423 h 3258683"/>
              <a:gd name="connsiteX85" fmla="*/ 1183085 w 3082753"/>
              <a:gd name="connsiteY85" fmla="*/ 3145432 h 3258683"/>
              <a:gd name="connsiteX86" fmla="*/ 1235221 w 3082753"/>
              <a:gd name="connsiteY86" fmla="*/ 3058416 h 3258683"/>
              <a:gd name="connsiteX87" fmla="*/ 1238525 w 3082753"/>
              <a:gd name="connsiteY87" fmla="*/ 2994531 h 3258683"/>
              <a:gd name="connsiteX88" fmla="*/ 1231182 w 3082753"/>
              <a:gd name="connsiteY88" fmla="*/ 2989390 h 3258683"/>
              <a:gd name="connsiteX89" fmla="*/ 1201442 w 3082753"/>
              <a:gd name="connsiteY89" fmla="*/ 2927708 h 3258683"/>
              <a:gd name="connsiteX90" fmla="*/ 1237791 w 3082753"/>
              <a:gd name="connsiteY90" fmla="*/ 2869697 h 3258683"/>
              <a:gd name="connsiteX91" fmla="*/ 1243298 w 3082753"/>
              <a:gd name="connsiteY91" fmla="*/ 2855011 h 3258683"/>
              <a:gd name="connsiteX92" fmla="*/ 1252477 w 3082753"/>
              <a:gd name="connsiteY92" fmla="*/ 2698602 h 3258683"/>
              <a:gd name="connsiteX93" fmla="*/ 1229346 w 3082753"/>
              <a:gd name="connsiteY93" fmla="*/ 2670698 h 3258683"/>
              <a:gd name="connsiteX94" fmla="*/ 1202911 w 3082753"/>
              <a:gd name="connsiteY94" fmla="*/ 2668495 h 3258683"/>
              <a:gd name="connsiteX95" fmla="*/ 1114426 w 3082753"/>
              <a:gd name="connsiteY95" fmla="*/ 2647567 h 3258683"/>
              <a:gd name="connsiteX96" fmla="*/ 1100474 w 3082753"/>
              <a:gd name="connsiteY96" fmla="*/ 2627007 h 3258683"/>
              <a:gd name="connsiteX97" fmla="*/ 1100841 w 3082753"/>
              <a:gd name="connsiteY97" fmla="*/ 2260217 h 3258683"/>
              <a:gd name="connsiteX98" fmla="*/ 1108552 w 3082753"/>
              <a:gd name="connsiteY98" fmla="*/ 1221163 h 3258683"/>
              <a:gd name="connsiteX99" fmla="*/ 1112223 w 3082753"/>
              <a:gd name="connsiteY99" fmla="*/ 1090088 h 3258683"/>
              <a:gd name="connsiteX100" fmla="*/ 1112223 w 3082753"/>
              <a:gd name="connsiteY100" fmla="*/ 1077238 h 3258683"/>
              <a:gd name="connsiteX101" fmla="*/ 1065594 w 3082753"/>
              <a:gd name="connsiteY101" fmla="*/ 1031343 h 3258683"/>
              <a:gd name="connsiteX102" fmla="*/ 537256 w 3082753"/>
              <a:gd name="connsiteY102" fmla="*/ 1018860 h 3258683"/>
              <a:gd name="connsiteX103" fmla="*/ 398471 w 3082753"/>
              <a:gd name="connsiteY103" fmla="*/ 1015556 h 3258683"/>
              <a:gd name="connsiteX104" fmla="*/ 367262 w 3082753"/>
              <a:gd name="connsiteY104" fmla="*/ 984347 h 3258683"/>
              <a:gd name="connsiteX105" fmla="*/ 358818 w 3082753"/>
              <a:gd name="connsiteY105" fmla="*/ 709347 h 3258683"/>
              <a:gd name="connsiteX106" fmla="*/ 356982 w 3082753"/>
              <a:gd name="connsiteY106" fmla="*/ 664921 h 3258683"/>
              <a:gd name="connsiteX107" fmla="*/ 334585 w 3082753"/>
              <a:gd name="connsiteY107" fmla="*/ 623799 h 3258683"/>
              <a:gd name="connsiteX108" fmla="*/ 301908 w 3082753"/>
              <a:gd name="connsiteY108" fmla="*/ 594060 h 3258683"/>
              <a:gd name="connsiteX109" fmla="*/ 289792 w 3082753"/>
              <a:gd name="connsiteY109" fmla="*/ 588919 h 3258683"/>
              <a:gd name="connsiteX110" fmla="*/ 156881 w 3082753"/>
              <a:gd name="connsiteY110" fmla="*/ 561016 h 3258683"/>
              <a:gd name="connsiteX111" fmla="*/ 81981 w 3082753"/>
              <a:gd name="connsiteY111" fmla="*/ 525034 h 3258683"/>
              <a:gd name="connsiteX112" fmla="*/ 46367 w 3082753"/>
              <a:gd name="connsiteY112" fmla="*/ 465922 h 3258683"/>
              <a:gd name="connsiteX113" fmla="*/ 40126 w 3082753"/>
              <a:gd name="connsiteY113" fmla="*/ 457110 h 3258683"/>
              <a:gd name="connsiteX114" fmla="*/ 15893 w 3082753"/>
              <a:gd name="connsiteY114" fmla="*/ 434714 h 3258683"/>
              <a:gd name="connsiteX115" fmla="*/ 12589 w 3082753"/>
              <a:gd name="connsiteY115" fmla="*/ 417090 h 3258683"/>
              <a:gd name="connsiteX116" fmla="*/ 28744 w 3082753"/>
              <a:gd name="connsiteY116" fmla="*/ 418559 h 3258683"/>
              <a:gd name="connsiteX117" fmla="*/ 57382 w 3082753"/>
              <a:gd name="connsiteY117" fmla="*/ 438018 h 3258683"/>
              <a:gd name="connsiteX118" fmla="*/ 57749 w 3082753"/>
              <a:gd name="connsiteY118" fmla="*/ 426269 h 3258683"/>
              <a:gd name="connsiteX119" fmla="*/ 12589 w 3082753"/>
              <a:gd name="connsiteY119" fmla="*/ 389186 h 3258683"/>
              <a:gd name="connsiteX120" fmla="*/ 1574 w 3082753"/>
              <a:gd name="connsiteY120" fmla="*/ 379273 h 3258683"/>
              <a:gd name="connsiteX121" fmla="*/ 1207 w 3082753"/>
              <a:gd name="connsiteY121" fmla="*/ 364954 h 3258683"/>
              <a:gd name="connsiteX122" fmla="*/ 14057 w 3082753"/>
              <a:gd name="connsiteY122" fmla="*/ 363485 h 3258683"/>
              <a:gd name="connsiteX123" fmla="*/ 80880 w 3082753"/>
              <a:gd name="connsiteY123" fmla="*/ 407544 h 3258683"/>
              <a:gd name="connsiteX124" fmla="*/ 103644 w 3082753"/>
              <a:gd name="connsiteY124" fmla="*/ 417457 h 3258683"/>
              <a:gd name="connsiteX125" fmla="*/ 105479 w 3082753"/>
              <a:gd name="connsiteY125" fmla="*/ 413786 h 3258683"/>
              <a:gd name="connsiteX126" fmla="*/ 48570 w 3082753"/>
              <a:gd name="connsiteY126" fmla="*/ 369360 h 3258683"/>
              <a:gd name="connsiteX127" fmla="*/ 36454 w 3082753"/>
              <a:gd name="connsiteY127" fmla="*/ 347330 h 3258683"/>
              <a:gd name="connsiteX128" fmla="*/ 62155 w 3082753"/>
              <a:gd name="connsiteY128" fmla="*/ 353205 h 3258683"/>
              <a:gd name="connsiteX129" fmla="*/ 149905 w 3082753"/>
              <a:gd name="connsiteY129" fmla="*/ 407177 h 3258683"/>
              <a:gd name="connsiteX130" fmla="*/ 198737 w 3082753"/>
              <a:gd name="connsiteY130" fmla="*/ 424066 h 3258683"/>
              <a:gd name="connsiteX131" fmla="*/ 212689 w 3082753"/>
              <a:gd name="connsiteY131" fmla="*/ 415621 h 3258683"/>
              <a:gd name="connsiteX132" fmla="*/ 209018 w 3082753"/>
              <a:gd name="connsiteY132" fmla="*/ 353205 h 3258683"/>
              <a:gd name="connsiteX133" fmla="*/ 206815 w 3082753"/>
              <a:gd name="connsiteY133" fmla="*/ 315755 h 3258683"/>
              <a:gd name="connsiteX134" fmla="*/ 218564 w 3082753"/>
              <a:gd name="connsiteY134" fmla="*/ 299600 h 3258683"/>
              <a:gd name="connsiteX135" fmla="*/ 229578 w 3082753"/>
              <a:gd name="connsiteY135" fmla="*/ 313552 h 3258683"/>
              <a:gd name="connsiteX136" fmla="*/ 285753 w 3082753"/>
              <a:gd name="connsiteY136" fmla="*/ 448666 h 3258683"/>
              <a:gd name="connsiteX137" fmla="*/ 372402 w 3082753"/>
              <a:gd name="connsiteY137" fmla="*/ 521363 h 3258683"/>
              <a:gd name="connsiteX138" fmla="*/ 583518 w 3082753"/>
              <a:gd name="connsiteY138" fmla="*/ 566523 h 3258683"/>
              <a:gd name="connsiteX139" fmla="*/ 847136 w 3082753"/>
              <a:gd name="connsiteY139" fmla="*/ 600668 h 3258683"/>
              <a:gd name="connsiteX140" fmla="*/ 996569 w 3082753"/>
              <a:gd name="connsiteY140" fmla="*/ 596263 h 3258683"/>
              <a:gd name="connsiteX141" fmla="*/ 1035855 w 3082753"/>
              <a:gd name="connsiteY141" fmla="*/ 600668 h 3258683"/>
              <a:gd name="connsiteX142" fmla="*/ 1056415 w 3082753"/>
              <a:gd name="connsiteY142" fmla="*/ 610582 h 3258683"/>
              <a:gd name="connsiteX143" fmla="*/ 1107817 w 3082753"/>
              <a:gd name="connsiteY143" fmla="*/ 602137 h 3258683"/>
              <a:gd name="connsiteX144" fmla="*/ 1147103 w 3082753"/>
              <a:gd name="connsiteY144" fmla="*/ 588552 h 3258683"/>
              <a:gd name="connsiteX145" fmla="*/ 1238892 w 3082753"/>
              <a:gd name="connsiteY145" fmla="*/ 570194 h 3258683"/>
              <a:gd name="connsiteX146" fmla="*/ 1301309 w 3082753"/>
              <a:gd name="connsiteY146" fmla="*/ 587084 h 3258683"/>
              <a:gd name="connsiteX147" fmla="*/ 1309754 w 3082753"/>
              <a:gd name="connsiteY147" fmla="*/ 598466 h 3258683"/>
              <a:gd name="connsiteX148" fmla="*/ 1343532 w 3082753"/>
              <a:gd name="connsiteY148" fmla="*/ 603606 h 3258683"/>
              <a:gd name="connsiteX149" fmla="*/ 1379881 w 3082753"/>
              <a:gd name="connsiteY149" fmla="*/ 590388 h 3258683"/>
              <a:gd name="connsiteX150" fmla="*/ 1430915 w 3082753"/>
              <a:gd name="connsiteY150" fmla="*/ 509981 h 3258683"/>
              <a:gd name="connsiteX151" fmla="*/ 1409987 w 3082753"/>
              <a:gd name="connsiteY151" fmla="*/ 435448 h 3258683"/>
              <a:gd name="connsiteX152" fmla="*/ 1404847 w 3082753"/>
              <a:gd name="connsiteY152" fmla="*/ 425535 h 3258683"/>
              <a:gd name="connsiteX153" fmla="*/ 1390528 w 3082753"/>
              <a:gd name="connsiteY153" fmla="*/ 326770 h 3258683"/>
              <a:gd name="connsiteX154" fmla="*/ 1397137 w 3082753"/>
              <a:gd name="connsiteY154" fmla="*/ 299233 h 3258683"/>
              <a:gd name="connsiteX155" fmla="*/ 1395301 w 3082753"/>
              <a:gd name="connsiteY155" fmla="*/ 238285 h 3258683"/>
              <a:gd name="connsiteX156" fmla="*/ 1387958 w 3082753"/>
              <a:gd name="connsiteY156" fmla="*/ 220294 h 3258683"/>
              <a:gd name="connsiteX157" fmla="*/ 1319667 w 3082753"/>
              <a:gd name="connsiteY157" fmla="*/ 159346 h 3258683"/>
              <a:gd name="connsiteX158" fmla="*/ 1314160 w 3082753"/>
              <a:gd name="connsiteY158" fmla="*/ 155674 h 3258683"/>
              <a:gd name="connsiteX159" fmla="*/ 1311957 w 3082753"/>
              <a:gd name="connsiteY159" fmla="*/ 160815 h 3258683"/>
              <a:gd name="connsiteX160" fmla="*/ 1329947 w 3082753"/>
              <a:gd name="connsiteY160" fmla="*/ 336683 h 3258683"/>
              <a:gd name="connsiteX161" fmla="*/ 1331416 w 3082753"/>
              <a:gd name="connsiteY161" fmla="*/ 388819 h 3258683"/>
              <a:gd name="connsiteX162" fmla="*/ 1317097 w 3082753"/>
              <a:gd name="connsiteY162" fmla="*/ 405708 h 3258683"/>
              <a:gd name="connsiteX163" fmla="*/ 1290661 w 3082753"/>
              <a:gd name="connsiteY163" fmla="*/ 384780 h 3258683"/>
              <a:gd name="connsiteX164" fmla="*/ 1298005 w 3082753"/>
              <a:gd name="connsiteY164" fmla="*/ 210748 h 3258683"/>
              <a:gd name="connsiteX165" fmla="*/ 1297270 w 3082753"/>
              <a:gd name="connsiteY165" fmla="*/ 189086 h 3258683"/>
              <a:gd name="connsiteX166" fmla="*/ 1299106 w 3082753"/>
              <a:gd name="connsiteY166" fmla="*/ 175501 h 3258683"/>
              <a:gd name="connsiteX167" fmla="*/ 1291763 w 3082753"/>
              <a:gd name="connsiteY167" fmla="*/ 134012 h 3258683"/>
              <a:gd name="connsiteX168" fmla="*/ 1286990 w 3082753"/>
              <a:gd name="connsiteY168" fmla="*/ 128138 h 3258683"/>
              <a:gd name="connsiteX169" fmla="*/ 1300208 w 3082753"/>
              <a:gd name="connsiteY169" fmla="*/ 122263 h 3258683"/>
              <a:gd name="connsiteX170" fmla="*/ 1582184 w 3082753"/>
              <a:gd name="connsiteY170" fmla="*/ 5507 h 3258683"/>
              <a:gd name="connsiteX171" fmla="*/ 1593566 w 3082753"/>
              <a:gd name="connsiteY171" fmla="*/ 0 h 3258683"/>
              <a:gd name="connsiteX172" fmla="*/ 1598706 w 3082753"/>
              <a:gd name="connsiteY172" fmla="*/ 0 h 3258683"/>
              <a:gd name="connsiteX173" fmla="*/ 1665528 w 3082753"/>
              <a:gd name="connsiteY173" fmla="*/ 56175 h 3258683"/>
              <a:gd name="connsiteX174" fmla="*/ 1812758 w 3082753"/>
              <a:gd name="connsiteY174" fmla="*/ 173665 h 3258683"/>
              <a:gd name="connsiteX175" fmla="*/ 1835155 w 3082753"/>
              <a:gd name="connsiteY175" fmla="*/ 193124 h 3258683"/>
              <a:gd name="connsiteX176" fmla="*/ 1820101 w 3082753"/>
              <a:gd name="connsiteY176" fmla="*/ 201202 h 3258683"/>
              <a:gd name="connsiteX177" fmla="*/ 1709587 w 3082753"/>
              <a:gd name="connsiteY177" fmla="*/ 247096 h 3258683"/>
              <a:gd name="connsiteX178" fmla="*/ 1698205 w 3082753"/>
              <a:gd name="connsiteY178" fmla="*/ 259580 h 3258683"/>
              <a:gd name="connsiteX179" fmla="*/ 1696737 w 3082753"/>
              <a:gd name="connsiteY179" fmla="*/ 297397 h 3258683"/>
              <a:gd name="connsiteX180" fmla="*/ 1707751 w 3082753"/>
              <a:gd name="connsiteY180" fmla="*/ 335581 h 3258683"/>
              <a:gd name="connsiteX181" fmla="*/ 1710689 w 3082753"/>
              <a:gd name="connsiteY181" fmla="*/ 342557 h 3258683"/>
              <a:gd name="connsiteX182" fmla="*/ 1714727 w 3082753"/>
              <a:gd name="connsiteY182" fmla="*/ 416723 h 3258683"/>
              <a:gd name="connsiteX183" fmla="*/ 1685355 w 3082753"/>
              <a:gd name="connsiteY183" fmla="*/ 442424 h 3258683"/>
              <a:gd name="connsiteX184" fmla="*/ 1663325 w 3082753"/>
              <a:gd name="connsiteY184" fmla="*/ 515121 h 3258683"/>
              <a:gd name="connsiteX185" fmla="*/ 1691964 w 3082753"/>
              <a:gd name="connsiteY185" fmla="*/ 571663 h 3258683"/>
              <a:gd name="connsiteX186" fmla="*/ 1754748 w 3082753"/>
              <a:gd name="connsiteY186" fmla="*/ 585982 h 3258683"/>
              <a:gd name="connsiteX187" fmla="*/ 1817164 w 3082753"/>
              <a:gd name="connsiteY187" fmla="*/ 552571 h 3258683"/>
              <a:gd name="connsiteX188" fmla="*/ 1866363 w 3082753"/>
              <a:gd name="connsiteY188" fmla="*/ 532010 h 3258683"/>
              <a:gd name="connsiteX189" fmla="*/ 1911524 w 3082753"/>
              <a:gd name="connsiteY189" fmla="*/ 554774 h 3258683"/>
              <a:gd name="connsiteX190" fmla="*/ 1974674 w 3082753"/>
              <a:gd name="connsiteY190" fmla="*/ 576069 h 3258683"/>
              <a:gd name="connsiteX191" fmla="*/ 2147605 w 3082753"/>
              <a:gd name="connsiteY191" fmla="*/ 584881 h 3258683"/>
              <a:gd name="connsiteX192" fmla="*/ 2351744 w 3082753"/>
              <a:gd name="connsiteY192" fmla="*/ 564687 h 3258683"/>
              <a:gd name="connsiteX193" fmla="*/ 2436925 w 3082753"/>
              <a:gd name="connsiteY193" fmla="*/ 552204 h 3258683"/>
              <a:gd name="connsiteX194" fmla="*/ 2465930 w 3082753"/>
              <a:gd name="connsiteY194" fmla="*/ 545228 h 3258683"/>
              <a:gd name="connsiteX195" fmla="*/ 2529448 w 3082753"/>
              <a:gd name="connsiteY195" fmla="*/ 537518 h 3258683"/>
              <a:gd name="connsiteX196" fmla="*/ 2575710 w 3082753"/>
              <a:gd name="connsiteY196" fmla="*/ 534213 h 3258683"/>
              <a:gd name="connsiteX197" fmla="*/ 2666765 w 3082753"/>
              <a:gd name="connsiteY197" fmla="*/ 506676 h 3258683"/>
              <a:gd name="connsiteX198" fmla="*/ 2843734 w 3082753"/>
              <a:gd name="connsiteY198" fmla="*/ 370094 h 3258683"/>
              <a:gd name="connsiteX199" fmla="*/ 2872006 w 3082753"/>
              <a:gd name="connsiteY199" fmla="*/ 323465 h 3258683"/>
              <a:gd name="connsiteX200" fmla="*/ 2881552 w 3082753"/>
              <a:gd name="connsiteY200" fmla="*/ 317958 h 3258683"/>
              <a:gd name="connsiteX201" fmla="*/ 2888161 w 3082753"/>
              <a:gd name="connsiteY201" fmla="*/ 327504 h 3258683"/>
              <a:gd name="connsiteX202" fmla="*/ 2883020 w 3082753"/>
              <a:gd name="connsiteY202" fmla="*/ 365688 h 3258683"/>
              <a:gd name="connsiteX203" fmla="*/ 2865397 w 3082753"/>
              <a:gd name="connsiteY203" fmla="*/ 399467 h 3258683"/>
              <a:gd name="connsiteX204" fmla="*/ 2863194 w 3082753"/>
              <a:gd name="connsiteY204" fmla="*/ 417090 h 3258683"/>
              <a:gd name="connsiteX205" fmla="*/ 2879716 w 3082753"/>
              <a:gd name="connsiteY205" fmla="*/ 422230 h 3258683"/>
              <a:gd name="connsiteX206" fmla="*/ 2954616 w 3082753"/>
              <a:gd name="connsiteY206" fmla="*/ 395795 h 3258683"/>
              <a:gd name="connsiteX207" fmla="*/ 3016298 w 3082753"/>
              <a:gd name="connsiteY207" fmla="*/ 363118 h 3258683"/>
              <a:gd name="connsiteX208" fmla="*/ 3035023 w 3082753"/>
              <a:gd name="connsiteY208" fmla="*/ 365321 h 3258683"/>
              <a:gd name="connsiteX209" fmla="*/ 3026946 w 3082753"/>
              <a:gd name="connsiteY209" fmla="*/ 381109 h 3258683"/>
              <a:gd name="connsiteX210" fmla="*/ 2957920 w 3082753"/>
              <a:gd name="connsiteY210" fmla="*/ 426636 h 3258683"/>
              <a:gd name="connsiteX211" fmla="*/ 2945437 w 3082753"/>
              <a:gd name="connsiteY211" fmla="*/ 436549 h 3258683"/>
              <a:gd name="connsiteX212" fmla="*/ 2948374 w 3082753"/>
              <a:gd name="connsiteY212" fmla="*/ 441690 h 3258683"/>
              <a:gd name="connsiteX213" fmla="*/ 2970404 w 3082753"/>
              <a:gd name="connsiteY213" fmla="*/ 431776 h 3258683"/>
              <a:gd name="connsiteX214" fmla="*/ 3062193 w 3082753"/>
              <a:gd name="connsiteY214" fmla="*/ 395061 h 3258683"/>
              <a:gd name="connsiteX215" fmla="*/ 3080918 w 3082753"/>
              <a:gd name="connsiteY215" fmla="*/ 397264 h 3258683"/>
              <a:gd name="connsiteX216" fmla="*/ 3082754 w 3082753"/>
              <a:gd name="connsiteY216" fmla="*/ 406075 h 325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</a:cxnLst>
            <a:rect l="l" t="t" r="r" b="b"/>
            <a:pathLst>
              <a:path w="3082753" h="3258683">
                <a:moveTo>
                  <a:pt x="3082754" y="406075"/>
                </a:moveTo>
                <a:cubicBezTo>
                  <a:pt x="3045671" y="424800"/>
                  <a:pt x="3013728" y="453806"/>
                  <a:pt x="2972239" y="464820"/>
                </a:cubicBezTo>
                <a:cubicBezTo>
                  <a:pt x="2968568" y="465922"/>
                  <a:pt x="2965263" y="468125"/>
                  <a:pt x="2961959" y="469961"/>
                </a:cubicBezTo>
                <a:cubicBezTo>
                  <a:pt x="2962326" y="471062"/>
                  <a:pt x="2962693" y="472531"/>
                  <a:pt x="2963060" y="473632"/>
                </a:cubicBezTo>
                <a:cubicBezTo>
                  <a:pt x="2967099" y="473265"/>
                  <a:pt x="2971872" y="474367"/>
                  <a:pt x="2975544" y="472898"/>
                </a:cubicBezTo>
                <a:cubicBezTo>
                  <a:pt x="2998308" y="462618"/>
                  <a:pt x="3020704" y="451603"/>
                  <a:pt x="3043101" y="440955"/>
                </a:cubicBezTo>
                <a:cubicBezTo>
                  <a:pt x="3048608" y="438385"/>
                  <a:pt x="3054483" y="435448"/>
                  <a:pt x="3060357" y="434714"/>
                </a:cubicBezTo>
                <a:cubicBezTo>
                  <a:pt x="3064028" y="434346"/>
                  <a:pt x="3070270" y="437284"/>
                  <a:pt x="3071739" y="440221"/>
                </a:cubicBezTo>
                <a:cubicBezTo>
                  <a:pt x="3073207" y="443158"/>
                  <a:pt x="3071005" y="449767"/>
                  <a:pt x="3068434" y="451970"/>
                </a:cubicBezTo>
                <a:cubicBezTo>
                  <a:pt x="3039429" y="478038"/>
                  <a:pt x="3008221" y="500435"/>
                  <a:pt x="2968935" y="507778"/>
                </a:cubicBezTo>
                <a:cubicBezTo>
                  <a:pt x="2963428" y="508879"/>
                  <a:pt x="2958287" y="511082"/>
                  <a:pt x="2953147" y="512551"/>
                </a:cubicBezTo>
                <a:cubicBezTo>
                  <a:pt x="2953147" y="514019"/>
                  <a:pt x="2953514" y="515488"/>
                  <a:pt x="2953514" y="516957"/>
                </a:cubicBezTo>
                <a:cubicBezTo>
                  <a:pt x="2957186" y="517324"/>
                  <a:pt x="2961225" y="519160"/>
                  <a:pt x="2964529" y="518425"/>
                </a:cubicBezTo>
                <a:cubicBezTo>
                  <a:pt x="2983254" y="512918"/>
                  <a:pt x="3001612" y="507043"/>
                  <a:pt x="3019970" y="501169"/>
                </a:cubicBezTo>
                <a:cubicBezTo>
                  <a:pt x="3023274" y="500068"/>
                  <a:pt x="3026211" y="497865"/>
                  <a:pt x="3029516" y="497865"/>
                </a:cubicBezTo>
                <a:cubicBezTo>
                  <a:pt x="3032820" y="497865"/>
                  <a:pt x="3036492" y="499700"/>
                  <a:pt x="3039796" y="500802"/>
                </a:cubicBezTo>
                <a:cubicBezTo>
                  <a:pt x="3038328" y="504106"/>
                  <a:pt x="3037960" y="508879"/>
                  <a:pt x="3035390" y="510348"/>
                </a:cubicBezTo>
                <a:cubicBezTo>
                  <a:pt x="3019603" y="519894"/>
                  <a:pt x="3004182" y="532010"/>
                  <a:pt x="2986926" y="537518"/>
                </a:cubicBezTo>
                <a:cubicBezTo>
                  <a:pt x="2951679" y="548899"/>
                  <a:pt x="2915330" y="557711"/>
                  <a:pt x="2878982" y="565789"/>
                </a:cubicBezTo>
                <a:cubicBezTo>
                  <a:pt x="2850343" y="572030"/>
                  <a:pt x="2821338" y="575702"/>
                  <a:pt x="2792700" y="580842"/>
                </a:cubicBezTo>
                <a:cubicBezTo>
                  <a:pt x="2785357" y="582311"/>
                  <a:pt x="2777646" y="584146"/>
                  <a:pt x="2770670" y="586717"/>
                </a:cubicBezTo>
                <a:cubicBezTo>
                  <a:pt x="2743134" y="596997"/>
                  <a:pt x="2733220" y="610215"/>
                  <a:pt x="2735056" y="639587"/>
                </a:cubicBezTo>
                <a:cubicBezTo>
                  <a:pt x="2740196" y="731376"/>
                  <a:pt x="2745336" y="823533"/>
                  <a:pt x="2751578" y="915322"/>
                </a:cubicBezTo>
                <a:cubicBezTo>
                  <a:pt x="2754515" y="959381"/>
                  <a:pt x="2749008" y="965989"/>
                  <a:pt x="2704949" y="968192"/>
                </a:cubicBezTo>
                <a:cubicBezTo>
                  <a:pt x="2551110" y="975903"/>
                  <a:pt x="2397272" y="984714"/>
                  <a:pt x="2243433" y="992425"/>
                </a:cubicBezTo>
                <a:cubicBezTo>
                  <a:pt x="2196804" y="994995"/>
                  <a:pt x="2150176" y="996096"/>
                  <a:pt x="2103547" y="997565"/>
                </a:cubicBezTo>
                <a:cubicBezTo>
                  <a:pt x="2096203" y="997932"/>
                  <a:pt x="2089227" y="997932"/>
                  <a:pt x="2081884" y="998299"/>
                </a:cubicBezTo>
                <a:cubicBezTo>
                  <a:pt x="2053613" y="1000135"/>
                  <a:pt x="2041497" y="1012985"/>
                  <a:pt x="2042231" y="1041624"/>
                </a:cubicBezTo>
                <a:cubicBezTo>
                  <a:pt x="2042598" y="1061817"/>
                  <a:pt x="2044801" y="1082378"/>
                  <a:pt x="2045168" y="1102572"/>
                </a:cubicBezTo>
                <a:cubicBezTo>
                  <a:pt x="2056550" y="1526271"/>
                  <a:pt x="2070502" y="1950337"/>
                  <a:pt x="2066096" y="2374403"/>
                </a:cubicBezTo>
                <a:cubicBezTo>
                  <a:pt x="2065729" y="2426906"/>
                  <a:pt x="2064628" y="2479777"/>
                  <a:pt x="2063526" y="2532280"/>
                </a:cubicBezTo>
                <a:cubicBezTo>
                  <a:pt x="2063159" y="2556880"/>
                  <a:pt x="2059488" y="2560551"/>
                  <a:pt x="2035255" y="2564223"/>
                </a:cubicBezTo>
                <a:cubicBezTo>
                  <a:pt x="1995602" y="2570465"/>
                  <a:pt x="1955582" y="2576339"/>
                  <a:pt x="1915929" y="2582948"/>
                </a:cubicBezTo>
                <a:cubicBezTo>
                  <a:pt x="1910055" y="2584049"/>
                  <a:pt x="1904548" y="2585518"/>
                  <a:pt x="1898673" y="2587721"/>
                </a:cubicBezTo>
                <a:cubicBezTo>
                  <a:pt x="1879948" y="2593963"/>
                  <a:pt x="1874808" y="2602407"/>
                  <a:pt x="1872972" y="2622601"/>
                </a:cubicBezTo>
                <a:cubicBezTo>
                  <a:pt x="1870769" y="2648669"/>
                  <a:pt x="1879581" y="2672534"/>
                  <a:pt x="1885823" y="2697134"/>
                </a:cubicBezTo>
                <a:cubicBezTo>
                  <a:pt x="1888025" y="2705211"/>
                  <a:pt x="1886557" y="2714390"/>
                  <a:pt x="1885455" y="2722835"/>
                </a:cubicBezTo>
                <a:cubicBezTo>
                  <a:pt x="1884721" y="2729076"/>
                  <a:pt x="1881784" y="2734951"/>
                  <a:pt x="1879948" y="2741192"/>
                </a:cubicBezTo>
                <a:cubicBezTo>
                  <a:pt x="1873706" y="2759550"/>
                  <a:pt x="1877745" y="2776072"/>
                  <a:pt x="1892431" y="2788556"/>
                </a:cubicBezTo>
                <a:cubicBezTo>
                  <a:pt x="1904180" y="2798836"/>
                  <a:pt x="1907118" y="2808749"/>
                  <a:pt x="1901977" y="2824170"/>
                </a:cubicBezTo>
                <a:cubicBezTo>
                  <a:pt x="1895369" y="2843629"/>
                  <a:pt x="1894267" y="2864190"/>
                  <a:pt x="1901243" y="2884384"/>
                </a:cubicBezTo>
                <a:cubicBezTo>
                  <a:pt x="1906016" y="2897234"/>
                  <a:pt x="1902345" y="2909350"/>
                  <a:pt x="1892798" y="2918162"/>
                </a:cubicBezTo>
                <a:cubicBezTo>
                  <a:pt x="1866730" y="2943129"/>
                  <a:pt x="1871136" y="2971767"/>
                  <a:pt x="1884721" y="2998937"/>
                </a:cubicBezTo>
                <a:cubicBezTo>
                  <a:pt x="1905649" y="3041160"/>
                  <a:pt x="1932451" y="3079711"/>
                  <a:pt x="1969167" y="3110919"/>
                </a:cubicBezTo>
                <a:cubicBezTo>
                  <a:pt x="1983486" y="3123035"/>
                  <a:pt x="1991931" y="3142128"/>
                  <a:pt x="2000743" y="3159384"/>
                </a:cubicBezTo>
                <a:cubicBezTo>
                  <a:pt x="2005883" y="3168930"/>
                  <a:pt x="2000743" y="3179210"/>
                  <a:pt x="1991564" y="3186187"/>
                </a:cubicBezTo>
                <a:cubicBezTo>
                  <a:pt x="1968433" y="3203076"/>
                  <a:pt x="1944200" y="3215192"/>
                  <a:pt x="1914093" y="3212255"/>
                </a:cubicBezTo>
                <a:cubicBezTo>
                  <a:pt x="1893166" y="3210419"/>
                  <a:pt x="1871503" y="3211520"/>
                  <a:pt x="1850575" y="3212255"/>
                </a:cubicBezTo>
                <a:cubicBezTo>
                  <a:pt x="1838459" y="3212622"/>
                  <a:pt x="1827077" y="3209684"/>
                  <a:pt x="1819367" y="3200505"/>
                </a:cubicBezTo>
                <a:cubicBezTo>
                  <a:pt x="1806150" y="3184718"/>
                  <a:pt x="1794033" y="3168196"/>
                  <a:pt x="1782284" y="3151307"/>
                </a:cubicBezTo>
                <a:cubicBezTo>
                  <a:pt x="1776043" y="3142128"/>
                  <a:pt x="1770168" y="3135152"/>
                  <a:pt x="1758052" y="3136253"/>
                </a:cubicBezTo>
                <a:cubicBezTo>
                  <a:pt x="1745936" y="3137355"/>
                  <a:pt x="1737491" y="3131847"/>
                  <a:pt x="1731249" y="3122301"/>
                </a:cubicBezTo>
                <a:cubicBezTo>
                  <a:pt x="1720602" y="3105779"/>
                  <a:pt x="1708486" y="3089624"/>
                  <a:pt x="1713626" y="3067228"/>
                </a:cubicBezTo>
                <a:cubicBezTo>
                  <a:pt x="1715095" y="3061353"/>
                  <a:pt x="1710689" y="3053643"/>
                  <a:pt x="1708486" y="3047034"/>
                </a:cubicBezTo>
                <a:cubicBezTo>
                  <a:pt x="1705916" y="3038957"/>
                  <a:pt x="1700041" y="3031246"/>
                  <a:pt x="1700041" y="3023169"/>
                </a:cubicBezTo>
                <a:cubicBezTo>
                  <a:pt x="1700041" y="2992328"/>
                  <a:pt x="1698940" y="2961119"/>
                  <a:pt x="1709220" y="2931380"/>
                </a:cubicBezTo>
                <a:cubicBezTo>
                  <a:pt x="1711423" y="2925138"/>
                  <a:pt x="1711423" y="2917795"/>
                  <a:pt x="1711056" y="2911186"/>
                </a:cubicBezTo>
                <a:cubicBezTo>
                  <a:pt x="1710689" y="2892828"/>
                  <a:pt x="1709220" y="2891360"/>
                  <a:pt x="1691597" y="2887688"/>
                </a:cubicBezTo>
                <a:cubicBezTo>
                  <a:pt x="1682785" y="2885852"/>
                  <a:pt x="1677278" y="2881079"/>
                  <a:pt x="1678746" y="2871900"/>
                </a:cubicBezTo>
                <a:cubicBezTo>
                  <a:pt x="1681683" y="2852074"/>
                  <a:pt x="1685355" y="2831880"/>
                  <a:pt x="1689394" y="2812421"/>
                </a:cubicBezTo>
                <a:cubicBezTo>
                  <a:pt x="1692331" y="2798836"/>
                  <a:pt x="1698573" y="2785618"/>
                  <a:pt x="1700408" y="2772034"/>
                </a:cubicBezTo>
                <a:cubicBezTo>
                  <a:pt x="1702244" y="2757715"/>
                  <a:pt x="1701510" y="2742661"/>
                  <a:pt x="1699674" y="2728342"/>
                </a:cubicBezTo>
                <a:cubicBezTo>
                  <a:pt x="1693800" y="2684650"/>
                  <a:pt x="1686456" y="2641326"/>
                  <a:pt x="1679848" y="2597634"/>
                </a:cubicBezTo>
                <a:cubicBezTo>
                  <a:pt x="1676176" y="2573402"/>
                  <a:pt x="1674340" y="2571933"/>
                  <a:pt x="1649741" y="2571933"/>
                </a:cubicBezTo>
                <a:cubicBezTo>
                  <a:pt x="1626977" y="2571933"/>
                  <a:pt x="1603846" y="2571566"/>
                  <a:pt x="1581082" y="2571933"/>
                </a:cubicBezTo>
                <a:cubicBezTo>
                  <a:pt x="1563092" y="2572300"/>
                  <a:pt x="1557952" y="2577441"/>
                  <a:pt x="1557217" y="2595798"/>
                </a:cubicBezTo>
                <a:cubicBezTo>
                  <a:pt x="1556483" y="2617094"/>
                  <a:pt x="1555749" y="2638389"/>
                  <a:pt x="1555749" y="2659317"/>
                </a:cubicBezTo>
                <a:cubicBezTo>
                  <a:pt x="1555749" y="2668863"/>
                  <a:pt x="1552811" y="2673268"/>
                  <a:pt x="1542531" y="2675471"/>
                </a:cubicBezTo>
                <a:cubicBezTo>
                  <a:pt x="1514994" y="2681346"/>
                  <a:pt x="1487457" y="2684283"/>
                  <a:pt x="1459186" y="2680612"/>
                </a:cubicBezTo>
                <a:cubicBezTo>
                  <a:pt x="1438626" y="2677674"/>
                  <a:pt x="1432017" y="2685385"/>
                  <a:pt x="1433118" y="2705578"/>
                </a:cubicBezTo>
                <a:cubicBezTo>
                  <a:pt x="1434587" y="2730545"/>
                  <a:pt x="1438993" y="2755512"/>
                  <a:pt x="1438258" y="2780478"/>
                </a:cubicBezTo>
                <a:cubicBezTo>
                  <a:pt x="1437524" y="2807648"/>
                  <a:pt x="1432751" y="2835185"/>
                  <a:pt x="1428345" y="2862354"/>
                </a:cubicBezTo>
                <a:cubicBezTo>
                  <a:pt x="1425041" y="2883649"/>
                  <a:pt x="1420268" y="2904577"/>
                  <a:pt x="1423572" y="2926607"/>
                </a:cubicBezTo>
                <a:cubicBezTo>
                  <a:pt x="1425775" y="2940559"/>
                  <a:pt x="1423572" y="2955979"/>
                  <a:pt x="1405949" y="2962221"/>
                </a:cubicBezTo>
                <a:cubicBezTo>
                  <a:pt x="1403746" y="2962955"/>
                  <a:pt x="1401176" y="2969564"/>
                  <a:pt x="1402277" y="2972134"/>
                </a:cubicBezTo>
                <a:cubicBezTo>
                  <a:pt x="1412557" y="2997101"/>
                  <a:pt x="1414026" y="3021700"/>
                  <a:pt x="1409987" y="3048870"/>
                </a:cubicBezTo>
                <a:cubicBezTo>
                  <a:pt x="1406683" y="3070532"/>
                  <a:pt x="1411823" y="3093663"/>
                  <a:pt x="1414026" y="3116059"/>
                </a:cubicBezTo>
                <a:cubicBezTo>
                  <a:pt x="1415495" y="3131847"/>
                  <a:pt x="1409987" y="3145065"/>
                  <a:pt x="1401176" y="3157548"/>
                </a:cubicBezTo>
                <a:cubicBezTo>
                  <a:pt x="1395301" y="3165259"/>
                  <a:pt x="1389427" y="3170766"/>
                  <a:pt x="1377678" y="3167461"/>
                </a:cubicBezTo>
                <a:cubicBezTo>
                  <a:pt x="1364827" y="3163790"/>
                  <a:pt x="1353812" y="3176273"/>
                  <a:pt x="1357484" y="3188757"/>
                </a:cubicBezTo>
                <a:cubicBezTo>
                  <a:pt x="1360788" y="3199404"/>
                  <a:pt x="1357851" y="3207849"/>
                  <a:pt x="1351977" y="3215926"/>
                </a:cubicBezTo>
                <a:cubicBezTo>
                  <a:pt x="1336923" y="3238323"/>
                  <a:pt x="1314527" y="3248603"/>
                  <a:pt x="1289560" y="3254111"/>
                </a:cubicBezTo>
                <a:cubicBezTo>
                  <a:pt x="1258352" y="3260719"/>
                  <a:pt x="1227143" y="3260719"/>
                  <a:pt x="1196669" y="3250439"/>
                </a:cubicBezTo>
                <a:cubicBezTo>
                  <a:pt x="1164360" y="3239791"/>
                  <a:pt x="1153712" y="3213723"/>
                  <a:pt x="1168765" y="3183616"/>
                </a:cubicBezTo>
                <a:cubicBezTo>
                  <a:pt x="1172070" y="3177375"/>
                  <a:pt x="1172437" y="3170032"/>
                  <a:pt x="1175007" y="3163423"/>
                </a:cubicBezTo>
                <a:cubicBezTo>
                  <a:pt x="1177210" y="3157181"/>
                  <a:pt x="1179780" y="3150939"/>
                  <a:pt x="1183085" y="3145432"/>
                </a:cubicBezTo>
                <a:cubicBezTo>
                  <a:pt x="1200341" y="3116427"/>
                  <a:pt x="1218332" y="3087421"/>
                  <a:pt x="1235221" y="3058416"/>
                </a:cubicBezTo>
                <a:cubicBezTo>
                  <a:pt x="1246970" y="3037855"/>
                  <a:pt x="1238525" y="3015826"/>
                  <a:pt x="1238525" y="2994531"/>
                </a:cubicBezTo>
                <a:cubicBezTo>
                  <a:pt x="1238525" y="2992695"/>
                  <a:pt x="1234119" y="2989758"/>
                  <a:pt x="1231182" y="2989390"/>
                </a:cubicBezTo>
                <a:cubicBezTo>
                  <a:pt x="1201442" y="2983516"/>
                  <a:pt x="1186756" y="2954143"/>
                  <a:pt x="1201442" y="2927708"/>
                </a:cubicBezTo>
                <a:cubicBezTo>
                  <a:pt x="1212457" y="2907882"/>
                  <a:pt x="1226042" y="2889157"/>
                  <a:pt x="1237791" y="2869697"/>
                </a:cubicBezTo>
                <a:cubicBezTo>
                  <a:pt x="1240361" y="2865291"/>
                  <a:pt x="1242931" y="2860151"/>
                  <a:pt x="1243298" y="2855011"/>
                </a:cubicBezTo>
                <a:cubicBezTo>
                  <a:pt x="1246603" y="2802875"/>
                  <a:pt x="1249540" y="2750738"/>
                  <a:pt x="1252477" y="2698602"/>
                </a:cubicBezTo>
                <a:cubicBezTo>
                  <a:pt x="1253579" y="2679877"/>
                  <a:pt x="1248071" y="2673268"/>
                  <a:pt x="1229346" y="2670698"/>
                </a:cubicBezTo>
                <a:cubicBezTo>
                  <a:pt x="1220535" y="2669597"/>
                  <a:pt x="1211723" y="2668128"/>
                  <a:pt x="1202911" y="2668495"/>
                </a:cubicBezTo>
                <a:cubicBezTo>
                  <a:pt x="1171335" y="2669597"/>
                  <a:pt x="1143064" y="2659317"/>
                  <a:pt x="1114426" y="2647567"/>
                </a:cubicBezTo>
                <a:cubicBezTo>
                  <a:pt x="1104146" y="2643162"/>
                  <a:pt x="1100474" y="2638022"/>
                  <a:pt x="1100474" y="2627007"/>
                </a:cubicBezTo>
                <a:cubicBezTo>
                  <a:pt x="1100841" y="2504743"/>
                  <a:pt x="1100107" y="2382480"/>
                  <a:pt x="1100841" y="2260217"/>
                </a:cubicBezTo>
                <a:cubicBezTo>
                  <a:pt x="1103044" y="1913988"/>
                  <a:pt x="1105614" y="1567392"/>
                  <a:pt x="1108552" y="1221163"/>
                </a:cubicBezTo>
                <a:cubicBezTo>
                  <a:pt x="1108919" y="1177472"/>
                  <a:pt x="1111122" y="1133780"/>
                  <a:pt x="1112223" y="1090088"/>
                </a:cubicBezTo>
                <a:cubicBezTo>
                  <a:pt x="1112223" y="1085683"/>
                  <a:pt x="1112590" y="1081644"/>
                  <a:pt x="1112223" y="1077238"/>
                </a:cubicBezTo>
                <a:cubicBezTo>
                  <a:pt x="1110755" y="1042725"/>
                  <a:pt x="1100107" y="1032078"/>
                  <a:pt x="1065594" y="1031343"/>
                </a:cubicBezTo>
                <a:cubicBezTo>
                  <a:pt x="889359" y="1027305"/>
                  <a:pt x="713491" y="1023266"/>
                  <a:pt x="537256" y="1018860"/>
                </a:cubicBezTo>
                <a:cubicBezTo>
                  <a:pt x="490994" y="1017759"/>
                  <a:pt x="444732" y="1016657"/>
                  <a:pt x="398471" y="1015556"/>
                </a:cubicBezTo>
                <a:cubicBezTo>
                  <a:pt x="373137" y="1014821"/>
                  <a:pt x="367997" y="1009681"/>
                  <a:pt x="367262" y="984347"/>
                </a:cubicBezTo>
                <a:cubicBezTo>
                  <a:pt x="364325" y="892558"/>
                  <a:pt x="361755" y="801136"/>
                  <a:pt x="358818" y="709347"/>
                </a:cubicBezTo>
                <a:cubicBezTo>
                  <a:pt x="358450" y="694661"/>
                  <a:pt x="357716" y="679607"/>
                  <a:pt x="356982" y="664921"/>
                </a:cubicBezTo>
                <a:cubicBezTo>
                  <a:pt x="355880" y="647665"/>
                  <a:pt x="348170" y="634814"/>
                  <a:pt x="334585" y="623799"/>
                </a:cubicBezTo>
                <a:cubicBezTo>
                  <a:pt x="323203" y="614620"/>
                  <a:pt x="312923" y="603606"/>
                  <a:pt x="301908" y="594060"/>
                </a:cubicBezTo>
                <a:cubicBezTo>
                  <a:pt x="298604" y="591122"/>
                  <a:pt x="293831" y="589654"/>
                  <a:pt x="289792" y="588919"/>
                </a:cubicBezTo>
                <a:cubicBezTo>
                  <a:pt x="245366" y="579373"/>
                  <a:pt x="200940" y="570929"/>
                  <a:pt x="156881" y="561016"/>
                </a:cubicBezTo>
                <a:cubicBezTo>
                  <a:pt x="129345" y="554774"/>
                  <a:pt x="105847" y="539720"/>
                  <a:pt x="81981" y="525034"/>
                </a:cubicBezTo>
                <a:cubicBezTo>
                  <a:pt x="58851" y="510715"/>
                  <a:pt x="50773" y="490521"/>
                  <a:pt x="46367" y="465922"/>
                </a:cubicBezTo>
                <a:cubicBezTo>
                  <a:pt x="45633" y="462618"/>
                  <a:pt x="42696" y="459313"/>
                  <a:pt x="40126" y="457110"/>
                </a:cubicBezTo>
                <a:cubicBezTo>
                  <a:pt x="32048" y="449400"/>
                  <a:pt x="22869" y="443158"/>
                  <a:pt x="15893" y="434714"/>
                </a:cubicBezTo>
                <a:cubicBezTo>
                  <a:pt x="12589" y="430675"/>
                  <a:pt x="10386" y="421496"/>
                  <a:pt x="12589" y="417090"/>
                </a:cubicBezTo>
                <a:cubicBezTo>
                  <a:pt x="16628" y="409013"/>
                  <a:pt x="23603" y="415254"/>
                  <a:pt x="28744" y="418559"/>
                </a:cubicBezTo>
                <a:cubicBezTo>
                  <a:pt x="38290" y="424800"/>
                  <a:pt x="47836" y="431409"/>
                  <a:pt x="57382" y="438018"/>
                </a:cubicBezTo>
                <a:cubicBezTo>
                  <a:pt x="63624" y="434714"/>
                  <a:pt x="63256" y="431042"/>
                  <a:pt x="57749" y="426269"/>
                </a:cubicBezTo>
                <a:cubicBezTo>
                  <a:pt x="42696" y="414153"/>
                  <a:pt x="27642" y="401670"/>
                  <a:pt x="12589" y="389186"/>
                </a:cubicBezTo>
                <a:cubicBezTo>
                  <a:pt x="8550" y="385882"/>
                  <a:pt x="3410" y="383312"/>
                  <a:pt x="1574" y="379273"/>
                </a:cubicBezTo>
                <a:cubicBezTo>
                  <a:pt x="-262" y="375234"/>
                  <a:pt x="-629" y="368625"/>
                  <a:pt x="1207" y="364954"/>
                </a:cubicBezTo>
                <a:cubicBezTo>
                  <a:pt x="2676" y="362751"/>
                  <a:pt x="11120" y="361649"/>
                  <a:pt x="14057" y="363485"/>
                </a:cubicBezTo>
                <a:cubicBezTo>
                  <a:pt x="36454" y="377804"/>
                  <a:pt x="58483" y="393225"/>
                  <a:pt x="80880" y="407544"/>
                </a:cubicBezTo>
                <a:cubicBezTo>
                  <a:pt x="87856" y="411950"/>
                  <a:pt x="95933" y="414153"/>
                  <a:pt x="103644" y="417457"/>
                </a:cubicBezTo>
                <a:cubicBezTo>
                  <a:pt x="104378" y="416356"/>
                  <a:pt x="104745" y="414887"/>
                  <a:pt x="105479" y="413786"/>
                </a:cubicBezTo>
                <a:cubicBezTo>
                  <a:pt x="86387" y="399099"/>
                  <a:pt x="67295" y="384413"/>
                  <a:pt x="48570" y="369360"/>
                </a:cubicBezTo>
                <a:cubicBezTo>
                  <a:pt x="41594" y="363485"/>
                  <a:pt x="29478" y="358345"/>
                  <a:pt x="36454" y="347330"/>
                </a:cubicBezTo>
                <a:cubicBezTo>
                  <a:pt x="37923" y="344760"/>
                  <a:pt x="54445" y="348799"/>
                  <a:pt x="62155" y="353205"/>
                </a:cubicBezTo>
                <a:cubicBezTo>
                  <a:pt x="91895" y="370461"/>
                  <a:pt x="119799" y="390288"/>
                  <a:pt x="149905" y="407177"/>
                </a:cubicBezTo>
                <a:cubicBezTo>
                  <a:pt x="164592" y="415254"/>
                  <a:pt x="182215" y="418926"/>
                  <a:pt x="198737" y="424066"/>
                </a:cubicBezTo>
                <a:cubicBezTo>
                  <a:pt x="206080" y="426269"/>
                  <a:pt x="210119" y="422965"/>
                  <a:pt x="212689" y="415621"/>
                </a:cubicBezTo>
                <a:cubicBezTo>
                  <a:pt x="219665" y="393959"/>
                  <a:pt x="213424" y="373766"/>
                  <a:pt x="209018" y="353205"/>
                </a:cubicBezTo>
                <a:cubicBezTo>
                  <a:pt x="206448" y="341089"/>
                  <a:pt x="205713" y="328238"/>
                  <a:pt x="206815" y="315755"/>
                </a:cubicBezTo>
                <a:cubicBezTo>
                  <a:pt x="207182" y="310247"/>
                  <a:pt x="214525" y="305107"/>
                  <a:pt x="218564" y="299600"/>
                </a:cubicBezTo>
                <a:cubicBezTo>
                  <a:pt x="222235" y="304373"/>
                  <a:pt x="227375" y="308412"/>
                  <a:pt x="229578" y="313552"/>
                </a:cubicBezTo>
                <a:cubicBezTo>
                  <a:pt x="248671" y="358345"/>
                  <a:pt x="267763" y="403138"/>
                  <a:pt x="285753" y="448666"/>
                </a:cubicBezTo>
                <a:cubicBezTo>
                  <a:pt x="301541" y="489053"/>
                  <a:pt x="335320" y="508145"/>
                  <a:pt x="372402" y="521363"/>
                </a:cubicBezTo>
                <a:cubicBezTo>
                  <a:pt x="440694" y="545228"/>
                  <a:pt x="512289" y="556610"/>
                  <a:pt x="583518" y="566523"/>
                </a:cubicBezTo>
                <a:cubicBezTo>
                  <a:pt x="671268" y="579006"/>
                  <a:pt x="759386" y="589654"/>
                  <a:pt x="847136" y="600668"/>
                </a:cubicBezTo>
                <a:cubicBezTo>
                  <a:pt x="897069" y="606910"/>
                  <a:pt x="946636" y="608012"/>
                  <a:pt x="996569" y="596263"/>
                </a:cubicBezTo>
                <a:cubicBezTo>
                  <a:pt x="1008685" y="593325"/>
                  <a:pt x="1023004" y="597731"/>
                  <a:pt x="1035855" y="600668"/>
                </a:cubicBezTo>
                <a:cubicBezTo>
                  <a:pt x="1043198" y="602137"/>
                  <a:pt x="1049439" y="607277"/>
                  <a:pt x="1056415" y="610582"/>
                </a:cubicBezTo>
                <a:cubicBezTo>
                  <a:pt x="1079546" y="622698"/>
                  <a:pt x="1093865" y="620495"/>
                  <a:pt x="1107817" y="602137"/>
                </a:cubicBezTo>
                <a:cubicBezTo>
                  <a:pt x="1117363" y="589287"/>
                  <a:pt x="1132417" y="586717"/>
                  <a:pt x="1147103" y="588552"/>
                </a:cubicBezTo>
                <a:cubicBezTo>
                  <a:pt x="1180147" y="592958"/>
                  <a:pt x="1209520" y="584881"/>
                  <a:pt x="1238892" y="570194"/>
                </a:cubicBezTo>
                <a:cubicBezTo>
                  <a:pt x="1268265" y="555141"/>
                  <a:pt x="1282217" y="559914"/>
                  <a:pt x="1301309" y="587084"/>
                </a:cubicBezTo>
                <a:cubicBezTo>
                  <a:pt x="1303879" y="590755"/>
                  <a:pt x="1306449" y="594794"/>
                  <a:pt x="1309754" y="598466"/>
                </a:cubicBezTo>
                <a:cubicBezTo>
                  <a:pt x="1321135" y="612050"/>
                  <a:pt x="1328479" y="612050"/>
                  <a:pt x="1343532" y="603606"/>
                </a:cubicBezTo>
                <a:cubicBezTo>
                  <a:pt x="1354547" y="597364"/>
                  <a:pt x="1367397" y="592224"/>
                  <a:pt x="1379881" y="590388"/>
                </a:cubicBezTo>
                <a:cubicBezTo>
                  <a:pt x="1433118" y="582678"/>
                  <a:pt x="1447070" y="561383"/>
                  <a:pt x="1430915" y="509981"/>
                </a:cubicBezTo>
                <a:cubicBezTo>
                  <a:pt x="1423205" y="485381"/>
                  <a:pt x="1416963" y="460415"/>
                  <a:pt x="1409987" y="435448"/>
                </a:cubicBezTo>
                <a:cubicBezTo>
                  <a:pt x="1408886" y="431776"/>
                  <a:pt x="1407417" y="428105"/>
                  <a:pt x="1404847" y="425535"/>
                </a:cubicBezTo>
                <a:cubicBezTo>
                  <a:pt x="1383185" y="403138"/>
                  <a:pt x="1376943" y="354306"/>
                  <a:pt x="1390528" y="326770"/>
                </a:cubicBezTo>
                <a:cubicBezTo>
                  <a:pt x="1394567" y="318325"/>
                  <a:pt x="1396770" y="308412"/>
                  <a:pt x="1397137" y="299233"/>
                </a:cubicBezTo>
                <a:cubicBezTo>
                  <a:pt x="1397504" y="279039"/>
                  <a:pt x="1396770" y="258478"/>
                  <a:pt x="1395301" y="238285"/>
                </a:cubicBezTo>
                <a:cubicBezTo>
                  <a:pt x="1394934" y="232043"/>
                  <a:pt x="1392364" y="224333"/>
                  <a:pt x="1387958" y="220294"/>
                </a:cubicBezTo>
                <a:cubicBezTo>
                  <a:pt x="1365561" y="199366"/>
                  <a:pt x="1342431" y="179540"/>
                  <a:pt x="1319667" y="159346"/>
                </a:cubicBezTo>
                <a:cubicBezTo>
                  <a:pt x="1318198" y="157877"/>
                  <a:pt x="1316362" y="157143"/>
                  <a:pt x="1314160" y="155674"/>
                </a:cubicBezTo>
                <a:cubicBezTo>
                  <a:pt x="1313058" y="157877"/>
                  <a:pt x="1311589" y="159346"/>
                  <a:pt x="1311957" y="160815"/>
                </a:cubicBezTo>
                <a:cubicBezTo>
                  <a:pt x="1328479" y="218458"/>
                  <a:pt x="1326643" y="277938"/>
                  <a:pt x="1329947" y="336683"/>
                </a:cubicBezTo>
                <a:cubicBezTo>
                  <a:pt x="1331049" y="353939"/>
                  <a:pt x="1330682" y="371563"/>
                  <a:pt x="1331416" y="388819"/>
                </a:cubicBezTo>
                <a:cubicBezTo>
                  <a:pt x="1331783" y="399099"/>
                  <a:pt x="1327377" y="404240"/>
                  <a:pt x="1317097" y="405708"/>
                </a:cubicBezTo>
                <a:cubicBezTo>
                  <a:pt x="1297270" y="408645"/>
                  <a:pt x="1289927" y="403505"/>
                  <a:pt x="1290661" y="384780"/>
                </a:cubicBezTo>
                <a:cubicBezTo>
                  <a:pt x="1292864" y="326770"/>
                  <a:pt x="1295802" y="268759"/>
                  <a:pt x="1298005" y="210748"/>
                </a:cubicBezTo>
                <a:cubicBezTo>
                  <a:pt x="1298372" y="203405"/>
                  <a:pt x="1297270" y="196429"/>
                  <a:pt x="1297270" y="189086"/>
                </a:cubicBezTo>
                <a:cubicBezTo>
                  <a:pt x="1297270" y="184680"/>
                  <a:pt x="1297270" y="179540"/>
                  <a:pt x="1299106" y="175501"/>
                </a:cubicBezTo>
                <a:cubicBezTo>
                  <a:pt x="1307918" y="154940"/>
                  <a:pt x="1307551" y="150901"/>
                  <a:pt x="1291763" y="134012"/>
                </a:cubicBezTo>
                <a:cubicBezTo>
                  <a:pt x="1290294" y="132544"/>
                  <a:pt x="1289193" y="130708"/>
                  <a:pt x="1286990" y="128138"/>
                </a:cubicBezTo>
                <a:cubicBezTo>
                  <a:pt x="1291763" y="125935"/>
                  <a:pt x="1295802" y="123732"/>
                  <a:pt x="1300208" y="122263"/>
                </a:cubicBezTo>
                <a:cubicBezTo>
                  <a:pt x="1394200" y="83345"/>
                  <a:pt x="1488192" y="44426"/>
                  <a:pt x="1582184" y="5507"/>
                </a:cubicBezTo>
                <a:cubicBezTo>
                  <a:pt x="1586223" y="4039"/>
                  <a:pt x="1589894" y="1836"/>
                  <a:pt x="1593566" y="0"/>
                </a:cubicBezTo>
                <a:cubicBezTo>
                  <a:pt x="1595401" y="0"/>
                  <a:pt x="1596870" y="0"/>
                  <a:pt x="1598706" y="0"/>
                </a:cubicBezTo>
                <a:cubicBezTo>
                  <a:pt x="1621102" y="18725"/>
                  <a:pt x="1643132" y="37817"/>
                  <a:pt x="1665528" y="56175"/>
                </a:cubicBezTo>
                <a:cubicBezTo>
                  <a:pt x="1714360" y="95461"/>
                  <a:pt x="1763559" y="134379"/>
                  <a:pt x="1812758" y="173665"/>
                </a:cubicBezTo>
                <a:cubicBezTo>
                  <a:pt x="1819734" y="179540"/>
                  <a:pt x="1826710" y="185414"/>
                  <a:pt x="1835155" y="193124"/>
                </a:cubicBezTo>
                <a:cubicBezTo>
                  <a:pt x="1828546" y="196429"/>
                  <a:pt x="1824507" y="199366"/>
                  <a:pt x="1820101" y="201202"/>
                </a:cubicBezTo>
                <a:cubicBezTo>
                  <a:pt x="1783386" y="216622"/>
                  <a:pt x="1746303" y="231309"/>
                  <a:pt x="1709587" y="247096"/>
                </a:cubicBezTo>
                <a:cubicBezTo>
                  <a:pt x="1704814" y="249299"/>
                  <a:pt x="1698940" y="254807"/>
                  <a:pt x="1698205" y="259580"/>
                </a:cubicBezTo>
                <a:cubicBezTo>
                  <a:pt x="1696370" y="272063"/>
                  <a:pt x="1696003" y="284914"/>
                  <a:pt x="1696737" y="297397"/>
                </a:cubicBezTo>
                <a:cubicBezTo>
                  <a:pt x="1697471" y="310615"/>
                  <a:pt x="1694167" y="325668"/>
                  <a:pt x="1707751" y="335581"/>
                </a:cubicBezTo>
                <a:cubicBezTo>
                  <a:pt x="1709587" y="337050"/>
                  <a:pt x="1710322" y="339987"/>
                  <a:pt x="1710689" y="342557"/>
                </a:cubicBezTo>
                <a:cubicBezTo>
                  <a:pt x="1717665" y="367157"/>
                  <a:pt x="1720235" y="391756"/>
                  <a:pt x="1714727" y="416723"/>
                </a:cubicBezTo>
                <a:cubicBezTo>
                  <a:pt x="1710322" y="436549"/>
                  <a:pt x="1706283" y="439854"/>
                  <a:pt x="1685355" y="442424"/>
                </a:cubicBezTo>
                <a:cubicBezTo>
                  <a:pt x="1678012" y="466289"/>
                  <a:pt x="1669567" y="490154"/>
                  <a:pt x="1663325" y="515121"/>
                </a:cubicBezTo>
                <a:cubicBezTo>
                  <a:pt x="1656717" y="541923"/>
                  <a:pt x="1665896" y="561750"/>
                  <a:pt x="1691964" y="571663"/>
                </a:cubicBezTo>
                <a:cubicBezTo>
                  <a:pt x="1711790" y="579006"/>
                  <a:pt x="1733452" y="583045"/>
                  <a:pt x="1754748" y="585982"/>
                </a:cubicBezTo>
                <a:cubicBezTo>
                  <a:pt x="1782651" y="589654"/>
                  <a:pt x="1803947" y="579373"/>
                  <a:pt x="1817164" y="552571"/>
                </a:cubicBezTo>
                <a:cubicBezTo>
                  <a:pt x="1827445" y="532010"/>
                  <a:pt x="1843967" y="525034"/>
                  <a:pt x="1866363" y="532010"/>
                </a:cubicBezTo>
                <a:cubicBezTo>
                  <a:pt x="1882151" y="537150"/>
                  <a:pt x="1897204" y="545962"/>
                  <a:pt x="1911524" y="554774"/>
                </a:cubicBezTo>
                <a:cubicBezTo>
                  <a:pt x="1930983" y="566890"/>
                  <a:pt x="1951911" y="574968"/>
                  <a:pt x="1974674" y="576069"/>
                </a:cubicBezTo>
                <a:cubicBezTo>
                  <a:pt x="2032318" y="579373"/>
                  <a:pt x="2089962" y="582678"/>
                  <a:pt x="2147605" y="584881"/>
                </a:cubicBezTo>
                <a:cubicBezTo>
                  <a:pt x="2216631" y="587818"/>
                  <a:pt x="2284922" y="584514"/>
                  <a:pt x="2351744" y="564687"/>
                </a:cubicBezTo>
                <a:cubicBezTo>
                  <a:pt x="2379648" y="556610"/>
                  <a:pt x="2407552" y="551470"/>
                  <a:pt x="2436925" y="552204"/>
                </a:cubicBezTo>
                <a:cubicBezTo>
                  <a:pt x="2446838" y="552571"/>
                  <a:pt x="2457853" y="550001"/>
                  <a:pt x="2465930" y="545228"/>
                </a:cubicBezTo>
                <a:cubicBezTo>
                  <a:pt x="2486491" y="533479"/>
                  <a:pt x="2507052" y="531276"/>
                  <a:pt x="2529448" y="537518"/>
                </a:cubicBezTo>
                <a:cubicBezTo>
                  <a:pt x="2545236" y="541923"/>
                  <a:pt x="2560289" y="539353"/>
                  <a:pt x="2575710" y="534213"/>
                </a:cubicBezTo>
                <a:cubicBezTo>
                  <a:pt x="2605817" y="524300"/>
                  <a:pt x="2635924" y="514387"/>
                  <a:pt x="2666765" y="506676"/>
                </a:cubicBezTo>
                <a:cubicBezTo>
                  <a:pt x="2746071" y="486850"/>
                  <a:pt x="2807386" y="445361"/>
                  <a:pt x="2843734" y="370094"/>
                </a:cubicBezTo>
                <a:cubicBezTo>
                  <a:pt x="2851445" y="353939"/>
                  <a:pt x="2862092" y="338519"/>
                  <a:pt x="2872006" y="323465"/>
                </a:cubicBezTo>
                <a:cubicBezTo>
                  <a:pt x="2873841" y="320528"/>
                  <a:pt x="2879349" y="316856"/>
                  <a:pt x="2881552" y="317958"/>
                </a:cubicBezTo>
                <a:cubicBezTo>
                  <a:pt x="2884489" y="319059"/>
                  <a:pt x="2888161" y="324199"/>
                  <a:pt x="2888161" y="327504"/>
                </a:cubicBezTo>
                <a:cubicBezTo>
                  <a:pt x="2887426" y="340354"/>
                  <a:pt x="2887059" y="353939"/>
                  <a:pt x="2883020" y="365688"/>
                </a:cubicBezTo>
                <a:cubicBezTo>
                  <a:pt x="2879349" y="377437"/>
                  <a:pt x="2870537" y="387718"/>
                  <a:pt x="2865397" y="399467"/>
                </a:cubicBezTo>
                <a:cubicBezTo>
                  <a:pt x="2862827" y="404974"/>
                  <a:pt x="2860624" y="413051"/>
                  <a:pt x="2863194" y="417090"/>
                </a:cubicBezTo>
                <a:cubicBezTo>
                  <a:pt x="2865397" y="420762"/>
                  <a:pt x="2874208" y="422597"/>
                  <a:pt x="2879716" y="422230"/>
                </a:cubicBezTo>
                <a:cubicBezTo>
                  <a:pt x="2907253" y="420762"/>
                  <a:pt x="2931118" y="408278"/>
                  <a:pt x="2954616" y="395795"/>
                </a:cubicBezTo>
                <a:cubicBezTo>
                  <a:pt x="2975177" y="384780"/>
                  <a:pt x="2995737" y="374133"/>
                  <a:pt x="3016298" y="363118"/>
                </a:cubicBezTo>
                <a:cubicBezTo>
                  <a:pt x="3022907" y="359814"/>
                  <a:pt x="3031352" y="356509"/>
                  <a:pt x="3035023" y="365321"/>
                </a:cubicBezTo>
                <a:cubicBezTo>
                  <a:pt x="3036492" y="368993"/>
                  <a:pt x="3031352" y="377804"/>
                  <a:pt x="3026946" y="381109"/>
                </a:cubicBezTo>
                <a:cubicBezTo>
                  <a:pt x="3004182" y="396896"/>
                  <a:pt x="2981051" y="411583"/>
                  <a:pt x="2957920" y="426636"/>
                </a:cubicBezTo>
                <a:cubicBezTo>
                  <a:pt x="2953514" y="429573"/>
                  <a:pt x="2949476" y="433245"/>
                  <a:pt x="2945437" y="436549"/>
                </a:cubicBezTo>
                <a:cubicBezTo>
                  <a:pt x="2946538" y="438385"/>
                  <a:pt x="2947640" y="439854"/>
                  <a:pt x="2948374" y="441690"/>
                </a:cubicBezTo>
                <a:cubicBezTo>
                  <a:pt x="2955717" y="438385"/>
                  <a:pt x="2963428" y="435815"/>
                  <a:pt x="2970404" y="431776"/>
                </a:cubicBezTo>
                <a:cubicBezTo>
                  <a:pt x="2998675" y="413786"/>
                  <a:pt x="3029883" y="403138"/>
                  <a:pt x="3062193" y="395061"/>
                </a:cubicBezTo>
                <a:cubicBezTo>
                  <a:pt x="3068067" y="393592"/>
                  <a:pt x="3074676" y="396529"/>
                  <a:pt x="3080918" y="397264"/>
                </a:cubicBezTo>
                <a:cubicBezTo>
                  <a:pt x="3082754" y="399099"/>
                  <a:pt x="3082754" y="402771"/>
                  <a:pt x="3082754" y="406075"/>
                </a:cubicBezTo>
                <a:close/>
              </a:path>
            </a:pathLst>
          </a:custGeom>
          <a:solidFill>
            <a:schemeClr val="accent3"/>
          </a:solidFill>
          <a:ln w="36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82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9">
            <a:extLst>
              <a:ext uri="{FF2B5EF4-FFF2-40B4-BE49-F238E27FC236}">
                <a16:creationId xmlns:a16="http://schemas.microsoft.com/office/drawing/2014/main" id="{264AC512-5939-41B5-A0F2-316674DF9D24}"/>
              </a:ext>
            </a:extLst>
          </p:cNvPr>
          <p:cNvSpPr/>
          <p:nvPr/>
        </p:nvSpPr>
        <p:spPr>
          <a:xfrm>
            <a:off x="4219718" y="2434188"/>
            <a:ext cx="3752564" cy="3234968"/>
          </a:xfrm>
          <a:prstGeom prst="hexagon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6AB868F1-8921-49CE-A566-48B61F10EB17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Infographic Style</a:t>
            </a:r>
            <a:endParaRPr lang="en-US" dirty="0"/>
          </a:p>
        </p:txBody>
      </p:sp>
      <p:sp>
        <p:nvSpPr>
          <p:cNvPr id="4" name="Freeform: Shape 2">
            <a:extLst>
              <a:ext uri="{FF2B5EF4-FFF2-40B4-BE49-F238E27FC236}">
                <a16:creationId xmlns:a16="http://schemas.microsoft.com/office/drawing/2014/main" id="{35C74F63-3DBC-4B59-BCA6-035F21F6D945}"/>
              </a:ext>
            </a:extLst>
          </p:cNvPr>
          <p:cNvSpPr/>
          <p:nvPr/>
        </p:nvSpPr>
        <p:spPr>
          <a:xfrm>
            <a:off x="6207404" y="2023299"/>
            <a:ext cx="2285556" cy="3333102"/>
          </a:xfrm>
          <a:custGeom>
            <a:avLst/>
            <a:gdLst>
              <a:gd name="connsiteX0" fmla="*/ 620331 w 1143000"/>
              <a:gd name="connsiteY0" fmla="*/ 585311 h 1666875"/>
              <a:gd name="connsiteX1" fmla="*/ 615569 w 1143000"/>
              <a:gd name="connsiteY1" fmla="*/ 608171 h 1666875"/>
              <a:gd name="connsiteX2" fmla="*/ 636524 w 1143000"/>
              <a:gd name="connsiteY2" fmla="*/ 613886 h 1666875"/>
              <a:gd name="connsiteX3" fmla="*/ 665099 w 1143000"/>
              <a:gd name="connsiteY3" fmla="*/ 611029 h 1666875"/>
              <a:gd name="connsiteX4" fmla="*/ 732726 w 1143000"/>
              <a:gd name="connsiteY4" fmla="*/ 590074 h 1666875"/>
              <a:gd name="connsiteX5" fmla="*/ 789876 w 1143000"/>
              <a:gd name="connsiteY5" fmla="*/ 575786 h 1666875"/>
              <a:gd name="connsiteX6" fmla="*/ 821309 w 1143000"/>
              <a:gd name="connsiteY6" fmla="*/ 571024 h 1666875"/>
              <a:gd name="connsiteX7" fmla="*/ 911796 w 1143000"/>
              <a:gd name="connsiteY7" fmla="*/ 564356 h 1666875"/>
              <a:gd name="connsiteX8" fmla="*/ 947039 w 1143000"/>
              <a:gd name="connsiteY8" fmla="*/ 561499 h 1666875"/>
              <a:gd name="connsiteX9" fmla="*/ 955611 w 1143000"/>
              <a:gd name="connsiteY9" fmla="*/ 557689 h 1666875"/>
              <a:gd name="connsiteX10" fmla="*/ 981329 w 1143000"/>
              <a:gd name="connsiteY10" fmla="*/ 546259 h 1666875"/>
              <a:gd name="connsiteX11" fmla="*/ 1017524 w 1143000"/>
              <a:gd name="connsiteY11" fmla="*/ 542449 h 1666875"/>
              <a:gd name="connsiteX12" fmla="*/ 1039431 w 1143000"/>
              <a:gd name="connsiteY12" fmla="*/ 514826 h 1666875"/>
              <a:gd name="connsiteX13" fmla="*/ 1078484 w 1143000"/>
              <a:gd name="connsiteY13" fmla="*/ 457676 h 1666875"/>
              <a:gd name="connsiteX14" fmla="*/ 1090866 w 1143000"/>
              <a:gd name="connsiteY14" fmla="*/ 455771 h 1666875"/>
              <a:gd name="connsiteX15" fmla="*/ 1121346 w 1143000"/>
              <a:gd name="connsiteY15" fmla="*/ 482441 h 1666875"/>
              <a:gd name="connsiteX16" fmla="*/ 1137539 w 1143000"/>
              <a:gd name="connsiteY16" fmla="*/ 505301 h 1666875"/>
              <a:gd name="connsiteX17" fmla="*/ 1123251 w 1143000"/>
              <a:gd name="connsiteY17" fmla="*/ 548164 h 1666875"/>
              <a:gd name="connsiteX18" fmla="*/ 1113726 w 1143000"/>
              <a:gd name="connsiteY18" fmla="*/ 565309 h 1666875"/>
              <a:gd name="connsiteX19" fmla="*/ 1078484 w 1143000"/>
              <a:gd name="connsiteY19" fmla="*/ 613886 h 1666875"/>
              <a:gd name="connsiteX20" fmla="*/ 1072769 w 1143000"/>
              <a:gd name="connsiteY20" fmla="*/ 615791 h 1666875"/>
              <a:gd name="connsiteX21" fmla="*/ 1027049 w 1143000"/>
              <a:gd name="connsiteY21" fmla="*/ 640556 h 1666875"/>
              <a:gd name="connsiteX22" fmla="*/ 953706 w 1143000"/>
              <a:gd name="connsiteY22" fmla="*/ 668179 h 1666875"/>
              <a:gd name="connsiteX23" fmla="*/ 901319 w 1143000"/>
              <a:gd name="connsiteY23" fmla="*/ 683419 h 1666875"/>
              <a:gd name="connsiteX24" fmla="*/ 896556 w 1143000"/>
              <a:gd name="connsiteY24" fmla="*/ 685324 h 1666875"/>
              <a:gd name="connsiteX25" fmla="*/ 842264 w 1143000"/>
              <a:gd name="connsiteY25" fmla="*/ 701516 h 1666875"/>
              <a:gd name="connsiteX26" fmla="*/ 798449 w 1143000"/>
              <a:gd name="connsiteY26" fmla="*/ 715804 h 1666875"/>
              <a:gd name="connsiteX27" fmla="*/ 773684 w 1143000"/>
              <a:gd name="connsiteY27" fmla="*/ 723424 h 1666875"/>
              <a:gd name="connsiteX28" fmla="*/ 684149 w 1143000"/>
              <a:gd name="connsiteY28" fmla="*/ 755809 h 1666875"/>
              <a:gd name="connsiteX29" fmla="*/ 646049 w 1143000"/>
              <a:gd name="connsiteY29" fmla="*/ 764381 h 1666875"/>
              <a:gd name="connsiteX30" fmla="*/ 552704 w 1143000"/>
              <a:gd name="connsiteY30" fmla="*/ 841534 h 1666875"/>
              <a:gd name="connsiteX31" fmla="*/ 548894 w 1143000"/>
              <a:gd name="connsiteY31" fmla="*/ 873919 h 1666875"/>
              <a:gd name="connsiteX32" fmla="*/ 543179 w 1143000"/>
              <a:gd name="connsiteY32" fmla="*/ 889159 h 1666875"/>
              <a:gd name="connsiteX33" fmla="*/ 528891 w 1143000"/>
              <a:gd name="connsiteY33" fmla="*/ 954881 h 1666875"/>
              <a:gd name="connsiteX34" fmla="*/ 512699 w 1143000"/>
              <a:gd name="connsiteY34" fmla="*/ 1005364 h 1666875"/>
              <a:gd name="connsiteX35" fmla="*/ 498411 w 1143000"/>
              <a:gd name="connsiteY35" fmla="*/ 1049179 h 1666875"/>
              <a:gd name="connsiteX36" fmla="*/ 495554 w 1143000"/>
              <a:gd name="connsiteY36" fmla="*/ 1065371 h 1666875"/>
              <a:gd name="connsiteX37" fmla="*/ 493649 w 1143000"/>
              <a:gd name="connsiteY37" fmla="*/ 1082516 h 1666875"/>
              <a:gd name="connsiteX38" fmla="*/ 506031 w 1143000"/>
              <a:gd name="connsiteY38" fmla="*/ 1129189 h 1666875"/>
              <a:gd name="connsiteX39" fmla="*/ 529844 w 1143000"/>
              <a:gd name="connsiteY39" fmla="*/ 1200626 h 1666875"/>
              <a:gd name="connsiteX40" fmla="*/ 552704 w 1143000"/>
              <a:gd name="connsiteY40" fmla="*/ 1269206 h 1666875"/>
              <a:gd name="connsiteX41" fmla="*/ 558419 w 1143000"/>
              <a:gd name="connsiteY41" fmla="*/ 1272064 h 1666875"/>
              <a:gd name="connsiteX42" fmla="*/ 596519 w 1143000"/>
              <a:gd name="connsiteY42" fmla="*/ 1304449 h 1666875"/>
              <a:gd name="connsiteX43" fmla="*/ 618426 w 1143000"/>
              <a:gd name="connsiteY43" fmla="*/ 1379696 h 1666875"/>
              <a:gd name="connsiteX44" fmla="*/ 638429 w 1143000"/>
              <a:gd name="connsiteY44" fmla="*/ 1432084 h 1666875"/>
              <a:gd name="connsiteX45" fmla="*/ 656526 w 1143000"/>
              <a:gd name="connsiteY45" fmla="*/ 1492091 h 1666875"/>
              <a:gd name="connsiteX46" fmla="*/ 645096 w 1143000"/>
              <a:gd name="connsiteY46" fmla="*/ 1578769 h 1666875"/>
              <a:gd name="connsiteX47" fmla="*/ 606996 w 1143000"/>
              <a:gd name="connsiteY47" fmla="*/ 1601629 h 1666875"/>
              <a:gd name="connsiteX48" fmla="*/ 600329 w 1143000"/>
              <a:gd name="connsiteY48" fmla="*/ 1608296 h 1666875"/>
              <a:gd name="connsiteX49" fmla="*/ 594614 w 1143000"/>
              <a:gd name="connsiteY49" fmla="*/ 1641634 h 1666875"/>
              <a:gd name="connsiteX50" fmla="*/ 567944 w 1143000"/>
              <a:gd name="connsiteY50" fmla="*/ 1660684 h 1666875"/>
              <a:gd name="connsiteX51" fmla="*/ 551751 w 1143000"/>
              <a:gd name="connsiteY51" fmla="*/ 1660684 h 1666875"/>
              <a:gd name="connsiteX52" fmla="*/ 512699 w 1143000"/>
              <a:gd name="connsiteY52" fmla="*/ 1635919 h 1666875"/>
              <a:gd name="connsiteX53" fmla="*/ 490791 w 1143000"/>
              <a:gd name="connsiteY53" fmla="*/ 1592104 h 1666875"/>
              <a:gd name="connsiteX54" fmla="*/ 455549 w 1143000"/>
              <a:gd name="connsiteY54" fmla="*/ 1568291 h 1666875"/>
              <a:gd name="connsiteX55" fmla="*/ 421259 w 1143000"/>
              <a:gd name="connsiteY55" fmla="*/ 1567339 h 1666875"/>
              <a:gd name="connsiteX56" fmla="*/ 404114 w 1143000"/>
              <a:gd name="connsiteY56" fmla="*/ 1574006 h 1666875"/>
              <a:gd name="connsiteX57" fmla="*/ 374586 w 1143000"/>
              <a:gd name="connsiteY57" fmla="*/ 1574959 h 1666875"/>
              <a:gd name="connsiteX58" fmla="*/ 298386 w 1143000"/>
              <a:gd name="connsiteY58" fmla="*/ 1589246 h 1666875"/>
              <a:gd name="connsiteX59" fmla="*/ 164084 w 1143000"/>
              <a:gd name="connsiteY59" fmla="*/ 1624489 h 1666875"/>
              <a:gd name="connsiteX60" fmla="*/ 76454 w 1143000"/>
              <a:gd name="connsiteY60" fmla="*/ 1624489 h 1666875"/>
              <a:gd name="connsiteX61" fmla="*/ 12636 w 1143000"/>
              <a:gd name="connsiteY61" fmla="*/ 1592104 h 1666875"/>
              <a:gd name="connsiteX62" fmla="*/ 7874 w 1143000"/>
              <a:gd name="connsiteY62" fmla="*/ 1579721 h 1666875"/>
              <a:gd name="connsiteX63" fmla="*/ 7874 w 1143000"/>
              <a:gd name="connsiteY63" fmla="*/ 1553051 h 1666875"/>
              <a:gd name="connsiteX64" fmla="*/ 23114 w 1143000"/>
              <a:gd name="connsiteY64" fmla="*/ 1500664 h 1666875"/>
              <a:gd name="connsiteX65" fmla="*/ 87884 w 1143000"/>
              <a:gd name="connsiteY65" fmla="*/ 1405414 h 1666875"/>
              <a:gd name="connsiteX66" fmla="*/ 119316 w 1143000"/>
              <a:gd name="connsiteY66" fmla="*/ 1350169 h 1666875"/>
              <a:gd name="connsiteX67" fmla="*/ 205041 w 1143000"/>
              <a:gd name="connsiteY67" fmla="*/ 1222534 h 1666875"/>
              <a:gd name="connsiteX68" fmla="*/ 203136 w 1143000"/>
              <a:gd name="connsiteY68" fmla="*/ 1206341 h 1666875"/>
              <a:gd name="connsiteX69" fmla="*/ 193611 w 1143000"/>
              <a:gd name="connsiteY69" fmla="*/ 1174909 h 1666875"/>
              <a:gd name="connsiteX70" fmla="*/ 205994 w 1143000"/>
              <a:gd name="connsiteY70" fmla="*/ 1147286 h 1666875"/>
              <a:gd name="connsiteX71" fmla="*/ 210756 w 1143000"/>
              <a:gd name="connsiteY71" fmla="*/ 1130141 h 1666875"/>
              <a:gd name="connsiteX72" fmla="*/ 214566 w 1143000"/>
              <a:gd name="connsiteY72" fmla="*/ 1076801 h 1666875"/>
              <a:gd name="connsiteX73" fmla="*/ 212661 w 1143000"/>
              <a:gd name="connsiteY73" fmla="*/ 1043464 h 1666875"/>
              <a:gd name="connsiteX74" fmla="*/ 206946 w 1143000"/>
              <a:gd name="connsiteY74" fmla="*/ 1008221 h 1666875"/>
              <a:gd name="connsiteX75" fmla="*/ 206946 w 1143000"/>
              <a:gd name="connsiteY75" fmla="*/ 1007269 h 1666875"/>
              <a:gd name="connsiteX76" fmla="*/ 205041 w 1143000"/>
              <a:gd name="connsiteY76" fmla="*/ 957739 h 1666875"/>
              <a:gd name="connsiteX77" fmla="*/ 210756 w 1143000"/>
              <a:gd name="connsiteY77" fmla="*/ 888206 h 1666875"/>
              <a:gd name="connsiteX78" fmla="*/ 213614 w 1143000"/>
              <a:gd name="connsiteY78" fmla="*/ 873919 h 1666875"/>
              <a:gd name="connsiteX79" fmla="*/ 210756 w 1143000"/>
              <a:gd name="connsiteY79" fmla="*/ 824389 h 1666875"/>
              <a:gd name="connsiteX80" fmla="*/ 217424 w 1143000"/>
              <a:gd name="connsiteY80" fmla="*/ 751046 h 1666875"/>
              <a:gd name="connsiteX81" fmla="*/ 228854 w 1143000"/>
              <a:gd name="connsiteY81" fmla="*/ 707231 h 1666875"/>
              <a:gd name="connsiteX82" fmla="*/ 228854 w 1143000"/>
              <a:gd name="connsiteY82" fmla="*/ 700564 h 1666875"/>
              <a:gd name="connsiteX83" fmla="*/ 212661 w 1143000"/>
              <a:gd name="connsiteY83" fmla="*/ 643414 h 1666875"/>
              <a:gd name="connsiteX84" fmla="*/ 210756 w 1143000"/>
              <a:gd name="connsiteY84" fmla="*/ 629126 h 1666875"/>
              <a:gd name="connsiteX85" fmla="*/ 199326 w 1143000"/>
              <a:gd name="connsiteY85" fmla="*/ 551974 h 1666875"/>
              <a:gd name="connsiteX86" fmla="*/ 169799 w 1143000"/>
              <a:gd name="connsiteY86" fmla="*/ 405289 h 1666875"/>
              <a:gd name="connsiteX87" fmla="*/ 167894 w 1143000"/>
              <a:gd name="connsiteY87" fmla="*/ 398621 h 1666875"/>
              <a:gd name="connsiteX88" fmla="*/ 158369 w 1143000"/>
              <a:gd name="connsiteY88" fmla="*/ 375761 h 1666875"/>
              <a:gd name="connsiteX89" fmla="*/ 157416 w 1143000"/>
              <a:gd name="connsiteY89" fmla="*/ 345281 h 1666875"/>
              <a:gd name="connsiteX90" fmla="*/ 148844 w 1143000"/>
              <a:gd name="connsiteY90" fmla="*/ 308134 h 1666875"/>
              <a:gd name="connsiteX91" fmla="*/ 137414 w 1143000"/>
              <a:gd name="connsiteY91" fmla="*/ 267176 h 1666875"/>
              <a:gd name="connsiteX92" fmla="*/ 126936 w 1143000"/>
              <a:gd name="connsiteY92" fmla="*/ 220504 h 1666875"/>
              <a:gd name="connsiteX93" fmla="*/ 132651 w 1143000"/>
              <a:gd name="connsiteY93" fmla="*/ 205264 h 1666875"/>
              <a:gd name="connsiteX94" fmla="*/ 143129 w 1143000"/>
              <a:gd name="connsiteY94" fmla="*/ 179546 h 1666875"/>
              <a:gd name="connsiteX95" fmla="*/ 135509 w 1143000"/>
              <a:gd name="connsiteY95" fmla="*/ 147161 h 1666875"/>
              <a:gd name="connsiteX96" fmla="*/ 139319 w 1143000"/>
              <a:gd name="connsiteY96" fmla="*/ 111919 h 1666875"/>
              <a:gd name="connsiteX97" fmla="*/ 139319 w 1143000"/>
              <a:gd name="connsiteY97" fmla="*/ 100489 h 1666875"/>
              <a:gd name="connsiteX98" fmla="*/ 141224 w 1143000"/>
              <a:gd name="connsiteY98" fmla="*/ 71914 h 1666875"/>
              <a:gd name="connsiteX99" fmla="*/ 166941 w 1143000"/>
              <a:gd name="connsiteY99" fmla="*/ 40481 h 1666875"/>
              <a:gd name="connsiteX100" fmla="*/ 189801 w 1143000"/>
              <a:gd name="connsiteY100" fmla="*/ 37624 h 1666875"/>
              <a:gd name="connsiteX101" fmla="*/ 184086 w 1143000"/>
              <a:gd name="connsiteY101" fmla="*/ 7144 h 1666875"/>
              <a:gd name="connsiteX102" fmla="*/ 197421 w 1143000"/>
              <a:gd name="connsiteY102" fmla="*/ 7144 h 1666875"/>
              <a:gd name="connsiteX103" fmla="*/ 207899 w 1143000"/>
              <a:gd name="connsiteY103" fmla="*/ 11906 h 1666875"/>
              <a:gd name="connsiteX104" fmla="*/ 230759 w 1143000"/>
              <a:gd name="connsiteY104" fmla="*/ 46196 h 1666875"/>
              <a:gd name="connsiteX105" fmla="*/ 209804 w 1143000"/>
              <a:gd name="connsiteY105" fmla="*/ 118586 h 1666875"/>
              <a:gd name="connsiteX106" fmla="*/ 203136 w 1143000"/>
              <a:gd name="connsiteY106" fmla="*/ 180499 h 1666875"/>
              <a:gd name="connsiteX107" fmla="*/ 204089 w 1143000"/>
              <a:gd name="connsiteY107" fmla="*/ 182404 h 1666875"/>
              <a:gd name="connsiteX108" fmla="*/ 220281 w 1143000"/>
              <a:gd name="connsiteY108" fmla="*/ 222409 h 1666875"/>
              <a:gd name="connsiteX109" fmla="*/ 237426 w 1143000"/>
              <a:gd name="connsiteY109" fmla="*/ 283369 h 1666875"/>
              <a:gd name="connsiteX110" fmla="*/ 255524 w 1143000"/>
              <a:gd name="connsiteY110" fmla="*/ 294799 h 1666875"/>
              <a:gd name="connsiteX111" fmla="*/ 337439 w 1143000"/>
              <a:gd name="connsiteY111" fmla="*/ 297656 h 1666875"/>
              <a:gd name="connsiteX112" fmla="*/ 413639 w 1143000"/>
              <a:gd name="connsiteY112" fmla="*/ 313849 h 1666875"/>
              <a:gd name="connsiteX113" fmla="*/ 430784 w 1143000"/>
              <a:gd name="connsiteY113" fmla="*/ 308134 h 1666875"/>
              <a:gd name="connsiteX114" fmla="*/ 552704 w 1143000"/>
              <a:gd name="connsiteY114" fmla="*/ 251936 h 1666875"/>
              <a:gd name="connsiteX115" fmla="*/ 566039 w 1143000"/>
              <a:gd name="connsiteY115" fmla="*/ 247174 h 1666875"/>
              <a:gd name="connsiteX116" fmla="*/ 585089 w 1143000"/>
              <a:gd name="connsiteY116" fmla="*/ 251936 h 1666875"/>
              <a:gd name="connsiteX117" fmla="*/ 593661 w 1143000"/>
              <a:gd name="connsiteY117" fmla="*/ 255746 h 1666875"/>
              <a:gd name="connsiteX118" fmla="*/ 607949 w 1143000"/>
              <a:gd name="connsiteY118" fmla="*/ 260509 h 1666875"/>
              <a:gd name="connsiteX119" fmla="*/ 612711 w 1143000"/>
              <a:gd name="connsiteY119" fmla="*/ 269081 h 1666875"/>
              <a:gd name="connsiteX120" fmla="*/ 605091 w 1143000"/>
              <a:gd name="connsiteY120" fmla="*/ 272891 h 1666875"/>
              <a:gd name="connsiteX121" fmla="*/ 580326 w 1143000"/>
              <a:gd name="connsiteY121" fmla="*/ 275749 h 1666875"/>
              <a:gd name="connsiteX122" fmla="*/ 592709 w 1143000"/>
              <a:gd name="connsiteY122" fmla="*/ 278606 h 1666875"/>
              <a:gd name="connsiteX123" fmla="*/ 571754 w 1143000"/>
              <a:gd name="connsiteY123" fmla="*/ 283369 h 1666875"/>
              <a:gd name="connsiteX124" fmla="*/ 579374 w 1143000"/>
              <a:gd name="connsiteY124" fmla="*/ 288131 h 1666875"/>
              <a:gd name="connsiteX125" fmla="*/ 648906 w 1143000"/>
              <a:gd name="connsiteY125" fmla="*/ 326231 h 1666875"/>
              <a:gd name="connsiteX126" fmla="*/ 659384 w 1143000"/>
              <a:gd name="connsiteY126" fmla="*/ 342424 h 1666875"/>
              <a:gd name="connsiteX127" fmla="*/ 664146 w 1143000"/>
              <a:gd name="connsiteY127" fmla="*/ 349091 h 1666875"/>
              <a:gd name="connsiteX128" fmla="*/ 689864 w 1143000"/>
              <a:gd name="connsiteY128" fmla="*/ 388144 h 1666875"/>
              <a:gd name="connsiteX129" fmla="*/ 701294 w 1143000"/>
              <a:gd name="connsiteY129" fmla="*/ 414814 h 1666875"/>
              <a:gd name="connsiteX130" fmla="*/ 709866 w 1143000"/>
              <a:gd name="connsiteY130" fmla="*/ 433864 h 1666875"/>
              <a:gd name="connsiteX131" fmla="*/ 708914 w 1143000"/>
              <a:gd name="connsiteY131" fmla="*/ 443389 h 1666875"/>
              <a:gd name="connsiteX132" fmla="*/ 699389 w 1143000"/>
              <a:gd name="connsiteY132" fmla="*/ 441484 h 1666875"/>
              <a:gd name="connsiteX133" fmla="*/ 692721 w 1143000"/>
              <a:gd name="connsiteY133" fmla="*/ 436721 h 1666875"/>
              <a:gd name="connsiteX134" fmla="*/ 696531 w 1143000"/>
              <a:gd name="connsiteY134" fmla="*/ 457676 h 1666875"/>
              <a:gd name="connsiteX135" fmla="*/ 696531 w 1143000"/>
              <a:gd name="connsiteY135" fmla="*/ 462439 h 1666875"/>
              <a:gd name="connsiteX136" fmla="*/ 690816 w 1143000"/>
              <a:gd name="connsiteY136" fmla="*/ 460534 h 1666875"/>
              <a:gd name="connsiteX137" fmla="*/ 682244 w 1143000"/>
              <a:gd name="connsiteY137" fmla="*/ 451009 h 1666875"/>
              <a:gd name="connsiteX138" fmla="*/ 647954 w 1143000"/>
              <a:gd name="connsiteY138" fmla="*/ 418624 h 1666875"/>
              <a:gd name="connsiteX139" fmla="*/ 635571 w 1143000"/>
              <a:gd name="connsiteY139" fmla="*/ 420529 h 1666875"/>
              <a:gd name="connsiteX140" fmla="*/ 636524 w 1143000"/>
              <a:gd name="connsiteY140" fmla="*/ 439579 h 1666875"/>
              <a:gd name="connsiteX141" fmla="*/ 690816 w 1143000"/>
              <a:gd name="connsiteY141" fmla="*/ 492919 h 1666875"/>
              <a:gd name="connsiteX142" fmla="*/ 692721 w 1143000"/>
              <a:gd name="connsiteY142" fmla="*/ 495776 h 1666875"/>
              <a:gd name="connsiteX143" fmla="*/ 694626 w 1143000"/>
              <a:gd name="connsiteY143" fmla="*/ 506254 h 1666875"/>
              <a:gd name="connsiteX144" fmla="*/ 684149 w 1143000"/>
              <a:gd name="connsiteY144" fmla="*/ 503396 h 1666875"/>
              <a:gd name="connsiteX145" fmla="*/ 658431 w 1143000"/>
              <a:gd name="connsiteY145" fmla="*/ 482441 h 1666875"/>
              <a:gd name="connsiteX146" fmla="*/ 657479 w 1143000"/>
              <a:gd name="connsiteY146" fmla="*/ 502444 h 1666875"/>
              <a:gd name="connsiteX147" fmla="*/ 657479 w 1143000"/>
              <a:gd name="connsiteY147" fmla="*/ 508159 h 1666875"/>
              <a:gd name="connsiteX148" fmla="*/ 664146 w 1143000"/>
              <a:gd name="connsiteY148" fmla="*/ 537686 h 1666875"/>
              <a:gd name="connsiteX149" fmla="*/ 648906 w 1143000"/>
              <a:gd name="connsiteY149" fmla="*/ 568166 h 1666875"/>
              <a:gd name="connsiteX150" fmla="*/ 641286 w 1143000"/>
              <a:gd name="connsiteY150" fmla="*/ 565309 h 1666875"/>
              <a:gd name="connsiteX151" fmla="*/ 637476 w 1143000"/>
              <a:gd name="connsiteY151" fmla="*/ 551974 h 1666875"/>
              <a:gd name="connsiteX152" fmla="*/ 632714 w 1143000"/>
              <a:gd name="connsiteY152" fmla="*/ 578644 h 1666875"/>
              <a:gd name="connsiteX153" fmla="*/ 623189 w 1143000"/>
              <a:gd name="connsiteY153" fmla="*/ 583406 h 1666875"/>
              <a:gd name="connsiteX154" fmla="*/ 618426 w 1143000"/>
              <a:gd name="connsiteY154" fmla="*/ 562451 h 1666875"/>
              <a:gd name="connsiteX155" fmla="*/ 617474 w 1143000"/>
              <a:gd name="connsiteY155" fmla="*/ 556736 h 1666875"/>
              <a:gd name="connsiteX156" fmla="*/ 617474 w 1143000"/>
              <a:gd name="connsiteY156" fmla="*/ 556736 h 1666875"/>
              <a:gd name="connsiteX157" fmla="*/ 618426 w 1143000"/>
              <a:gd name="connsiteY157" fmla="*/ 558641 h 1666875"/>
              <a:gd name="connsiteX158" fmla="*/ 619379 w 1143000"/>
              <a:gd name="connsiteY158" fmla="*/ 566261 h 1666875"/>
              <a:gd name="connsiteX159" fmla="*/ 620331 w 1143000"/>
              <a:gd name="connsiteY159" fmla="*/ 585311 h 166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143000" h="1666875">
                <a:moveTo>
                  <a:pt x="620331" y="585311"/>
                </a:moveTo>
                <a:cubicBezTo>
                  <a:pt x="618426" y="592931"/>
                  <a:pt x="613664" y="602456"/>
                  <a:pt x="615569" y="608171"/>
                </a:cubicBezTo>
                <a:cubicBezTo>
                  <a:pt x="618426" y="614839"/>
                  <a:pt x="629856" y="611029"/>
                  <a:pt x="636524" y="613886"/>
                </a:cubicBezTo>
                <a:cubicBezTo>
                  <a:pt x="647001" y="618649"/>
                  <a:pt x="655574" y="614839"/>
                  <a:pt x="665099" y="611029"/>
                </a:cubicBezTo>
                <a:cubicBezTo>
                  <a:pt x="687006" y="602456"/>
                  <a:pt x="709866" y="594836"/>
                  <a:pt x="732726" y="590074"/>
                </a:cubicBezTo>
                <a:cubicBezTo>
                  <a:pt x="751776" y="586264"/>
                  <a:pt x="771779" y="583406"/>
                  <a:pt x="789876" y="575786"/>
                </a:cubicBezTo>
                <a:cubicBezTo>
                  <a:pt x="800354" y="571976"/>
                  <a:pt x="810831" y="571024"/>
                  <a:pt x="821309" y="571024"/>
                </a:cubicBezTo>
                <a:cubicBezTo>
                  <a:pt x="851789" y="568166"/>
                  <a:pt x="881316" y="563404"/>
                  <a:pt x="911796" y="564356"/>
                </a:cubicBezTo>
                <a:cubicBezTo>
                  <a:pt x="923226" y="565309"/>
                  <a:pt x="935609" y="562451"/>
                  <a:pt x="947039" y="561499"/>
                </a:cubicBezTo>
                <a:cubicBezTo>
                  <a:pt x="949896" y="561499"/>
                  <a:pt x="953706" y="560546"/>
                  <a:pt x="955611" y="557689"/>
                </a:cubicBezTo>
                <a:cubicBezTo>
                  <a:pt x="961326" y="548164"/>
                  <a:pt x="970851" y="547211"/>
                  <a:pt x="981329" y="546259"/>
                </a:cubicBezTo>
                <a:cubicBezTo>
                  <a:pt x="993711" y="545306"/>
                  <a:pt x="1005141" y="546259"/>
                  <a:pt x="1017524" y="542449"/>
                </a:cubicBezTo>
                <a:cubicBezTo>
                  <a:pt x="1031811" y="537686"/>
                  <a:pt x="1037526" y="527209"/>
                  <a:pt x="1039431" y="514826"/>
                </a:cubicBezTo>
                <a:cubicBezTo>
                  <a:pt x="1044194" y="490061"/>
                  <a:pt x="1062291" y="474821"/>
                  <a:pt x="1078484" y="457676"/>
                </a:cubicBezTo>
                <a:cubicBezTo>
                  <a:pt x="1081341" y="454819"/>
                  <a:pt x="1086104" y="453866"/>
                  <a:pt x="1090866" y="455771"/>
                </a:cubicBezTo>
                <a:cubicBezTo>
                  <a:pt x="1104201" y="461486"/>
                  <a:pt x="1115631" y="468154"/>
                  <a:pt x="1121346" y="482441"/>
                </a:cubicBezTo>
                <a:cubicBezTo>
                  <a:pt x="1125156" y="491014"/>
                  <a:pt x="1132776" y="497681"/>
                  <a:pt x="1137539" y="505301"/>
                </a:cubicBezTo>
                <a:cubicBezTo>
                  <a:pt x="1149921" y="523399"/>
                  <a:pt x="1144206" y="541496"/>
                  <a:pt x="1123251" y="548164"/>
                </a:cubicBezTo>
                <a:cubicBezTo>
                  <a:pt x="1113726" y="551021"/>
                  <a:pt x="1112774" y="557689"/>
                  <a:pt x="1113726" y="565309"/>
                </a:cubicBezTo>
                <a:cubicBezTo>
                  <a:pt x="1114679" y="588169"/>
                  <a:pt x="1100391" y="608171"/>
                  <a:pt x="1078484" y="613886"/>
                </a:cubicBezTo>
                <a:cubicBezTo>
                  <a:pt x="1076579" y="614839"/>
                  <a:pt x="1073721" y="614839"/>
                  <a:pt x="1072769" y="615791"/>
                </a:cubicBezTo>
                <a:cubicBezTo>
                  <a:pt x="1059434" y="627221"/>
                  <a:pt x="1042289" y="631984"/>
                  <a:pt x="1027049" y="640556"/>
                </a:cubicBezTo>
                <a:cubicBezTo>
                  <a:pt x="1004189" y="653891"/>
                  <a:pt x="979424" y="661511"/>
                  <a:pt x="953706" y="668179"/>
                </a:cubicBezTo>
                <a:cubicBezTo>
                  <a:pt x="935609" y="672941"/>
                  <a:pt x="918464" y="677704"/>
                  <a:pt x="901319" y="683419"/>
                </a:cubicBezTo>
                <a:cubicBezTo>
                  <a:pt x="899414" y="684371"/>
                  <a:pt x="897509" y="684371"/>
                  <a:pt x="896556" y="685324"/>
                </a:cubicBezTo>
                <a:cubicBezTo>
                  <a:pt x="881316" y="698659"/>
                  <a:pt x="861314" y="697706"/>
                  <a:pt x="842264" y="701516"/>
                </a:cubicBezTo>
                <a:cubicBezTo>
                  <a:pt x="827024" y="704374"/>
                  <a:pt x="813689" y="712946"/>
                  <a:pt x="798449" y="715804"/>
                </a:cubicBezTo>
                <a:cubicBezTo>
                  <a:pt x="789876" y="717709"/>
                  <a:pt x="782256" y="721519"/>
                  <a:pt x="773684" y="723424"/>
                </a:cubicBezTo>
                <a:cubicBezTo>
                  <a:pt x="742251" y="730091"/>
                  <a:pt x="713676" y="743426"/>
                  <a:pt x="684149" y="755809"/>
                </a:cubicBezTo>
                <a:cubicBezTo>
                  <a:pt x="671766" y="761524"/>
                  <a:pt x="658431" y="762476"/>
                  <a:pt x="646049" y="764381"/>
                </a:cubicBezTo>
                <a:cubicBezTo>
                  <a:pt x="595566" y="772954"/>
                  <a:pt x="569849" y="796766"/>
                  <a:pt x="552704" y="841534"/>
                </a:cubicBezTo>
                <a:cubicBezTo>
                  <a:pt x="548894" y="851059"/>
                  <a:pt x="552704" y="862489"/>
                  <a:pt x="548894" y="873919"/>
                </a:cubicBezTo>
                <a:cubicBezTo>
                  <a:pt x="546989" y="878681"/>
                  <a:pt x="545084" y="883444"/>
                  <a:pt x="543179" y="889159"/>
                </a:cubicBezTo>
                <a:cubicBezTo>
                  <a:pt x="534606" y="910114"/>
                  <a:pt x="531749" y="932974"/>
                  <a:pt x="528891" y="954881"/>
                </a:cubicBezTo>
                <a:cubicBezTo>
                  <a:pt x="526034" y="972026"/>
                  <a:pt x="521271" y="989171"/>
                  <a:pt x="512699" y="1005364"/>
                </a:cubicBezTo>
                <a:cubicBezTo>
                  <a:pt x="505079" y="1018699"/>
                  <a:pt x="496506" y="1032034"/>
                  <a:pt x="498411" y="1049179"/>
                </a:cubicBezTo>
                <a:cubicBezTo>
                  <a:pt x="499364" y="1054894"/>
                  <a:pt x="498411" y="1060609"/>
                  <a:pt x="495554" y="1065371"/>
                </a:cubicBezTo>
                <a:cubicBezTo>
                  <a:pt x="492696" y="1071086"/>
                  <a:pt x="492696" y="1076801"/>
                  <a:pt x="493649" y="1082516"/>
                </a:cubicBezTo>
                <a:cubicBezTo>
                  <a:pt x="498411" y="1097756"/>
                  <a:pt x="499364" y="1113949"/>
                  <a:pt x="506031" y="1129189"/>
                </a:cubicBezTo>
                <a:cubicBezTo>
                  <a:pt x="516509" y="1152049"/>
                  <a:pt x="522224" y="1176814"/>
                  <a:pt x="529844" y="1200626"/>
                </a:cubicBezTo>
                <a:cubicBezTo>
                  <a:pt x="537464" y="1223486"/>
                  <a:pt x="545084" y="1246346"/>
                  <a:pt x="552704" y="1269206"/>
                </a:cubicBezTo>
                <a:cubicBezTo>
                  <a:pt x="553656" y="1273016"/>
                  <a:pt x="556514" y="1272064"/>
                  <a:pt x="558419" y="1272064"/>
                </a:cubicBezTo>
                <a:cubicBezTo>
                  <a:pt x="576516" y="1276826"/>
                  <a:pt x="587946" y="1288256"/>
                  <a:pt x="596519" y="1304449"/>
                </a:cubicBezTo>
                <a:cubicBezTo>
                  <a:pt x="607949" y="1328261"/>
                  <a:pt x="613664" y="1353979"/>
                  <a:pt x="618426" y="1379696"/>
                </a:cubicBezTo>
                <a:cubicBezTo>
                  <a:pt x="621284" y="1398746"/>
                  <a:pt x="627951" y="1415891"/>
                  <a:pt x="638429" y="1432084"/>
                </a:cubicBezTo>
                <a:cubicBezTo>
                  <a:pt x="649859" y="1450181"/>
                  <a:pt x="656526" y="1470184"/>
                  <a:pt x="656526" y="1492091"/>
                </a:cubicBezTo>
                <a:cubicBezTo>
                  <a:pt x="656526" y="1521619"/>
                  <a:pt x="658431" y="1551146"/>
                  <a:pt x="645096" y="1578769"/>
                </a:cubicBezTo>
                <a:cubicBezTo>
                  <a:pt x="637476" y="1595914"/>
                  <a:pt x="625094" y="1603534"/>
                  <a:pt x="606996" y="1601629"/>
                </a:cubicBezTo>
                <a:cubicBezTo>
                  <a:pt x="599376" y="1600676"/>
                  <a:pt x="600329" y="1603534"/>
                  <a:pt x="600329" y="1608296"/>
                </a:cubicBezTo>
                <a:cubicBezTo>
                  <a:pt x="600329" y="1619726"/>
                  <a:pt x="600329" y="1631156"/>
                  <a:pt x="594614" y="1641634"/>
                </a:cubicBezTo>
                <a:cubicBezTo>
                  <a:pt x="588899" y="1653064"/>
                  <a:pt x="581279" y="1660684"/>
                  <a:pt x="567944" y="1660684"/>
                </a:cubicBezTo>
                <a:cubicBezTo>
                  <a:pt x="562229" y="1660684"/>
                  <a:pt x="556514" y="1659731"/>
                  <a:pt x="551751" y="1660684"/>
                </a:cubicBezTo>
                <a:cubicBezTo>
                  <a:pt x="531749" y="1662589"/>
                  <a:pt x="521271" y="1651159"/>
                  <a:pt x="512699" y="1635919"/>
                </a:cubicBezTo>
                <a:cubicBezTo>
                  <a:pt x="505079" y="1621631"/>
                  <a:pt x="497459" y="1606391"/>
                  <a:pt x="490791" y="1592104"/>
                </a:cubicBezTo>
                <a:cubicBezTo>
                  <a:pt x="484124" y="1575911"/>
                  <a:pt x="471741" y="1569244"/>
                  <a:pt x="455549" y="1568291"/>
                </a:cubicBezTo>
                <a:cubicBezTo>
                  <a:pt x="444119" y="1567339"/>
                  <a:pt x="432689" y="1568291"/>
                  <a:pt x="421259" y="1567339"/>
                </a:cubicBezTo>
                <a:cubicBezTo>
                  <a:pt x="413639" y="1566386"/>
                  <a:pt x="410781" y="1574006"/>
                  <a:pt x="404114" y="1574006"/>
                </a:cubicBezTo>
                <a:cubicBezTo>
                  <a:pt x="394589" y="1574959"/>
                  <a:pt x="384111" y="1575911"/>
                  <a:pt x="374586" y="1574959"/>
                </a:cubicBezTo>
                <a:cubicBezTo>
                  <a:pt x="347916" y="1573054"/>
                  <a:pt x="324104" y="1583531"/>
                  <a:pt x="298386" y="1589246"/>
                </a:cubicBezTo>
                <a:cubicBezTo>
                  <a:pt x="252666" y="1599724"/>
                  <a:pt x="209804" y="1616869"/>
                  <a:pt x="164084" y="1624489"/>
                </a:cubicBezTo>
                <a:cubicBezTo>
                  <a:pt x="135509" y="1629251"/>
                  <a:pt x="105981" y="1626394"/>
                  <a:pt x="76454" y="1624489"/>
                </a:cubicBezTo>
                <a:cubicBezTo>
                  <a:pt x="49784" y="1622584"/>
                  <a:pt x="33591" y="1603534"/>
                  <a:pt x="12636" y="1592104"/>
                </a:cubicBezTo>
                <a:cubicBezTo>
                  <a:pt x="7874" y="1590199"/>
                  <a:pt x="5969" y="1584484"/>
                  <a:pt x="7874" y="1579721"/>
                </a:cubicBezTo>
                <a:cubicBezTo>
                  <a:pt x="9779" y="1570196"/>
                  <a:pt x="8826" y="1561624"/>
                  <a:pt x="7874" y="1553051"/>
                </a:cubicBezTo>
                <a:cubicBezTo>
                  <a:pt x="5969" y="1533049"/>
                  <a:pt x="12636" y="1516856"/>
                  <a:pt x="23114" y="1500664"/>
                </a:cubicBezTo>
                <a:cubicBezTo>
                  <a:pt x="43116" y="1468279"/>
                  <a:pt x="65976" y="1436846"/>
                  <a:pt x="87884" y="1405414"/>
                </a:cubicBezTo>
                <a:cubicBezTo>
                  <a:pt x="100266" y="1388269"/>
                  <a:pt x="108839" y="1368266"/>
                  <a:pt x="119316" y="1350169"/>
                </a:cubicBezTo>
                <a:cubicBezTo>
                  <a:pt x="144081" y="1305401"/>
                  <a:pt x="174561" y="1263491"/>
                  <a:pt x="205041" y="1222534"/>
                </a:cubicBezTo>
                <a:cubicBezTo>
                  <a:pt x="209804" y="1215866"/>
                  <a:pt x="211709" y="1212056"/>
                  <a:pt x="203136" y="1206341"/>
                </a:cubicBezTo>
                <a:cubicBezTo>
                  <a:pt x="191706" y="1198721"/>
                  <a:pt x="191706" y="1186339"/>
                  <a:pt x="193611" y="1174909"/>
                </a:cubicBezTo>
                <a:cubicBezTo>
                  <a:pt x="195516" y="1165384"/>
                  <a:pt x="199326" y="1154906"/>
                  <a:pt x="205994" y="1147286"/>
                </a:cubicBezTo>
                <a:cubicBezTo>
                  <a:pt x="210756" y="1142524"/>
                  <a:pt x="210756" y="1135856"/>
                  <a:pt x="210756" y="1130141"/>
                </a:cubicBezTo>
                <a:cubicBezTo>
                  <a:pt x="211709" y="1112044"/>
                  <a:pt x="207899" y="1093946"/>
                  <a:pt x="214566" y="1076801"/>
                </a:cubicBezTo>
                <a:cubicBezTo>
                  <a:pt x="219329" y="1064419"/>
                  <a:pt x="218376" y="1054894"/>
                  <a:pt x="212661" y="1043464"/>
                </a:cubicBezTo>
                <a:cubicBezTo>
                  <a:pt x="207899" y="1032986"/>
                  <a:pt x="206946" y="1020604"/>
                  <a:pt x="206946" y="1008221"/>
                </a:cubicBezTo>
                <a:cubicBezTo>
                  <a:pt x="206946" y="1008221"/>
                  <a:pt x="206946" y="1007269"/>
                  <a:pt x="206946" y="1007269"/>
                </a:cubicBezTo>
                <a:cubicBezTo>
                  <a:pt x="220281" y="990124"/>
                  <a:pt x="206946" y="973931"/>
                  <a:pt x="205041" y="957739"/>
                </a:cubicBezTo>
                <a:cubicBezTo>
                  <a:pt x="202184" y="933926"/>
                  <a:pt x="204089" y="911066"/>
                  <a:pt x="210756" y="888206"/>
                </a:cubicBezTo>
                <a:cubicBezTo>
                  <a:pt x="211709" y="883444"/>
                  <a:pt x="212661" y="878681"/>
                  <a:pt x="213614" y="873919"/>
                </a:cubicBezTo>
                <a:cubicBezTo>
                  <a:pt x="218376" y="856774"/>
                  <a:pt x="214566" y="840581"/>
                  <a:pt x="210756" y="824389"/>
                </a:cubicBezTo>
                <a:cubicBezTo>
                  <a:pt x="205041" y="798671"/>
                  <a:pt x="210756" y="774859"/>
                  <a:pt x="217424" y="751046"/>
                </a:cubicBezTo>
                <a:cubicBezTo>
                  <a:pt x="221234" y="736759"/>
                  <a:pt x="225044" y="722471"/>
                  <a:pt x="228854" y="707231"/>
                </a:cubicBezTo>
                <a:cubicBezTo>
                  <a:pt x="229806" y="705326"/>
                  <a:pt x="229806" y="702469"/>
                  <a:pt x="228854" y="700564"/>
                </a:cubicBezTo>
                <a:cubicBezTo>
                  <a:pt x="219329" y="682466"/>
                  <a:pt x="219329" y="662464"/>
                  <a:pt x="212661" y="643414"/>
                </a:cubicBezTo>
                <a:cubicBezTo>
                  <a:pt x="210756" y="638651"/>
                  <a:pt x="210756" y="633889"/>
                  <a:pt x="210756" y="629126"/>
                </a:cubicBezTo>
                <a:cubicBezTo>
                  <a:pt x="210756" y="603409"/>
                  <a:pt x="205041" y="577691"/>
                  <a:pt x="199326" y="551974"/>
                </a:cubicBezTo>
                <a:cubicBezTo>
                  <a:pt x="187896" y="503396"/>
                  <a:pt x="174561" y="454819"/>
                  <a:pt x="169799" y="405289"/>
                </a:cubicBezTo>
                <a:cubicBezTo>
                  <a:pt x="169799" y="402431"/>
                  <a:pt x="168846" y="398621"/>
                  <a:pt x="167894" y="398621"/>
                </a:cubicBezTo>
                <a:cubicBezTo>
                  <a:pt x="156464" y="394811"/>
                  <a:pt x="159321" y="384334"/>
                  <a:pt x="158369" y="375761"/>
                </a:cubicBezTo>
                <a:cubicBezTo>
                  <a:pt x="157416" y="365284"/>
                  <a:pt x="157416" y="354806"/>
                  <a:pt x="157416" y="345281"/>
                </a:cubicBezTo>
                <a:cubicBezTo>
                  <a:pt x="156464" y="331946"/>
                  <a:pt x="156464" y="320516"/>
                  <a:pt x="148844" y="308134"/>
                </a:cubicBezTo>
                <a:cubicBezTo>
                  <a:pt x="141224" y="296704"/>
                  <a:pt x="140271" y="281464"/>
                  <a:pt x="137414" y="267176"/>
                </a:cubicBezTo>
                <a:cubicBezTo>
                  <a:pt x="133604" y="251936"/>
                  <a:pt x="130746" y="235744"/>
                  <a:pt x="126936" y="220504"/>
                </a:cubicBezTo>
                <a:cubicBezTo>
                  <a:pt x="125984" y="213836"/>
                  <a:pt x="126936" y="208121"/>
                  <a:pt x="132651" y="205264"/>
                </a:cubicBezTo>
                <a:cubicBezTo>
                  <a:pt x="144081" y="199549"/>
                  <a:pt x="146939" y="190976"/>
                  <a:pt x="143129" y="179546"/>
                </a:cubicBezTo>
                <a:cubicBezTo>
                  <a:pt x="139319" y="169069"/>
                  <a:pt x="139319" y="157639"/>
                  <a:pt x="135509" y="147161"/>
                </a:cubicBezTo>
                <a:cubicBezTo>
                  <a:pt x="131699" y="134779"/>
                  <a:pt x="133604" y="123349"/>
                  <a:pt x="139319" y="111919"/>
                </a:cubicBezTo>
                <a:cubicBezTo>
                  <a:pt x="141224" y="107156"/>
                  <a:pt x="142176" y="104299"/>
                  <a:pt x="139319" y="100489"/>
                </a:cubicBezTo>
                <a:cubicBezTo>
                  <a:pt x="133604" y="90964"/>
                  <a:pt x="136461" y="82391"/>
                  <a:pt x="141224" y="71914"/>
                </a:cubicBezTo>
                <a:cubicBezTo>
                  <a:pt x="147891" y="58579"/>
                  <a:pt x="159321" y="50959"/>
                  <a:pt x="166941" y="40481"/>
                </a:cubicBezTo>
                <a:cubicBezTo>
                  <a:pt x="171704" y="33814"/>
                  <a:pt x="179324" y="33814"/>
                  <a:pt x="189801" y="37624"/>
                </a:cubicBezTo>
                <a:cubicBezTo>
                  <a:pt x="183134" y="26194"/>
                  <a:pt x="170751" y="18574"/>
                  <a:pt x="184086" y="7144"/>
                </a:cubicBezTo>
                <a:cubicBezTo>
                  <a:pt x="188849" y="7144"/>
                  <a:pt x="192659" y="7144"/>
                  <a:pt x="197421" y="7144"/>
                </a:cubicBezTo>
                <a:cubicBezTo>
                  <a:pt x="199326" y="10954"/>
                  <a:pt x="205041" y="9049"/>
                  <a:pt x="207899" y="11906"/>
                </a:cubicBezTo>
                <a:cubicBezTo>
                  <a:pt x="220281" y="20479"/>
                  <a:pt x="228854" y="30004"/>
                  <a:pt x="230759" y="46196"/>
                </a:cubicBezTo>
                <a:cubicBezTo>
                  <a:pt x="234569" y="73819"/>
                  <a:pt x="225996" y="97631"/>
                  <a:pt x="209804" y="118586"/>
                </a:cubicBezTo>
                <a:cubicBezTo>
                  <a:pt x="195516" y="138589"/>
                  <a:pt x="193611" y="158591"/>
                  <a:pt x="203136" y="180499"/>
                </a:cubicBezTo>
                <a:cubicBezTo>
                  <a:pt x="203136" y="181451"/>
                  <a:pt x="203136" y="182404"/>
                  <a:pt x="204089" y="182404"/>
                </a:cubicBezTo>
                <a:cubicBezTo>
                  <a:pt x="221234" y="190976"/>
                  <a:pt x="216471" y="209074"/>
                  <a:pt x="220281" y="222409"/>
                </a:cubicBezTo>
                <a:cubicBezTo>
                  <a:pt x="225996" y="242411"/>
                  <a:pt x="233616" y="262414"/>
                  <a:pt x="237426" y="283369"/>
                </a:cubicBezTo>
                <a:cubicBezTo>
                  <a:pt x="239331" y="295751"/>
                  <a:pt x="243141" y="297656"/>
                  <a:pt x="255524" y="294799"/>
                </a:cubicBezTo>
                <a:cubicBezTo>
                  <a:pt x="283146" y="290036"/>
                  <a:pt x="310769" y="291941"/>
                  <a:pt x="337439" y="297656"/>
                </a:cubicBezTo>
                <a:cubicBezTo>
                  <a:pt x="363156" y="303371"/>
                  <a:pt x="388874" y="302419"/>
                  <a:pt x="413639" y="313849"/>
                </a:cubicBezTo>
                <a:cubicBezTo>
                  <a:pt x="419354" y="316706"/>
                  <a:pt x="425069" y="310991"/>
                  <a:pt x="430784" y="308134"/>
                </a:cubicBezTo>
                <a:cubicBezTo>
                  <a:pt x="469836" y="287179"/>
                  <a:pt x="506031" y="258604"/>
                  <a:pt x="552704" y="251936"/>
                </a:cubicBezTo>
                <a:cubicBezTo>
                  <a:pt x="557466" y="250984"/>
                  <a:pt x="561276" y="249079"/>
                  <a:pt x="566039" y="247174"/>
                </a:cubicBezTo>
                <a:cubicBezTo>
                  <a:pt x="572706" y="245269"/>
                  <a:pt x="580326" y="239554"/>
                  <a:pt x="585089" y="251936"/>
                </a:cubicBezTo>
                <a:cubicBezTo>
                  <a:pt x="586041" y="253841"/>
                  <a:pt x="590804" y="254794"/>
                  <a:pt x="593661" y="255746"/>
                </a:cubicBezTo>
                <a:cubicBezTo>
                  <a:pt x="598424" y="257651"/>
                  <a:pt x="603186" y="258604"/>
                  <a:pt x="607949" y="260509"/>
                </a:cubicBezTo>
                <a:cubicBezTo>
                  <a:pt x="611759" y="262414"/>
                  <a:pt x="613664" y="265271"/>
                  <a:pt x="612711" y="269081"/>
                </a:cubicBezTo>
                <a:cubicBezTo>
                  <a:pt x="611759" y="273844"/>
                  <a:pt x="607949" y="271939"/>
                  <a:pt x="605091" y="272891"/>
                </a:cubicBezTo>
                <a:cubicBezTo>
                  <a:pt x="596519" y="272891"/>
                  <a:pt x="588899" y="272891"/>
                  <a:pt x="580326" y="275749"/>
                </a:cubicBezTo>
                <a:cubicBezTo>
                  <a:pt x="584136" y="276701"/>
                  <a:pt x="587946" y="277654"/>
                  <a:pt x="592709" y="278606"/>
                </a:cubicBezTo>
                <a:cubicBezTo>
                  <a:pt x="586041" y="285274"/>
                  <a:pt x="577469" y="280511"/>
                  <a:pt x="571754" y="283369"/>
                </a:cubicBezTo>
                <a:cubicBezTo>
                  <a:pt x="572706" y="287179"/>
                  <a:pt x="576516" y="286226"/>
                  <a:pt x="579374" y="288131"/>
                </a:cubicBezTo>
                <a:cubicBezTo>
                  <a:pt x="604139" y="297656"/>
                  <a:pt x="628904" y="309086"/>
                  <a:pt x="648906" y="326231"/>
                </a:cubicBezTo>
                <a:cubicBezTo>
                  <a:pt x="653669" y="330041"/>
                  <a:pt x="658431" y="335756"/>
                  <a:pt x="659384" y="342424"/>
                </a:cubicBezTo>
                <a:cubicBezTo>
                  <a:pt x="660336" y="345281"/>
                  <a:pt x="661289" y="348139"/>
                  <a:pt x="664146" y="349091"/>
                </a:cubicBezTo>
                <a:cubicBezTo>
                  <a:pt x="680339" y="356711"/>
                  <a:pt x="686054" y="371951"/>
                  <a:pt x="689864" y="388144"/>
                </a:cubicBezTo>
                <a:cubicBezTo>
                  <a:pt x="691769" y="397669"/>
                  <a:pt x="695579" y="406241"/>
                  <a:pt x="701294" y="414814"/>
                </a:cubicBezTo>
                <a:cubicBezTo>
                  <a:pt x="705104" y="420529"/>
                  <a:pt x="707961" y="427196"/>
                  <a:pt x="709866" y="433864"/>
                </a:cubicBezTo>
                <a:cubicBezTo>
                  <a:pt x="710819" y="436721"/>
                  <a:pt x="711771" y="440531"/>
                  <a:pt x="708914" y="443389"/>
                </a:cubicBezTo>
                <a:cubicBezTo>
                  <a:pt x="705104" y="446246"/>
                  <a:pt x="702246" y="443389"/>
                  <a:pt x="699389" y="441484"/>
                </a:cubicBezTo>
                <a:cubicBezTo>
                  <a:pt x="697484" y="440531"/>
                  <a:pt x="695579" y="438626"/>
                  <a:pt x="692721" y="436721"/>
                </a:cubicBezTo>
                <a:cubicBezTo>
                  <a:pt x="694626" y="445294"/>
                  <a:pt x="695579" y="451961"/>
                  <a:pt x="696531" y="457676"/>
                </a:cubicBezTo>
                <a:cubicBezTo>
                  <a:pt x="696531" y="459581"/>
                  <a:pt x="697484" y="461486"/>
                  <a:pt x="696531" y="462439"/>
                </a:cubicBezTo>
                <a:cubicBezTo>
                  <a:pt x="694626" y="464344"/>
                  <a:pt x="692721" y="462439"/>
                  <a:pt x="690816" y="460534"/>
                </a:cubicBezTo>
                <a:cubicBezTo>
                  <a:pt x="687006" y="457676"/>
                  <a:pt x="685101" y="454819"/>
                  <a:pt x="682244" y="451009"/>
                </a:cubicBezTo>
                <a:cubicBezTo>
                  <a:pt x="673671" y="437674"/>
                  <a:pt x="663194" y="425291"/>
                  <a:pt x="647954" y="418624"/>
                </a:cubicBezTo>
                <a:cubicBezTo>
                  <a:pt x="643191" y="416719"/>
                  <a:pt x="638429" y="411956"/>
                  <a:pt x="635571" y="420529"/>
                </a:cubicBezTo>
                <a:cubicBezTo>
                  <a:pt x="633666" y="427196"/>
                  <a:pt x="627951" y="433864"/>
                  <a:pt x="636524" y="439579"/>
                </a:cubicBezTo>
                <a:cubicBezTo>
                  <a:pt x="657479" y="454819"/>
                  <a:pt x="677481" y="470059"/>
                  <a:pt x="690816" y="492919"/>
                </a:cubicBezTo>
                <a:cubicBezTo>
                  <a:pt x="691769" y="493871"/>
                  <a:pt x="692721" y="494824"/>
                  <a:pt x="692721" y="495776"/>
                </a:cubicBezTo>
                <a:cubicBezTo>
                  <a:pt x="693674" y="499586"/>
                  <a:pt x="698436" y="503396"/>
                  <a:pt x="694626" y="506254"/>
                </a:cubicBezTo>
                <a:cubicBezTo>
                  <a:pt x="690816" y="510064"/>
                  <a:pt x="687006" y="505301"/>
                  <a:pt x="684149" y="503396"/>
                </a:cubicBezTo>
                <a:cubicBezTo>
                  <a:pt x="675576" y="497681"/>
                  <a:pt x="669861" y="488156"/>
                  <a:pt x="658431" y="482441"/>
                </a:cubicBezTo>
                <a:cubicBezTo>
                  <a:pt x="660336" y="490061"/>
                  <a:pt x="663194" y="496729"/>
                  <a:pt x="657479" y="502444"/>
                </a:cubicBezTo>
                <a:cubicBezTo>
                  <a:pt x="655574" y="504349"/>
                  <a:pt x="656526" y="506254"/>
                  <a:pt x="657479" y="508159"/>
                </a:cubicBezTo>
                <a:cubicBezTo>
                  <a:pt x="663194" y="516731"/>
                  <a:pt x="662241" y="528161"/>
                  <a:pt x="664146" y="537686"/>
                </a:cubicBezTo>
                <a:cubicBezTo>
                  <a:pt x="667004" y="551974"/>
                  <a:pt x="656526" y="559594"/>
                  <a:pt x="648906" y="568166"/>
                </a:cubicBezTo>
                <a:cubicBezTo>
                  <a:pt x="645096" y="571976"/>
                  <a:pt x="643191" y="568166"/>
                  <a:pt x="641286" y="565309"/>
                </a:cubicBezTo>
                <a:cubicBezTo>
                  <a:pt x="639381" y="561499"/>
                  <a:pt x="639381" y="557689"/>
                  <a:pt x="637476" y="551974"/>
                </a:cubicBezTo>
                <a:cubicBezTo>
                  <a:pt x="630809" y="561499"/>
                  <a:pt x="633666" y="570071"/>
                  <a:pt x="632714" y="578644"/>
                </a:cubicBezTo>
                <a:cubicBezTo>
                  <a:pt x="631761" y="585311"/>
                  <a:pt x="629856" y="589121"/>
                  <a:pt x="623189" y="583406"/>
                </a:cubicBezTo>
                <a:cubicBezTo>
                  <a:pt x="619379" y="576739"/>
                  <a:pt x="620331" y="569119"/>
                  <a:pt x="618426" y="562451"/>
                </a:cubicBezTo>
                <a:cubicBezTo>
                  <a:pt x="617474" y="560546"/>
                  <a:pt x="617474" y="558641"/>
                  <a:pt x="617474" y="556736"/>
                </a:cubicBezTo>
                <a:cubicBezTo>
                  <a:pt x="617474" y="556736"/>
                  <a:pt x="617474" y="555784"/>
                  <a:pt x="617474" y="556736"/>
                </a:cubicBezTo>
                <a:cubicBezTo>
                  <a:pt x="617474" y="557689"/>
                  <a:pt x="617474" y="557689"/>
                  <a:pt x="618426" y="558641"/>
                </a:cubicBezTo>
                <a:cubicBezTo>
                  <a:pt x="618426" y="561499"/>
                  <a:pt x="619379" y="563404"/>
                  <a:pt x="619379" y="566261"/>
                </a:cubicBezTo>
                <a:cubicBezTo>
                  <a:pt x="618426" y="573881"/>
                  <a:pt x="621284" y="579596"/>
                  <a:pt x="620331" y="58531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3">
            <a:extLst>
              <a:ext uri="{FF2B5EF4-FFF2-40B4-BE49-F238E27FC236}">
                <a16:creationId xmlns:a16="http://schemas.microsoft.com/office/drawing/2014/main" id="{CCA6097A-CDF8-41D0-ABB7-BE1B67A46DB5}"/>
              </a:ext>
            </a:extLst>
          </p:cNvPr>
          <p:cNvSpPr/>
          <p:nvPr/>
        </p:nvSpPr>
        <p:spPr>
          <a:xfrm>
            <a:off x="4556265" y="1644948"/>
            <a:ext cx="1902436" cy="3785256"/>
          </a:xfrm>
          <a:custGeom>
            <a:avLst/>
            <a:gdLst>
              <a:gd name="connsiteX0" fmla="*/ 9049 w 923925"/>
              <a:gd name="connsiteY0" fmla="*/ 1576201 h 1838325"/>
              <a:gd name="connsiteX1" fmla="*/ 12859 w 923925"/>
              <a:gd name="connsiteY1" fmla="*/ 1570486 h 1838325"/>
              <a:gd name="connsiteX2" fmla="*/ 57626 w 923925"/>
              <a:gd name="connsiteY2" fmla="*/ 1540958 h 1838325"/>
              <a:gd name="connsiteX3" fmla="*/ 95726 w 923925"/>
              <a:gd name="connsiteY3" fmla="*/ 1525719 h 1838325"/>
              <a:gd name="connsiteX4" fmla="*/ 143351 w 923925"/>
              <a:gd name="connsiteY4" fmla="*/ 1502858 h 1838325"/>
              <a:gd name="connsiteX5" fmla="*/ 162401 w 923925"/>
              <a:gd name="connsiteY5" fmla="*/ 1488571 h 1838325"/>
              <a:gd name="connsiteX6" fmla="*/ 223361 w 923925"/>
              <a:gd name="connsiteY6" fmla="*/ 1459044 h 1838325"/>
              <a:gd name="connsiteX7" fmla="*/ 244316 w 923925"/>
              <a:gd name="connsiteY7" fmla="*/ 1450471 h 1838325"/>
              <a:gd name="connsiteX8" fmla="*/ 283369 w 923925"/>
              <a:gd name="connsiteY8" fmla="*/ 1411419 h 1838325"/>
              <a:gd name="connsiteX9" fmla="*/ 285274 w 923925"/>
              <a:gd name="connsiteY9" fmla="*/ 1395226 h 1838325"/>
              <a:gd name="connsiteX10" fmla="*/ 267176 w 923925"/>
              <a:gd name="connsiteY10" fmla="*/ 1355221 h 1838325"/>
              <a:gd name="connsiteX11" fmla="*/ 241459 w 923925"/>
              <a:gd name="connsiteY11" fmla="*/ 1319026 h 1838325"/>
              <a:gd name="connsiteX12" fmla="*/ 162401 w 923925"/>
              <a:gd name="connsiteY12" fmla="*/ 1230444 h 1838325"/>
              <a:gd name="connsiteX13" fmla="*/ 135731 w 923925"/>
              <a:gd name="connsiteY13" fmla="*/ 1199964 h 1838325"/>
              <a:gd name="connsiteX14" fmla="*/ 111919 w 923925"/>
              <a:gd name="connsiteY14" fmla="*/ 1139956 h 1838325"/>
              <a:gd name="connsiteX15" fmla="*/ 111919 w 923925"/>
              <a:gd name="connsiteY15" fmla="*/ 1059946 h 1838325"/>
              <a:gd name="connsiteX16" fmla="*/ 127159 w 923925"/>
              <a:gd name="connsiteY16" fmla="*/ 1018036 h 1838325"/>
              <a:gd name="connsiteX17" fmla="*/ 139541 w 923925"/>
              <a:gd name="connsiteY17" fmla="*/ 984698 h 1838325"/>
              <a:gd name="connsiteX18" fmla="*/ 137636 w 923925"/>
              <a:gd name="connsiteY18" fmla="*/ 965648 h 1838325"/>
              <a:gd name="connsiteX19" fmla="*/ 143351 w 923925"/>
              <a:gd name="connsiteY19" fmla="*/ 926596 h 1838325"/>
              <a:gd name="connsiteX20" fmla="*/ 154781 w 923925"/>
              <a:gd name="connsiteY20" fmla="*/ 867541 h 1838325"/>
              <a:gd name="connsiteX21" fmla="*/ 159544 w 923925"/>
              <a:gd name="connsiteY21" fmla="*/ 816106 h 1838325"/>
              <a:gd name="connsiteX22" fmla="*/ 167164 w 923925"/>
              <a:gd name="connsiteY22" fmla="*/ 798961 h 1838325"/>
              <a:gd name="connsiteX23" fmla="*/ 182404 w 923925"/>
              <a:gd name="connsiteY23" fmla="*/ 753241 h 1838325"/>
              <a:gd name="connsiteX24" fmla="*/ 189071 w 923925"/>
              <a:gd name="connsiteY24" fmla="*/ 682756 h 1838325"/>
              <a:gd name="connsiteX25" fmla="*/ 190024 w 923925"/>
              <a:gd name="connsiteY25" fmla="*/ 644656 h 1838325"/>
              <a:gd name="connsiteX26" fmla="*/ 164306 w 923925"/>
              <a:gd name="connsiteY26" fmla="*/ 557026 h 1838325"/>
              <a:gd name="connsiteX27" fmla="*/ 143351 w 923925"/>
              <a:gd name="connsiteY27" fmla="*/ 519878 h 1838325"/>
              <a:gd name="connsiteX28" fmla="*/ 112871 w 923925"/>
              <a:gd name="connsiteY28" fmla="*/ 453203 h 1838325"/>
              <a:gd name="connsiteX29" fmla="*/ 106204 w 923925"/>
              <a:gd name="connsiteY29" fmla="*/ 426533 h 1838325"/>
              <a:gd name="connsiteX30" fmla="*/ 99536 w 923925"/>
              <a:gd name="connsiteY30" fmla="*/ 406531 h 1838325"/>
              <a:gd name="connsiteX31" fmla="*/ 89059 w 923925"/>
              <a:gd name="connsiteY31" fmla="*/ 378908 h 1838325"/>
              <a:gd name="connsiteX32" fmla="*/ 101441 w 923925"/>
              <a:gd name="connsiteY32" fmla="*/ 299851 h 1838325"/>
              <a:gd name="connsiteX33" fmla="*/ 103346 w 923925"/>
              <a:gd name="connsiteY33" fmla="*/ 277943 h 1838325"/>
              <a:gd name="connsiteX34" fmla="*/ 108109 w 923925"/>
              <a:gd name="connsiteY34" fmla="*/ 238891 h 1838325"/>
              <a:gd name="connsiteX35" fmla="*/ 114776 w 923925"/>
              <a:gd name="connsiteY35" fmla="*/ 221746 h 1838325"/>
              <a:gd name="connsiteX36" fmla="*/ 125254 w 923925"/>
              <a:gd name="connsiteY36" fmla="*/ 185551 h 1838325"/>
              <a:gd name="connsiteX37" fmla="*/ 131921 w 923925"/>
              <a:gd name="connsiteY37" fmla="*/ 165548 h 1838325"/>
              <a:gd name="connsiteX38" fmla="*/ 133826 w 923925"/>
              <a:gd name="connsiteY38" fmla="*/ 142688 h 1838325"/>
              <a:gd name="connsiteX39" fmla="*/ 156686 w 923925"/>
              <a:gd name="connsiteY39" fmla="*/ 107446 h 1838325"/>
              <a:gd name="connsiteX40" fmla="*/ 164306 w 923925"/>
              <a:gd name="connsiteY40" fmla="*/ 91253 h 1838325"/>
              <a:gd name="connsiteX41" fmla="*/ 186214 w 923925"/>
              <a:gd name="connsiteY41" fmla="*/ 34103 h 1838325"/>
              <a:gd name="connsiteX42" fmla="*/ 204311 w 923925"/>
              <a:gd name="connsiteY42" fmla="*/ 21721 h 1838325"/>
              <a:gd name="connsiteX43" fmla="*/ 271939 w 923925"/>
              <a:gd name="connsiteY43" fmla="*/ 7433 h 1838325"/>
              <a:gd name="connsiteX44" fmla="*/ 295751 w 923925"/>
              <a:gd name="connsiteY44" fmla="*/ 26483 h 1838325"/>
              <a:gd name="connsiteX45" fmla="*/ 297656 w 923925"/>
              <a:gd name="connsiteY45" fmla="*/ 83633 h 1838325"/>
              <a:gd name="connsiteX46" fmla="*/ 263366 w 923925"/>
              <a:gd name="connsiteY46" fmla="*/ 130306 h 1838325"/>
              <a:gd name="connsiteX47" fmla="*/ 255746 w 923925"/>
              <a:gd name="connsiteY47" fmla="*/ 156023 h 1838325"/>
              <a:gd name="connsiteX48" fmla="*/ 256699 w 923925"/>
              <a:gd name="connsiteY48" fmla="*/ 164596 h 1838325"/>
              <a:gd name="connsiteX49" fmla="*/ 237649 w 923925"/>
              <a:gd name="connsiteY49" fmla="*/ 247463 h 1838325"/>
              <a:gd name="connsiteX50" fmla="*/ 220504 w 923925"/>
              <a:gd name="connsiteY50" fmla="*/ 354143 h 1838325"/>
              <a:gd name="connsiteX51" fmla="*/ 240506 w 923925"/>
              <a:gd name="connsiteY51" fmla="*/ 425581 h 1838325"/>
              <a:gd name="connsiteX52" fmla="*/ 244316 w 923925"/>
              <a:gd name="connsiteY52" fmla="*/ 430343 h 1838325"/>
              <a:gd name="connsiteX53" fmla="*/ 273844 w 923925"/>
              <a:gd name="connsiteY53" fmla="*/ 457013 h 1838325"/>
              <a:gd name="connsiteX54" fmla="*/ 293846 w 923925"/>
              <a:gd name="connsiteY54" fmla="*/ 462728 h 1838325"/>
              <a:gd name="connsiteX55" fmla="*/ 303371 w 923925"/>
              <a:gd name="connsiteY55" fmla="*/ 463681 h 1838325"/>
              <a:gd name="connsiteX56" fmla="*/ 321469 w 923925"/>
              <a:gd name="connsiteY56" fmla="*/ 458918 h 1838325"/>
              <a:gd name="connsiteX57" fmla="*/ 320516 w 923925"/>
              <a:gd name="connsiteY57" fmla="*/ 443678 h 1838325"/>
              <a:gd name="connsiteX58" fmla="*/ 313849 w 923925"/>
              <a:gd name="connsiteY58" fmla="*/ 312233 h 1838325"/>
              <a:gd name="connsiteX59" fmla="*/ 364331 w 923925"/>
              <a:gd name="connsiteY59" fmla="*/ 242701 h 1838325"/>
              <a:gd name="connsiteX60" fmla="*/ 395764 w 923925"/>
              <a:gd name="connsiteY60" fmla="*/ 228413 h 1838325"/>
              <a:gd name="connsiteX61" fmla="*/ 489109 w 923925"/>
              <a:gd name="connsiteY61" fmla="*/ 232223 h 1838325"/>
              <a:gd name="connsiteX62" fmla="*/ 563404 w 923925"/>
              <a:gd name="connsiteY62" fmla="*/ 298898 h 1838325"/>
              <a:gd name="connsiteX63" fmla="*/ 567214 w 923925"/>
              <a:gd name="connsiteY63" fmla="*/ 317948 h 1838325"/>
              <a:gd name="connsiteX64" fmla="*/ 556736 w 923925"/>
              <a:gd name="connsiteY64" fmla="*/ 406531 h 1838325"/>
              <a:gd name="connsiteX65" fmla="*/ 538639 w 923925"/>
              <a:gd name="connsiteY65" fmla="*/ 448441 h 1838325"/>
              <a:gd name="connsiteX66" fmla="*/ 528161 w 923925"/>
              <a:gd name="connsiteY66" fmla="*/ 476063 h 1838325"/>
              <a:gd name="connsiteX67" fmla="*/ 496729 w 923925"/>
              <a:gd name="connsiteY67" fmla="*/ 529403 h 1838325"/>
              <a:gd name="connsiteX68" fmla="*/ 478631 w 923925"/>
              <a:gd name="connsiteY68" fmla="*/ 553216 h 1838325"/>
              <a:gd name="connsiteX69" fmla="*/ 477679 w 923925"/>
              <a:gd name="connsiteY69" fmla="*/ 559883 h 1838325"/>
              <a:gd name="connsiteX70" fmla="*/ 485299 w 923925"/>
              <a:gd name="connsiteY70" fmla="*/ 559883 h 1838325"/>
              <a:gd name="connsiteX71" fmla="*/ 543401 w 923925"/>
              <a:gd name="connsiteY71" fmla="*/ 567503 h 1838325"/>
              <a:gd name="connsiteX72" fmla="*/ 564356 w 923925"/>
              <a:gd name="connsiteY72" fmla="*/ 594173 h 1838325"/>
              <a:gd name="connsiteX73" fmla="*/ 592931 w 923925"/>
              <a:gd name="connsiteY73" fmla="*/ 605603 h 1838325"/>
              <a:gd name="connsiteX74" fmla="*/ 600551 w 923925"/>
              <a:gd name="connsiteY74" fmla="*/ 599888 h 1838325"/>
              <a:gd name="connsiteX75" fmla="*/ 622459 w 923925"/>
              <a:gd name="connsiteY75" fmla="*/ 597983 h 1838325"/>
              <a:gd name="connsiteX76" fmla="*/ 640556 w 923925"/>
              <a:gd name="connsiteY76" fmla="*/ 597983 h 1838325"/>
              <a:gd name="connsiteX77" fmla="*/ 653891 w 923925"/>
              <a:gd name="connsiteY77" fmla="*/ 594173 h 1838325"/>
              <a:gd name="connsiteX78" fmla="*/ 671989 w 923925"/>
              <a:gd name="connsiteY78" fmla="*/ 585601 h 1838325"/>
              <a:gd name="connsiteX79" fmla="*/ 694849 w 923925"/>
              <a:gd name="connsiteY79" fmla="*/ 577981 h 1838325"/>
              <a:gd name="connsiteX80" fmla="*/ 719614 w 923925"/>
              <a:gd name="connsiteY80" fmla="*/ 557026 h 1838325"/>
              <a:gd name="connsiteX81" fmla="*/ 743426 w 923925"/>
              <a:gd name="connsiteY81" fmla="*/ 542738 h 1838325"/>
              <a:gd name="connsiteX82" fmla="*/ 758666 w 923925"/>
              <a:gd name="connsiteY82" fmla="*/ 533213 h 1838325"/>
              <a:gd name="connsiteX83" fmla="*/ 808196 w 923925"/>
              <a:gd name="connsiteY83" fmla="*/ 490351 h 1838325"/>
              <a:gd name="connsiteX84" fmla="*/ 812959 w 923925"/>
              <a:gd name="connsiteY84" fmla="*/ 480826 h 1838325"/>
              <a:gd name="connsiteX85" fmla="*/ 821531 w 923925"/>
              <a:gd name="connsiteY85" fmla="*/ 444631 h 1838325"/>
              <a:gd name="connsiteX86" fmla="*/ 838676 w 923925"/>
              <a:gd name="connsiteY86" fmla="*/ 433201 h 1838325"/>
              <a:gd name="connsiteX87" fmla="*/ 879634 w 923925"/>
              <a:gd name="connsiteY87" fmla="*/ 448441 h 1838325"/>
              <a:gd name="connsiteX88" fmla="*/ 896779 w 923925"/>
              <a:gd name="connsiteY88" fmla="*/ 457966 h 1838325"/>
              <a:gd name="connsiteX89" fmla="*/ 912971 w 923925"/>
              <a:gd name="connsiteY89" fmla="*/ 484636 h 1838325"/>
              <a:gd name="connsiteX90" fmla="*/ 901541 w 923925"/>
              <a:gd name="connsiteY90" fmla="*/ 534166 h 1838325"/>
              <a:gd name="connsiteX91" fmla="*/ 865346 w 923925"/>
              <a:gd name="connsiteY91" fmla="*/ 578933 h 1838325"/>
              <a:gd name="connsiteX92" fmla="*/ 852011 w 923925"/>
              <a:gd name="connsiteY92" fmla="*/ 589411 h 1838325"/>
              <a:gd name="connsiteX93" fmla="*/ 796766 w 923925"/>
              <a:gd name="connsiteY93" fmla="*/ 632273 h 1838325"/>
              <a:gd name="connsiteX94" fmla="*/ 743426 w 923925"/>
              <a:gd name="connsiteY94" fmla="*/ 672278 h 1838325"/>
              <a:gd name="connsiteX95" fmla="*/ 707231 w 923925"/>
              <a:gd name="connsiteY95" fmla="*/ 695138 h 1838325"/>
              <a:gd name="connsiteX96" fmla="*/ 659606 w 923925"/>
              <a:gd name="connsiteY96" fmla="*/ 709426 h 1838325"/>
              <a:gd name="connsiteX97" fmla="*/ 576739 w 923925"/>
              <a:gd name="connsiteY97" fmla="*/ 723713 h 1838325"/>
              <a:gd name="connsiteX98" fmla="*/ 554831 w 923925"/>
              <a:gd name="connsiteY98" fmla="*/ 727523 h 1838325"/>
              <a:gd name="connsiteX99" fmla="*/ 526256 w 923925"/>
              <a:gd name="connsiteY99" fmla="*/ 754193 h 1838325"/>
              <a:gd name="connsiteX100" fmla="*/ 498634 w 923925"/>
              <a:gd name="connsiteY100" fmla="*/ 824678 h 1838325"/>
              <a:gd name="connsiteX101" fmla="*/ 495776 w 923925"/>
              <a:gd name="connsiteY101" fmla="*/ 838966 h 1838325"/>
              <a:gd name="connsiteX102" fmla="*/ 486251 w 923925"/>
              <a:gd name="connsiteY102" fmla="*/ 918023 h 1838325"/>
              <a:gd name="connsiteX103" fmla="*/ 474821 w 923925"/>
              <a:gd name="connsiteY103" fmla="*/ 976126 h 1838325"/>
              <a:gd name="connsiteX104" fmla="*/ 439579 w 923925"/>
              <a:gd name="connsiteY104" fmla="*/ 1012321 h 1838325"/>
              <a:gd name="connsiteX105" fmla="*/ 429101 w 923925"/>
              <a:gd name="connsiteY105" fmla="*/ 1036133 h 1838325"/>
              <a:gd name="connsiteX106" fmla="*/ 428149 w 923925"/>
              <a:gd name="connsiteY106" fmla="*/ 1075186 h 1838325"/>
              <a:gd name="connsiteX107" fmla="*/ 431006 w 923925"/>
              <a:gd name="connsiteY107" fmla="*/ 1088521 h 1838325"/>
              <a:gd name="connsiteX108" fmla="*/ 446246 w 923925"/>
              <a:gd name="connsiteY108" fmla="*/ 1133289 h 1838325"/>
              <a:gd name="connsiteX109" fmla="*/ 450056 w 923925"/>
              <a:gd name="connsiteY109" fmla="*/ 1142814 h 1838325"/>
              <a:gd name="connsiteX110" fmla="*/ 473869 w 923925"/>
              <a:gd name="connsiteY110" fmla="*/ 1199011 h 1838325"/>
              <a:gd name="connsiteX111" fmla="*/ 484346 w 923925"/>
              <a:gd name="connsiteY111" fmla="*/ 1261876 h 1838325"/>
              <a:gd name="connsiteX112" fmla="*/ 526256 w 923925"/>
              <a:gd name="connsiteY112" fmla="*/ 1339981 h 1838325"/>
              <a:gd name="connsiteX113" fmla="*/ 527209 w 923925"/>
              <a:gd name="connsiteY113" fmla="*/ 1420944 h 1838325"/>
              <a:gd name="connsiteX114" fmla="*/ 522446 w 923925"/>
              <a:gd name="connsiteY114" fmla="*/ 1444756 h 1838325"/>
              <a:gd name="connsiteX115" fmla="*/ 467201 w 923925"/>
              <a:gd name="connsiteY115" fmla="*/ 1544769 h 1838325"/>
              <a:gd name="connsiteX116" fmla="*/ 344329 w 923925"/>
              <a:gd name="connsiteY116" fmla="*/ 1622873 h 1838325"/>
              <a:gd name="connsiteX117" fmla="*/ 260509 w 923925"/>
              <a:gd name="connsiteY117" fmla="*/ 1669546 h 1838325"/>
              <a:gd name="connsiteX118" fmla="*/ 256699 w 923925"/>
              <a:gd name="connsiteY118" fmla="*/ 1671451 h 1838325"/>
              <a:gd name="connsiteX119" fmla="*/ 208121 w 923925"/>
              <a:gd name="connsiteY119" fmla="*/ 1707646 h 1838325"/>
              <a:gd name="connsiteX120" fmla="*/ 204311 w 923925"/>
              <a:gd name="connsiteY120" fmla="*/ 1709551 h 1838325"/>
              <a:gd name="connsiteX121" fmla="*/ 185261 w 923925"/>
              <a:gd name="connsiteY121" fmla="*/ 1736221 h 1838325"/>
              <a:gd name="connsiteX122" fmla="*/ 187166 w 923925"/>
              <a:gd name="connsiteY122" fmla="*/ 1782894 h 1838325"/>
              <a:gd name="connsiteX123" fmla="*/ 168116 w 923925"/>
              <a:gd name="connsiteY123" fmla="*/ 1829566 h 1838325"/>
              <a:gd name="connsiteX124" fmla="*/ 131921 w 923925"/>
              <a:gd name="connsiteY124" fmla="*/ 1832423 h 1838325"/>
              <a:gd name="connsiteX125" fmla="*/ 64294 w 923925"/>
              <a:gd name="connsiteY125" fmla="*/ 1764796 h 1838325"/>
              <a:gd name="connsiteX126" fmla="*/ 44291 w 923925"/>
              <a:gd name="connsiteY126" fmla="*/ 1709551 h 1838325"/>
              <a:gd name="connsiteX127" fmla="*/ 43339 w 923925"/>
              <a:gd name="connsiteY127" fmla="*/ 1689548 h 1838325"/>
              <a:gd name="connsiteX128" fmla="*/ 31909 w 923925"/>
              <a:gd name="connsiteY128" fmla="*/ 1659069 h 1838325"/>
              <a:gd name="connsiteX129" fmla="*/ 13811 w 923925"/>
              <a:gd name="connsiteY129" fmla="*/ 1619064 h 1838325"/>
              <a:gd name="connsiteX130" fmla="*/ 7144 w 923925"/>
              <a:gd name="connsiteY130" fmla="*/ 1606681 h 1838325"/>
              <a:gd name="connsiteX131" fmla="*/ 9049 w 923925"/>
              <a:gd name="connsiteY131" fmla="*/ 1576201 h 183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923925" h="1838325">
                <a:moveTo>
                  <a:pt x="9049" y="1576201"/>
                </a:moveTo>
                <a:cubicBezTo>
                  <a:pt x="10001" y="1574296"/>
                  <a:pt x="11906" y="1572391"/>
                  <a:pt x="12859" y="1570486"/>
                </a:cubicBezTo>
                <a:cubicBezTo>
                  <a:pt x="21431" y="1551436"/>
                  <a:pt x="36671" y="1541911"/>
                  <a:pt x="57626" y="1540958"/>
                </a:cubicBezTo>
                <a:cubicBezTo>
                  <a:pt x="72866" y="1540958"/>
                  <a:pt x="85249" y="1534291"/>
                  <a:pt x="95726" y="1525719"/>
                </a:cubicBezTo>
                <a:cubicBezTo>
                  <a:pt x="110014" y="1514289"/>
                  <a:pt x="126206" y="1508573"/>
                  <a:pt x="143351" y="1502858"/>
                </a:cubicBezTo>
                <a:cubicBezTo>
                  <a:pt x="150971" y="1500001"/>
                  <a:pt x="156686" y="1494286"/>
                  <a:pt x="162401" y="1488571"/>
                </a:cubicBezTo>
                <a:cubicBezTo>
                  <a:pt x="178594" y="1471426"/>
                  <a:pt x="197644" y="1457139"/>
                  <a:pt x="223361" y="1459044"/>
                </a:cubicBezTo>
                <a:cubicBezTo>
                  <a:pt x="231934" y="1459996"/>
                  <a:pt x="237649" y="1457139"/>
                  <a:pt x="244316" y="1450471"/>
                </a:cubicBezTo>
                <a:cubicBezTo>
                  <a:pt x="256699" y="1437136"/>
                  <a:pt x="270034" y="1424753"/>
                  <a:pt x="283369" y="1411419"/>
                </a:cubicBezTo>
                <a:cubicBezTo>
                  <a:pt x="288131" y="1406656"/>
                  <a:pt x="290036" y="1402846"/>
                  <a:pt x="285274" y="1395226"/>
                </a:cubicBezTo>
                <a:cubicBezTo>
                  <a:pt x="278606" y="1382844"/>
                  <a:pt x="271939" y="1369508"/>
                  <a:pt x="267176" y="1355221"/>
                </a:cubicBezTo>
                <a:cubicBezTo>
                  <a:pt x="261461" y="1340933"/>
                  <a:pt x="251936" y="1329503"/>
                  <a:pt x="241459" y="1319026"/>
                </a:cubicBezTo>
                <a:cubicBezTo>
                  <a:pt x="213836" y="1290451"/>
                  <a:pt x="186214" y="1261876"/>
                  <a:pt x="162401" y="1230444"/>
                </a:cubicBezTo>
                <a:cubicBezTo>
                  <a:pt x="153829" y="1219966"/>
                  <a:pt x="143351" y="1210441"/>
                  <a:pt x="135731" y="1199964"/>
                </a:cubicBezTo>
                <a:cubicBezTo>
                  <a:pt x="122396" y="1182819"/>
                  <a:pt x="116681" y="1161864"/>
                  <a:pt x="111919" y="1139956"/>
                </a:cubicBezTo>
                <a:cubicBezTo>
                  <a:pt x="106204" y="1113286"/>
                  <a:pt x="106204" y="1086616"/>
                  <a:pt x="111919" y="1059946"/>
                </a:cubicBezTo>
                <a:cubicBezTo>
                  <a:pt x="114776" y="1045658"/>
                  <a:pt x="122396" y="1031371"/>
                  <a:pt x="127159" y="1018036"/>
                </a:cubicBezTo>
                <a:cubicBezTo>
                  <a:pt x="130969" y="1006606"/>
                  <a:pt x="135731" y="996128"/>
                  <a:pt x="139541" y="984698"/>
                </a:cubicBezTo>
                <a:cubicBezTo>
                  <a:pt x="141446" y="978031"/>
                  <a:pt x="141446" y="972316"/>
                  <a:pt x="137636" y="965648"/>
                </a:cubicBezTo>
                <a:cubicBezTo>
                  <a:pt x="130016" y="954218"/>
                  <a:pt x="132874" y="936121"/>
                  <a:pt x="143351" y="926596"/>
                </a:cubicBezTo>
                <a:cubicBezTo>
                  <a:pt x="158591" y="913261"/>
                  <a:pt x="164306" y="885638"/>
                  <a:pt x="154781" y="867541"/>
                </a:cubicBezTo>
                <a:cubicBezTo>
                  <a:pt x="146209" y="851348"/>
                  <a:pt x="148114" y="829441"/>
                  <a:pt x="159544" y="816106"/>
                </a:cubicBezTo>
                <a:cubicBezTo>
                  <a:pt x="164306" y="811343"/>
                  <a:pt x="166211" y="805628"/>
                  <a:pt x="167164" y="798961"/>
                </a:cubicBezTo>
                <a:cubicBezTo>
                  <a:pt x="169069" y="782768"/>
                  <a:pt x="177641" y="768481"/>
                  <a:pt x="182404" y="753241"/>
                </a:cubicBezTo>
                <a:cubicBezTo>
                  <a:pt x="189071" y="730381"/>
                  <a:pt x="192881" y="707521"/>
                  <a:pt x="189071" y="682756"/>
                </a:cubicBezTo>
                <a:cubicBezTo>
                  <a:pt x="187166" y="670373"/>
                  <a:pt x="188119" y="657991"/>
                  <a:pt x="190024" y="644656"/>
                </a:cubicBezTo>
                <a:cubicBezTo>
                  <a:pt x="192881" y="612271"/>
                  <a:pt x="186214" y="582743"/>
                  <a:pt x="164306" y="557026"/>
                </a:cubicBezTo>
                <a:cubicBezTo>
                  <a:pt x="154781" y="546548"/>
                  <a:pt x="149066" y="533213"/>
                  <a:pt x="143351" y="519878"/>
                </a:cubicBezTo>
                <a:cubicBezTo>
                  <a:pt x="134779" y="497018"/>
                  <a:pt x="124301" y="475111"/>
                  <a:pt x="112871" y="453203"/>
                </a:cubicBezTo>
                <a:cubicBezTo>
                  <a:pt x="108109" y="444631"/>
                  <a:pt x="105251" y="436058"/>
                  <a:pt x="106204" y="426533"/>
                </a:cubicBezTo>
                <a:cubicBezTo>
                  <a:pt x="107156" y="418913"/>
                  <a:pt x="104299" y="412246"/>
                  <a:pt x="99536" y="406531"/>
                </a:cubicBezTo>
                <a:cubicBezTo>
                  <a:pt x="92869" y="398911"/>
                  <a:pt x="90011" y="389386"/>
                  <a:pt x="89059" y="378908"/>
                </a:cubicBezTo>
                <a:cubicBezTo>
                  <a:pt x="88106" y="351286"/>
                  <a:pt x="90011" y="325568"/>
                  <a:pt x="101441" y="299851"/>
                </a:cubicBezTo>
                <a:cubicBezTo>
                  <a:pt x="104299" y="293183"/>
                  <a:pt x="104299" y="284611"/>
                  <a:pt x="103346" y="277943"/>
                </a:cubicBezTo>
                <a:cubicBezTo>
                  <a:pt x="102394" y="264608"/>
                  <a:pt x="107156" y="251273"/>
                  <a:pt x="108109" y="238891"/>
                </a:cubicBezTo>
                <a:cubicBezTo>
                  <a:pt x="109061" y="232223"/>
                  <a:pt x="110966" y="226508"/>
                  <a:pt x="114776" y="221746"/>
                </a:cubicBezTo>
                <a:cubicBezTo>
                  <a:pt x="122396" y="210316"/>
                  <a:pt x="125254" y="198886"/>
                  <a:pt x="125254" y="185551"/>
                </a:cubicBezTo>
                <a:cubicBezTo>
                  <a:pt x="125254" y="177931"/>
                  <a:pt x="127159" y="171263"/>
                  <a:pt x="131921" y="165548"/>
                </a:cubicBezTo>
                <a:cubicBezTo>
                  <a:pt x="136684" y="159833"/>
                  <a:pt x="132874" y="150308"/>
                  <a:pt x="133826" y="142688"/>
                </a:cubicBezTo>
                <a:cubicBezTo>
                  <a:pt x="135731" y="126496"/>
                  <a:pt x="143351" y="115066"/>
                  <a:pt x="156686" y="107446"/>
                </a:cubicBezTo>
                <a:cubicBezTo>
                  <a:pt x="163354" y="103636"/>
                  <a:pt x="164306" y="97921"/>
                  <a:pt x="164306" y="91253"/>
                </a:cubicBezTo>
                <a:cubicBezTo>
                  <a:pt x="165259" y="69346"/>
                  <a:pt x="175736" y="52201"/>
                  <a:pt x="186214" y="34103"/>
                </a:cubicBezTo>
                <a:cubicBezTo>
                  <a:pt x="190024" y="27436"/>
                  <a:pt x="195739" y="23626"/>
                  <a:pt x="204311" y="21721"/>
                </a:cubicBezTo>
                <a:cubicBezTo>
                  <a:pt x="227171" y="17911"/>
                  <a:pt x="249079" y="12196"/>
                  <a:pt x="271939" y="7433"/>
                </a:cubicBezTo>
                <a:cubicBezTo>
                  <a:pt x="281464" y="5528"/>
                  <a:pt x="292894" y="13148"/>
                  <a:pt x="295751" y="26483"/>
                </a:cubicBezTo>
                <a:cubicBezTo>
                  <a:pt x="300514" y="45533"/>
                  <a:pt x="303371" y="63631"/>
                  <a:pt x="297656" y="83633"/>
                </a:cubicBezTo>
                <a:cubicBezTo>
                  <a:pt x="290989" y="103636"/>
                  <a:pt x="279559" y="117923"/>
                  <a:pt x="263366" y="130306"/>
                </a:cubicBezTo>
                <a:cubicBezTo>
                  <a:pt x="254794" y="136973"/>
                  <a:pt x="246221" y="143641"/>
                  <a:pt x="255746" y="156023"/>
                </a:cubicBezTo>
                <a:cubicBezTo>
                  <a:pt x="256699" y="160786"/>
                  <a:pt x="256699" y="163643"/>
                  <a:pt x="256699" y="164596"/>
                </a:cubicBezTo>
                <a:cubicBezTo>
                  <a:pt x="248126" y="191266"/>
                  <a:pt x="246221" y="219841"/>
                  <a:pt x="237649" y="247463"/>
                </a:cubicBezTo>
                <a:cubicBezTo>
                  <a:pt x="227171" y="281753"/>
                  <a:pt x="214789" y="316996"/>
                  <a:pt x="220504" y="354143"/>
                </a:cubicBezTo>
                <a:cubicBezTo>
                  <a:pt x="224314" y="378908"/>
                  <a:pt x="224314" y="404626"/>
                  <a:pt x="240506" y="425581"/>
                </a:cubicBezTo>
                <a:cubicBezTo>
                  <a:pt x="241459" y="427486"/>
                  <a:pt x="242411" y="430343"/>
                  <a:pt x="244316" y="430343"/>
                </a:cubicBezTo>
                <a:cubicBezTo>
                  <a:pt x="259556" y="433201"/>
                  <a:pt x="265271" y="446536"/>
                  <a:pt x="273844" y="457013"/>
                </a:cubicBezTo>
                <a:cubicBezTo>
                  <a:pt x="279559" y="463681"/>
                  <a:pt x="283369" y="471301"/>
                  <a:pt x="293846" y="462728"/>
                </a:cubicBezTo>
                <a:cubicBezTo>
                  <a:pt x="296704" y="460823"/>
                  <a:pt x="300514" y="460823"/>
                  <a:pt x="303371" y="463681"/>
                </a:cubicBezTo>
                <a:cubicBezTo>
                  <a:pt x="311944" y="470348"/>
                  <a:pt x="316706" y="464633"/>
                  <a:pt x="321469" y="458918"/>
                </a:cubicBezTo>
                <a:cubicBezTo>
                  <a:pt x="327184" y="453203"/>
                  <a:pt x="322421" y="448441"/>
                  <a:pt x="320516" y="443678"/>
                </a:cubicBezTo>
                <a:cubicBezTo>
                  <a:pt x="295751" y="400816"/>
                  <a:pt x="302419" y="356048"/>
                  <a:pt x="313849" y="312233"/>
                </a:cubicBezTo>
                <a:cubicBezTo>
                  <a:pt x="321469" y="283658"/>
                  <a:pt x="339566" y="259846"/>
                  <a:pt x="364331" y="242701"/>
                </a:cubicBezTo>
                <a:cubicBezTo>
                  <a:pt x="373856" y="236033"/>
                  <a:pt x="384334" y="231271"/>
                  <a:pt x="395764" y="228413"/>
                </a:cubicBezTo>
                <a:cubicBezTo>
                  <a:pt x="427196" y="220793"/>
                  <a:pt x="458629" y="222698"/>
                  <a:pt x="489109" y="232223"/>
                </a:cubicBezTo>
                <a:cubicBezTo>
                  <a:pt x="523399" y="242701"/>
                  <a:pt x="549116" y="264608"/>
                  <a:pt x="563404" y="298898"/>
                </a:cubicBezTo>
                <a:cubicBezTo>
                  <a:pt x="566261" y="304613"/>
                  <a:pt x="567214" y="311281"/>
                  <a:pt x="567214" y="317948"/>
                </a:cubicBezTo>
                <a:cubicBezTo>
                  <a:pt x="567214" y="347476"/>
                  <a:pt x="566261" y="377956"/>
                  <a:pt x="556736" y="406531"/>
                </a:cubicBezTo>
                <a:cubicBezTo>
                  <a:pt x="551974" y="420818"/>
                  <a:pt x="548164" y="436058"/>
                  <a:pt x="538639" y="448441"/>
                </a:cubicBezTo>
                <a:cubicBezTo>
                  <a:pt x="532924" y="457013"/>
                  <a:pt x="531019" y="466538"/>
                  <a:pt x="528161" y="476063"/>
                </a:cubicBezTo>
                <a:cubicBezTo>
                  <a:pt x="522446" y="497018"/>
                  <a:pt x="513874" y="515116"/>
                  <a:pt x="496729" y="529403"/>
                </a:cubicBezTo>
                <a:cubicBezTo>
                  <a:pt x="489109" y="536071"/>
                  <a:pt x="481489" y="542738"/>
                  <a:pt x="478631" y="553216"/>
                </a:cubicBezTo>
                <a:cubicBezTo>
                  <a:pt x="477679" y="555121"/>
                  <a:pt x="475774" y="557978"/>
                  <a:pt x="477679" y="559883"/>
                </a:cubicBezTo>
                <a:cubicBezTo>
                  <a:pt x="479584" y="561788"/>
                  <a:pt x="482441" y="560836"/>
                  <a:pt x="485299" y="559883"/>
                </a:cubicBezTo>
                <a:cubicBezTo>
                  <a:pt x="505301" y="557026"/>
                  <a:pt x="524351" y="559883"/>
                  <a:pt x="543401" y="567503"/>
                </a:cubicBezTo>
                <a:cubicBezTo>
                  <a:pt x="554831" y="572266"/>
                  <a:pt x="563404" y="580838"/>
                  <a:pt x="564356" y="594173"/>
                </a:cubicBezTo>
                <a:cubicBezTo>
                  <a:pt x="565309" y="605603"/>
                  <a:pt x="583406" y="612271"/>
                  <a:pt x="592931" y="605603"/>
                </a:cubicBezTo>
                <a:cubicBezTo>
                  <a:pt x="595789" y="603698"/>
                  <a:pt x="597694" y="600841"/>
                  <a:pt x="600551" y="599888"/>
                </a:cubicBezTo>
                <a:cubicBezTo>
                  <a:pt x="607219" y="596078"/>
                  <a:pt x="614839" y="592268"/>
                  <a:pt x="622459" y="597983"/>
                </a:cubicBezTo>
                <a:cubicBezTo>
                  <a:pt x="628174" y="601793"/>
                  <a:pt x="633889" y="602746"/>
                  <a:pt x="640556" y="597983"/>
                </a:cubicBezTo>
                <a:cubicBezTo>
                  <a:pt x="644366" y="595126"/>
                  <a:pt x="649129" y="595126"/>
                  <a:pt x="653891" y="594173"/>
                </a:cubicBezTo>
                <a:cubicBezTo>
                  <a:pt x="660559" y="592268"/>
                  <a:pt x="667226" y="591316"/>
                  <a:pt x="671989" y="585601"/>
                </a:cubicBezTo>
                <a:cubicBezTo>
                  <a:pt x="677704" y="578933"/>
                  <a:pt x="688181" y="581791"/>
                  <a:pt x="694849" y="577981"/>
                </a:cubicBezTo>
                <a:cubicBezTo>
                  <a:pt x="704374" y="572266"/>
                  <a:pt x="713899" y="567503"/>
                  <a:pt x="719614" y="557026"/>
                </a:cubicBezTo>
                <a:cubicBezTo>
                  <a:pt x="724376" y="548453"/>
                  <a:pt x="733901" y="544643"/>
                  <a:pt x="743426" y="542738"/>
                </a:cubicBezTo>
                <a:cubicBezTo>
                  <a:pt x="750094" y="540833"/>
                  <a:pt x="754856" y="537976"/>
                  <a:pt x="758666" y="533213"/>
                </a:cubicBezTo>
                <a:cubicBezTo>
                  <a:pt x="772954" y="516068"/>
                  <a:pt x="789146" y="500828"/>
                  <a:pt x="808196" y="490351"/>
                </a:cubicBezTo>
                <a:cubicBezTo>
                  <a:pt x="812006" y="488446"/>
                  <a:pt x="812006" y="484636"/>
                  <a:pt x="812959" y="480826"/>
                </a:cubicBezTo>
                <a:cubicBezTo>
                  <a:pt x="814864" y="468443"/>
                  <a:pt x="816769" y="456061"/>
                  <a:pt x="821531" y="444631"/>
                </a:cubicBezTo>
                <a:cubicBezTo>
                  <a:pt x="824389" y="437011"/>
                  <a:pt x="830104" y="433201"/>
                  <a:pt x="838676" y="433201"/>
                </a:cubicBezTo>
                <a:cubicBezTo>
                  <a:pt x="853916" y="433201"/>
                  <a:pt x="868204" y="437011"/>
                  <a:pt x="879634" y="448441"/>
                </a:cubicBezTo>
                <a:cubicBezTo>
                  <a:pt x="884396" y="453203"/>
                  <a:pt x="892969" y="451298"/>
                  <a:pt x="896779" y="457966"/>
                </a:cubicBezTo>
                <a:cubicBezTo>
                  <a:pt x="902494" y="466538"/>
                  <a:pt x="907256" y="476063"/>
                  <a:pt x="912971" y="484636"/>
                </a:cubicBezTo>
                <a:cubicBezTo>
                  <a:pt x="926306" y="505591"/>
                  <a:pt x="915829" y="519878"/>
                  <a:pt x="901541" y="534166"/>
                </a:cubicBezTo>
                <a:cubicBezTo>
                  <a:pt x="888206" y="547501"/>
                  <a:pt x="872014" y="559883"/>
                  <a:pt x="865346" y="578933"/>
                </a:cubicBezTo>
                <a:cubicBezTo>
                  <a:pt x="863441" y="584648"/>
                  <a:pt x="856774" y="587506"/>
                  <a:pt x="852011" y="589411"/>
                </a:cubicBezTo>
                <a:cubicBezTo>
                  <a:pt x="829151" y="597983"/>
                  <a:pt x="814864" y="617033"/>
                  <a:pt x="796766" y="632273"/>
                </a:cubicBezTo>
                <a:cubicBezTo>
                  <a:pt x="779621" y="646561"/>
                  <a:pt x="764381" y="662753"/>
                  <a:pt x="743426" y="672278"/>
                </a:cubicBezTo>
                <a:cubicBezTo>
                  <a:pt x="731044" y="677993"/>
                  <a:pt x="720566" y="688471"/>
                  <a:pt x="707231" y="695138"/>
                </a:cubicBezTo>
                <a:cubicBezTo>
                  <a:pt x="691991" y="702758"/>
                  <a:pt x="676751" y="707521"/>
                  <a:pt x="659606" y="709426"/>
                </a:cubicBezTo>
                <a:cubicBezTo>
                  <a:pt x="631984" y="713236"/>
                  <a:pt x="604361" y="717046"/>
                  <a:pt x="576739" y="723713"/>
                </a:cubicBezTo>
                <a:cubicBezTo>
                  <a:pt x="570071" y="725618"/>
                  <a:pt x="562451" y="726571"/>
                  <a:pt x="554831" y="727523"/>
                </a:cubicBezTo>
                <a:cubicBezTo>
                  <a:pt x="538639" y="729428"/>
                  <a:pt x="530066" y="739906"/>
                  <a:pt x="526256" y="754193"/>
                </a:cubicBezTo>
                <a:cubicBezTo>
                  <a:pt x="519589" y="778958"/>
                  <a:pt x="510064" y="801818"/>
                  <a:pt x="498634" y="824678"/>
                </a:cubicBezTo>
                <a:cubicBezTo>
                  <a:pt x="496729" y="829441"/>
                  <a:pt x="495776" y="834203"/>
                  <a:pt x="495776" y="838966"/>
                </a:cubicBezTo>
                <a:cubicBezTo>
                  <a:pt x="497681" y="865636"/>
                  <a:pt x="495776" y="892306"/>
                  <a:pt x="486251" y="918023"/>
                </a:cubicBezTo>
                <a:cubicBezTo>
                  <a:pt x="479584" y="937073"/>
                  <a:pt x="478631" y="957076"/>
                  <a:pt x="474821" y="976126"/>
                </a:cubicBezTo>
                <a:cubicBezTo>
                  <a:pt x="471011" y="997081"/>
                  <a:pt x="462439" y="1010416"/>
                  <a:pt x="439579" y="1012321"/>
                </a:cubicBezTo>
                <a:cubicBezTo>
                  <a:pt x="431006" y="1013273"/>
                  <a:pt x="426244" y="1024703"/>
                  <a:pt x="429101" y="1036133"/>
                </a:cubicBezTo>
                <a:cubicBezTo>
                  <a:pt x="433864" y="1049469"/>
                  <a:pt x="435769" y="1061851"/>
                  <a:pt x="428149" y="1075186"/>
                </a:cubicBezTo>
                <a:cubicBezTo>
                  <a:pt x="425291" y="1079948"/>
                  <a:pt x="427196" y="1084711"/>
                  <a:pt x="431006" y="1088521"/>
                </a:cubicBezTo>
                <a:cubicBezTo>
                  <a:pt x="442436" y="1100903"/>
                  <a:pt x="450056" y="1115191"/>
                  <a:pt x="446246" y="1133289"/>
                </a:cubicBezTo>
                <a:cubicBezTo>
                  <a:pt x="445294" y="1138051"/>
                  <a:pt x="448151" y="1139956"/>
                  <a:pt x="450056" y="1142814"/>
                </a:cubicBezTo>
                <a:cubicBezTo>
                  <a:pt x="467201" y="1158053"/>
                  <a:pt x="471011" y="1177103"/>
                  <a:pt x="473869" y="1199011"/>
                </a:cubicBezTo>
                <a:cubicBezTo>
                  <a:pt x="475774" y="1219966"/>
                  <a:pt x="481489" y="1240921"/>
                  <a:pt x="484346" y="1261876"/>
                </a:cubicBezTo>
                <a:cubicBezTo>
                  <a:pt x="490061" y="1293308"/>
                  <a:pt x="511016" y="1315216"/>
                  <a:pt x="526256" y="1339981"/>
                </a:cubicBezTo>
                <a:cubicBezTo>
                  <a:pt x="543401" y="1367603"/>
                  <a:pt x="542449" y="1393321"/>
                  <a:pt x="527209" y="1420944"/>
                </a:cubicBezTo>
                <a:cubicBezTo>
                  <a:pt x="523399" y="1428564"/>
                  <a:pt x="521494" y="1435231"/>
                  <a:pt x="522446" y="1444756"/>
                </a:cubicBezTo>
                <a:cubicBezTo>
                  <a:pt x="529114" y="1493333"/>
                  <a:pt x="508159" y="1525719"/>
                  <a:pt x="467201" y="1544769"/>
                </a:cubicBezTo>
                <a:cubicBezTo>
                  <a:pt x="422434" y="1565723"/>
                  <a:pt x="384334" y="1595251"/>
                  <a:pt x="344329" y="1622873"/>
                </a:cubicBezTo>
                <a:cubicBezTo>
                  <a:pt x="317659" y="1640971"/>
                  <a:pt x="292894" y="1661926"/>
                  <a:pt x="260509" y="1669546"/>
                </a:cubicBezTo>
                <a:cubicBezTo>
                  <a:pt x="259556" y="1669546"/>
                  <a:pt x="257651" y="1670498"/>
                  <a:pt x="256699" y="1671451"/>
                </a:cubicBezTo>
                <a:cubicBezTo>
                  <a:pt x="242411" y="1686691"/>
                  <a:pt x="221456" y="1692406"/>
                  <a:pt x="208121" y="1707646"/>
                </a:cubicBezTo>
                <a:cubicBezTo>
                  <a:pt x="207169" y="1708598"/>
                  <a:pt x="205264" y="1710503"/>
                  <a:pt x="204311" y="1709551"/>
                </a:cubicBezTo>
                <a:cubicBezTo>
                  <a:pt x="182404" y="1706694"/>
                  <a:pt x="187166" y="1725744"/>
                  <a:pt x="185261" y="1736221"/>
                </a:cubicBezTo>
                <a:cubicBezTo>
                  <a:pt x="182404" y="1751461"/>
                  <a:pt x="184309" y="1767653"/>
                  <a:pt x="187166" y="1782894"/>
                </a:cubicBezTo>
                <a:cubicBezTo>
                  <a:pt x="190024" y="1801944"/>
                  <a:pt x="179546" y="1817183"/>
                  <a:pt x="168116" y="1829566"/>
                </a:cubicBezTo>
                <a:cubicBezTo>
                  <a:pt x="157639" y="1840044"/>
                  <a:pt x="144304" y="1835281"/>
                  <a:pt x="131921" y="1832423"/>
                </a:cubicBezTo>
                <a:cubicBezTo>
                  <a:pt x="96679" y="1822898"/>
                  <a:pt x="79534" y="1794323"/>
                  <a:pt x="64294" y="1764796"/>
                </a:cubicBezTo>
                <a:cubicBezTo>
                  <a:pt x="55721" y="1746698"/>
                  <a:pt x="48101" y="1728601"/>
                  <a:pt x="44291" y="1709551"/>
                </a:cubicBezTo>
                <a:cubicBezTo>
                  <a:pt x="43339" y="1702883"/>
                  <a:pt x="42386" y="1696216"/>
                  <a:pt x="43339" y="1689548"/>
                </a:cubicBezTo>
                <a:cubicBezTo>
                  <a:pt x="44291" y="1677166"/>
                  <a:pt x="38576" y="1667641"/>
                  <a:pt x="31909" y="1659069"/>
                </a:cubicBezTo>
                <a:cubicBezTo>
                  <a:pt x="22384" y="1647639"/>
                  <a:pt x="18574" y="1633351"/>
                  <a:pt x="13811" y="1619064"/>
                </a:cubicBezTo>
                <a:cubicBezTo>
                  <a:pt x="11906" y="1614301"/>
                  <a:pt x="11906" y="1609539"/>
                  <a:pt x="7144" y="1606681"/>
                </a:cubicBezTo>
                <a:cubicBezTo>
                  <a:pt x="9049" y="1597156"/>
                  <a:pt x="9049" y="1586678"/>
                  <a:pt x="9049" y="1576201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7F3ABB86-E2D5-4801-B51A-4D1B5143A974}"/>
              </a:ext>
            </a:extLst>
          </p:cNvPr>
          <p:cNvGrpSpPr/>
          <p:nvPr/>
        </p:nvGrpSpPr>
        <p:grpSpPr>
          <a:xfrm>
            <a:off x="1263764" y="3537576"/>
            <a:ext cx="3059771" cy="2764802"/>
            <a:chOff x="1395848" y="3256486"/>
            <a:chExt cx="2688688" cy="2764802"/>
          </a:xfrm>
        </p:grpSpPr>
        <p:sp>
          <p:nvSpPr>
            <p:cNvPr id="7" name="TextBox 5">
              <a:extLst>
                <a:ext uri="{FF2B5EF4-FFF2-40B4-BE49-F238E27FC236}">
                  <a16:creationId xmlns:a16="http://schemas.microsoft.com/office/drawing/2014/main" id="{A25B6F9C-A510-4A53-A55B-B09DA146B3DD}"/>
                </a:ext>
              </a:extLst>
            </p:cNvPr>
            <p:cNvSpPr txBox="1"/>
            <p:nvPr/>
          </p:nvSpPr>
          <p:spPr>
            <a:xfrm>
              <a:off x="1395848" y="3510825"/>
              <a:ext cx="268868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8" name="TextBox 6">
              <a:extLst>
                <a:ext uri="{FF2B5EF4-FFF2-40B4-BE49-F238E27FC236}">
                  <a16:creationId xmlns:a16="http://schemas.microsoft.com/office/drawing/2014/main" id="{6E29CCF0-4E92-467D-8972-38ED30236B76}"/>
                </a:ext>
              </a:extLst>
            </p:cNvPr>
            <p:cNvSpPr txBox="1"/>
            <p:nvPr/>
          </p:nvSpPr>
          <p:spPr>
            <a:xfrm>
              <a:off x="1395848" y="3256486"/>
              <a:ext cx="26886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94163842-C10E-4AAD-A12E-CE354F02E13E}"/>
                </a:ext>
              </a:extLst>
            </p:cNvPr>
            <p:cNvSpPr txBox="1"/>
            <p:nvPr/>
          </p:nvSpPr>
          <p:spPr>
            <a:xfrm>
              <a:off x="1395848" y="5190291"/>
              <a:ext cx="26886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0" name="TextBox 8">
              <a:extLst>
                <a:ext uri="{FF2B5EF4-FFF2-40B4-BE49-F238E27FC236}">
                  <a16:creationId xmlns:a16="http://schemas.microsoft.com/office/drawing/2014/main" id="{BBCAADA2-51D1-4823-963E-05FDB03E18B3}"/>
                </a:ext>
              </a:extLst>
            </p:cNvPr>
            <p:cNvSpPr txBox="1"/>
            <p:nvPr/>
          </p:nvSpPr>
          <p:spPr>
            <a:xfrm>
              <a:off x="1395848" y="4921423"/>
              <a:ext cx="26886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BEDFB779-05D1-4F13-B82F-4760787C8B23}"/>
              </a:ext>
            </a:extLst>
          </p:cNvPr>
          <p:cNvGrpSpPr/>
          <p:nvPr/>
        </p:nvGrpSpPr>
        <p:grpSpPr>
          <a:xfrm>
            <a:off x="7868466" y="3537576"/>
            <a:ext cx="3059771" cy="2764802"/>
            <a:chOff x="1395848" y="3256486"/>
            <a:chExt cx="2952327" cy="2764802"/>
          </a:xfrm>
        </p:grpSpPr>
        <p:sp>
          <p:nvSpPr>
            <p:cNvPr id="12" name="TextBox 10">
              <a:extLst>
                <a:ext uri="{FF2B5EF4-FFF2-40B4-BE49-F238E27FC236}">
                  <a16:creationId xmlns:a16="http://schemas.microsoft.com/office/drawing/2014/main" id="{9B224E6F-5CFC-4210-A5BC-053A6355C8F3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9E250927-F777-4787-A5B4-39FB46918D14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2">
              <a:extLst>
                <a:ext uri="{FF2B5EF4-FFF2-40B4-BE49-F238E27FC236}">
                  <a16:creationId xmlns:a16="http://schemas.microsoft.com/office/drawing/2014/main" id="{60E1994A-A210-4D86-A056-EDFCFCDBCB8C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5" name="TextBox 13">
              <a:extLst>
                <a:ext uri="{FF2B5EF4-FFF2-40B4-BE49-F238E27FC236}">
                  <a16:creationId xmlns:a16="http://schemas.microsoft.com/office/drawing/2014/main" id="{D1425E6F-0A22-4862-88A4-3CC78BEFCAF0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" name="Rounded Rectangle 27">
            <a:extLst>
              <a:ext uri="{FF2B5EF4-FFF2-40B4-BE49-F238E27FC236}">
                <a16:creationId xmlns:a16="http://schemas.microsoft.com/office/drawing/2014/main" id="{3F670112-E67C-4DDA-A086-33DF98104088}"/>
              </a:ext>
            </a:extLst>
          </p:cNvPr>
          <p:cNvSpPr/>
          <p:nvPr/>
        </p:nvSpPr>
        <p:spPr>
          <a:xfrm>
            <a:off x="587843" y="3598140"/>
            <a:ext cx="504529" cy="38754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BC956E43-891C-466A-898F-65B0C3D7C4CF}"/>
              </a:ext>
            </a:extLst>
          </p:cNvPr>
          <p:cNvSpPr/>
          <p:nvPr/>
        </p:nvSpPr>
        <p:spPr>
          <a:xfrm>
            <a:off x="11069028" y="3574213"/>
            <a:ext cx="504529" cy="43540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CC32D7-198B-4FBF-AFF6-76E91CFA6296}"/>
              </a:ext>
            </a:extLst>
          </p:cNvPr>
          <p:cNvSpPr txBox="1"/>
          <p:nvPr/>
        </p:nvSpPr>
        <p:spPr>
          <a:xfrm>
            <a:off x="663555" y="1700501"/>
            <a:ext cx="36599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3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F53BDA-C6BD-47EB-8341-30D91AF081D5}"/>
              </a:ext>
            </a:extLst>
          </p:cNvPr>
          <p:cNvSpPr txBox="1"/>
          <p:nvPr/>
        </p:nvSpPr>
        <p:spPr>
          <a:xfrm>
            <a:off x="7661312" y="1700501"/>
            <a:ext cx="36599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626256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86922" y="757391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3">
            <a:extLst>
              <a:ext uri="{FF2B5EF4-FFF2-40B4-BE49-F238E27FC236}">
                <a16:creationId xmlns:a16="http://schemas.microsoft.com/office/drawing/2014/main" id="{0D59EE32-5B19-483B-9B48-3F23809809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7929971"/>
              </p:ext>
            </p:extLst>
          </p:nvPr>
        </p:nvGraphicFramePr>
        <p:xfrm>
          <a:off x="6462937" y="1843761"/>
          <a:ext cx="4455537" cy="2559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F6E5605-BD0A-41B2-AD34-3E0BCB1B62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6635163"/>
              </p:ext>
            </p:extLst>
          </p:nvPr>
        </p:nvGraphicFramePr>
        <p:xfrm>
          <a:off x="1320334" y="1843761"/>
          <a:ext cx="4455537" cy="2559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958B6DF-874B-4CF3-AEA0-AB87FAB2A27B}"/>
              </a:ext>
            </a:extLst>
          </p:cNvPr>
          <p:cNvSpPr txBox="1"/>
          <p:nvPr/>
        </p:nvSpPr>
        <p:spPr>
          <a:xfrm>
            <a:off x="2711160" y="4508733"/>
            <a:ext cx="2915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F90290-7B54-4C29-846F-894E1F9DFC93}"/>
              </a:ext>
            </a:extLst>
          </p:cNvPr>
          <p:cNvSpPr txBox="1"/>
          <p:nvPr/>
        </p:nvSpPr>
        <p:spPr>
          <a:xfrm>
            <a:off x="1469115" y="4539510"/>
            <a:ext cx="124204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</a:rPr>
              <a:t>60</a:t>
            </a:r>
            <a:r>
              <a:rPr lang="en-US" altLang="ko-KR" sz="1600" b="1" dirty="0">
                <a:solidFill>
                  <a:schemeClr val="accent2"/>
                </a:solidFill>
              </a:rPr>
              <a:t>%</a:t>
            </a:r>
            <a:endParaRPr lang="ko-KR" altLang="en-US" sz="1600" b="1" dirty="0">
              <a:solidFill>
                <a:schemeClr val="accent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ABB348-FB65-49AF-871A-4318A257D1CA}"/>
              </a:ext>
            </a:extLst>
          </p:cNvPr>
          <p:cNvSpPr txBox="1"/>
          <p:nvPr/>
        </p:nvSpPr>
        <p:spPr>
          <a:xfrm>
            <a:off x="7853763" y="4508733"/>
            <a:ext cx="2915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3B37ED-1529-4DC7-AFC7-B1C896495446}"/>
              </a:ext>
            </a:extLst>
          </p:cNvPr>
          <p:cNvSpPr txBox="1"/>
          <p:nvPr/>
        </p:nvSpPr>
        <p:spPr>
          <a:xfrm>
            <a:off x="6611718" y="4539510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</a:rPr>
              <a:t>85</a:t>
            </a:r>
            <a:r>
              <a:rPr lang="en-US" altLang="ko-KR" sz="1600" b="1" dirty="0">
                <a:solidFill>
                  <a:schemeClr val="accent4"/>
                </a:solidFill>
              </a:rPr>
              <a:t>%</a:t>
            </a:r>
            <a:endParaRPr lang="ko-KR" altLang="en-US" sz="1600" b="1" dirty="0">
              <a:solidFill>
                <a:schemeClr val="accent4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C23B40-8A9A-429E-899D-086436E5E71C}"/>
              </a:ext>
            </a:extLst>
          </p:cNvPr>
          <p:cNvGrpSpPr/>
          <p:nvPr/>
        </p:nvGrpSpPr>
        <p:grpSpPr>
          <a:xfrm>
            <a:off x="905610" y="5445484"/>
            <a:ext cx="10383714" cy="720079"/>
            <a:chOff x="132074" y="5157190"/>
            <a:chExt cx="10057612" cy="1029601"/>
          </a:xfrm>
        </p:grpSpPr>
        <p:sp>
          <p:nvSpPr>
            <p:cNvPr id="10" name="Rounded Rectangle 10">
              <a:extLst>
                <a:ext uri="{FF2B5EF4-FFF2-40B4-BE49-F238E27FC236}">
                  <a16:creationId xmlns:a16="http://schemas.microsoft.com/office/drawing/2014/main" id="{5E94D074-7F9A-452E-B7E2-F7BA037A256E}"/>
                </a:ext>
              </a:extLst>
            </p:cNvPr>
            <p:cNvSpPr/>
            <p:nvPr/>
          </p:nvSpPr>
          <p:spPr>
            <a:xfrm rot="16200000" flipH="1">
              <a:off x="4652515" y="636751"/>
              <a:ext cx="1016730" cy="10057612"/>
            </a:xfrm>
            <a:prstGeom prst="roundRect">
              <a:avLst>
                <a:gd name="adj" fmla="val 21357"/>
              </a:avLst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11" name="Round Same Side Corner Rectangle 11">
              <a:extLst>
                <a:ext uri="{FF2B5EF4-FFF2-40B4-BE49-F238E27FC236}">
                  <a16:creationId xmlns:a16="http://schemas.microsoft.com/office/drawing/2014/main" id="{052CA507-F9C8-46FC-A496-540676500517}"/>
                </a:ext>
              </a:extLst>
            </p:cNvPr>
            <p:cNvSpPr/>
            <p:nvPr/>
          </p:nvSpPr>
          <p:spPr>
            <a:xfrm rot="16200000">
              <a:off x="583861" y="4705404"/>
              <a:ext cx="1029601" cy="1933174"/>
            </a:xfrm>
            <a:prstGeom prst="round2SameRect">
              <a:avLst>
                <a:gd name="adj1" fmla="val 17489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5782E95-6009-4594-BD31-1E707EFCAE25}"/>
              </a:ext>
            </a:extLst>
          </p:cNvPr>
          <p:cNvSpPr txBox="1"/>
          <p:nvPr/>
        </p:nvSpPr>
        <p:spPr>
          <a:xfrm>
            <a:off x="1235669" y="5651634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D84C76-ACB4-4790-975A-DC0F4A77D2B1}"/>
              </a:ext>
            </a:extLst>
          </p:cNvPr>
          <p:cNvSpPr txBox="1"/>
          <p:nvPr/>
        </p:nvSpPr>
        <p:spPr>
          <a:xfrm>
            <a:off x="3213205" y="5482358"/>
            <a:ext cx="7759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995B9E84-295C-428D-9A13-40A5F631C137}"/>
              </a:ext>
            </a:extLst>
          </p:cNvPr>
          <p:cNvSpPr txBox="1"/>
          <p:nvPr/>
        </p:nvSpPr>
        <p:spPr>
          <a:xfrm>
            <a:off x="729131" y="677454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9BD1E55-8524-4CDD-BDEF-CA04BFA8855D}"/>
              </a:ext>
            </a:extLst>
          </p:cNvPr>
          <p:cNvSpPr txBox="1"/>
          <p:nvPr/>
        </p:nvSpPr>
        <p:spPr>
          <a:xfrm>
            <a:off x="696355" y="1450456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2D3363F-3EEB-4DB1-B38E-EC4BAF4E5462}"/>
              </a:ext>
            </a:extLst>
          </p:cNvPr>
          <p:cNvSpPr txBox="1"/>
          <p:nvPr/>
        </p:nvSpPr>
        <p:spPr>
          <a:xfrm>
            <a:off x="2652469" y="5157441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직사각형 1">
            <a:extLst>
              <a:ext uri="{FF2B5EF4-FFF2-40B4-BE49-F238E27FC236}">
                <a16:creationId xmlns:a16="http://schemas.microsoft.com/office/drawing/2014/main" id="{50433F83-051F-4448-8AE5-1A2B14BE25ED}"/>
              </a:ext>
            </a:extLst>
          </p:cNvPr>
          <p:cNvSpPr/>
          <p:nvPr/>
        </p:nvSpPr>
        <p:spPr>
          <a:xfrm>
            <a:off x="6225879" y="2839012"/>
            <a:ext cx="26020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B3E6F58-6E3A-45C2-B8D7-C4AEAC1A9B14}"/>
              </a:ext>
            </a:extLst>
          </p:cNvPr>
          <p:cNvSpPr txBox="1"/>
          <p:nvPr/>
        </p:nvSpPr>
        <p:spPr>
          <a:xfrm>
            <a:off x="6225880" y="1636614"/>
            <a:ext cx="257667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081F60E-FC09-4C60-B418-8799A325E5A9}"/>
              </a:ext>
            </a:extLst>
          </p:cNvPr>
          <p:cNvSpPr txBox="1"/>
          <p:nvPr/>
        </p:nvSpPr>
        <p:spPr>
          <a:xfrm>
            <a:off x="9198092" y="2507202"/>
            <a:ext cx="2503687" cy="212365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D7C53D6-8107-466A-8BF0-DD06A53BC156}"/>
              </a:ext>
            </a:extLst>
          </p:cNvPr>
          <p:cNvSpPr txBox="1"/>
          <p:nvPr/>
        </p:nvSpPr>
        <p:spPr>
          <a:xfrm>
            <a:off x="9080397" y="1636614"/>
            <a:ext cx="260749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355" y="2796369"/>
            <a:ext cx="4923072" cy="3629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FD19D7-0AF7-473C-A4F3-35F106A2A8F6}"/>
              </a:ext>
            </a:extLst>
          </p:cNvPr>
          <p:cNvSpPr txBox="1"/>
          <p:nvPr/>
        </p:nvSpPr>
        <p:spPr>
          <a:xfrm>
            <a:off x="6832355" y="3877186"/>
            <a:ext cx="49768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148A7B-F52E-4115-B0DB-408D4440DDA8}"/>
              </a:ext>
            </a:extLst>
          </p:cNvPr>
          <p:cNvSpPr txBox="1"/>
          <p:nvPr/>
        </p:nvSpPr>
        <p:spPr>
          <a:xfrm>
            <a:off x="8748083" y="3446299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2A0ED3-6074-4658-8777-5B87189719FE}"/>
              </a:ext>
            </a:extLst>
          </p:cNvPr>
          <p:cNvSpPr txBox="1"/>
          <p:nvPr/>
        </p:nvSpPr>
        <p:spPr>
          <a:xfrm>
            <a:off x="8748083" y="2615302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rgbClr val="2EC9EE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rgbClr val="2EC9EE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rgbClr val="2EC9EE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rgbClr val="2EC9EE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22E4D8-0B03-41C6-B24F-CCABD3CF4130}"/>
              </a:ext>
            </a:extLst>
          </p:cNvPr>
          <p:cNvSpPr txBox="1"/>
          <p:nvPr/>
        </p:nvSpPr>
        <p:spPr>
          <a:xfrm>
            <a:off x="339059" y="4123407"/>
            <a:ext cx="3088126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93B1B118-F505-4515-85EB-DF3A6D81B1CF}"/>
              </a:ext>
            </a:extLst>
          </p:cNvPr>
          <p:cNvGrpSpPr/>
          <p:nvPr/>
        </p:nvGrpSpPr>
        <p:grpSpPr>
          <a:xfrm>
            <a:off x="5946145" y="869517"/>
            <a:ext cx="4428788" cy="800219"/>
            <a:chOff x="6557475" y="1411926"/>
            <a:chExt cx="4507692" cy="80021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7C279EB-25F2-4AAC-812A-C5EF117055F7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10B0A2E-B69D-4686-9B34-E9CF61AD14CF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1331986-E857-4609-B617-F76377A73F02}"/>
              </a:ext>
            </a:extLst>
          </p:cNvPr>
          <p:cNvSpPr txBox="1"/>
          <p:nvPr/>
        </p:nvSpPr>
        <p:spPr>
          <a:xfrm>
            <a:off x="4753009" y="1008016"/>
            <a:ext cx="958096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AD1B7BFE-C7D7-4846-B6EF-E78809137F86}"/>
              </a:ext>
            </a:extLst>
          </p:cNvPr>
          <p:cNvSpPr/>
          <p:nvPr/>
        </p:nvSpPr>
        <p:spPr>
          <a:xfrm>
            <a:off x="4753009" y="790578"/>
            <a:ext cx="958096" cy="958096"/>
          </a:xfrm>
          <a:custGeom>
            <a:avLst/>
            <a:gdLst>
              <a:gd name="connsiteX0" fmla="*/ 591326 w 1182653"/>
              <a:gd name="connsiteY0" fmla="*/ 99202 h 1182653"/>
              <a:gd name="connsiteX1" fmla="*/ 542935 w 1182653"/>
              <a:gd name="connsiteY1" fmla="*/ 119164 h 1182653"/>
              <a:gd name="connsiteX2" fmla="*/ 119164 w 1182653"/>
              <a:gd name="connsiteY2" fmla="*/ 542935 h 1182653"/>
              <a:gd name="connsiteX3" fmla="*/ 119164 w 1182653"/>
              <a:gd name="connsiteY3" fmla="*/ 639718 h 1182653"/>
              <a:gd name="connsiteX4" fmla="*/ 542935 w 1182653"/>
              <a:gd name="connsiteY4" fmla="*/ 1063489 h 1182653"/>
              <a:gd name="connsiteX5" fmla="*/ 639718 w 1182653"/>
              <a:gd name="connsiteY5" fmla="*/ 1063489 h 1182653"/>
              <a:gd name="connsiteX6" fmla="*/ 1063489 w 1182653"/>
              <a:gd name="connsiteY6" fmla="*/ 639718 h 1182653"/>
              <a:gd name="connsiteX7" fmla="*/ 1063489 w 1182653"/>
              <a:gd name="connsiteY7" fmla="*/ 542935 h 1182653"/>
              <a:gd name="connsiteX8" fmla="*/ 639718 w 1182653"/>
              <a:gd name="connsiteY8" fmla="*/ 119164 h 1182653"/>
              <a:gd name="connsiteX9" fmla="*/ 591326 w 1182653"/>
              <a:gd name="connsiteY9" fmla="*/ 99202 h 1182653"/>
              <a:gd name="connsiteX10" fmla="*/ 591327 w 1182653"/>
              <a:gd name="connsiteY10" fmla="*/ 0 h 1182653"/>
              <a:gd name="connsiteX11" fmla="*/ 654581 w 1182653"/>
              <a:gd name="connsiteY11" fmla="*/ 26183 h 1182653"/>
              <a:gd name="connsiteX12" fmla="*/ 1156470 w 1182653"/>
              <a:gd name="connsiteY12" fmla="*/ 528072 h 1182653"/>
              <a:gd name="connsiteX13" fmla="*/ 1156470 w 1182653"/>
              <a:gd name="connsiteY13" fmla="*/ 654581 h 1182653"/>
              <a:gd name="connsiteX14" fmla="*/ 654581 w 1182653"/>
              <a:gd name="connsiteY14" fmla="*/ 1156470 h 1182653"/>
              <a:gd name="connsiteX15" fmla="*/ 528072 w 1182653"/>
              <a:gd name="connsiteY15" fmla="*/ 1156470 h 1182653"/>
              <a:gd name="connsiteX16" fmla="*/ 26184 w 1182653"/>
              <a:gd name="connsiteY16" fmla="*/ 654581 h 1182653"/>
              <a:gd name="connsiteX17" fmla="*/ 26184 w 1182653"/>
              <a:gd name="connsiteY17" fmla="*/ 528072 h 1182653"/>
              <a:gd name="connsiteX18" fmla="*/ 528072 w 1182653"/>
              <a:gd name="connsiteY18" fmla="*/ 26183 h 1182653"/>
              <a:gd name="connsiteX19" fmla="*/ 591327 w 1182653"/>
              <a:gd name="connsiteY19" fmla="*/ 0 h 1182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82653" h="1182653">
                <a:moveTo>
                  <a:pt x="591326" y="99202"/>
                </a:moveTo>
                <a:cubicBezTo>
                  <a:pt x="573784" y="99202"/>
                  <a:pt x="556242" y="105856"/>
                  <a:pt x="542935" y="119164"/>
                </a:cubicBezTo>
                <a:lnTo>
                  <a:pt x="119164" y="542935"/>
                </a:lnTo>
                <a:cubicBezTo>
                  <a:pt x="92548" y="569550"/>
                  <a:pt x="92548" y="613102"/>
                  <a:pt x="119164" y="639718"/>
                </a:cubicBezTo>
                <a:lnTo>
                  <a:pt x="542935" y="1063489"/>
                </a:lnTo>
                <a:cubicBezTo>
                  <a:pt x="569550" y="1090104"/>
                  <a:pt x="613102" y="1090104"/>
                  <a:pt x="639718" y="1063489"/>
                </a:cubicBezTo>
                <a:lnTo>
                  <a:pt x="1063489" y="639718"/>
                </a:lnTo>
                <a:cubicBezTo>
                  <a:pt x="1090450" y="613102"/>
                  <a:pt x="1090450" y="569550"/>
                  <a:pt x="1063489" y="542935"/>
                </a:cubicBezTo>
                <a:lnTo>
                  <a:pt x="639718" y="119164"/>
                </a:lnTo>
                <a:cubicBezTo>
                  <a:pt x="626410" y="105856"/>
                  <a:pt x="608868" y="99202"/>
                  <a:pt x="591326" y="99202"/>
                </a:cubicBezTo>
                <a:close/>
                <a:moveTo>
                  <a:pt x="591327" y="0"/>
                </a:moveTo>
                <a:cubicBezTo>
                  <a:pt x="614226" y="0"/>
                  <a:pt x="637126" y="8728"/>
                  <a:pt x="654581" y="26183"/>
                </a:cubicBezTo>
                <a:lnTo>
                  <a:pt x="1156470" y="528072"/>
                </a:lnTo>
                <a:cubicBezTo>
                  <a:pt x="1191381" y="562983"/>
                  <a:pt x="1191381" y="619670"/>
                  <a:pt x="1156470" y="654581"/>
                </a:cubicBezTo>
                <a:lnTo>
                  <a:pt x="654581" y="1156470"/>
                </a:lnTo>
                <a:cubicBezTo>
                  <a:pt x="619670" y="1191381"/>
                  <a:pt x="562983" y="1191381"/>
                  <a:pt x="528072" y="1156470"/>
                </a:cubicBezTo>
                <a:lnTo>
                  <a:pt x="26184" y="654581"/>
                </a:lnTo>
                <a:cubicBezTo>
                  <a:pt x="-8728" y="619670"/>
                  <a:pt x="-8728" y="562983"/>
                  <a:pt x="26184" y="528072"/>
                </a:cubicBezTo>
                <a:lnTo>
                  <a:pt x="528072" y="26183"/>
                </a:lnTo>
                <a:cubicBezTo>
                  <a:pt x="545528" y="8728"/>
                  <a:pt x="568427" y="0"/>
                  <a:pt x="591327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D39D320-44C3-45A3-BB6D-400026F3020C}"/>
              </a:ext>
            </a:extLst>
          </p:cNvPr>
          <p:cNvGrpSpPr/>
          <p:nvPr/>
        </p:nvGrpSpPr>
        <p:grpSpPr>
          <a:xfrm>
            <a:off x="6516769" y="2309100"/>
            <a:ext cx="4428788" cy="800219"/>
            <a:chOff x="6557475" y="1411926"/>
            <a:chExt cx="4507692" cy="80021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52B1483-4729-4FCB-8A42-9C3435FD0447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104EDEA-EFF2-4A05-A482-92CFDD885CEF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2FA08F88-D243-4550-8E31-B93DA73D17CE}"/>
              </a:ext>
            </a:extLst>
          </p:cNvPr>
          <p:cNvSpPr txBox="1"/>
          <p:nvPr/>
        </p:nvSpPr>
        <p:spPr>
          <a:xfrm>
            <a:off x="5350009" y="2447599"/>
            <a:ext cx="958096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29B487FA-C5D3-415D-9C56-BE12457EB2F4}"/>
              </a:ext>
            </a:extLst>
          </p:cNvPr>
          <p:cNvSpPr/>
          <p:nvPr/>
        </p:nvSpPr>
        <p:spPr>
          <a:xfrm>
            <a:off x="5350009" y="2230161"/>
            <a:ext cx="958096" cy="958096"/>
          </a:xfrm>
          <a:custGeom>
            <a:avLst/>
            <a:gdLst>
              <a:gd name="connsiteX0" fmla="*/ 591326 w 1182653"/>
              <a:gd name="connsiteY0" fmla="*/ 99202 h 1182653"/>
              <a:gd name="connsiteX1" fmla="*/ 542935 w 1182653"/>
              <a:gd name="connsiteY1" fmla="*/ 119164 h 1182653"/>
              <a:gd name="connsiteX2" fmla="*/ 119164 w 1182653"/>
              <a:gd name="connsiteY2" fmla="*/ 542935 h 1182653"/>
              <a:gd name="connsiteX3" fmla="*/ 119164 w 1182653"/>
              <a:gd name="connsiteY3" fmla="*/ 639718 h 1182653"/>
              <a:gd name="connsiteX4" fmla="*/ 542935 w 1182653"/>
              <a:gd name="connsiteY4" fmla="*/ 1063489 h 1182653"/>
              <a:gd name="connsiteX5" fmla="*/ 639718 w 1182653"/>
              <a:gd name="connsiteY5" fmla="*/ 1063489 h 1182653"/>
              <a:gd name="connsiteX6" fmla="*/ 1063489 w 1182653"/>
              <a:gd name="connsiteY6" fmla="*/ 639718 h 1182653"/>
              <a:gd name="connsiteX7" fmla="*/ 1063489 w 1182653"/>
              <a:gd name="connsiteY7" fmla="*/ 542935 h 1182653"/>
              <a:gd name="connsiteX8" fmla="*/ 639718 w 1182653"/>
              <a:gd name="connsiteY8" fmla="*/ 119164 h 1182653"/>
              <a:gd name="connsiteX9" fmla="*/ 591326 w 1182653"/>
              <a:gd name="connsiteY9" fmla="*/ 99202 h 1182653"/>
              <a:gd name="connsiteX10" fmla="*/ 591327 w 1182653"/>
              <a:gd name="connsiteY10" fmla="*/ 0 h 1182653"/>
              <a:gd name="connsiteX11" fmla="*/ 654581 w 1182653"/>
              <a:gd name="connsiteY11" fmla="*/ 26183 h 1182653"/>
              <a:gd name="connsiteX12" fmla="*/ 1156470 w 1182653"/>
              <a:gd name="connsiteY12" fmla="*/ 528072 h 1182653"/>
              <a:gd name="connsiteX13" fmla="*/ 1156470 w 1182653"/>
              <a:gd name="connsiteY13" fmla="*/ 654581 h 1182653"/>
              <a:gd name="connsiteX14" fmla="*/ 654581 w 1182653"/>
              <a:gd name="connsiteY14" fmla="*/ 1156470 h 1182653"/>
              <a:gd name="connsiteX15" fmla="*/ 528072 w 1182653"/>
              <a:gd name="connsiteY15" fmla="*/ 1156470 h 1182653"/>
              <a:gd name="connsiteX16" fmla="*/ 26184 w 1182653"/>
              <a:gd name="connsiteY16" fmla="*/ 654581 h 1182653"/>
              <a:gd name="connsiteX17" fmla="*/ 26184 w 1182653"/>
              <a:gd name="connsiteY17" fmla="*/ 528072 h 1182653"/>
              <a:gd name="connsiteX18" fmla="*/ 528072 w 1182653"/>
              <a:gd name="connsiteY18" fmla="*/ 26183 h 1182653"/>
              <a:gd name="connsiteX19" fmla="*/ 591327 w 1182653"/>
              <a:gd name="connsiteY19" fmla="*/ 0 h 1182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82653" h="1182653">
                <a:moveTo>
                  <a:pt x="591326" y="99202"/>
                </a:moveTo>
                <a:cubicBezTo>
                  <a:pt x="573784" y="99202"/>
                  <a:pt x="556242" y="105856"/>
                  <a:pt x="542935" y="119164"/>
                </a:cubicBezTo>
                <a:lnTo>
                  <a:pt x="119164" y="542935"/>
                </a:lnTo>
                <a:cubicBezTo>
                  <a:pt x="92548" y="569550"/>
                  <a:pt x="92548" y="613102"/>
                  <a:pt x="119164" y="639718"/>
                </a:cubicBezTo>
                <a:lnTo>
                  <a:pt x="542935" y="1063489"/>
                </a:lnTo>
                <a:cubicBezTo>
                  <a:pt x="569550" y="1090104"/>
                  <a:pt x="613102" y="1090104"/>
                  <a:pt x="639718" y="1063489"/>
                </a:cubicBezTo>
                <a:lnTo>
                  <a:pt x="1063489" y="639718"/>
                </a:lnTo>
                <a:cubicBezTo>
                  <a:pt x="1090450" y="613102"/>
                  <a:pt x="1090450" y="569550"/>
                  <a:pt x="1063489" y="542935"/>
                </a:cubicBezTo>
                <a:lnTo>
                  <a:pt x="639718" y="119164"/>
                </a:lnTo>
                <a:cubicBezTo>
                  <a:pt x="626410" y="105856"/>
                  <a:pt x="608868" y="99202"/>
                  <a:pt x="591326" y="99202"/>
                </a:cubicBezTo>
                <a:close/>
                <a:moveTo>
                  <a:pt x="591327" y="0"/>
                </a:moveTo>
                <a:cubicBezTo>
                  <a:pt x="614226" y="0"/>
                  <a:pt x="637126" y="8728"/>
                  <a:pt x="654581" y="26183"/>
                </a:cubicBezTo>
                <a:lnTo>
                  <a:pt x="1156470" y="528072"/>
                </a:lnTo>
                <a:cubicBezTo>
                  <a:pt x="1191381" y="562983"/>
                  <a:pt x="1191381" y="619670"/>
                  <a:pt x="1156470" y="654581"/>
                </a:cubicBezTo>
                <a:lnTo>
                  <a:pt x="654581" y="1156470"/>
                </a:lnTo>
                <a:cubicBezTo>
                  <a:pt x="619670" y="1191381"/>
                  <a:pt x="562983" y="1191381"/>
                  <a:pt x="528072" y="1156470"/>
                </a:cubicBezTo>
                <a:lnTo>
                  <a:pt x="26184" y="654581"/>
                </a:lnTo>
                <a:cubicBezTo>
                  <a:pt x="-8728" y="619670"/>
                  <a:pt x="-8728" y="562983"/>
                  <a:pt x="26184" y="528072"/>
                </a:cubicBezTo>
                <a:lnTo>
                  <a:pt x="528072" y="26183"/>
                </a:lnTo>
                <a:cubicBezTo>
                  <a:pt x="545528" y="8728"/>
                  <a:pt x="568427" y="0"/>
                  <a:pt x="591327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9FCB8E2-BFA8-4C4D-97A9-E20899D344C9}"/>
              </a:ext>
            </a:extLst>
          </p:cNvPr>
          <p:cNvGrpSpPr/>
          <p:nvPr/>
        </p:nvGrpSpPr>
        <p:grpSpPr>
          <a:xfrm>
            <a:off x="7087393" y="3748683"/>
            <a:ext cx="4428788" cy="800219"/>
            <a:chOff x="6557475" y="1411926"/>
            <a:chExt cx="4507692" cy="80021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B7BC9CB-C0B8-4DE9-99B3-27BACBC4E04A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</a:t>
              </a:r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designed.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3AEF471-EEEB-40C9-97CC-790BB0C9B8B7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7987524-AF6F-4CD2-A1BD-5ADC8F48C5CF}"/>
              </a:ext>
            </a:extLst>
          </p:cNvPr>
          <p:cNvSpPr txBox="1"/>
          <p:nvPr/>
        </p:nvSpPr>
        <p:spPr>
          <a:xfrm>
            <a:off x="5920633" y="3887182"/>
            <a:ext cx="958096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15C05B87-5692-4628-A1F1-262A89461E67}"/>
              </a:ext>
            </a:extLst>
          </p:cNvPr>
          <p:cNvSpPr/>
          <p:nvPr/>
        </p:nvSpPr>
        <p:spPr>
          <a:xfrm>
            <a:off x="5920633" y="3669744"/>
            <a:ext cx="958096" cy="958096"/>
          </a:xfrm>
          <a:custGeom>
            <a:avLst/>
            <a:gdLst>
              <a:gd name="connsiteX0" fmla="*/ 591326 w 1182653"/>
              <a:gd name="connsiteY0" fmla="*/ 99202 h 1182653"/>
              <a:gd name="connsiteX1" fmla="*/ 542935 w 1182653"/>
              <a:gd name="connsiteY1" fmla="*/ 119164 h 1182653"/>
              <a:gd name="connsiteX2" fmla="*/ 119164 w 1182653"/>
              <a:gd name="connsiteY2" fmla="*/ 542935 h 1182653"/>
              <a:gd name="connsiteX3" fmla="*/ 119164 w 1182653"/>
              <a:gd name="connsiteY3" fmla="*/ 639718 h 1182653"/>
              <a:gd name="connsiteX4" fmla="*/ 542935 w 1182653"/>
              <a:gd name="connsiteY4" fmla="*/ 1063489 h 1182653"/>
              <a:gd name="connsiteX5" fmla="*/ 639718 w 1182653"/>
              <a:gd name="connsiteY5" fmla="*/ 1063489 h 1182653"/>
              <a:gd name="connsiteX6" fmla="*/ 1063489 w 1182653"/>
              <a:gd name="connsiteY6" fmla="*/ 639718 h 1182653"/>
              <a:gd name="connsiteX7" fmla="*/ 1063489 w 1182653"/>
              <a:gd name="connsiteY7" fmla="*/ 542935 h 1182653"/>
              <a:gd name="connsiteX8" fmla="*/ 639718 w 1182653"/>
              <a:gd name="connsiteY8" fmla="*/ 119164 h 1182653"/>
              <a:gd name="connsiteX9" fmla="*/ 591326 w 1182653"/>
              <a:gd name="connsiteY9" fmla="*/ 99202 h 1182653"/>
              <a:gd name="connsiteX10" fmla="*/ 591327 w 1182653"/>
              <a:gd name="connsiteY10" fmla="*/ 0 h 1182653"/>
              <a:gd name="connsiteX11" fmla="*/ 654581 w 1182653"/>
              <a:gd name="connsiteY11" fmla="*/ 26183 h 1182653"/>
              <a:gd name="connsiteX12" fmla="*/ 1156470 w 1182653"/>
              <a:gd name="connsiteY12" fmla="*/ 528072 h 1182653"/>
              <a:gd name="connsiteX13" fmla="*/ 1156470 w 1182653"/>
              <a:gd name="connsiteY13" fmla="*/ 654581 h 1182653"/>
              <a:gd name="connsiteX14" fmla="*/ 654581 w 1182653"/>
              <a:gd name="connsiteY14" fmla="*/ 1156470 h 1182653"/>
              <a:gd name="connsiteX15" fmla="*/ 528072 w 1182653"/>
              <a:gd name="connsiteY15" fmla="*/ 1156470 h 1182653"/>
              <a:gd name="connsiteX16" fmla="*/ 26184 w 1182653"/>
              <a:gd name="connsiteY16" fmla="*/ 654581 h 1182653"/>
              <a:gd name="connsiteX17" fmla="*/ 26184 w 1182653"/>
              <a:gd name="connsiteY17" fmla="*/ 528072 h 1182653"/>
              <a:gd name="connsiteX18" fmla="*/ 528072 w 1182653"/>
              <a:gd name="connsiteY18" fmla="*/ 26183 h 1182653"/>
              <a:gd name="connsiteX19" fmla="*/ 591327 w 1182653"/>
              <a:gd name="connsiteY19" fmla="*/ 0 h 1182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82653" h="1182653">
                <a:moveTo>
                  <a:pt x="591326" y="99202"/>
                </a:moveTo>
                <a:cubicBezTo>
                  <a:pt x="573784" y="99202"/>
                  <a:pt x="556242" y="105856"/>
                  <a:pt x="542935" y="119164"/>
                </a:cubicBezTo>
                <a:lnTo>
                  <a:pt x="119164" y="542935"/>
                </a:lnTo>
                <a:cubicBezTo>
                  <a:pt x="92548" y="569550"/>
                  <a:pt x="92548" y="613102"/>
                  <a:pt x="119164" y="639718"/>
                </a:cubicBezTo>
                <a:lnTo>
                  <a:pt x="542935" y="1063489"/>
                </a:lnTo>
                <a:cubicBezTo>
                  <a:pt x="569550" y="1090104"/>
                  <a:pt x="613102" y="1090104"/>
                  <a:pt x="639718" y="1063489"/>
                </a:cubicBezTo>
                <a:lnTo>
                  <a:pt x="1063489" y="639718"/>
                </a:lnTo>
                <a:cubicBezTo>
                  <a:pt x="1090450" y="613102"/>
                  <a:pt x="1090450" y="569550"/>
                  <a:pt x="1063489" y="542935"/>
                </a:cubicBezTo>
                <a:lnTo>
                  <a:pt x="639718" y="119164"/>
                </a:lnTo>
                <a:cubicBezTo>
                  <a:pt x="626410" y="105856"/>
                  <a:pt x="608868" y="99202"/>
                  <a:pt x="591326" y="99202"/>
                </a:cubicBezTo>
                <a:close/>
                <a:moveTo>
                  <a:pt x="591327" y="0"/>
                </a:moveTo>
                <a:cubicBezTo>
                  <a:pt x="614226" y="0"/>
                  <a:pt x="637126" y="8728"/>
                  <a:pt x="654581" y="26183"/>
                </a:cubicBezTo>
                <a:lnTo>
                  <a:pt x="1156470" y="528072"/>
                </a:lnTo>
                <a:cubicBezTo>
                  <a:pt x="1191381" y="562983"/>
                  <a:pt x="1191381" y="619670"/>
                  <a:pt x="1156470" y="654581"/>
                </a:cubicBezTo>
                <a:lnTo>
                  <a:pt x="654581" y="1156470"/>
                </a:lnTo>
                <a:cubicBezTo>
                  <a:pt x="619670" y="1191381"/>
                  <a:pt x="562983" y="1191381"/>
                  <a:pt x="528072" y="1156470"/>
                </a:cubicBezTo>
                <a:lnTo>
                  <a:pt x="26184" y="654581"/>
                </a:lnTo>
                <a:cubicBezTo>
                  <a:pt x="-8728" y="619670"/>
                  <a:pt x="-8728" y="562983"/>
                  <a:pt x="26184" y="528072"/>
                </a:cubicBezTo>
                <a:lnTo>
                  <a:pt x="528072" y="26183"/>
                </a:lnTo>
                <a:cubicBezTo>
                  <a:pt x="545528" y="8728"/>
                  <a:pt x="568427" y="0"/>
                  <a:pt x="591327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4968D29-C51E-4772-95A3-C35833739789}"/>
              </a:ext>
            </a:extLst>
          </p:cNvPr>
          <p:cNvGrpSpPr/>
          <p:nvPr/>
        </p:nvGrpSpPr>
        <p:grpSpPr>
          <a:xfrm>
            <a:off x="7658018" y="5188266"/>
            <a:ext cx="4428788" cy="800219"/>
            <a:chOff x="6557475" y="1411926"/>
            <a:chExt cx="4507692" cy="80021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97DAC5E-6F2D-4076-B60D-21553D5F40D8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D3F3B3A-F7F3-4BF4-B2C0-3E0DDB19AB2D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D131FB6E-8C9A-40B7-8594-A93E33F43832}"/>
              </a:ext>
            </a:extLst>
          </p:cNvPr>
          <p:cNvSpPr txBox="1"/>
          <p:nvPr/>
        </p:nvSpPr>
        <p:spPr>
          <a:xfrm>
            <a:off x="6491258" y="5326765"/>
            <a:ext cx="958096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B40CF0BC-5F8F-4C30-8EC7-27D55E1038BE}"/>
              </a:ext>
            </a:extLst>
          </p:cNvPr>
          <p:cNvSpPr/>
          <p:nvPr/>
        </p:nvSpPr>
        <p:spPr>
          <a:xfrm>
            <a:off x="6491258" y="5109327"/>
            <a:ext cx="958096" cy="958096"/>
          </a:xfrm>
          <a:custGeom>
            <a:avLst/>
            <a:gdLst>
              <a:gd name="connsiteX0" fmla="*/ 591326 w 1182653"/>
              <a:gd name="connsiteY0" fmla="*/ 99202 h 1182653"/>
              <a:gd name="connsiteX1" fmla="*/ 542935 w 1182653"/>
              <a:gd name="connsiteY1" fmla="*/ 119164 h 1182653"/>
              <a:gd name="connsiteX2" fmla="*/ 119164 w 1182653"/>
              <a:gd name="connsiteY2" fmla="*/ 542935 h 1182653"/>
              <a:gd name="connsiteX3" fmla="*/ 119164 w 1182653"/>
              <a:gd name="connsiteY3" fmla="*/ 639718 h 1182653"/>
              <a:gd name="connsiteX4" fmla="*/ 542935 w 1182653"/>
              <a:gd name="connsiteY4" fmla="*/ 1063489 h 1182653"/>
              <a:gd name="connsiteX5" fmla="*/ 639718 w 1182653"/>
              <a:gd name="connsiteY5" fmla="*/ 1063489 h 1182653"/>
              <a:gd name="connsiteX6" fmla="*/ 1063489 w 1182653"/>
              <a:gd name="connsiteY6" fmla="*/ 639718 h 1182653"/>
              <a:gd name="connsiteX7" fmla="*/ 1063489 w 1182653"/>
              <a:gd name="connsiteY7" fmla="*/ 542935 h 1182653"/>
              <a:gd name="connsiteX8" fmla="*/ 639718 w 1182653"/>
              <a:gd name="connsiteY8" fmla="*/ 119164 h 1182653"/>
              <a:gd name="connsiteX9" fmla="*/ 591326 w 1182653"/>
              <a:gd name="connsiteY9" fmla="*/ 99202 h 1182653"/>
              <a:gd name="connsiteX10" fmla="*/ 591327 w 1182653"/>
              <a:gd name="connsiteY10" fmla="*/ 0 h 1182653"/>
              <a:gd name="connsiteX11" fmla="*/ 654581 w 1182653"/>
              <a:gd name="connsiteY11" fmla="*/ 26183 h 1182653"/>
              <a:gd name="connsiteX12" fmla="*/ 1156470 w 1182653"/>
              <a:gd name="connsiteY12" fmla="*/ 528072 h 1182653"/>
              <a:gd name="connsiteX13" fmla="*/ 1156470 w 1182653"/>
              <a:gd name="connsiteY13" fmla="*/ 654581 h 1182653"/>
              <a:gd name="connsiteX14" fmla="*/ 654581 w 1182653"/>
              <a:gd name="connsiteY14" fmla="*/ 1156470 h 1182653"/>
              <a:gd name="connsiteX15" fmla="*/ 528072 w 1182653"/>
              <a:gd name="connsiteY15" fmla="*/ 1156470 h 1182653"/>
              <a:gd name="connsiteX16" fmla="*/ 26184 w 1182653"/>
              <a:gd name="connsiteY16" fmla="*/ 654581 h 1182653"/>
              <a:gd name="connsiteX17" fmla="*/ 26184 w 1182653"/>
              <a:gd name="connsiteY17" fmla="*/ 528072 h 1182653"/>
              <a:gd name="connsiteX18" fmla="*/ 528072 w 1182653"/>
              <a:gd name="connsiteY18" fmla="*/ 26183 h 1182653"/>
              <a:gd name="connsiteX19" fmla="*/ 591327 w 1182653"/>
              <a:gd name="connsiteY19" fmla="*/ 0 h 1182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82653" h="1182653">
                <a:moveTo>
                  <a:pt x="591326" y="99202"/>
                </a:moveTo>
                <a:cubicBezTo>
                  <a:pt x="573784" y="99202"/>
                  <a:pt x="556242" y="105856"/>
                  <a:pt x="542935" y="119164"/>
                </a:cubicBezTo>
                <a:lnTo>
                  <a:pt x="119164" y="542935"/>
                </a:lnTo>
                <a:cubicBezTo>
                  <a:pt x="92548" y="569550"/>
                  <a:pt x="92548" y="613102"/>
                  <a:pt x="119164" y="639718"/>
                </a:cubicBezTo>
                <a:lnTo>
                  <a:pt x="542935" y="1063489"/>
                </a:lnTo>
                <a:cubicBezTo>
                  <a:pt x="569550" y="1090104"/>
                  <a:pt x="613102" y="1090104"/>
                  <a:pt x="639718" y="1063489"/>
                </a:cubicBezTo>
                <a:lnTo>
                  <a:pt x="1063489" y="639718"/>
                </a:lnTo>
                <a:cubicBezTo>
                  <a:pt x="1090450" y="613102"/>
                  <a:pt x="1090450" y="569550"/>
                  <a:pt x="1063489" y="542935"/>
                </a:cubicBezTo>
                <a:lnTo>
                  <a:pt x="639718" y="119164"/>
                </a:lnTo>
                <a:cubicBezTo>
                  <a:pt x="626410" y="105856"/>
                  <a:pt x="608868" y="99202"/>
                  <a:pt x="591326" y="99202"/>
                </a:cubicBezTo>
                <a:close/>
                <a:moveTo>
                  <a:pt x="591327" y="0"/>
                </a:moveTo>
                <a:cubicBezTo>
                  <a:pt x="614226" y="0"/>
                  <a:pt x="637126" y="8728"/>
                  <a:pt x="654581" y="26183"/>
                </a:cubicBezTo>
                <a:lnTo>
                  <a:pt x="1156470" y="528072"/>
                </a:lnTo>
                <a:cubicBezTo>
                  <a:pt x="1191381" y="562983"/>
                  <a:pt x="1191381" y="619670"/>
                  <a:pt x="1156470" y="654581"/>
                </a:cubicBezTo>
                <a:lnTo>
                  <a:pt x="654581" y="1156470"/>
                </a:lnTo>
                <a:cubicBezTo>
                  <a:pt x="619670" y="1191381"/>
                  <a:pt x="562983" y="1191381"/>
                  <a:pt x="528072" y="1156470"/>
                </a:cubicBezTo>
                <a:lnTo>
                  <a:pt x="26184" y="654581"/>
                </a:lnTo>
                <a:cubicBezTo>
                  <a:pt x="-8728" y="619670"/>
                  <a:pt x="-8728" y="562983"/>
                  <a:pt x="26184" y="528072"/>
                </a:cubicBezTo>
                <a:lnTo>
                  <a:pt x="528072" y="26183"/>
                </a:lnTo>
                <a:cubicBezTo>
                  <a:pt x="545528" y="8728"/>
                  <a:pt x="568427" y="0"/>
                  <a:pt x="591327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DF8E06D-B8BF-4F1D-B167-4621298F421C}"/>
              </a:ext>
            </a:extLst>
          </p:cNvPr>
          <p:cNvSpPr txBox="1"/>
          <p:nvPr/>
        </p:nvSpPr>
        <p:spPr>
          <a:xfrm>
            <a:off x="626112" y="484796"/>
            <a:ext cx="322843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  <a:latin typeface="Doppio One" panose="02010603030000020804" pitchFamily="2" charset="0"/>
                <a:cs typeface="Arial" pitchFamily="34" charset="0"/>
              </a:rPr>
              <a:t>Agenda</a:t>
            </a:r>
          </a:p>
          <a:p>
            <a:r>
              <a:rPr lang="en-US" altLang="ko-KR" sz="4400" dirty="0">
                <a:solidFill>
                  <a:schemeClr val="bg1"/>
                </a:solidFill>
                <a:latin typeface="Doppio One" panose="02010603030000020804" pitchFamily="2" charset="0"/>
                <a:cs typeface="Arial" pitchFamily="34" charset="0"/>
              </a:rPr>
              <a:t>Style</a:t>
            </a:r>
            <a:endParaRPr lang="ko-KR" altLang="en-US" sz="4400" dirty="0">
              <a:solidFill>
                <a:schemeClr val="bg1"/>
              </a:solidFill>
              <a:latin typeface="Doppio One" panose="02010603030000020804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9106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8CCA3BB-DA4B-49A2-BECA-336EFAA630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652424"/>
              </p:ext>
            </p:extLst>
          </p:nvPr>
        </p:nvGraphicFramePr>
        <p:xfrm>
          <a:off x="3467713" y="1888412"/>
          <a:ext cx="2587199" cy="43268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775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058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4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$ 1200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8B5D4B7-D66B-46DA-9757-0419818DC2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692478"/>
              </p:ext>
            </p:extLst>
          </p:nvPr>
        </p:nvGraphicFramePr>
        <p:xfrm>
          <a:off x="780471" y="1888412"/>
          <a:ext cx="2587199" cy="43268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122">
                  <a:extLst>
                    <a:ext uri="{9D8B030D-6E8A-4147-A177-3AD203B41FA5}">
                      <a16:colId xmlns:a16="http://schemas.microsoft.com/office/drawing/2014/main" val="1873470940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35178818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3355307088"/>
                    </a:ext>
                  </a:extLst>
                </a:gridCol>
              </a:tblGrid>
              <a:tr h="32775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1623015"/>
                  </a:ext>
                </a:extLst>
              </a:tr>
              <a:tr h="1010585"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8467341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541162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595103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892642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035224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748008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235992"/>
                  </a:ext>
                </a:extLst>
              </a:tr>
              <a:tr h="409427"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$1000</a:t>
                      </a: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791884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23628FB-93BF-41DC-BE8D-DF8E7590C7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26121"/>
              </p:ext>
            </p:extLst>
          </p:nvPr>
        </p:nvGraphicFramePr>
        <p:xfrm>
          <a:off x="8842197" y="1888412"/>
          <a:ext cx="2587199" cy="43268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240">
                  <a:extLst>
                    <a:ext uri="{9D8B030D-6E8A-4147-A177-3AD203B41FA5}">
                      <a16:colId xmlns:a16="http://schemas.microsoft.com/office/drawing/2014/main" val="36818928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3244720975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1256753128"/>
                    </a:ext>
                  </a:extLst>
                </a:gridCol>
              </a:tblGrid>
              <a:tr h="32775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789810"/>
                  </a:ext>
                </a:extLst>
              </a:tr>
              <a:tr h="1010585"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93276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946752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009191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49955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626977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956753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060291"/>
                  </a:ext>
                </a:extLst>
              </a:tr>
              <a:tr h="4094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976845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A2B81296-88A3-4374-8357-15F2CE2706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297764"/>
              </p:ext>
            </p:extLst>
          </p:nvPr>
        </p:nvGraphicFramePr>
        <p:xfrm>
          <a:off x="6154955" y="1888412"/>
          <a:ext cx="2587199" cy="43268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122">
                  <a:extLst>
                    <a:ext uri="{9D8B030D-6E8A-4147-A177-3AD203B41FA5}">
                      <a16:colId xmlns:a16="http://schemas.microsoft.com/office/drawing/2014/main" val="2981874513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59806731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4048089094"/>
                    </a:ext>
                  </a:extLst>
                </a:gridCol>
              </a:tblGrid>
              <a:tr h="32775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6390717"/>
                  </a:ext>
                </a:extLst>
              </a:tr>
              <a:tr h="1010585"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49605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317417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855949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095235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572825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5390546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881565"/>
                  </a:ext>
                </a:extLst>
              </a:tr>
              <a:tr h="4094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53482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7146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Trapezoid 10">
            <a:extLst>
              <a:ext uri="{FF2B5EF4-FFF2-40B4-BE49-F238E27FC236}">
                <a16:creationId xmlns:a16="http://schemas.microsoft.com/office/drawing/2014/main" id="{F6E82198-4F1C-485B-89D2-DD97CCEA5FEE}"/>
              </a:ext>
            </a:extLst>
          </p:cNvPr>
          <p:cNvSpPr/>
          <p:nvPr/>
        </p:nvSpPr>
        <p:spPr>
          <a:xfrm>
            <a:off x="4472999" y="2445602"/>
            <a:ext cx="576626" cy="575951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281B27BE-6BA5-40B9-821E-248F89AB2C4D}"/>
              </a:ext>
            </a:extLst>
          </p:cNvPr>
          <p:cNvSpPr>
            <a:spLocks noChangeAspect="1"/>
          </p:cNvSpPr>
          <p:nvPr/>
        </p:nvSpPr>
        <p:spPr>
          <a:xfrm>
            <a:off x="7210638" y="2445602"/>
            <a:ext cx="466303" cy="55568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B16D578-9094-4809-B603-66790A47D8C8}"/>
              </a:ext>
            </a:extLst>
          </p:cNvPr>
          <p:cNvSpPr/>
          <p:nvPr/>
        </p:nvSpPr>
        <p:spPr>
          <a:xfrm>
            <a:off x="1485824" y="2541073"/>
            <a:ext cx="1176492" cy="460213"/>
          </a:xfrm>
          <a:custGeom>
            <a:avLst/>
            <a:gdLst>
              <a:gd name="connsiteX0" fmla="*/ 2530020 w 5252326"/>
              <a:gd name="connsiteY0" fmla="*/ 1586124 h 2054575"/>
              <a:gd name="connsiteX1" fmla="*/ 2508973 w 5252326"/>
              <a:gd name="connsiteY1" fmla="*/ 1597458 h 2054575"/>
              <a:gd name="connsiteX2" fmla="*/ 2493861 w 5252326"/>
              <a:gd name="connsiteY2" fmla="*/ 1692442 h 2054575"/>
              <a:gd name="connsiteX3" fmla="*/ 2525703 w 5252326"/>
              <a:gd name="connsiteY3" fmla="*/ 1727522 h 2054575"/>
              <a:gd name="connsiteX4" fmla="*/ 2530020 w 5252326"/>
              <a:gd name="connsiteY4" fmla="*/ 1586124 h 2054575"/>
              <a:gd name="connsiteX5" fmla="*/ 2626085 w 5252326"/>
              <a:gd name="connsiteY5" fmla="*/ 1561299 h 2054575"/>
              <a:gd name="connsiteX6" fmla="*/ 2522465 w 5252326"/>
              <a:gd name="connsiteY6" fmla="*/ 1660601 h 2054575"/>
              <a:gd name="connsiteX7" fmla="*/ 2625005 w 5252326"/>
              <a:gd name="connsiteY7" fmla="*/ 1760982 h 2054575"/>
              <a:gd name="connsiteX8" fmla="*/ 2724847 w 5252326"/>
              <a:gd name="connsiteY8" fmla="*/ 1661140 h 2054575"/>
              <a:gd name="connsiteX9" fmla="*/ 2626085 w 5252326"/>
              <a:gd name="connsiteY9" fmla="*/ 1561299 h 2054575"/>
              <a:gd name="connsiteX10" fmla="*/ 2626625 w 5252326"/>
              <a:gd name="connsiteY10" fmla="*/ 1511108 h 2054575"/>
              <a:gd name="connsiteX11" fmla="*/ 2775038 w 5252326"/>
              <a:gd name="connsiteY11" fmla="*/ 1661680 h 2054575"/>
              <a:gd name="connsiteX12" fmla="*/ 2624466 w 5252326"/>
              <a:gd name="connsiteY12" fmla="*/ 1810094 h 2054575"/>
              <a:gd name="connsiteX13" fmla="*/ 2466338 w 5252326"/>
              <a:gd name="connsiteY13" fmla="*/ 1656283 h 2054575"/>
              <a:gd name="connsiteX14" fmla="*/ 2626625 w 5252326"/>
              <a:gd name="connsiteY14" fmla="*/ 1511108 h 2054575"/>
              <a:gd name="connsiteX15" fmla="*/ 2624466 w 5252326"/>
              <a:gd name="connsiteY15" fmla="*/ 1404791 h 2054575"/>
              <a:gd name="connsiteX16" fmla="*/ 2371893 w 5252326"/>
              <a:gd name="connsiteY16" fmla="*/ 1661141 h 2054575"/>
              <a:gd name="connsiteX17" fmla="*/ 2621767 w 5252326"/>
              <a:gd name="connsiteY17" fmla="*/ 1915333 h 2054575"/>
              <a:gd name="connsiteX18" fmla="*/ 2879737 w 5252326"/>
              <a:gd name="connsiteY18" fmla="*/ 1670316 h 2054575"/>
              <a:gd name="connsiteX19" fmla="*/ 2624466 w 5252326"/>
              <a:gd name="connsiteY19" fmla="*/ 1404791 h 2054575"/>
              <a:gd name="connsiteX20" fmla="*/ 2625545 w 5252326"/>
              <a:gd name="connsiteY20" fmla="*/ 1354060 h 2054575"/>
              <a:gd name="connsiteX21" fmla="*/ 2931547 w 5252326"/>
              <a:gd name="connsiteY21" fmla="*/ 1660602 h 2054575"/>
              <a:gd name="connsiteX22" fmla="*/ 2625545 w 5252326"/>
              <a:gd name="connsiteY22" fmla="*/ 1966603 h 2054575"/>
              <a:gd name="connsiteX23" fmla="*/ 2319543 w 5252326"/>
              <a:gd name="connsiteY23" fmla="*/ 1658982 h 2054575"/>
              <a:gd name="connsiteX24" fmla="*/ 2625545 w 5252326"/>
              <a:gd name="connsiteY24" fmla="*/ 1354060 h 2054575"/>
              <a:gd name="connsiteX25" fmla="*/ 2626085 w 5252326"/>
              <a:gd name="connsiteY25" fmla="*/ 1328695 h 2054575"/>
              <a:gd name="connsiteX26" fmla="*/ 2292559 w 5252326"/>
              <a:gd name="connsiteY26" fmla="*/ 1661141 h 2054575"/>
              <a:gd name="connsiteX27" fmla="*/ 2626085 w 5252326"/>
              <a:gd name="connsiteY27" fmla="*/ 1992508 h 2054575"/>
              <a:gd name="connsiteX28" fmla="*/ 2958531 w 5252326"/>
              <a:gd name="connsiteY28" fmla="*/ 1660062 h 2054575"/>
              <a:gd name="connsiteX29" fmla="*/ 2626085 w 5252326"/>
              <a:gd name="connsiteY29" fmla="*/ 1328695 h 2054575"/>
              <a:gd name="connsiteX30" fmla="*/ 2727006 w 5252326"/>
              <a:gd name="connsiteY30" fmla="*/ 1232091 h 2054575"/>
              <a:gd name="connsiteX31" fmla="*/ 2302266 w 5252326"/>
              <a:gd name="connsiteY31" fmla="*/ 1232629 h 2054575"/>
              <a:gd name="connsiteX32" fmla="*/ 2302273 w 5252326"/>
              <a:gd name="connsiteY32" fmla="*/ 1232631 h 2054575"/>
              <a:gd name="connsiteX33" fmla="*/ 2727194 w 5252326"/>
              <a:gd name="connsiteY33" fmla="*/ 1232092 h 2054575"/>
              <a:gd name="connsiteX34" fmla="*/ 2252164 w 5252326"/>
              <a:gd name="connsiteY34" fmla="*/ 1161344 h 2054575"/>
              <a:gd name="connsiteX35" fmla="*/ 2264698 w 5252326"/>
              <a:gd name="connsiteY35" fmla="*/ 1178730 h 2054575"/>
              <a:gd name="connsiteX36" fmla="*/ 2273664 w 5252326"/>
              <a:gd name="connsiteY36" fmla="*/ 1193300 h 2054575"/>
              <a:gd name="connsiteX37" fmla="*/ 2269892 w 5252326"/>
              <a:gd name="connsiteY37" fmla="*/ 1182979 h 2054575"/>
              <a:gd name="connsiteX38" fmla="*/ 2238591 w 5252326"/>
              <a:gd name="connsiteY38" fmla="*/ 1143583 h 2054575"/>
              <a:gd name="connsiteX39" fmla="*/ 2239007 w 5252326"/>
              <a:gd name="connsiteY39" fmla="*/ 1144122 h 2054575"/>
              <a:gd name="connsiteX40" fmla="*/ 3015198 w 5252326"/>
              <a:gd name="connsiteY40" fmla="*/ 1144122 h 2054575"/>
              <a:gd name="connsiteX41" fmla="*/ 2984436 w 5252326"/>
              <a:gd name="connsiteY41" fmla="*/ 1182440 h 2054575"/>
              <a:gd name="connsiteX42" fmla="*/ 2973642 w 5252326"/>
              <a:gd name="connsiteY42" fmla="*/ 1214281 h 2054575"/>
              <a:gd name="connsiteX43" fmla="*/ 2970741 w 5252326"/>
              <a:gd name="connsiteY43" fmla="*/ 1228920 h 2054575"/>
              <a:gd name="connsiteX44" fmla="*/ 2955294 w 5252326"/>
              <a:gd name="connsiteY44" fmla="*/ 1232630 h 2054575"/>
              <a:gd name="connsiteX45" fmla="*/ 2955832 w 5252326"/>
              <a:gd name="connsiteY45" fmla="*/ 1232631 h 2054575"/>
              <a:gd name="connsiteX46" fmla="*/ 2974181 w 5252326"/>
              <a:gd name="connsiteY46" fmla="*/ 1214282 h 2054575"/>
              <a:gd name="connsiteX47" fmla="*/ 2984975 w 5252326"/>
              <a:gd name="connsiteY47" fmla="*/ 1182440 h 2054575"/>
              <a:gd name="connsiteX48" fmla="*/ 3015737 w 5252326"/>
              <a:gd name="connsiteY48" fmla="*/ 1143583 h 2054575"/>
              <a:gd name="connsiteX49" fmla="*/ 2238591 w 5252326"/>
              <a:gd name="connsiteY49" fmla="*/ 1143583 h 2054575"/>
              <a:gd name="connsiteX50" fmla="*/ 3137166 w 5252326"/>
              <a:gd name="connsiteY50" fmla="*/ 1097170 h 2054575"/>
              <a:gd name="connsiteX51" fmla="*/ 3160373 w 5252326"/>
              <a:gd name="connsiteY51" fmla="*/ 1120376 h 2054575"/>
              <a:gd name="connsiteX52" fmla="*/ 3141484 w 5252326"/>
              <a:gd name="connsiteY52" fmla="*/ 1138726 h 2054575"/>
              <a:gd name="connsiteX53" fmla="*/ 3101547 w 5252326"/>
              <a:gd name="connsiteY53" fmla="*/ 1138726 h 2054575"/>
              <a:gd name="connsiteX54" fmla="*/ 3129071 w 5252326"/>
              <a:gd name="connsiteY54" fmla="*/ 1173805 h 2054575"/>
              <a:gd name="connsiteX55" fmla="*/ 3124754 w 5252326"/>
              <a:gd name="connsiteY55" fmla="*/ 1253139 h 2054575"/>
              <a:gd name="connsiteX56" fmla="*/ 3067007 w 5252326"/>
              <a:gd name="connsiteY56" fmla="*/ 1276346 h 2054575"/>
              <a:gd name="connsiteX57" fmla="*/ 3002245 w 5252326"/>
              <a:gd name="connsiteY57" fmla="*/ 1265552 h 2054575"/>
              <a:gd name="connsiteX58" fmla="*/ 2953674 w 5252326"/>
              <a:gd name="connsiteY58" fmla="*/ 1324377 h 2054575"/>
              <a:gd name="connsiteX59" fmla="*/ 2954213 w 5252326"/>
              <a:gd name="connsiteY59" fmla="*/ 1446886 h 2054575"/>
              <a:gd name="connsiteX60" fmla="*/ 2961769 w 5252326"/>
              <a:gd name="connsiteY60" fmla="*/ 1478188 h 2054575"/>
              <a:gd name="connsiteX61" fmla="*/ 2952594 w 5252326"/>
              <a:gd name="connsiteY61" fmla="*/ 1872698 h 2054575"/>
              <a:gd name="connsiteX62" fmla="*/ 2601799 w 5252326"/>
              <a:gd name="connsiteY62" fmla="*/ 2054032 h 2054575"/>
              <a:gd name="connsiteX63" fmla="*/ 2282845 w 5252326"/>
              <a:gd name="connsiteY63" fmla="*/ 1489521 h 2054575"/>
              <a:gd name="connsiteX64" fmla="*/ 2296877 w 5252326"/>
              <a:gd name="connsiteY64" fmla="*/ 1464156 h 2054575"/>
              <a:gd name="connsiteX65" fmla="*/ 2296337 w 5252326"/>
              <a:gd name="connsiteY65" fmla="*/ 1345965 h 2054575"/>
              <a:gd name="connsiteX66" fmla="*/ 2279067 w 5252326"/>
              <a:gd name="connsiteY66" fmla="*/ 1304409 h 2054575"/>
              <a:gd name="connsiteX67" fmla="*/ 2252083 w 5252326"/>
              <a:gd name="connsiteY67" fmla="*/ 1262853 h 2054575"/>
              <a:gd name="connsiteX68" fmla="*/ 2150622 w 5252326"/>
              <a:gd name="connsiteY68" fmla="*/ 1274187 h 2054575"/>
              <a:gd name="connsiteX69" fmla="*/ 2117701 w 5252326"/>
              <a:gd name="connsiteY69" fmla="*/ 1175964 h 2054575"/>
              <a:gd name="connsiteX70" fmla="*/ 2147924 w 5252326"/>
              <a:gd name="connsiteY70" fmla="*/ 1138726 h 2054575"/>
              <a:gd name="connsiteX71" fmla="*/ 2104749 w 5252326"/>
              <a:gd name="connsiteY71" fmla="*/ 1138726 h 2054575"/>
              <a:gd name="connsiteX72" fmla="*/ 2091796 w 5252326"/>
              <a:gd name="connsiteY72" fmla="*/ 1119297 h 2054575"/>
              <a:gd name="connsiteX73" fmla="*/ 2104209 w 5252326"/>
              <a:gd name="connsiteY73" fmla="*/ 1097710 h 2054575"/>
              <a:gd name="connsiteX74" fmla="*/ 2114463 w 5252326"/>
              <a:gd name="connsiteY74" fmla="*/ 1097710 h 2054575"/>
              <a:gd name="connsiteX75" fmla="*/ 3137166 w 5252326"/>
              <a:gd name="connsiteY75" fmla="*/ 1097170 h 2054575"/>
              <a:gd name="connsiteX76" fmla="*/ 3762662 w 5252326"/>
              <a:gd name="connsiteY76" fmla="*/ 796025 h 2054575"/>
              <a:gd name="connsiteX77" fmla="*/ 3874916 w 5252326"/>
              <a:gd name="connsiteY77" fmla="*/ 908819 h 2054575"/>
              <a:gd name="connsiteX78" fmla="*/ 3764281 w 5252326"/>
              <a:gd name="connsiteY78" fmla="*/ 1023233 h 2054575"/>
              <a:gd name="connsiteX79" fmla="*/ 3650947 w 5252326"/>
              <a:gd name="connsiteY79" fmla="*/ 911518 h 2054575"/>
              <a:gd name="connsiteX80" fmla="*/ 3762662 w 5252326"/>
              <a:gd name="connsiteY80" fmla="*/ 796025 h 2054575"/>
              <a:gd name="connsiteX81" fmla="*/ 1480333 w 5252326"/>
              <a:gd name="connsiteY81" fmla="*/ 796025 h 2054575"/>
              <a:gd name="connsiteX82" fmla="*/ 1591508 w 5252326"/>
              <a:gd name="connsiteY82" fmla="*/ 909899 h 2054575"/>
              <a:gd name="connsiteX83" fmla="*/ 1479794 w 5252326"/>
              <a:gd name="connsiteY83" fmla="*/ 1023233 h 2054575"/>
              <a:gd name="connsiteX84" fmla="*/ 1366999 w 5252326"/>
              <a:gd name="connsiteY84" fmla="*/ 910439 h 2054575"/>
              <a:gd name="connsiteX85" fmla="*/ 1480333 w 5252326"/>
              <a:gd name="connsiteY85" fmla="*/ 796025 h 2054575"/>
              <a:gd name="connsiteX86" fmla="*/ 3762662 w 5252326"/>
              <a:gd name="connsiteY86" fmla="*/ 750152 h 2054575"/>
              <a:gd name="connsiteX87" fmla="*/ 3601296 w 5252326"/>
              <a:gd name="connsiteY87" fmla="*/ 910439 h 2054575"/>
              <a:gd name="connsiteX88" fmla="*/ 3761583 w 5252326"/>
              <a:gd name="connsiteY88" fmla="*/ 1070185 h 2054575"/>
              <a:gd name="connsiteX89" fmla="*/ 3924028 w 5252326"/>
              <a:gd name="connsiteY89" fmla="*/ 907740 h 2054575"/>
              <a:gd name="connsiteX90" fmla="*/ 3762662 w 5252326"/>
              <a:gd name="connsiteY90" fmla="*/ 750152 h 2054575"/>
              <a:gd name="connsiteX91" fmla="*/ 1480873 w 5252326"/>
              <a:gd name="connsiteY91" fmla="*/ 750152 h 2054575"/>
              <a:gd name="connsiteX92" fmla="*/ 1317888 w 5252326"/>
              <a:gd name="connsiteY92" fmla="*/ 908819 h 2054575"/>
              <a:gd name="connsiteX93" fmla="*/ 1479254 w 5252326"/>
              <a:gd name="connsiteY93" fmla="*/ 1070185 h 2054575"/>
              <a:gd name="connsiteX94" fmla="*/ 1640620 w 5252326"/>
              <a:gd name="connsiteY94" fmla="*/ 909359 h 2054575"/>
              <a:gd name="connsiteX95" fmla="*/ 1480873 w 5252326"/>
              <a:gd name="connsiteY95" fmla="*/ 750152 h 2054575"/>
              <a:gd name="connsiteX96" fmla="*/ 4152314 w 5252326"/>
              <a:gd name="connsiteY96" fmla="*/ 658945 h 2054575"/>
              <a:gd name="connsiteX97" fmla="*/ 4236505 w 5252326"/>
              <a:gd name="connsiteY97" fmla="*/ 742597 h 2054575"/>
              <a:gd name="connsiteX98" fmla="*/ 4153393 w 5252326"/>
              <a:gd name="connsiteY98" fmla="*/ 825169 h 2054575"/>
              <a:gd name="connsiteX99" fmla="*/ 4070282 w 5252326"/>
              <a:gd name="connsiteY99" fmla="*/ 741517 h 2054575"/>
              <a:gd name="connsiteX100" fmla="*/ 4152314 w 5252326"/>
              <a:gd name="connsiteY100" fmla="*/ 658945 h 2054575"/>
              <a:gd name="connsiteX101" fmla="*/ 1090680 w 5252326"/>
              <a:gd name="connsiteY101" fmla="*/ 658406 h 2054575"/>
              <a:gd name="connsiteX102" fmla="*/ 1172173 w 5252326"/>
              <a:gd name="connsiteY102" fmla="*/ 741517 h 2054575"/>
              <a:gd name="connsiteX103" fmla="*/ 1088521 w 5252326"/>
              <a:gd name="connsiteY103" fmla="*/ 825169 h 2054575"/>
              <a:gd name="connsiteX104" fmla="*/ 1005950 w 5252326"/>
              <a:gd name="connsiteY104" fmla="*/ 739359 h 2054575"/>
              <a:gd name="connsiteX105" fmla="*/ 1090680 w 5252326"/>
              <a:gd name="connsiteY105" fmla="*/ 658406 h 2054575"/>
              <a:gd name="connsiteX106" fmla="*/ 4153933 w 5252326"/>
              <a:gd name="connsiteY106" fmla="*/ 625485 h 2054575"/>
              <a:gd name="connsiteX107" fmla="*/ 4037361 w 5252326"/>
              <a:gd name="connsiteY107" fmla="*/ 742597 h 2054575"/>
              <a:gd name="connsiteX108" fmla="*/ 4155012 w 5252326"/>
              <a:gd name="connsiteY108" fmla="*/ 858629 h 2054575"/>
              <a:gd name="connsiteX109" fmla="*/ 4270505 w 5252326"/>
              <a:gd name="connsiteY109" fmla="*/ 741517 h 2054575"/>
              <a:gd name="connsiteX110" fmla="*/ 4153933 w 5252326"/>
              <a:gd name="connsiteY110" fmla="*/ 625485 h 2054575"/>
              <a:gd name="connsiteX111" fmla="*/ 1090140 w 5252326"/>
              <a:gd name="connsiteY111" fmla="*/ 625485 h 2054575"/>
              <a:gd name="connsiteX112" fmla="*/ 972489 w 5252326"/>
              <a:gd name="connsiteY112" fmla="*/ 742597 h 2054575"/>
              <a:gd name="connsiteX113" fmla="*/ 1091220 w 5252326"/>
              <a:gd name="connsiteY113" fmla="*/ 858629 h 2054575"/>
              <a:gd name="connsiteX114" fmla="*/ 1205633 w 5252326"/>
              <a:gd name="connsiteY114" fmla="*/ 742057 h 2054575"/>
              <a:gd name="connsiteX115" fmla="*/ 1090140 w 5252326"/>
              <a:gd name="connsiteY115" fmla="*/ 625485 h 2054575"/>
              <a:gd name="connsiteX116" fmla="*/ 1086287 w 5252326"/>
              <a:gd name="connsiteY116" fmla="*/ 167 h 2054575"/>
              <a:gd name="connsiteX117" fmla="*/ 1126299 w 5252326"/>
              <a:gd name="connsiteY117" fmla="*/ 6466 h 2054575"/>
              <a:gd name="connsiteX118" fmla="*/ 1158680 w 5252326"/>
              <a:gd name="connsiteY118" fmla="*/ 24276 h 2054575"/>
              <a:gd name="connsiteX119" fmla="*/ 1182426 w 5252326"/>
              <a:gd name="connsiteY119" fmla="*/ 83641 h 2054575"/>
              <a:gd name="connsiteX120" fmla="*/ 1234776 w 5252326"/>
              <a:gd name="connsiteY120" fmla="*/ 91736 h 2054575"/>
              <a:gd name="connsiteX121" fmla="*/ 1287665 w 5252326"/>
              <a:gd name="connsiteY121" fmla="*/ 86340 h 2054575"/>
              <a:gd name="connsiteX122" fmla="*/ 1335157 w 5252326"/>
              <a:gd name="connsiteY122" fmla="*/ 77165 h 2054575"/>
              <a:gd name="connsiteX123" fmla="*/ 2008684 w 5252326"/>
              <a:gd name="connsiteY123" fmla="*/ 53419 h 2054575"/>
              <a:gd name="connsiteX124" fmla="*/ 2022177 w 5252326"/>
              <a:gd name="connsiteY124" fmla="*/ 59355 h 2054575"/>
              <a:gd name="connsiteX125" fmla="*/ 2008145 w 5252326"/>
              <a:gd name="connsiteY125" fmla="*/ 66911 h 2054575"/>
              <a:gd name="connsiteX126" fmla="*/ 1581793 w 5252326"/>
              <a:gd name="connsiteY126" fmla="*/ 132213 h 2054575"/>
              <a:gd name="connsiteX127" fmla="*/ 1423666 w 5252326"/>
              <a:gd name="connsiteY127" fmla="*/ 160816 h 2054575"/>
              <a:gd name="connsiteX128" fmla="*/ 1290903 w 5252326"/>
              <a:gd name="connsiteY128" fmla="*/ 189959 h 2054575"/>
              <a:gd name="connsiteX129" fmla="*/ 1260681 w 5252326"/>
              <a:gd name="connsiteY129" fmla="*/ 203451 h 2054575"/>
              <a:gd name="connsiteX130" fmla="*/ 1275792 w 5252326"/>
              <a:gd name="connsiteY130" fmla="*/ 242309 h 2054575"/>
              <a:gd name="connsiteX131" fmla="*/ 1275252 w 5252326"/>
              <a:gd name="connsiteY131" fmla="*/ 327039 h 2054575"/>
              <a:gd name="connsiteX132" fmla="*/ 1287125 w 5252326"/>
              <a:gd name="connsiteY132" fmla="*/ 344309 h 2054575"/>
              <a:gd name="connsiteX133" fmla="*/ 1698905 w 5252326"/>
              <a:gd name="connsiteY133" fmla="*/ 267134 h 2054575"/>
              <a:gd name="connsiteX134" fmla="*/ 2077764 w 5252326"/>
              <a:gd name="connsiteY134" fmla="*/ 193197 h 2054575"/>
              <a:gd name="connsiteX135" fmla="*/ 2288781 w 5252326"/>
              <a:gd name="connsiteY135" fmla="*/ 131134 h 2054575"/>
              <a:gd name="connsiteX136" fmla="*/ 2802022 w 5252326"/>
              <a:gd name="connsiteY136" fmla="*/ 104689 h 2054575"/>
              <a:gd name="connsiteX137" fmla="*/ 3249421 w 5252326"/>
              <a:gd name="connsiteY137" fmla="*/ 212086 h 2054575"/>
              <a:gd name="connsiteX138" fmla="*/ 3521962 w 5252326"/>
              <a:gd name="connsiteY138" fmla="*/ 266595 h 2054575"/>
              <a:gd name="connsiteX139" fmla="*/ 3863582 w 5252326"/>
              <a:gd name="connsiteY139" fmla="*/ 336754 h 2054575"/>
              <a:gd name="connsiteX140" fmla="*/ 3970440 w 5252326"/>
              <a:gd name="connsiteY140" fmla="*/ 351865 h 2054575"/>
              <a:gd name="connsiteX141" fmla="*/ 3973139 w 5252326"/>
              <a:gd name="connsiteY141" fmla="*/ 257960 h 2054575"/>
              <a:gd name="connsiteX142" fmla="*/ 3974758 w 5252326"/>
              <a:gd name="connsiteY142" fmla="*/ 214785 h 2054575"/>
              <a:gd name="connsiteX143" fmla="*/ 3987710 w 5252326"/>
              <a:gd name="connsiteY143" fmla="*/ 198594 h 2054575"/>
              <a:gd name="connsiteX144" fmla="*/ 3988250 w 5252326"/>
              <a:gd name="connsiteY144" fmla="*/ 199134 h 2054575"/>
              <a:gd name="connsiteX145" fmla="*/ 3988250 w 5252326"/>
              <a:gd name="connsiteY145" fmla="*/ 199133 h 2054575"/>
              <a:gd name="connsiteX146" fmla="*/ 3988250 w 5252326"/>
              <a:gd name="connsiteY146" fmla="*/ 198594 h 2054575"/>
              <a:gd name="connsiteX147" fmla="*/ 3987710 w 5252326"/>
              <a:gd name="connsiteY147" fmla="*/ 198594 h 2054575"/>
              <a:gd name="connsiteX148" fmla="*/ 3887868 w 5252326"/>
              <a:gd name="connsiteY148" fmla="*/ 173229 h 2054575"/>
              <a:gd name="connsiteX149" fmla="*/ 3215960 w 5252326"/>
              <a:gd name="connsiteY149" fmla="*/ 52879 h 2054575"/>
              <a:gd name="connsiteX150" fmla="*/ 3962345 w 5252326"/>
              <a:gd name="connsiteY150" fmla="*/ 86340 h 2054575"/>
              <a:gd name="connsiteX151" fmla="*/ 4039520 w 5252326"/>
              <a:gd name="connsiteY151" fmla="*/ 96054 h 2054575"/>
              <a:gd name="connsiteX152" fmla="*/ 4062187 w 5252326"/>
              <a:gd name="connsiteY152" fmla="*/ 94435 h 2054575"/>
              <a:gd name="connsiteX153" fmla="*/ 4087552 w 5252326"/>
              <a:gd name="connsiteY153" fmla="*/ 65292 h 2054575"/>
              <a:gd name="connsiteX154" fmla="*/ 4095107 w 5252326"/>
              <a:gd name="connsiteY154" fmla="*/ 23736 h 2054575"/>
              <a:gd name="connsiteX155" fmla="*/ 4124251 w 5252326"/>
              <a:gd name="connsiteY155" fmla="*/ 7006 h 2054575"/>
              <a:gd name="connsiteX156" fmla="*/ 4215997 w 5252326"/>
              <a:gd name="connsiteY156" fmla="*/ 19958 h 2054575"/>
              <a:gd name="connsiteX157" fmla="*/ 4232727 w 5252326"/>
              <a:gd name="connsiteY157" fmla="*/ 28593 h 2054575"/>
              <a:gd name="connsiteX158" fmla="*/ 4240823 w 5252326"/>
              <a:gd name="connsiteY158" fmla="*/ 62054 h 2054575"/>
              <a:gd name="connsiteX159" fmla="*/ 4258632 w 5252326"/>
              <a:gd name="connsiteY159" fmla="*/ 70149 h 2054575"/>
              <a:gd name="connsiteX160" fmla="*/ 4551681 w 5252326"/>
              <a:gd name="connsiteY160" fmla="*/ 57736 h 2054575"/>
              <a:gd name="connsiteX161" fmla="*/ 5233304 w 5252326"/>
              <a:gd name="connsiteY161" fmla="*/ 148943 h 2054575"/>
              <a:gd name="connsiteX162" fmla="*/ 5252193 w 5252326"/>
              <a:gd name="connsiteY162" fmla="*/ 158657 h 2054575"/>
              <a:gd name="connsiteX163" fmla="*/ 5231145 w 5252326"/>
              <a:gd name="connsiteY163" fmla="*/ 176467 h 2054575"/>
              <a:gd name="connsiteX164" fmla="*/ 4311521 w 5252326"/>
              <a:gd name="connsiteY164" fmla="*/ 182404 h 2054575"/>
              <a:gd name="connsiteX165" fmla="*/ 4295331 w 5252326"/>
              <a:gd name="connsiteY165" fmla="*/ 180785 h 2054575"/>
              <a:gd name="connsiteX166" fmla="*/ 4295871 w 5252326"/>
              <a:gd name="connsiteY166" fmla="*/ 185102 h 2054575"/>
              <a:gd name="connsiteX167" fmla="*/ 4317998 w 5252326"/>
              <a:gd name="connsiteY167" fmla="*/ 215864 h 2054575"/>
              <a:gd name="connsiteX168" fmla="*/ 4321236 w 5252326"/>
              <a:gd name="connsiteY168" fmla="*/ 227197 h 2054575"/>
              <a:gd name="connsiteX169" fmla="*/ 4320156 w 5252326"/>
              <a:gd name="connsiteY169" fmla="*/ 371833 h 2054575"/>
              <a:gd name="connsiteX170" fmla="*/ 4362791 w 5252326"/>
              <a:gd name="connsiteY170" fmla="*/ 395579 h 2054575"/>
              <a:gd name="connsiteX171" fmla="*/ 4399490 w 5252326"/>
              <a:gd name="connsiteY171" fmla="*/ 454945 h 2054575"/>
              <a:gd name="connsiteX172" fmla="*/ 4395712 w 5252326"/>
              <a:gd name="connsiteY172" fmla="*/ 513770 h 2054575"/>
              <a:gd name="connsiteX173" fmla="*/ 4305585 w 5252326"/>
              <a:gd name="connsiteY173" fmla="*/ 570977 h 2054575"/>
              <a:gd name="connsiteX174" fmla="*/ 4210060 w 5252326"/>
              <a:gd name="connsiteY174" fmla="*/ 569358 h 2054575"/>
              <a:gd name="connsiteX175" fmla="*/ 4178759 w 5252326"/>
              <a:gd name="connsiteY175" fmla="*/ 575295 h 2054575"/>
              <a:gd name="connsiteX176" fmla="*/ 4204664 w 5252326"/>
              <a:gd name="connsiteY176" fmla="*/ 608215 h 2054575"/>
              <a:gd name="connsiteX177" fmla="*/ 4301807 w 5252326"/>
              <a:gd name="connsiteY177" fmla="*/ 767422 h 2054575"/>
              <a:gd name="connsiteX178" fmla="*/ 4155552 w 5252326"/>
              <a:gd name="connsiteY178" fmla="*/ 891550 h 2054575"/>
              <a:gd name="connsiteX179" fmla="*/ 4013075 w 5252326"/>
              <a:gd name="connsiteY179" fmla="*/ 770121 h 2054575"/>
              <a:gd name="connsiteX180" fmla="*/ 4111838 w 5252326"/>
              <a:gd name="connsiteY180" fmla="*/ 607136 h 2054575"/>
              <a:gd name="connsiteX181" fmla="*/ 4128028 w 5252326"/>
              <a:gd name="connsiteY181" fmla="*/ 603898 h 2054575"/>
              <a:gd name="connsiteX182" fmla="*/ 4134504 w 5252326"/>
              <a:gd name="connsiteY182" fmla="*/ 595803 h 2054575"/>
              <a:gd name="connsiteX183" fmla="*/ 4135584 w 5252326"/>
              <a:gd name="connsiteY183" fmla="*/ 588787 h 2054575"/>
              <a:gd name="connsiteX184" fmla="*/ 4132885 w 5252326"/>
              <a:gd name="connsiteY184" fmla="*/ 577993 h 2054575"/>
              <a:gd name="connsiteX185" fmla="*/ 4112377 w 5252326"/>
              <a:gd name="connsiteY185" fmla="*/ 575295 h 2054575"/>
              <a:gd name="connsiteX186" fmla="*/ 4008218 w 5252326"/>
              <a:gd name="connsiteY186" fmla="*/ 600120 h 2054575"/>
              <a:gd name="connsiteX187" fmla="*/ 3976377 w 5252326"/>
              <a:gd name="connsiteY187" fmla="*/ 631422 h 2054575"/>
              <a:gd name="connsiteX188" fmla="*/ 3888408 w 5252326"/>
              <a:gd name="connsiteY188" fmla="*/ 670819 h 2054575"/>
              <a:gd name="connsiteX189" fmla="*/ 3811773 w 5252326"/>
              <a:gd name="connsiteY189" fmla="*/ 684311 h 2054575"/>
              <a:gd name="connsiteX190" fmla="*/ 3789646 w 5252326"/>
              <a:gd name="connsiteY190" fmla="*/ 687549 h 2054575"/>
              <a:gd name="connsiteX191" fmla="*/ 3814471 w 5252326"/>
              <a:gd name="connsiteY191" fmla="*/ 719391 h 2054575"/>
              <a:gd name="connsiteX192" fmla="*/ 3966662 w 5252326"/>
              <a:gd name="connsiteY192" fmla="*/ 936344 h 2054575"/>
              <a:gd name="connsiteX193" fmla="*/ 3768598 w 5252326"/>
              <a:gd name="connsiteY193" fmla="*/ 1112821 h 2054575"/>
              <a:gd name="connsiteX194" fmla="*/ 3569454 w 5252326"/>
              <a:gd name="connsiteY194" fmla="*/ 939582 h 2054575"/>
              <a:gd name="connsiteX195" fmla="*/ 3719487 w 5252326"/>
              <a:gd name="connsiteY195" fmla="*/ 718851 h 2054575"/>
              <a:gd name="connsiteX196" fmla="*/ 3742153 w 5252326"/>
              <a:gd name="connsiteY196" fmla="*/ 715613 h 2054575"/>
              <a:gd name="connsiteX197" fmla="*/ 3723264 w 5252326"/>
              <a:gd name="connsiteY197" fmla="*/ 689708 h 2054575"/>
              <a:gd name="connsiteX198" fmla="*/ 3611550 w 5252326"/>
              <a:gd name="connsiteY198" fmla="*/ 687549 h 2054575"/>
              <a:gd name="connsiteX199" fmla="*/ 3542470 w 5252326"/>
              <a:gd name="connsiteY199" fmla="*/ 699962 h 2054575"/>
              <a:gd name="connsiteX200" fmla="*/ 3515485 w 5252326"/>
              <a:gd name="connsiteY200" fmla="*/ 733422 h 2054575"/>
              <a:gd name="connsiteX201" fmla="*/ 3564597 w 5252326"/>
              <a:gd name="connsiteY201" fmla="*/ 1095551 h 2054575"/>
              <a:gd name="connsiteX202" fmla="*/ 3627740 w 5252326"/>
              <a:gd name="connsiteY202" fmla="*/ 1420981 h 2054575"/>
              <a:gd name="connsiteX203" fmla="*/ 3627740 w 5252326"/>
              <a:gd name="connsiteY203" fmla="*/ 1421521 h 2054575"/>
              <a:gd name="connsiteX204" fmla="*/ 3632058 w 5252326"/>
              <a:gd name="connsiteY204" fmla="*/ 1438251 h 2054575"/>
              <a:gd name="connsiteX205" fmla="*/ 3637994 w 5252326"/>
              <a:gd name="connsiteY205" fmla="*/ 1480886 h 2054575"/>
              <a:gd name="connsiteX206" fmla="*/ 3616947 w 5252326"/>
              <a:gd name="connsiteY206" fmla="*/ 1486283 h 2054575"/>
              <a:gd name="connsiteX207" fmla="*/ 3513327 w 5252326"/>
              <a:gd name="connsiteY207" fmla="*/ 1486823 h 2054575"/>
              <a:gd name="connsiteX208" fmla="*/ 3497136 w 5252326"/>
              <a:gd name="connsiteY208" fmla="*/ 1470093 h 2054575"/>
              <a:gd name="connsiteX209" fmla="*/ 3497136 w 5252326"/>
              <a:gd name="connsiteY209" fmla="*/ 1447426 h 2054575"/>
              <a:gd name="connsiteX210" fmla="*/ 3509549 w 5252326"/>
              <a:gd name="connsiteY210" fmla="*/ 1438251 h 2054575"/>
              <a:gd name="connsiteX211" fmla="*/ 3510628 w 5252326"/>
              <a:gd name="connsiteY211" fmla="*/ 1409648 h 2054575"/>
              <a:gd name="connsiteX212" fmla="*/ 3460438 w 5252326"/>
              <a:gd name="connsiteY212" fmla="*/ 1181361 h 2054575"/>
              <a:gd name="connsiteX213" fmla="*/ 3419961 w 5252326"/>
              <a:gd name="connsiteY213" fmla="*/ 1092853 h 2054575"/>
              <a:gd name="connsiteX214" fmla="*/ 3369231 w 5252326"/>
              <a:gd name="connsiteY214" fmla="*/ 914757 h 2054575"/>
              <a:gd name="connsiteX215" fmla="*/ 3364374 w 5252326"/>
              <a:gd name="connsiteY215" fmla="*/ 862947 h 2054575"/>
              <a:gd name="connsiteX216" fmla="*/ 3343866 w 5252326"/>
              <a:gd name="connsiteY216" fmla="*/ 844598 h 2054575"/>
              <a:gd name="connsiteX217" fmla="*/ 3235929 w 5252326"/>
              <a:gd name="connsiteY217" fmla="*/ 845137 h 2054575"/>
              <a:gd name="connsiteX218" fmla="*/ 3187357 w 5252326"/>
              <a:gd name="connsiteY218" fmla="*/ 800883 h 2054575"/>
              <a:gd name="connsiteX219" fmla="*/ 3163071 w 5252326"/>
              <a:gd name="connsiteY219" fmla="*/ 770661 h 2054575"/>
              <a:gd name="connsiteX220" fmla="*/ 3153357 w 5252326"/>
              <a:gd name="connsiteY220" fmla="*/ 780915 h 2054575"/>
              <a:gd name="connsiteX221" fmla="*/ 3111801 w 5252326"/>
              <a:gd name="connsiteY221" fmla="*/ 915836 h 2054575"/>
              <a:gd name="connsiteX222" fmla="*/ 3068087 w 5252326"/>
              <a:gd name="connsiteY222" fmla="*/ 1021075 h 2054575"/>
              <a:gd name="connsiteX223" fmla="*/ 3028150 w 5252326"/>
              <a:gd name="connsiteY223" fmla="*/ 1069646 h 2054575"/>
              <a:gd name="connsiteX224" fmla="*/ 2969324 w 5252326"/>
              <a:gd name="connsiteY224" fmla="*/ 1085837 h 2054575"/>
              <a:gd name="connsiteX225" fmla="*/ 2278527 w 5252326"/>
              <a:gd name="connsiteY225" fmla="*/ 1086916 h 2054575"/>
              <a:gd name="connsiteX226" fmla="*/ 2193257 w 5252326"/>
              <a:gd name="connsiteY226" fmla="*/ 1037805 h 2054575"/>
              <a:gd name="connsiteX227" fmla="*/ 2147923 w 5252326"/>
              <a:gd name="connsiteY227" fmla="*/ 940122 h 2054575"/>
              <a:gd name="connsiteX228" fmla="*/ 2098272 w 5252326"/>
              <a:gd name="connsiteY228" fmla="*/ 784153 h 2054575"/>
              <a:gd name="connsiteX229" fmla="*/ 2092875 w 5252326"/>
              <a:gd name="connsiteY229" fmla="*/ 767422 h 2054575"/>
              <a:gd name="connsiteX230" fmla="*/ 2062113 w 5252326"/>
              <a:gd name="connsiteY230" fmla="*/ 805200 h 2054575"/>
              <a:gd name="connsiteX231" fmla="*/ 2015161 w 5252326"/>
              <a:gd name="connsiteY231" fmla="*/ 844598 h 2054575"/>
              <a:gd name="connsiteX232" fmla="*/ 1905065 w 5252326"/>
              <a:gd name="connsiteY232" fmla="*/ 844058 h 2054575"/>
              <a:gd name="connsiteX233" fmla="*/ 1885097 w 5252326"/>
              <a:gd name="connsiteY233" fmla="*/ 862407 h 2054575"/>
              <a:gd name="connsiteX234" fmla="*/ 1860811 w 5252326"/>
              <a:gd name="connsiteY234" fmla="*/ 1015678 h 2054575"/>
              <a:gd name="connsiteX235" fmla="*/ 1824112 w 5252326"/>
              <a:gd name="connsiteY235" fmla="*/ 1100948 h 2054575"/>
              <a:gd name="connsiteX236" fmla="*/ 1752334 w 5252326"/>
              <a:gd name="connsiteY236" fmla="*/ 1322759 h 2054575"/>
              <a:gd name="connsiteX237" fmla="*/ 1736143 w 5252326"/>
              <a:gd name="connsiteY237" fmla="*/ 1433394 h 2054575"/>
              <a:gd name="connsiteX238" fmla="*/ 1740461 w 5252326"/>
              <a:gd name="connsiteY238" fmla="*/ 1437172 h 2054575"/>
              <a:gd name="connsiteX239" fmla="*/ 1753413 w 5252326"/>
              <a:gd name="connsiteY239" fmla="*/ 1447426 h 2054575"/>
              <a:gd name="connsiteX240" fmla="*/ 1753413 w 5252326"/>
              <a:gd name="connsiteY240" fmla="*/ 1472251 h 2054575"/>
              <a:gd name="connsiteX241" fmla="*/ 1739921 w 5252326"/>
              <a:gd name="connsiteY241" fmla="*/ 1485204 h 2054575"/>
              <a:gd name="connsiteX242" fmla="*/ 1624429 w 5252326"/>
              <a:gd name="connsiteY242" fmla="*/ 1485204 h 2054575"/>
              <a:gd name="connsiteX243" fmla="*/ 1611476 w 5252326"/>
              <a:gd name="connsiteY243" fmla="*/ 1471712 h 2054575"/>
              <a:gd name="connsiteX244" fmla="*/ 1617952 w 5252326"/>
              <a:gd name="connsiteY244" fmla="*/ 1436093 h 2054575"/>
              <a:gd name="connsiteX245" fmla="*/ 1622809 w 5252326"/>
              <a:gd name="connsiteY245" fmla="*/ 1406950 h 2054575"/>
              <a:gd name="connsiteX246" fmla="*/ 1657889 w 5252326"/>
              <a:gd name="connsiteY246" fmla="*/ 1163552 h 2054575"/>
              <a:gd name="connsiteX247" fmla="*/ 1706461 w 5252326"/>
              <a:gd name="connsiteY247" fmla="*/ 1035646 h 2054575"/>
              <a:gd name="connsiteX248" fmla="*/ 1735064 w 5252326"/>
              <a:gd name="connsiteY248" fmla="*/ 733962 h 2054575"/>
              <a:gd name="connsiteX249" fmla="*/ 1704302 w 5252326"/>
              <a:gd name="connsiteY249" fmla="*/ 696184 h 2054575"/>
              <a:gd name="connsiteX250" fmla="*/ 1612555 w 5252326"/>
              <a:gd name="connsiteY250" fmla="*/ 685930 h 2054575"/>
              <a:gd name="connsiteX251" fmla="*/ 1527825 w 5252326"/>
              <a:gd name="connsiteY251" fmla="*/ 687549 h 2054575"/>
              <a:gd name="connsiteX252" fmla="*/ 1508936 w 5252326"/>
              <a:gd name="connsiteY252" fmla="*/ 713994 h 2054575"/>
              <a:gd name="connsiteX253" fmla="*/ 1670302 w 5252326"/>
              <a:gd name="connsiteY253" fmla="*/ 842439 h 2054575"/>
              <a:gd name="connsiteX254" fmla="*/ 1624429 w 5252326"/>
              <a:gd name="connsiteY254" fmla="*/ 1052916 h 2054575"/>
              <a:gd name="connsiteX255" fmla="*/ 1396681 w 5252326"/>
              <a:gd name="connsiteY255" fmla="*/ 1091773 h 2054575"/>
              <a:gd name="connsiteX256" fmla="*/ 1284427 w 5252326"/>
              <a:gd name="connsiteY256" fmla="*/ 889391 h 2054575"/>
              <a:gd name="connsiteX257" fmla="*/ 1438237 w 5252326"/>
              <a:gd name="connsiteY257" fmla="*/ 717232 h 2054575"/>
              <a:gd name="connsiteX258" fmla="*/ 1461444 w 5252326"/>
              <a:gd name="connsiteY258" fmla="*/ 685930 h 2054575"/>
              <a:gd name="connsiteX259" fmla="*/ 1361602 w 5252326"/>
              <a:gd name="connsiteY259" fmla="*/ 669200 h 2054575"/>
              <a:gd name="connsiteX260" fmla="*/ 1262839 w 5252326"/>
              <a:gd name="connsiteY260" fmla="*/ 617930 h 2054575"/>
              <a:gd name="connsiteX261" fmla="*/ 1241792 w 5252326"/>
              <a:gd name="connsiteY261" fmla="*/ 598501 h 2054575"/>
              <a:gd name="connsiteX262" fmla="*/ 1137633 w 5252326"/>
              <a:gd name="connsiteY262" fmla="*/ 573136 h 2054575"/>
              <a:gd name="connsiteX263" fmla="*/ 1117124 w 5252326"/>
              <a:gd name="connsiteY263" fmla="*/ 575834 h 2054575"/>
              <a:gd name="connsiteX264" fmla="*/ 1122521 w 5252326"/>
              <a:gd name="connsiteY264" fmla="*/ 601739 h 2054575"/>
              <a:gd name="connsiteX265" fmla="*/ 1238554 w 5252326"/>
              <a:gd name="connsiteY265" fmla="*/ 732343 h 2054575"/>
              <a:gd name="connsiteX266" fmla="*/ 1133855 w 5252326"/>
              <a:gd name="connsiteY266" fmla="*/ 883455 h 2054575"/>
              <a:gd name="connsiteX267" fmla="*/ 953060 w 5252326"/>
              <a:gd name="connsiteY267" fmla="*/ 785232 h 2054575"/>
              <a:gd name="connsiteX268" fmla="*/ 1048045 w 5252326"/>
              <a:gd name="connsiteY268" fmla="*/ 604977 h 2054575"/>
              <a:gd name="connsiteX269" fmla="*/ 1071791 w 5252326"/>
              <a:gd name="connsiteY269" fmla="*/ 572596 h 2054575"/>
              <a:gd name="connsiteX270" fmla="*/ 1040489 w 5252326"/>
              <a:gd name="connsiteY270" fmla="*/ 566660 h 2054575"/>
              <a:gd name="connsiteX271" fmla="*/ 945505 w 5252326"/>
              <a:gd name="connsiteY271" fmla="*/ 568279 h 2054575"/>
              <a:gd name="connsiteX272" fmla="*/ 854837 w 5252326"/>
              <a:gd name="connsiteY272" fmla="*/ 511612 h 2054575"/>
              <a:gd name="connsiteX273" fmla="*/ 851599 w 5252326"/>
              <a:gd name="connsiteY273" fmla="*/ 448468 h 2054575"/>
              <a:gd name="connsiteX274" fmla="*/ 882361 w 5252326"/>
              <a:gd name="connsiteY274" fmla="*/ 397738 h 2054575"/>
              <a:gd name="connsiteX275" fmla="*/ 929854 w 5252326"/>
              <a:gd name="connsiteY275" fmla="*/ 369135 h 2054575"/>
              <a:gd name="connsiteX276" fmla="*/ 928774 w 5252326"/>
              <a:gd name="connsiteY276" fmla="*/ 226658 h 2054575"/>
              <a:gd name="connsiteX277" fmla="*/ 936330 w 5252326"/>
              <a:gd name="connsiteY277" fmla="*/ 211547 h 2054575"/>
              <a:gd name="connsiteX278" fmla="*/ 955219 w 5252326"/>
              <a:gd name="connsiteY278" fmla="*/ 182943 h 2054575"/>
              <a:gd name="connsiteX279" fmla="*/ 926076 w 5252326"/>
              <a:gd name="connsiteY279" fmla="*/ 174308 h 2054575"/>
              <a:gd name="connsiteX280" fmla="*/ 705884 w 5252326"/>
              <a:gd name="connsiteY280" fmla="*/ 174848 h 2054575"/>
              <a:gd name="connsiteX281" fmla="*/ 208295 w 5252326"/>
              <a:gd name="connsiteY281" fmla="*/ 170531 h 2054575"/>
              <a:gd name="connsiteX282" fmla="*/ 24802 w 5252326"/>
              <a:gd name="connsiteY282" fmla="*/ 174308 h 2054575"/>
              <a:gd name="connsiteX283" fmla="*/ 8071 w 5252326"/>
              <a:gd name="connsiteY283" fmla="*/ 167292 h 2054575"/>
              <a:gd name="connsiteX284" fmla="*/ 1055 w 5252326"/>
              <a:gd name="connsiteY284" fmla="*/ 154340 h 2054575"/>
              <a:gd name="connsiteX285" fmla="*/ 14548 w 5252326"/>
              <a:gd name="connsiteY285" fmla="*/ 151102 h 2054575"/>
              <a:gd name="connsiteX286" fmla="*/ 116548 w 5252326"/>
              <a:gd name="connsiteY286" fmla="*/ 132753 h 2054575"/>
              <a:gd name="connsiteX287" fmla="*/ 519153 w 5252326"/>
              <a:gd name="connsiteY287" fmla="*/ 75006 h 2054575"/>
              <a:gd name="connsiteX288" fmla="*/ 692932 w 5252326"/>
              <a:gd name="connsiteY288" fmla="*/ 58276 h 2054575"/>
              <a:gd name="connsiteX289" fmla="*/ 884520 w 5252326"/>
              <a:gd name="connsiteY289" fmla="*/ 66371 h 2054575"/>
              <a:gd name="connsiteX290" fmla="*/ 938489 w 5252326"/>
              <a:gd name="connsiteY290" fmla="*/ 70149 h 2054575"/>
              <a:gd name="connsiteX291" fmla="*/ 987060 w 5252326"/>
              <a:gd name="connsiteY291" fmla="*/ 73387 h 2054575"/>
              <a:gd name="connsiteX292" fmla="*/ 1008648 w 5252326"/>
              <a:gd name="connsiteY292" fmla="*/ 69609 h 2054575"/>
              <a:gd name="connsiteX293" fmla="*/ 1086287 w 5252326"/>
              <a:gd name="connsiteY293" fmla="*/ 167 h 205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</a:cxnLst>
            <a:rect l="l" t="t" r="r" b="b"/>
            <a:pathLst>
              <a:path w="5252326" h="2054575">
                <a:moveTo>
                  <a:pt x="2530020" y="1586124"/>
                </a:moveTo>
                <a:cubicBezTo>
                  <a:pt x="2520306" y="1585584"/>
                  <a:pt x="2514369" y="1591521"/>
                  <a:pt x="2508973" y="1597458"/>
                </a:cubicBezTo>
                <a:cubicBezTo>
                  <a:pt x="2483607" y="1625521"/>
                  <a:pt x="2483068" y="1658442"/>
                  <a:pt x="2493861" y="1692442"/>
                </a:cubicBezTo>
                <a:cubicBezTo>
                  <a:pt x="2498719" y="1708633"/>
                  <a:pt x="2503576" y="1726442"/>
                  <a:pt x="2525703" y="1727522"/>
                </a:cubicBezTo>
                <a:cubicBezTo>
                  <a:pt x="2510052" y="1680029"/>
                  <a:pt x="2508973" y="1632537"/>
                  <a:pt x="2530020" y="1586124"/>
                </a:cubicBezTo>
                <a:close/>
                <a:moveTo>
                  <a:pt x="2626085" y="1561299"/>
                </a:moveTo>
                <a:cubicBezTo>
                  <a:pt x="2562941" y="1560759"/>
                  <a:pt x="2524084" y="1607712"/>
                  <a:pt x="2522465" y="1660601"/>
                </a:cubicBezTo>
                <a:cubicBezTo>
                  <a:pt x="2520846" y="1709173"/>
                  <a:pt x="2564021" y="1762062"/>
                  <a:pt x="2625005" y="1760982"/>
                </a:cubicBezTo>
                <a:cubicBezTo>
                  <a:pt x="2682212" y="1759903"/>
                  <a:pt x="2724847" y="1717807"/>
                  <a:pt x="2724847" y="1661140"/>
                </a:cubicBezTo>
                <a:cubicBezTo>
                  <a:pt x="2725387" y="1603394"/>
                  <a:pt x="2683831" y="1561838"/>
                  <a:pt x="2626085" y="1561299"/>
                </a:cubicBezTo>
                <a:close/>
                <a:moveTo>
                  <a:pt x="2626625" y="1511108"/>
                </a:moveTo>
                <a:cubicBezTo>
                  <a:pt x="2711895" y="1512187"/>
                  <a:pt x="2775038" y="1575870"/>
                  <a:pt x="2775038" y="1661680"/>
                </a:cubicBezTo>
                <a:cubicBezTo>
                  <a:pt x="2775038" y="1746411"/>
                  <a:pt x="2709736" y="1810633"/>
                  <a:pt x="2624466" y="1810094"/>
                </a:cubicBezTo>
                <a:cubicBezTo>
                  <a:pt x="2551069" y="1810094"/>
                  <a:pt x="2467417" y="1749109"/>
                  <a:pt x="2466338" y="1656283"/>
                </a:cubicBezTo>
                <a:cubicBezTo>
                  <a:pt x="2465259" y="1563997"/>
                  <a:pt x="2559164" y="1510028"/>
                  <a:pt x="2626625" y="1511108"/>
                </a:cubicBezTo>
                <a:close/>
                <a:moveTo>
                  <a:pt x="2624466" y="1404791"/>
                </a:moveTo>
                <a:cubicBezTo>
                  <a:pt x="2473894" y="1405330"/>
                  <a:pt x="2365417" y="1533776"/>
                  <a:pt x="2371893" y="1661141"/>
                </a:cubicBezTo>
                <a:cubicBezTo>
                  <a:pt x="2367036" y="1797682"/>
                  <a:pt x="2488465" y="1913714"/>
                  <a:pt x="2621767" y="1915333"/>
                </a:cubicBezTo>
                <a:cubicBezTo>
                  <a:pt x="2762625" y="1916952"/>
                  <a:pt x="2875420" y="1798761"/>
                  <a:pt x="2879737" y="1670316"/>
                </a:cubicBezTo>
                <a:cubicBezTo>
                  <a:pt x="2884054" y="1531077"/>
                  <a:pt x="2772879" y="1404251"/>
                  <a:pt x="2624466" y="1404791"/>
                </a:cubicBezTo>
                <a:close/>
                <a:moveTo>
                  <a:pt x="2625545" y="1354060"/>
                </a:moveTo>
                <a:cubicBezTo>
                  <a:pt x="2797165" y="1358917"/>
                  <a:pt x="2931547" y="1485743"/>
                  <a:pt x="2931547" y="1660602"/>
                </a:cubicBezTo>
                <a:cubicBezTo>
                  <a:pt x="2931547" y="1833840"/>
                  <a:pt x="2799324" y="1966603"/>
                  <a:pt x="2625545" y="1966603"/>
                </a:cubicBezTo>
                <a:cubicBezTo>
                  <a:pt x="2452306" y="1966603"/>
                  <a:pt x="2318464" y="1834380"/>
                  <a:pt x="2319543" y="1658982"/>
                </a:cubicBezTo>
                <a:cubicBezTo>
                  <a:pt x="2320083" y="1486823"/>
                  <a:pt x="2452306" y="1358917"/>
                  <a:pt x="2625545" y="1354060"/>
                </a:cubicBezTo>
                <a:close/>
                <a:moveTo>
                  <a:pt x="2626085" y="1328695"/>
                </a:moveTo>
                <a:cubicBezTo>
                  <a:pt x="2432877" y="1330314"/>
                  <a:pt x="2291480" y="1479267"/>
                  <a:pt x="2292559" y="1661141"/>
                </a:cubicBezTo>
                <a:cubicBezTo>
                  <a:pt x="2293639" y="1844095"/>
                  <a:pt x="2436655" y="1993048"/>
                  <a:pt x="2626085" y="1992508"/>
                </a:cubicBezTo>
                <a:cubicBezTo>
                  <a:pt x="2817133" y="1991968"/>
                  <a:pt x="2957991" y="1842475"/>
                  <a:pt x="2958531" y="1660062"/>
                </a:cubicBezTo>
                <a:cubicBezTo>
                  <a:pt x="2959070" y="1478188"/>
                  <a:pt x="2815514" y="1330314"/>
                  <a:pt x="2626085" y="1328695"/>
                </a:cubicBezTo>
                <a:close/>
                <a:moveTo>
                  <a:pt x="2727006" y="1232091"/>
                </a:moveTo>
                <a:lnTo>
                  <a:pt x="2302266" y="1232629"/>
                </a:lnTo>
                <a:lnTo>
                  <a:pt x="2302273" y="1232631"/>
                </a:lnTo>
                <a:lnTo>
                  <a:pt x="2727194" y="1232092"/>
                </a:lnTo>
                <a:close/>
                <a:moveTo>
                  <a:pt x="2252164" y="1161344"/>
                </a:moveTo>
                <a:lnTo>
                  <a:pt x="2264698" y="1178730"/>
                </a:lnTo>
                <a:lnTo>
                  <a:pt x="2273664" y="1193300"/>
                </a:lnTo>
                <a:lnTo>
                  <a:pt x="2269892" y="1182979"/>
                </a:lnTo>
                <a:close/>
                <a:moveTo>
                  <a:pt x="2238591" y="1143583"/>
                </a:moveTo>
                <a:lnTo>
                  <a:pt x="2239007" y="1144122"/>
                </a:lnTo>
                <a:lnTo>
                  <a:pt x="3015198" y="1144122"/>
                </a:lnTo>
                <a:cubicBezTo>
                  <a:pt x="3003325" y="1158693"/>
                  <a:pt x="2994690" y="1171106"/>
                  <a:pt x="2984436" y="1182440"/>
                </a:cubicBezTo>
                <a:cubicBezTo>
                  <a:pt x="2976340" y="1191614"/>
                  <a:pt x="2971483" y="1201868"/>
                  <a:pt x="2973642" y="1214281"/>
                </a:cubicBezTo>
                <a:cubicBezTo>
                  <a:pt x="2974721" y="1221567"/>
                  <a:pt x="2973777" y="1226154"/>
                  <a:pt x="2970741" y="1228920"/>
                </a:cubicBezTo>
                <a:lnTo>
                  <a:pt x="2955294" y="1232630"/>
                </a:lnTo>
                <a:lnTo>
                  <a:pt x="2955832" y="1232631"/>
                </a:lnTo>
                <a:cubicBezTo>
                  <a:pt x="2970404" y="1233171"/>
                  <a:pt x="2976340" y="1228853"/>
                  <a:pt x="2974181" y="1214282"/>
                </a:cubicBezTo>
                <a:cubicBezTo>
                  <a:pt x="2972023" y="1201869"/>
                  <a:pt x="2976880" y="1191615"/>
                  <a:pt x="2984975" y="1182440"/>
                </a:cubicBezTo>
                <a:cubicBezTo>
                  <a:pt x="2994689" y="1171107"/>
                  <a:pt x="3003864" y="1158694"/>
                  <a:pt x="3015737" y="1143583"/>
                </a:cubicBezTo>
                <a:cubicBezTo>
                  <a:pt x="2755609" y="1143583"/>
                  <a:pt x="2498719" y="1143583"/>
                  <a:pt x="2238591" y="1143583"/>
                </a:cubicBezTo>
                <a:close/>
                <a:moveTo>
                  <a:pt x="3137166" y="1097170"/>
                </a:moveTo>
                <a:cubicBezTo>
                  <a:pt x="3155516" y="1097170"/>
                  <a:pt x="3160913" y="1102027"/>
                  <a:pt x="3160373" y="1120376"/>
                </a:cubicBezTo>
                <a:cubicBezTo>
                  <a:pt x="3159833" y="1134408"/>
                  <a:pt x="3156056" y="1140345"/>
                  <a:pt x="3141484" y="1138726"/>
                </a:cubicBezTo>
                <a:cubicBezTo>
                  <a:pt x="3130151" y="1137646"/>
                  <a:pt x="3118278" y="1138726"/>
                  <a:pt x="3101547" y="1138726"/>
                </a:cubicBezTo>
                <a:cubicBezTo>
                  <a:pt x="3112341" y="1152758"/>
                  <a:pt x="3120976" y="1163012"/>
                  <a:pt x="3129071" y="1173805"/>
                </a:cubicBezTo>
                <a:cubicBezTo>
                  <a:pt x="3152278" y="1203488"/>
                  <a:pt x="3150119" y="1224536"/>
                  <a:pt x="3124754" y="1253139"/>
                </a:cubicBezTo>
                <a:cubicBezTo>
                  <a:pt x="3108563" y="1271488"/>
                  <a:pt x="3090754" y="1280123"/>
                  <a:pt x="3067007" y="1276346"/>
                </a:cubicBezTo>
                <a:cubicBezTo>
                  <a:pt x="3045420" y="1273107"/>
                  <a:pt x="3021674" y="1284441"/>
                  <a:pt x="3002245" y="1265552"/>
                </a:cubicBezTo>
                <a:cubicBezTo>
                  <a:pt x="2994689" y="1292536"/>
                  <a:pt x="2968785" y="1303869"/>
                  <a:pt x="2953674" y="1324377"/>
                </a:cubicBezTo>
                <a:cubicBezTo>
                  <a:pt x="2954213" y="1365394"/>
                  <a:pt x="2954213" y="1405870"/>
                  <a:pt x="2954213" y="1446886"/>
                </a:cubicBezTo>
                <a:cubicBezTo>
                  <a:pt x="2953674" y="1458220"/>
                  <a:pt x="2956372" y="1467934"/>
                  <a:pt x="2961769" y="1478188"/>
                </a:cubicBezTo>
                <a:cubicBezTo>
                  <a:pt x="3032467" y="1611490"/>
                  <a:pt x="3032467" y="1744792"/>
                  <a:pt x="2952594" y="1872698"/>
                </a:cubicBezTo>
                <a:cubicBezTo>
                  <a:pt x="2872721" y="2000064"/>
                  <a:pt x="2752371" y="2061048"/>
                  <a:pt x="2601799" y="2054032"/>
                </a:cubicBezTo>
                <a:cubicBezTo>
                  <a:pt x="2324401" y="2041080"/>
                  <a:pt x="2153860" y="1737776"/>
                  <a:pt x="2282845" y="1489521"/>
                </a:cubicBezTo>
                <a:cubicBezTo>
                  <a:pt x="2287702" y="1480886"/>
                  <a:pt x="2292019" y="1472791"/>
                  <a:pt x="2296877" y="1464156"/>
                </a:cubicBezTo>
                <a:cubicBezTo>
                  <a:pt x="2296877" y="1424759"/>
                  <a:pt x="2295258" y="1385362"/>
                  <a:pt x="2296337" y="1345965"/>
                </a:cubicBezTo>
                <a:cubicBezTo>
                  <a:pt x="2296877" y="1328695"/>
                  <a:pt x="2291480" y="1316282"/>
                  <a:pt x="2279067" y="1304409"/>
                </a:cubicBezTo>
                <a:cubicBezTo>
                  <a:pt x="2267194" y="1293076"/>
                  <a:pt x="2248845" y="1284981"/>
                  <a:pt x="2252083" y="1262853"/>
                </a:cubicBezTo>
                <a:cubicBezTo>
                  <a:pt x="2219702" y="1286599"/>
                  <a:pt x="2183003" y="1279044"/>
                  <a:pt x="2150622" y="1274187"/>
                </a:cubicBezTo>
                <a:cubicBezTo>
                  <a:pt x="2106368" y="1267711"/>
                  <a:pt x="2089637" y="1210504"/>
                  <a:pt x="2117701" y="1175964"/>
                </a:cubicBezTo>
                <a:cubicBezTo>
                  <a:pt x="2126876" y="1165170"/>
                  <a:pt x="2135511" y="1153837"/>
                  <a:pt x="2147924" y="1138726"/>
                </a:cubicBezTo>
                <a:cubicBezTo>
                  <a:pt x="2130654" y="1138726"/>
                  <a:pt x="2117701" y="1137646"/>
                  <a:pt x="2104749" y="1138726"/>
                </a:cubicBezTo>
                <a:cubicBezTo>
                  <a:pt x="2088558" y="1139805"/>
                  <a:pt x="2091257" y="1128472"/>
                  <a:pt x="2091796" y="1119297"/>
                </a:cubicBezTo>
                <a:cubicBezTo>
                  <a:pt x="2092336" y="1110662"/>
                  <a:pt x="2085860" y="1096630"/>
                  <a:pt x="2104209" y="1097710"/>
                </a:cubicBezTo>
                <a:cubicBezTo>
                  <a:pt x="2107447" y="1097710"/>
                  <a:pt x="2111225" y="1097710"/>
                  <a:pt x="2114463" y="1097710"/>
                </a:cubicBezTo>
                <a:cubicBezTo>
                  <a:pt x="2455004" y="1097710"/>
                  <a:pt x="2796085" y="1097710"/>
                  <a:pt x="3137166" y="1097170"/>
                </a:cubicBezTo>
                <a:close/>
                <a:moveTo>
                  <a:pt x="3762662" y="796025"/>
                </a:moveTo>
                <a:cubicBezTo>
                  <a:pt x="3823106" y="796025"/>
                  <a:pt x="3874916" y="847835"/>
                  <a:pt x="3874916" y="908819"/>
                </a:cubicBezTo>
                <a:cubicBezTo>
                  <a:pt x="3875996" y="970883"/>
                  <a:pt x="3825805" y="1022153"/>
                  <a:pt x="3764281" y="1023233"/>
                </a:cubicBezTo>
                <a:cubicBezTo>
                  <a:pt x="3703836" y="1024312"/>
                  <a:pt x="3651487" y="972502"/>
                  <a:pt x="3650947" y="911518"/>
                </a:cubicBezTo>
                <a:cubicBezTo>
                  <a:pt x="3650407" y="848914"/>
                  <a:pt x="3701138" y="796565"/>
                  <a:pt x="3762662" y="796025"/>
                </a:cubicBezTo>
                <a:close/>
                <a:moveTo>
                  <a:pt x="1480333" y="796025"/>
                </a:moveTo>
                <a:cubicBezTo>
                  <a:pt x="1541318" y="796565"/>
                  <a:pt x="1591508" y="848375"/>
                  <a:pt x="1591508" y="909899"/>
                </a:cubicBezTo>
                <a:cubicBezTo>
                  <a:pt x="1591508" y="971423"/>
                  <a:pt x="1540778" y="1022693"/>
                  <a:pt x="1479794" y="1023233"/>
                </a:cubicBezTo>
                <a:cubicBezTo>
                  <a:pt x="1419349" y="1023772"/>
                  <a:pt x="1367539" y="971963"/>
                  <a:pt x="1366999" y="910439"/>
                </a:cubicBezTo>
                <a:cubicBezTo>
                  <a:pt x="1366999" y="847835"/>
                  <a:pt x="1418809" y="795486"/>
                  <a:pt x="1480333" y="796025"/>
                </a:cubicBezTo>
                <a:close/>
                <a:moveTo>
                  <a:pt x="3762662" y="750152"/>
                </a:moveTo>
                <a:cubicBezTo>
                  <a:pt x="3673074" y="750152"/>
                  <a:pt x="3601296" y="821390"/>
                  <a:pt x="3601296" y="910439"/>
                </a:cubicBezTo>
                <a:cubicBezTo>
                  <a:pt x="3601296" y="997328"/>
                  <a:pt x="3674693" y="1070185"/>
                  <a:pt x="3761583" y="1070185"/>
                </a:cubicBezTo>
                <a:cubicBezTo>
                  <a:pt x="3851170" y="1070185"/>
                  <a:pt x="3924568" y="996788"/>
                  <a:pt x="3924028" y="907740"/>
                </a:cubicBezTo>
                <a:cubicBezTo>
                  <a:pt x="3924028" y="820311"/>
                  <a:pt x="3852250" y="750152"/>
                  <a:pt x="3762662" y="750152"/>
                </a:cubicBezTo>
                <a:close/>
                <a:moveTo>
                  <a:pt x="1480873" y="750152"/>
                </a:moveTo>
                <a:cubicBezTo>
                  <a:pt x="1390206" y="750152"/>
                  <a:pt x="1317348" y="820851"/>
                  <a:pt x="1317888" y="908819"/>
                </a:cubicBezTo>
                <a:cubicBezTo>
                  <a:pt x="1318428" y="997328"/>
                  <a:pt x="1390745" y="1069646"/>
                  <a:pt x="1479254" y="1070185"/>
                </a:cubicBezTo>
                <a:cubicBezTo>
                  <a:pt x="1567223" y="1070725"/>
                  <a:pt x="1641699" y="996788"/>
                  <a:pt x="1640620" y="909359"/>
                </a:cubicBezTo>
                <a:cubicBezTo>
                  <a:pt x="1640620" y="820851"/>
                  <a:pt x="1569381" y="750152"/>
                  <a:pt x="1480873" y="750152"/>
                </a:cubicBezTo>
                <a:close/>
                <a:moveTo>
                  <a:pt x="4152314" y="658945"/>
                </a:moveTo>
                <a:cubicBezTo>
                  <a:pt x="4200886" y="658945"/>
                  <a:pt x="4236505" y="695104"/>
                  <a:pt x="4236505" y="742597"/>
                </a:cubicBezTo>
                <a:cubicBezTo>
                  <a:pt x="4236505" y="788470"/>
                  <a:pt x="4199806" y="825169"/>
                  <a:pt x="4153393" y="825169"/>
                </a:cubicBezTo>
                <a:cubicBezTo>
                  <a:pt x="4105901" y="825169"/>
                  <a:pt x="4069742" y="789010"/>
                  <a:pt x="4070282" y="741517"/>
                </a:cubicBezTo>
                <a:cubicBezTo>
                  <a:pt x="4070282" y="694025"/>
                  <a:pt x="4105362" y="658945"/>
                  <a:pt x="4152314" y="658945"/>
                </a:cubicBezTo>
                <a:close/>
                <a:moveTo>
                  <a:pt x="1090680" y="658406"/>
                </a:moveTo>
                <a:cubicBezTo>
                  <a:pt x="1137633" y="658406"/>
                  <a:pt x="1172173" y="693485"/>
                  <a:pt x="1172173" y="741517"/>
                </a:cubicBezTo>
                <a:cubicBezTo>
                  <a:pt x="1172173" y="789549"/>
                  <a:pt x="1136014" y="825708"/>
                  <a:pt x="1088521" y="825169"/>
                </a:cubicBezTo>
                <a:cubicBezTo>
                  <a:pt x="1041569" y="824629"/>
                  <a:pt x="1005410" y="787391"/>
                  <a:pt x="1005950" y="739359"/>
                </a:cubicBezTo>
                <a:cubicBezTo>
                  <a:pt x="1006489" y="694025"/>
                  <a:pt x="1043188" y="658406"/>
                  <a:pt x="1090680" y="658406"/>
                </a:cubicBezTo>
                <a:close/>
                <a:moveTo>
                  <a:pt x="4153933" y="625485"/>
                </a:moveTo>
                <a:cubicBezTo>
                  <a:pt x="4087552" y="625485"/>
                  <a:pt x="4037361" y="675676"/>
                  <a:pt x="4037361" y="742597"/>
                </a:cubicBezTo>
                <a:cubicBezTo>
                  <a:pt x="4037361" y="808978"/>
                  <a:pt x="4088092" y="859169"/>
                  <a:pt x="4155012" y="858629"/>
                </a:cubicBezTo>
                <a:cubicBezTo>
                  <a:pt x="4219235" y="858089"/>
                  <a:pt x="4270505" y="806280"/>
                  <a:pt x="4270505" y="741517"/>
                </a:cubicBezTo>
                <a:cubicBezTo>
                  <a:pt x="4269966" y="677295"/>
                  <a:pt x="4218156" y="626025"/>
                  <a:pt x="4153933" y="625485"/>
                </a:cubicBezTo>
                <a:close/>
                <a:moveTo>
                  <a:pt x="1090140" y="625485"/>
                </a:moveTo>
                <a:cubicBezTo>
                  <a:pt x="1024839" y="625485"/>
                  <a:pt x="972489" y="677295"/>
                  <a:pt x="972489" y="742597"/>
                </a:cubicBezTo>
                <a:cubicBezTo>
                  <a:pt x="972489" y="807899"/>
                  <a:pt x="1024839" y="858629"/>
                  <a:pt x="1091220" y="858629"/>
                </a:cubicBezTo>
                <a:cubicBezTo>
                  <a:pt x="1155982" y="858629"/>
                  <a:pt x="1205633" y="807359"/>
                  <a:pt x="1205633" y="742057"/>
                </a:cubicBezTo>
                <a:cubicBezTo>
                  <a:pt x="1205633" y="676215"/>
                  <a:pt x="1155442" y="626025"/>
                  <a:pt x="1090140" y="625485"/>
                </a:cubicBezTo>
                <a:close/>
                <a:moveTo>
                  <a:pt x="1086287" y="167"/>
                </a:moveTo>
                <a:cubicBezTo>
                  <a:pt x="1099214" y="-617"/>
                  <a:pt x="1112807" y="1339"/>
                  <a:pt x="1126299" y="6466"/>
                </a:cubicBezTo>
                <a:cubicBezTo>
                  <a:pt x="1138172" y="10784"/>
                  <a:pt x="1148966" y="16720"/>
                  <a:pt x="1158680" y="24276"/>
                </a:cubicBezTo>
                <a:cubicBezTo>
                  <a:pt x="1179728" y="38847"/>
                  <a:pt x="1176490" y="72848"/>
                  <a:pt x="1182426" y="83641"/>
                </a:cubicBezTo>
                <a:cubicBezTo>
                  <a:pt x="1195919" y="106848"/>
                  <a:pt x="1217506" y="93895"/>
                  <a:pt x="1234776" y="91736"/>
                </a:cubicBezTo>
                <a:cubicBezTo>
                  <a:pt x="1252585" y="89038"/>
                  <a:pt x="1269855" y="87959"/>
                  <a:pt x="1287665" y="86340"/>
                </a:cubicBezTo>
                <a:cubicBezTo>
                  <a:pt x="1301697" y="75546"/>
                  <a:pt x="1319506" y="79863"/>
                  <a:pt x="1335157" y="77165"/>
                </a:cubicBezTo>
                <a:cubicBezTo>
                  <a:pt x="1427983" y="62593"/>
                  <a:pt x="1979002" y="55038"/>
                  <a:pt x="2008684" y="53419"/>
                </a:cubicBezTo>
                <a:cubicBezTo>
                  <a:pt x="2014081" y="53419"/>
                  <a:pt x="2022177" y="51800"/>
                  <a:pt x="2022177" y="59355"/>
                </a:cubicBezTo>
                <a:cubicBezTo>
                  <a:pt x="2022177" y="67990"/>
                  <a:pt x="2014621" y="66371"/>
                  <a:pt x="2008145" y="66911"/>
                </a:cubicBezTo>
                <a:cubicBezTo>
                  <a:pt x="1968208" y="71228"/>
                  <a:pt x="1600682" y="128975"/>
                  <a:pt x="1581793" y="132213"/>
                </a:cubicBezTo>
                <a:cubicBezTo>
                  <a:pt x="1581793" y="132213"/>
                  <a:pt x="1476555" y="151102"/>
                  <a:pt x="1423666" y="160816"/>
                </a:cubicBezTo>
                <a:cubicBezTo>
                  <a:pt x="1378872" y="167292"/>
                  <a:pt x="1335157" y="180785"/>
                  <a:pt x="1290903" y="189959"/>
                </a:cubicBezTo>
                <a:cubicBezTo>
                  <a:pt x="1280649" y="194277"/>
                  <a:pt x="1268776" y="194277"/>
                  <a:pt x="1260681" y="203451"/>
                </a:cubicBezTo>
                <a:cubicBezTo>
                  <a:pt x="1274713" y="213166"/>
                  <a:pt x="1276332" y="226658"/>
                  <a:pt x="1275792" y="242309"/>
                </a:cubicBezTo>
                <a:cubicBezTo>
                  <a:pt x="1274713" y="270372"/>
                  <a:pt x="1275252" y="298976"/>
                  <a:pt x="1275252" y="327039"/>
                </a:cubicBezTo>
                <a:cubicBezTo>
                  <a:pt x="1275252" y="335674"/>
                  <a:pt x="1275252" y="343770"/>
                  <a:pt x="1287125" y="344309"/>
                </a:cubicBezTo>
                <a:cubicBezTo>
                  <a:pt x="1424745" y="322182"/>
                  <a:pt x="1561825" y="293039"/>
                  <a:pt x="1698905" y="267134"/>
                </a:cubicBezTo>
                <a:cubicBezTo>
                  <a:pt x="1825731" y="243388"/>
                  <a:pt x="1952017" y="221261"/>
                  <a:pt x="2077764" y="193197"/>
                </a:cubicBezTo>
                <a:cubicBezTo>
                  <a:pt x="2149542" y="177546"/>
                  <a:pt x="2218082" y="149483"/>
                  <a:pt x="2288781" y="131134"/>
                </a:cubicBezTo>
                <a:cubicBezTo>
                  <a:pt x="2457703" y="87419"/>
                  <a:pt x="2629322" y="83102"/>
                  <a:pt x="2802022" y="104689"/>
                </a:cubicBezTo>
                <a:cubicBezTo>
                  <a:pt x="2955292" y="123578"/>
                  <a:pt x="3102087" y="168911"/>
                  <a:pt x="3249421" y="212086"/>
                </a:cubicBezTo>
                <a:cubicBezTo>
                  <a:pt x="3338469" y="237991"/>
                  <a:pt x="3431295" y="248785"/>
                  <a:pt x="3521962" y="266595"/>
                </a:cubicBezTo>
                <a:cubicBezTo>
                  <a:pt x="3636375" y="288722"/>
                  <a:pt x="3749169" y="317865"/>
                  <a:pt x="3863582" y="336754"/>
                </a:cubicBezTo>
                <a:cubicBezTo>
                  <a:pt x="3899202" y="342690"/>
                  <a:pt x="3934821" y="347008"/>
                  <a:pt x="3970440" y="351865"/>
                </a:cubicBezTo>
                <a:cubicBezTo>
                  <a:pt x="3976377" y="320563"/>
                  <a:pt x="3971519" y="289261"/>
                  <a:pt x="3973139" y="257960"/>
                </a:cubicBezTo>
                <a:cubicBezTo>
                  <a:pt x="3974218" y="243388"/>
                  <a:pt x="3974218" y="229356"/>
                  <a:pt x="3974758" y="214785"/>
                </a:cubicBezTo>
                <a:cubicBezTo>
                  <a:pt x="3979615" y="209928"/>
                  <a:pt x="3989329" y="208848"/>
                  <a:pt x="3987710" y="198594"/>
                </a:cubicBezTo>
                <a:cubicBezTo>
                  <a:pt x="3987710" y="198594"/>
                  <a:pt x="3988250" y="199134"/>
                  <a:pt x="3988250" y="199134"/>
                </a:cubicBezTo>
                <a:lnTo>
                  <a:pt x="3988250" y="199133"/>
                </a:lnTo>
                <a:lnTo>
                  <a:pt x="3988250" y="198594"/>
                </a:lnTo>
                <a:cubicBezTo>
                  <a:pt x="3988250" y="198594"/>
                  <a:pt x="3987710" y="198594"/>
                  <a:pt x="3987710" y="198594"/>
                </a:cubicBezTo>
                <a:cubicBezTo>
                  <a:pt x="3954250" y="190499"/>
                  <a:pt x="3921329" y="181864"/>
                  <a:pt x="3887868" y="173229"/>
                </a:cubicBezTo>
                <a:cubicBezTo>
                  <a:pt x="3853329" y="166213"/>
                  <a:pt x="3226754" y="64213"/>
                  <a:pt x="3215960" y="52879"/>
                </a:cubicBezTo>
                <a:cubicBezTo>
                  <a:pt x="3359517" y="58276"/>
                  <a:pt x="3928884" y="73387"/>
                  <a:pt x="3962345" y="86340"/>
                </a:cubicBezTo>
                <a:cubicBezTo>
                  <a:pt x="3988250" y="89578"/>
                  <a:pt x="4014155" y="92276"/>
                  <a:pt x="4039520" y="96054"/>
                </a:cubicBezTo>
                <a:cubicBezTo>
                  <a:pt x="4047615" y="97133"/>
                  <a:pt x="4054631" y="94435"/>
                  <a:pt x="4062187" y="94435"/>
                </a:cubicBezTo>
                <a:cubicBezTo>
                  <a:pt x="4068123" y="82562"/>
                  <a:pt x="4072980" y="69609"/>
                  <a:pt x="4087552" y="65292"/>
                </a:cubicBezTo>
                <a:cubicBezTo>
                  <a:pt x="4070822" y="46403"/>
                  <a:pt x="4073520" y="32371"/>
                  <a:pt x="4095107" y="23736"/>
                </a:cubicBezTo>
                <a:cubicBezTo>
                  <a:pt x="4102663" y="14561"/>
                  <a:pt x="4112917" y="10244"/>
                  <a:pt x="4124251" y="7006"/>
                </a:cubicBezTo>
                <a:cubicBezTo>
                  <a:pt x="4156092" y="530"/>
                  <a:pt x="4187933" y="-1089"/>
                  <a:pt x="4215997" y="19958"/>
                </a:cubicBezTo>
                <a:cubicBezTo>
                  <a:pt x="4221934" y="23196"/>
                  <a:pt x="4227330" y="25895"/>
                  <a:pt x="4232727" y="28593"/>
                </a:cubicBezTo>
                <a:cubicBezTo>
                  <a:pt x="4235426" y="39927"/>
                  <a:pt x="4238124" y="50720"/>
                  <a:pt x="4240823" y="62054"/>
                </a:cubicBezTo>
                <a:cubicBezTo>
                  <a:pt x="4242442" y="73927"/>
                  <a:pt x="4252156" y="70149"/>
                  <a:pt x="4258632" y="70149"/>
                </a:cubicBezTo>
                <a:cubicBezTo>
                  <a:pt x="4356315" y="66371"/>
                  <a:pt x="4453998" y="63133"/>
                  <a:pt x="4551681" y="57736"/>
                </a:cubicBezTo>
                <a:cubicBezTo>
                  <a:pt x="4605650" y="55038"/>
                  <a:pt x="5226288" y="147864"/>
                  <a:pt x="5233304" y="148943"/>
                </a:cubicBezTo>
                <a:cubicBezTo>
                  <a:pt x="5240320" y="150023"/>
                  <a:pt x="5253812" y="149483"/>
                  <a:pt x="5252193" y="158657"/>
                </a:cubicBezTo>
                <a:cubicBezTo>
                  <a:pt x="5250034" y="164594"/>
                  <a:pt x="5243558" y="176467"/>
                  <a:pt x="5231145" y="176467"/>
                </a:cubicBezTo>
                <a:cubicBezTo>
                  <a:pt x="5225209" y="176467"/>
                  <a:pt x="4375204" y="178086"/>
                  <a:pt x="4311521" y="182404"/>
                </a:cubicBezTo>
                <a:cubicBezTo>
                  <a:pt x="4306124" y="182943"/>
                  <a:pt x="4300728" y="181324"/>
                  <a:pt x="4295331" y="180785"/>
                </a:cubicBezTo>
                <a:cubicBezTo>
                  <a:pt x="4295331" y="182404"/>
                  <a:pt x="4295871" y="183483"/>
                  <a:pt x="4295871" y="185102"/>
                </a:cubicBezTo>
                <a:cubicBezTo>
                  <a:pt x="4302347" y="195896"/>
                  <a:pt x="4303966" y="209928"/>
                  <a:pt x="4317998" y="215864"/>
                </a:cubicBezTo>
                <a:cubicBezTo>
                  <a:pt x="4321775" y="217483"/>
                  <a:pt x="4321236" y="223420"/>
                  <a:pt x="4321236" y="227197"/>
                </a:cubicBezTo>
                <a:cubicBezTo>
                  <a:pt x="4320696" y="275230"/>
                  <a:pt x="4320696" y="323801"/>
                  <a:pt x="4320156" y="371833"/>
                </a:cubicBezTo>
                <a:cubicBezTo>
                  <a:pt x="4334188" y="379928"/>
                  <a:pt x="4351998" y="381547"/>
                  <a:pt x="4362791" y="395579"/>
                </a:cubicBezTo>
                <a:cubicBezTo>
                  <a:pt x="4382760" y="410691"/>
                  <a:pt x="4394093" y="431199"/>
                  <a:pt x="4399490" y="454945"/>
                </a:cubicBezTo>
                <a:cubicBezTo>
                  <a:pt x="4406506" y="475453"/>
                  <a:pt x="4406506" y="494881"/>
                  <a:pt x="4395712" y="513770"/>
                </a:cubicBezTo>
                <a:cubicBezTo>
                  <a:pt x="4378982" y="553707"/>
                  <a:pt x="4346601" y="569898"/>
                  <a:pt x="4305585" y="570977"/>
                </a:cubicBezTo>
                <a:cubicBezTo>
                  <a:pt x="4273743" y="571517"/>
                  <a:pt x="4241902" y="569358"/>
                  <a:pt x="4210060" y="569358"/>
                </a:cubicBezTo>
                <a:cubicBezTo>
                  <a:pt x="4199807" y="569358"/>
                  <a:pt x="4187933" y="566120"/>
                  <a:pt x="4178759" y="575295"/>
                </a:cubicBezTo>
                <a:cubicBezTo>
                  <a:pt x="4176060" y="595803"/>
                  <a:pt x="4186314" y="602279"/>
                  <a:pt x="4204664" y="608215"/>
                </a:cubicBezTo>
                <a:cubicBezTo>
                  <a:pt x="4272124" y="629263"/>
                  <a:pt x="4313141" y="698882"/>
                  <a:pt x="4301807" y="767422"/>
                </a:cubicBezTo>
                <a:cubicBezTo>
                  <a:pt x="4289394" y="840820"/>
                  <a:pt x="4228949" y="892090"/>
                  <a:pt x="4155552" y="891550"/>
                </a:cubicBezTo>
                <a:cubicBezTo>
                  <a:pt x="4084853" y="891010"/>
                  <a:pt x="4023869" y="838661"/>
                  <a:pt x="4013075" y="770121"/>
                </a:cubicBezTo>
                <a:cubicBezTo>
                  <a:pt x="4001742" y="697803"/>
                  <a:pt x="4043837" y="628723"/>
                  <a:pt x="4111838" y="607136"/>
                </a:cubicBezTo>
                <a:cubicBezTo>
                  <a:pt x="4117234" y="605517"/>
                  <a:pt x="4122631" y="604977"/>
                  <a:pt x="4128028" y="603898"/>
                </a:cubicBezTo>
                <a:cubicBezTo>
                  <a:pt x="4131266" y="601199"/>
                  <a:pt x="4133425" y="598501"/>
                  <a:pt x="4134504" y="595803"/>
                </a:cubicBezTo>
                <a:cubicBezTo>
                  <a:pt x="4134504" y="593104"/>
                  <a:pt x="4135044" y="590945"/>
                  <a:pt x="4135584" y="588787"/>
                </a:cubicBezTo>
                <a:cubicBezTo>
                  <a:pt x="4135044" y="585009"/>
                  <a:pt x="4134504" y="581231"/>
                  <a:pt x="4132885" y="577993"/>
                </a:cubicBezTo>
                <a:cubicBezTo>
                  <a:pt x="4129108" y="569358"/>
                  <a:pt x="4119393" y="574755"/>
                  <a:pt x="4112377" y="575295"/>
                </a:cubicBezTo>
                <a:cubicBezTo>
                  <a:pt x="4076758" y="578533"/>
                  <a:pt x="4041678" y="586088"/>
                  <a:pt x="4008218" y="600120"/>
                </a:cubicBezTo>
                <a:cubicBezTo>
                  <a:pt x="3996345" y="609295"/>
                  <a:pt x="3986631" y="620628"/>
                  <a:pt x="3976377" y="631422"/>
                </a:cubicBezTo>
                <a:cubicBezTo>
                  <a:pt x="3953170" y="656247"/>
                  <a:pt x="3921329" y="665962"/>
                  <a:pt x="3888408" y="670819"/>
                </a:cubicBezTo>
                <a:cubicBezTo>
                  <a:pt x="3863582" y="679993"/>
                  <a:pt x="3837678" y="681073"/>
                  <a:pt x="3811773" y="684311"/>
                </a:cubicBezTo>
                <a:cubicBezTo>
                  <a:pt x="3804757" y="685390"/>
                  <a:pt x="3797201" y="686470"/>
                  <a:pt x="3789646" y="687549"/>
                </a:cubicBezTo>
                <a:cubicBezTo>
                  <a:pt x="3785868" y="707517"/>
                  <a:pt x="3793963" y="714533"/>
                  <a:pt x="3814471" y="719391"/>
                </a:cubicBezTo>
                <a:cubicBezTo>
                  <a:pt x="3914313" y="742057"/>
                  <a:pt x="3978536" y="835963"/>
                  <a:pt x="3966662" y="936344"/>
                </a:cubicBezTo>
                <a:cubicBezTo>
                  <a:pt x="3955329" y="1036186"/>
                  <a:pt x="3869519" y="1112281"/>
                  <a:pt x="3768598" y="1112821"/>
                </a:cubicBezTo>
                <a:cubicBezTo>
                  <a:pt x="3668756" y="1113361"/>
                  <a:pt x="3581327" y="1037805"/>
                  <a:pt x="3569454" y="939582"/>
                </a:cubicBezTo>
                <a:cubicBezTo>
                  <a:pt x="3556502" y="837042"/>
                  <a:pt x="3619645" y="744216"/>
                  <a:pt x="3719487" y="718851"/>
                </a:cubicBezTo>
                <a:cubicBezTo>
                  <a:pt x="3727042" y="717232"/>
                  <a:pt x="3734598" y="716692"/>
                  <a:pt x="3742153" y="715613"/>
                </a:cubicBezTo>
                <a:cubicBezTo>
                  <a:pt x="3748629" y="689708"/>
                  <a:pt x="3747550" y="688089"/>
                  <a:pt x="3723264" y="689708"/>
                </a:cubicBezTo>
                <a:cubicBezTo>
                  <a:pt x="3686026" y="691867"/>
                  <a:pt x="3648788" y="687549"/>
                  <a:pt x="3611550" y="687549"/>
                </a:cubicBezTo>
                <a:cubicBezTo>
                  <a:pt x="3587803" y="687549"/>
                  <a:pt x="3564597" y="690248"/>
                  <a:pt x="3542470" y="699962"/>
                </a:cubicBezTo>
                <a:cubicBezTo>
                  <a:pt x="3527898" y="706438"/>
                  <a:pt x="3516025" y="716152"/>
                  <a:pt x="3515485" y="733422"/>
                </a:cubicBezTo>
                <a:cubicBezTo>
                  <a:pt x="3510089" y="857010"/>
                  <a:pt x="3513866" y="980059"/>
                  <a:pt x="3564597" y="1095551"/>
                </a:cubicBezTo>
                <a:cubicBezTo>
                  <a:pt x="3610470" y="1199710"/>
                  <a:pt x="3617486" y="1310346"/>
                  <a:pt x="3627740" y="1420981"/>
                </a:cubicBezTo>
                <a:cubicBezTo>
                  <a:pt x="3627740" y="1421521"/>
                  <a:pt x="3627740" y="1421521"/>
                  <a:pt x="3627740" y="1421521"/>
                </a:cubicBezTo>
                <a:cubicBezTo>
                  <a:pt x="3629359" y="1426918"/>
                  <a:pt x="3630439" y="1432855"/>
                  <a:pt x="3632058" y="1438251"/>
                </a:cubicBezTo>
                <a:cubicBezTo>
                  <a:pt x="3647708" y="1450125"/>
                  <a:pt x="3637994" y="1466855"/>
                  <a:pt x="3637994" y="1480886"/>
                </a:cubicBezTo>
                <a:cubicBezTo>
                  <a:pt x="3637994" y="1490601"/>
                  <a:pt x="3624502" y="1486283"/>
                  <a:pt x="3616947" y="1486283"/>
                </a:cubicBezTo>
                <a:cubicBezTo>
                  <a:pt x="3582407" y="1486823"/>
                  <a:pt x="3547867" y="1486283"/>
                  <a:pt x="3513327" y="1486823"/>
                </a:cubicBezTo>
                <a:cubicBezTo>
                  <a:pt x="3500374" y="1487363"/>
                  <a:pt x="3495517" y="1482506"/>
                  <a:pt x="3497136" y="1470093"/>
                </a:cubicBezTo>
                <a:cubicBezTo>
                  <a:pt x="3497676" y="1462537"/>
                  <a:pt x="3497676" y="1454982"/>
                  <a:pt x="3497136" y="1447426"/>
                </a:cubicBezTo>
                <a:cubicBezTo>
                  <a:pt x="3497136" y="1438251"/>
                  <a:pt x="3503073" y="1437712"/>
                  <a:pt x="3509549" y="1438251"/>
                </a:cubicBezTo>
                <a:cubicBezTo>
                  <a:pt x="3509549" y="1428537"/>
                  <a:pt x="3510089" y="1419362"/>
                  <a:pt x="3510628" y="1409648"/>
                </a:cubicBezTo>
                <a:cubicBezTo>
                  <a:pt x="3500374" y="1332473"/>
                  <a:pt x="3484724" y="1255838"/>
                  <a:pt x="3460438" y="1181361"/>
                </a:cubicBezTo>
                <a:cubicBezTo>
                  <a:pt x="3450184" y="1150059"/>
                  <a:pt x="3436692" y="1120916"/>
                  <a:pt x="3419961" y="1092853"/>
                </a:cubicBezTo>
                <a:cubicBezTo>
                  <a:pt x="3387580" y="1038345"/>
                  <a:pt x="3377866" y="976820"/>
                  <a:pt x="3369231" y="914757"/>
                </a:cubicBezTo>
                <a:cubicBezTo>
                  <a:pt x="3367072" y="897487"/>
                  <a:pt x="3364913" y="880217"/>
                  <a:pt x="3364374" y="862947"/>
                </a:cubicBezTo>
                <a:cubicBezTo>
                  <a:pt x="3363834" y="847836"/>
                  <a:pt x="3357898" y="844058"/>
                  <a:pt x="3343866" y="844598"/>
                </a:cubicBezTo>
                <a:cubicBezTo>
                  <a:pt x="3307707" y="845677"/>
                  <a:pt x="3272088" y="845137"/>
                  <a:pt x="3235929" y="845137"/>
                </a:cubicBezTo>
                <a:cubicBezTo>
                  <a:pt x="3207865" y="845137"/>
                  <a:pt x="3187897" y="828947"/>
                  <a:pt x="3187357" y="800883"/>
                </a:cubicBezTo>
                <a:cubicBezTo>
                  <a:pt x="3186817" y="782534"/>
                  <a:pt x="3173865" y="777137"/>
                  <a:pt x="3163071" y="770661"/>
                </a:cubicBezTo>
                <a:cubicBezTo>
                  <a:pt x="3153357" y="764724"/>
                  <a:pt x="3154976" y="776597"/>
                  <a:pt x="3153357" y="780915"/>
                </a:cubicBezTo>
                <a:cubicBezTo>
                  <a:pt x="3139325" y="825709"/>
                  <a:pt x="3126373" y="871042"/>
                  <a:pt x="3111801" y="915836"/>
                </a:cubicBezTo>
                <a:cubicBezTo>
                  <a:pt x="3099928" y="951995"/>
                  <a:pt x="3085896" y="987614"/>
                  <a:pt x="3068087" y="1021075"/>
                </a:cubicBezTo>
                <a:cubicBezTo>
                  <a:pt x="3057832" y="1039424"/>
                  <a:pt x="3042721" y="1053995"/>
                  <a:pt x="3028150" y="1069646"/>
                </a:cubicBezTo>
                <a:cubicBezTo>
                  <a:pt x="3009261" y="1090154"/>
                  <a:pt x="2989832" y="1085297"/>
                  <a:pt x="2969324" y="1085837"/>
                </a:cubicBezTo>
                <a:cubicBezTo>
                  <a:pt x="2739418" y="1091234"/>
                  <a:pt x="2508973" y="1089615"/>
                  <a:pt x="2278527" y="1086916"/>
                </a:cubicBezTo>
                <a:cubicBezTo>
                  <a:pt x="2237511" y="1086377"/>
                  <a:pt x="2213225" y="1066948"/>
                  <a:pt x="2193257" y="1037805"/>
                </a:cubicBezTo>
                <a:cubicBezTo>
                  <a:pt x="2172749" y="1008122"/>
                  <a:pt x="2160336" y="973582"/>
                  <a:pt x="2147923" y="940122"/>
                </a:cubicBezTo>
                <a:cubicBezTo>
                  <a:pt x="2128495" y="888852"/>
                  <a:pt x="2112844" y="836502"/>
                  <a:pt x="2098272" y="784153"/>
                </a:cubicBezTo>
                <a:cubicBezTo>
                  <a:pt x="2096653" y="778756"/>
                  <a:pt x="2095034" y="773899"/>
                  <a:pt x="2092875" y="767422"/>
                </a:cubicBezTo>
                <a:cubicBezTo>
                  <a:pt x="2076685" y="776597"/>
                  <a:pt x="2063193" y="783073"/>
                  <a:pt x="2062113" y="805200"/>
                </a:cubicBezTo>
                <a:cubicBezTo>
                  <a:pt x="2060494" y="829486"/>
                  <a:pt x="2039986" y="844598"/>
                  <a:pt x="2015161" y="844598"/>
                </a:cubicBezTo>
                <a:cubicBezTo>
                  <a:pt x="1978462" y="844598"/>
                  <a:pt x="1941763" y="845137"/>
                  <a:pt x="1905065" y="844058"/>
                </a:cubicBezTo>
                <a:cubicBezTo>
                  <a:pt x="1891033" y="844058"/>
                  <a:pt x="1886176" y="847836"/>
                  <a:pt x="1885097" y="862407"/>
                </a:cubicBezTo>
                <a:cubicBezTo>
                  <a:pt x="1881858" y="914217"/>
                  <a:pt x="1874843" y="965487"/>
                  <a:pt x="1860811" y="1015678"/>
                </a:cubicBezTo>
                <a:cubicBezTo>
                  <a:pt x="1852176" y="1045360"/>
                  <a:pt x="1839763" y="1073964"/>
                  <a:pt x="1824112" y="1100948"/>
                </a:cubicBezTo>
                <a:cubicBezTo>
                  <a:pt x="1784175" y="1169488"/>
                  <a:pt x="1768524" y="1246123"/>
                  <a:pt x="1752334" y="1322759"/>
                </a:cubicBezTo>
                <a:cubicBezTo>
                  <a:pt x="1744778" y="1359457"/>
                  <a:pt x="1741000" y="1396696"/>
                  <a:pt x="1736143" y="1433394"/>
                </a:cubicBezTo>
                <a:cubicBezTo>
                  <a:pt x="1737223" y="1434474"/>
                  <a:pt x="1738842" y="1436093"/>
                  <a:pt x="1740461" y="1437172"/>
                </a:cubicBezTo>
                <a:cubicBezTo>
                  <a:pt x="1748016" y="1436093"/>
                  <a:pt x="1753953" y="1437172"/>
                  <a:pt x="1753413" y="1447426"/>
                </a:cubicBezTo>
                <a:cubicBezTo>
                  <a:pt x="1752874" y="1455521"/>
                  <a:pt x="1752874" y="1464156"/>
                  <a:pt x="1753413" y="1472251"/>
                </a:cubicBezTo>
                <a:cubicBezTo>
                  <a:pt x="1753953" y="1481966"/>
                  <a:pt x="1749635" y="1485204"/>
                  <a:pt x="1739921" y="1485204"/>
                </a:cubicBezTo>
                <a:cubicBezTo>
                  <a:pt x="1701604" y="1484664"/>
                  <a:pt x="1662746" y="1484664"/>
                  <a:pt x="1624429" y="1485204"/>
                </a:cubicBezTo>
                <a:cubicBezTo>
                  <a:pt x="1614714" y="1485204"/>
                  <a:pt x="1609317" y="1481426"/>
                  <a:pt x="1611476" y="1471712"/>
                </a:cubicBezTo>
                <a:cubicBezTo>
                  <a:pt x="1613635" y="1459839"/>
                  <a:pt x="1604460" y="1445807"/>
                  <a:pt x="1617952" y="1436093"/>
                </a:cubicBezTo>
                <a:cubicBezTo>
                  <a:pt x="1619571" y="1426378"/>
                  <a:pt x="1621190" y="1416664"/>
                  <a:pt x="1622809" y="1406950"/>
                </a:cubicBezTo>
                <a:cubicBezTo>
                  <a:pt x="1627667" y="1324917"/>
                  <a:pt x="1636841" y="1243425"/>
                  <a:pt x="1657889" y="1163552"/>
                </a:cubicBezTo>
                <a:cubicBezTo>
                  <a:pt x="1669762" y="1119297"/>
                  <a:pt x="1692969" y="1079361"/>
                  <a:pt x="1706461" y="1035646"/>
                </a:cubicBezTo>
                <a:cubicBezTo>
                  <a:pt x="1736683" y="936884"/>
                  <a:pt x="1737223" y="835423"/>
                  <a:pt x="1735064" y="733962"/>
                </a:cubicBezTo>
                <a:cubicBezTo>
                  <a:pt x="1734524" y="713454"/>
                  <a:pt x="1721572" y="702660"/>
                  <a:pt x="1704302" y="696184"/>
                </a:cubicBezTo>
                <a:cubicBezTo>
                  <a:pt x="1674619" y="684311"/>
                  <a:pt x="1643857" y="684851"/>
                  <a:pt x="1612555" y="685930"/>
                </a:cubicBezTo>
                <a:cubicBezTo>
                  <a:pt x="1584492" y="687009"/>
                  <a:pt x="1555889" y="687549"/>
                  <a:pt x="1527825" y="687549"/>
                </a:cubicBezTo>
                <a:cubicBezTo>
                  <a:pt x="1503539" y="687549"/>
                  <a:pt x="1502460" y="688628"/>
                  <a:pt x="1508936" y="713994"/>
                </a:cubicBezTo>
                <a:cubicBezTo>
                  <a:pt x="1588270" y="724787"/>
                  <a:pt x="1643318" y="768502"/>
                  <a:pt x="1670302" y="842439"/>
                </a:cubicBezTo>
                <a:cubicBezTo>
                  <a:pt x="1699445" y="921233"/>
                  <a:pt x="1682715" y="993011"/>
                  <a:pt x="1624429" y="1052916"/>
                </a:cubicBezTo>
                <a:cubicBezTo>
                  <a:pt x="1564524" y="1113900"/>
                  <a:pt x="1472777" y="1128472"/>
                  <a:pt x="1396681" y="1091773"/>
                </a:cubicBezTo>
                <a:cubicBezTo>
                  <a:pt x="1320046" y="1054535"/>
                  <a:pt x="1275252" y="974122"/>
                  <a:pt x="1284427" y="889391"/>
                </a:cubicBezTo>
                <a:cubicBezTo>
                  <a:pt x="1293062" y="805740"/>
                  <a:pt x="1354586" y="735041"/>
                  <a:pt x="1438237" y="717232"/>
                </a:cubicBezTo>
                <a:cubicBezTo>
                  <a:pt x="1459285" y="712914"/>
                  <a:pt x="1464142" y="703740"/>
                  <a:pt x="1461444" y="685930"/>
                </a:cubicBezTo>
                <a:cubicBezTo>
                  <a:pt x="1427983" y="679454"/>
                  <a:pt x="1393983" y="680533"/>
                  <a:pt x="1361602" y="669200"/>
                </a:cubicBezTo>
                <a:cubicBezTo>
                  <a:pt x="1323284" y="662724"/>
                  <a:pt x="1287125" y="651930"/>
                  <a:pt x="1262839" y="617930"/>
                </a:cubicBezTo>
                <a:cubicBezTo>
                  <a:pt x="1257443" y="610374"/>
                  <a:pt x="1248808" y="604977"/>
                  <a:pt x="1241792" y="598501"/>
                </a:cubicBezTo>
                <a:cubicBezTo>
                  <a:pt x="1208331" y="583929"/>
                  <a:pt x="1173791" y="575834"/>
                  <a:pt x="1137633" y="573136"/>
                </a:cubicBezTo>
                <a:cubicBezTo>
                  <a:pt x="1130617" y="572596"/>
                  <a:pt x="1120363" y="567199"/>
                  <a:pt x="1117124" y="575834"/>
                </a:cubicBezTo>
                <a:cubicBezTo>
                  <a:pt x="1113886" y="583929"/>
                  <a:pt x="1111728" y="594723"/>
                  <a:pt x="1122521" y="601739"/>
                </a:cubicBezTo>
                <a:cubicBezTo>
                  <a:pt x="1184045" y="610914"/>
                  <a:pt x="1234236" y="667041"/>
                  <a:pt x="1238554" y="732343"/>
                </a:cubicBezTo>
                <a:cubicBezTo>
                  <a:pt x="1242871" y="801962"/>
                  <a:pt x="1199696" y="864566"/>
                  <a:pt x="1133855" y="883455"/>
                </a:cubicBezTo>
                <a:cubicBezTo>
                  <a:pt x="1057219" y="905582"/>
                  <a:pt x="976267" y="861867"/>
                  <a:pt x="953060" y="785232"/>
                </a:cubicBezTo>
                <a:cubicBezTo>
                  <a:pt x="930393" y="709136"/>
                  <a:pt x="971949" y="627644"/>
                  <a:pt x="1048045" y="604977"/>
                </a:cubicBezTo>
                <a:cubicBezTo>
                  <a:pt x="1066934" y="599041"/>
                  <a:pt x="1073410" y="590945"/>
                  <a:pt x="1071791" y="572596"/>
                </a:cubicBezTo>
                <a:cubicBezTo>
                  <a:pt x="1062616" y="563421"/>
                  <a:pt x="1050743" y="566660"/>
                  <a:pt x="1040489" y="566660"/>
                </a:cubicBezTo>
                <a:cubicBezTo>
                  <a:pt x="1009187" y="566660"/>
                  <a:pt x="977346" y="569358"/>
                  <a:pt x="945505" y="568279"/>
                </a:cubicBezTo>
                <a:cubicBezTo>
                  <a:pt x="904488" y="567199"/>
                  <a:pt x="871568" y="551548"/>
                  <a:pt x="854837" y="511612"/>
                </a:cubicBezTo>
                <a:cubicBezTo>
                  <a:pt x="843504" y="491104"/>
                  <a:pt x="843504" y="470056"/>
                  <a:pt x="851599" y="448468"/>
                </a:cubicBezTo>
                <a:cubicBezTo>
                  <a:pt x="855917" y="427960"/>
                  <a:pt x="866711" y="411230"/>
                  <a:pt x="882361" y="397738"/>
                </a:cubicBezTo>
                <a:cubicBezTo>
                  <a:pt x="894234" y="381547"/>
                  <a:pt x="913663" y="377770"/>
                  <a:pt x="929854" y="369135"/>
                </a:cubicBezTo>
                <a:cubicBezTo>
                  <a:pt x="929314" y="321642"/>
                  <a:pt x="928774" y="274150"/>
                  <a:pt x="928774" y="226658"/>
                </a:cubicBezTo>
                <a:cubicBezTo>
                  <a:pt x="928774" y="220721"/>
                  <a:pt x="928774" y="215324"/>
                  <a:pt x="936330" y="211547"/>
                </a:cubicBezTo>
                <a:cubicBezTo>
                  <a:pt x="948203" y="206150"/>
                  <a:pt x="949822" y="193197"/>
                  <a:pt x="955219" y="182943"/>
                </a:cubicBezTo>
                <a:cubicBezTo>
                  <a:pt x="947124" y="174848"/>
                  <a:pt x="936870" y="174308"/>
                  <a:pt x="926076" y="174308"/>
                </a:cubicBezTo>
                <a:cubicBezTo>
                  <a:pt x="852679" y="174308"/>
                  <a:pt x="779282" y="173769"/>
                  <a:pt x="705884" y="174848"/>
                </a:cubicBezTo>
                <a:cubicBezTo>
                  <a:pt x="679979" y="174848"/>
                  <a:pt x="269279" y="165134"/>
                  <a:pt x="208295" y="170531"/>
                </a:cubicBezTo>
                <a:cubicBezTo>
                  <a:pt x="147310" y="175927"/>
                  <a:pt x="85786" y="173229"/>
                  <a:pt x="24802" y="174308"/>
                </a:cubicBezTo>
                <a:cubicBezTo>
                  <a:pt x="18325" y="174308"/>
                  <a:pt x="10770" y="177007"/>
                  <a:pt x="8071" y="167292"/>
                </a:cubicBezTo>
                <a:cubicBezTo>
                  <a:pt x="6992" y="162435"/>
                  <a:pt x="-3262" y="161896"/>
                  <a:pt x="1055" y="154340"/>
                </a:cubicBezTo>
                <a:cubicBezTo>
                  <a:pt x="4294" y="149483"/>
                  <a:pt x="10230" y="151642"/>
                  <a:pt x="14548" y="151102"/>
                </a:cubicBezTo>
                <a:cubicBezTo>
                  <a:pt x="48548" y="145165"/>
                  <a:pt x="82548" y="138689"/>
                  <a:pt x="116548" y="132753"/>
                </a:cubicBezTo>
                <a:cubicBezTo>
                  <a:pt x="116548" y="132753"/>
                  <a:pt x="477058" y="81482"/>
                  <a:pt x="519153" y="75006"/>
                </a:cubicBezTo>
                <a:cubicBezTo>
                  <a:pt x="519153" y="75006"/>
                  <a:pt x="665948" y="57197"/>
                  <a:pt x="692932" y="58276"/>
                </a:cubicBezTo>
                <a:cubicBezTo>
                  <a:pt x="756615" y="60435"/>
                  <a:pt x="820837" y="63673"/>
                  <a:pt x="884520" y="66371"/>
                </a:cubicBezTo>
                <a:cubicBezTo>
                  <a:pt x="902869" y="64752"/>
                  <a:pt x="920679" y="67990"/>
                  <a:pt x="938489" y="70149"/>
                </a:cubicBezTo>
                <a:cubicBezTo>
                  <a:pt x="954679" y="69609"/>
                  <a:pt x="970870" y="69070"/>
                  <a:pt x="987060" y="73387"/>
                </a:cubicBezTo>
                <a:cubicBezTo>
                  <a:pt x="994616" y="75546"/>
                  <a:pt x="1002171" y="73927"/>
                  <a:pt x="1008648" y="69609"/>
                </a:cubicBezTo>
                <a:cubicBezTo>
                  <a:pt x="1014720" y="29538"/>
                  <a:pt x="1047506" y="2520"/>
                  <a:pt x="1086287" y="167"/>
                </a:cubicBezTo>
                <a:close/>
              </a:path>
            </a:pathLst>
          </a:custGeom>
          <a:solidFill>
            <a:schemeClr val="accent1"/>
          </a:solidFill>
          <a:ln w="53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AutoShape 3"/>
          <p:cNvSpPr>
            <a:spLocks noChangeAspect="1" noChangeArrowheads="1" noTextEdit="1"/>
          </p:cNvSpPr>
          <p:nvPr/>
        </p:nvSpPr>
        <p:spPr bwMode="auto">
          <a:xfrm>
            <a:off x="9599613" y="2541588"/>
            <a:ext cx="1203325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5"/>
          <p:cNvSpPr>
            <a:spLocks noEditPoints="1"/>
          </p:cNvSpPr>
          <p:nvPr/>
        </p:nvSpPr>
        <p:spPr bwMode="auto">
          <a:xfrm>
            <a:off x="9601201" y="2541588"/>
            <a:ext cx="1201738" cy="449262"/>
          </a:xfrm>
          <a:custGeom>
            <a:avLst/>
            <a:gdLst>
              <a:gd name="T0" fmla="*/ 667 w 698"/>
              <a:gd name="T1" fmla="*/ 57 h 259"/>
              <a:gd name="T2" fmla="*/ 522 w 698"/>
              <a:gd name="T3" fmla="*/ 6 h 259"/>
              <a:gd name="T4" fmla="*/ 417 w 698"/>
              <a:gd name="T5" fmla="*/ 5 h 259"/>
              <a:gd name="T6" fmla="*/ 436 w 698"/>
              <a:gd name="T7" fmla="*/ 25 h 259"/>
              <a:gd name="T8" fmla="*/ 474 w 698"/>
              <a:gd name="T9" fmla="*/ 24 h 259"/>
              <a:gd name="T10" fmla="*/ 549 w 698"/>
              <a:gd name="T11" fmla="*/ 31 h 259"/>
              <a:gd name="T12" fmla="*/ 587 w 698"/>
              <a:gd name="T13" fmla="*/ 58 h 259"/>
              <a:gd name="T14" fmla="*/ 541 w 698"/>
              <a:gd name="T15" fmla="*/ 60 h 259"/>
              <a:gd name="T16" fmla="*/ 397 w 698"/>
              <a:gd name="T17" fmla="*/ 83 h 259"/>
              <a:gd name="T18" fmla="*/ 295 w 698"/>
              <a:gd name="T19" fmla="*/ 77 h 259"/>
              <a:gd name="T20" fmla="*/ 175 w 698"/>
              <a:gd name="T21" fmla="*/ 62 h 259"/>
              <a:gd name="T22" fmla="*/ 82 w 698"/>
              <a:gd name="T23" fmla="*/ 62 h 259"/>
              <a:gd name="T24" fmla="*/ 110 w 698"/>
              <a:gd name="T25" fmla="*/ 31 h 259"/>
              <a:gd name="T26" fmla="*/ 189 w 698"/>
              <a:gd name="T27" fmla="*/ 25 h 259"/>
              <a:gd name="T28" fmla="*/ 218 w 698"/>
              <a:gd name="T29" fmla="*/ 10 h 259"/>
              <a:gd name="T30" fmla="*/ 214 w 698"/>
              <a:gd name="T31" fmla="*/ 2 h 259"/>
              <a:gd name="T32" fmla="*/ 184 w 698"/>
              <a:gd name="T33" fmla="*/ 1 h 259"/>
              <a:gd name="T34" fmla="*/ 103 w 698"/>
              <a:gd name="T35" fmla="*/ 11 h 259"/>
              <a:gd name="T36" fmla="*/ 4 w 698"/>
              <a:gd name="T37" fmla="*/ 74 h 259"/>
              <a:gd name="T38" fmla="*/ 4 w 698"/>
              <a:gd name="T39" fmla="*/ 105 h 259"/>
              <a:gd name="T40" fmla="*/ 32 w 698"/>
              <a:gd name="T41" fmla="*/ 147 h 259"/>
              <a:gd name="T42" fmla="*/ 52 w 698"/>
              <a:gd name="T43" fmla="*/ 194 h 259"/>
              <a:gd name="T44" fmla="*/ 181 w 698"/>
              <a:gd name="T45" fmla="*/ 257 h 259"/>
              <a:gd name="T46" fmla="*/ 301 w 698"/>
              <a:gd name="T47" fmla="*/ 219 h 259"/>
              <a:gd name="T48" fmla="*/ 333 w 698"/>
              <a:gd name="T49" fmla="*/ 155 h 259"/>
              <a:gd name="T50" fmla="*/ 375 w 698"/>
              <a:gd name="T51" fmla="*/ 132 h 259"/>
              <a:gd name="T52" fmla="*/ 404 w 698"/>
              <a:gd name="T53" fmla="*/ 182 h 259"/>
              <a:gd name="T54" fmla="*/ 454 w 698"/>
              <a:gd name="T55" fmla="*/ 247 h 259"/>
              <a:gd name="T56" fmla="*/ 553 w 698"/>
              <a:gd name="T57" fmla="*/ 249 h 259"/>
              <a:gd name="T58" fmla="*/ 639 w 698"/>
              <a:gd name="T59" fmla="*/ 199 h 259"/>
              <a:gd name="T60" fmla="*/ 687 w 698"/>
              <a:gd name="T61" fmla="*/ 112 h 259"/>
              <a:gd name="T62" fmla="*/ 697 w 698"/>
              <a:gd name="T63" fmla="*/ 80 h 259"/>
              <a:gd name="T64" fmla="*/ 477 w 698"/>
              <a:gd name="T65" fmla="*/ 15 h 259"/>
              <a:gd name="T66" fmla="*/ 439 w 698"/>
              <a:gd name="T67" fmla="*/ 17 h 259"/>
              <a:gd name="T68" fmla="*/ 428 w 698"/>
              <a:gd name="T69" fmla="*/ 9 h 259"/>
              <a:gd name="T70" fmla="*/ 454 w 698"/>
              <a:gd name="T71" fmla="*/ 7 h 259"/>
              <a:gd name="T72" fmla="*/ 474 w 698"/>
              <a:gd name="T73" fmla="*/ 9 h 259"/>
              <a:gd name="T74" fmla="*/ 481 w 698"/>
              <a:gd name="T75" fmla="*/ 11 h 259"/>
              <a:gd name="T76" fmla="*/ 169 w 698"/>
              <a:gd name="T77" fmla="*/ 9 h 259"/>
              <a:gd name="T78" fmla="*/ 189 w 698"/>
              <a:gd name="T79" fmla="*/ 7 h 259"/>
              <a:gd name="T80" fmla="*/ 206 w 698"/>
              <a:gd name="T81" fmla="*/ 6 h 259"/>
              <a:gd name="T82" fmla="*/ 207 w 698"/>
              <a:gd name="T83" fmla="*/ 11 h 259"/>
              <a:gd name="T84" fmla="*/ 193 w 698"/>
              <a:gd name="T85" fmla="*/ 17 h 259"/>
              <a:gd name="T86" fmla="*/ 169 w 698"/>
              <a:gd name="T87" fmla="*/ 9 h 259"/>
              <a:gd name="T88" fmla="*/ 294 w 698"/>
              <a:gd name="T89" fmla="*/ 193 h 259"/>
              <a:gd name="T90" fmla="*/ 250 w 698"/>
              <a:gd name="T91" fmla="*/ 241 h 259"/>
              <a:gd name="T92" fmla="*/ 141 w 698"/>
              <a:gd name="T93" fmla="*/ 239 h 259"/>
              <a:gd name="T94" fmla="*/ 61 w 698"/>
              <a:gd name="T95" fmla="*/ 181 h 259"/>
              <a:gd name="T96" fmla="*/ 46 w 698"/>
              <a:gd name="T97" fmla="*/ 100 h 259"/>
              <a:gd name="T98" fmla="*/ 101 w 698"/>
              <a:gd name="T99" fmla="*/ 80 h 259"/>
              <a:gd name="T100" fmla="*/ 209 w 698"/>
              <a:gd name="T101" fmla="*/ 81 h 259"/>
              <a:gd name="T102" fmla="*/ 305 w 698"/>
              <a:gd name="T103" fmla="*/ 102 h 259"/>
              <a:gd name="T104" fmla="*/ 654 w 698"/>
              <a:gd name="T105" fmla="*/ 128 h 259"/>
              <a:gd name="T106" fmla="*/ 606 w 698"/>
              <a:gd name="T107" fmla="*/ 214 h 259"/>
              <a:gd name="T108" fmla="*/ 500 w 698"/>
              <a:gd name="T109" fmla="*/ 241 h 259"/>
              <a:gd name="T110" fmla="*/ 434 w 698"/>
              <a:gd name="T111" fmla="*/ 218 h 259"/>
              <a:gd name="T112" fmla="*/ 412 w 698"/>
              <a:gd name="T113" fmla="*/ 136 h 259"/>
              <a:gd name="T114" fmla="*/ 428 w 698"/>
              <a:gd name="T115" fmla="*/ 101 h 259"/>
              <a:gd name="T116" fmla="*/ 540 w 698"/>
              <a:gd name="T117" fmla="*/ 77 h 259"/>
              <a:gd name="T118" fmla="*/ 641 w 698"/>
              <a:gd name="T119" fmla="*/ 80 h 259"/>
              <a:gd name="T120" fmla="*/ 654 w 698"/>
              <a:gd name="T121" fmla="*/ 128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98" h="259">
                <a:moveTo>
                  <a:pt x="691" y="70"/>
                </a:moveTo>
                <a:cubicBezTo>
                  <a:pt x="683" y="65"/>
                  <a:pt x="675" y="61"/>
                  <a:pt x="667" y="57"/>
                </a:cubicBezTo>
                <a:cubicBezTo>
                  <a:pt x="636" y="44"/>
                  <a:pt x="605" y="31"/>
                  <a:pt x="573" y="18"/>
                </a:cubicBezTo>
                <a:cubicBezTo>
                  <a:pt x="557" y="12"/>
                  <a:pt x="539" y="7"/>
                  <a:pt x="522" y="6"/>
                </a:cubicBezTo>
                <a:cubicBezTo>
                  <a:pt x="492" y="4"/>
                  <a:pt x="462" y="2"/>
                  <a:pt x="432" y="3"/>
                </a:cubicBezTo>
                <a:cubicBezTo>
                  <a:pt x="427" y="3"/>
                  <a:pt x="422" y="4"/>
                  <a:pt x="417" y="5"/>
                </a:cubicBezTo>
                <a:cubicBezTo>
                  <a:pt x="414" y="6"/>
                  <a:pt x="414" y="7"/>
                  <a:pt x="416" y="10"/>
                </a:cubicBezTo>
                <a:cubicBezTo>
                  <a:pt x="422" y="16"/>
                  <a:pt x="429" y="21"/>
                  <a:pt x="436" y="25"/>
                </a:cubicBezTo>
                <a:cubicBezTo>
                  <a:pt x="437" y="25"/>
                  <a:pt x="438" y="26"/>
                  <a:pt x="439" y="26"/>
                </a:cubicBezTo>
                <a:cubicBezTo>
                  <a:pt x="451" y="25"/>
                  <a:pt x="463" y="25"/>
                  <a:pt x="474" y="24"/>
                </a:cubicBezTo>
                <a:cubicBezTo>
                  <a:pt x="490" y="22"/>
                  <a:pt x="506" y="20"/>
                  <a:pt x="522" y="23"/>
                </a:cubicBezTo>
                <a:cubicBezTo>
                  <a:pt x="531" y="24"/>
                  <a:pt x="541" y="25"/>
                  <a:pt x="549" y="31"/>
                </a:cubicBezTo>
                <a:cubicBezTo>
                  <a:pt x="561" y="39"/>
                  <a:pt x="573" y="48"/>
                  <a:pt x="585" y="56"/>
                </a:cubicBezTo>
                <a:cubicBezTo>
                  <a:pt x="586" y="56"/>
                  <a:pt x="586" y="57"/>
                  <a:pt x="587" y="58"/>
                </a:cubicBezTo>
                <a:cubicBezTo>
                  <a:pt x="585" y="58"/>
                  <a:pt x="584" y="58"/>
                  <a:pt x="583" y="58"/>
                </a:cubicBezTo>
                <a:cubicBezTo>
                  <a:pt x="569" y="59"/>
                  <a:pt x="555" y="59"/>
                  <a:pt x="541" y="60"/>
                </a:cubicBezTo>
                <a:cubicBezTo>
                  <a:pt x="523" y="62"/>
                  <a:pt x="504" y="65"/>
                  <a:pt x="486" y="68"/>
                </a:cubicBezTo>
                <a:cubicBezTo>
                  <a:pt x="456" y="72"/>
                  <a:pt x="426" y="78"/>
                  <a:pt x="397" y="83"/>
                </a:cubicBezTo>
                <a:cubicBezTo>
                  <a:pt x="383" y="85"/>
                  <a:pt x="369" y="88"/>
                  <a:pt x="355" y="86"/>
                </a:cubicBezTo>
                <a:cubicBezTo>
                  <a:pt x="335" y="84"/>
                  <a:pt x="315" y="80"/>
                  <a:pt x="295" y="77"/>
                </a:cubicBezTo>
                <a:cubicBezTo>
                  <a:pt x="278" y="75"/>
                  <a:pt x="262" y="71"/>
                  <a:pt x="245" y="69"/>
                </a:cubicBezTo>
                <a:cubicBezTo>
                  <a:pt x="222" y="66"/>
                  <a:pt x="199" y="64"/>
                  <a:pt x="175" y="62"/>
                </a:cubicBezTo>
                <a:cubicBezTo>
                  <a:pt x="150" y="60"/>
                  <a:pt x="125" y="59"/>
                  <a:pt x="100" y="61"/>
                </a:cubicBezTo>
                <a:cubicBezTo>
                  <a:pt x="94" y="61"/>
                  <a:pt x="88" y="62"/>
                  <a:pt x="82" y="62"/>
                </a:cubicBezTo>
                <a:cubicBezTo>
                  <a:pt x="82" y="61"/>
                  <a:pt x="83" y="61"/>
                  <a:pt x="83" y="60"/>
                </a:cubicBezTo>
                <a:cubicBezTo>
                  <a:pt x="92" y="51"/>
                  <a:pt x="100" y="40"/>
                  <a:pt x="110" y="31"/>
                </a:cubicBezTo>
                <a:cubicBezTo>
                  <a:pt x="121" y="21"/>
                  <a:pt x="135" y="18"/>
                  <a:pt x="149" y="19"/>
                </a:cubicBezTo>
                <a:cubicBezTo>
                  <a:pt x="163" y="20"/>
                  <a:pt x="176" y="23"/>
                  <a:pt x="189" y="25"/>
                </a:cubicBezTo>
                <a:cubicBezTo>
                  <a:pt x="196" y="26"/>
                  <a:pt x="203" y="25"/>
                  <a:pt x="208" y="20"/>
                </a:cubicBezTo>
                <a:cubicBezTo>
                  <a:pt x="211" y="17"/>
                  <a:pt x="215" y="14"/>
                  <a:pt x="218" y="10"/>
                </a:cubicBezTo>
                <a:cubicBezTo>
                  <a:pt x="219" y="9"/>
                  <a:pt x="220" y="7"/>
                  <a:pt x="221" y="5"/>
                </a:cubicBezTo>
                <a:cubicBezTo>
                  <a:pt x="219" y="4"/>
                  <a:pt x="216" y="3"/>
                  <a:pt x="214" y="2"/>
                </a:cubicBezTo>
                <a:cubicBezTo>
                  <a:pt x="214" y="2"/>
                  <a:pt x="214" y="2"/>
                  <a:pt x="213" y="2"/>
                </a:cubicBezTo>
                <a:cubicBezTo>
                  <a:pt x="204" y="1"/>
                  <a:pt x="194" y="0"/>
                  <a:pt x="184" y="1"/>
                </a:cubicBezTo>
                <a:cubicBezTo>
                  <a:pt x="169" y="1"/>
                  <a:pt x="155" y="2"/>
                  <a:pt x="140" y="2"/>
                </a:cubicBezTo>
                <a:cubicBezTo>
                  <a:pt x="127" y="3"/>
                  <a:pt x="115" y="6"/>
                  <a:pt x="103" y="11"/>
                </a:cubicBezTo>
                <a:cubicBezTo>
                  <a:pt x="76" y="23"/>
                  <a:pt x="51" y="39"/>
                  <a:pt x="26" y="55"/>
                </a:cubicBezTo>
                <a:cubicBezTo>
                  <a:pt x="18" y="60"/>
                  <a:pt x="11" y="68"/>
                  <a:pt x="4" y="74"/>
                </a:cubicBezTo>
                <a:cubicBezTo>
                  <a:pt x="1" y="76"/>
                  <a:pt x="0" y="78"/>
                  <a:pt x="1" y="81"/>
                </a:cubicBezTo>
                <a:cubicBezTo>
                  <a:pt x="2" y="89"/>
                  <a:pt x="3" y="97"/>
                  <a:pt x="4" y="105"/>
                </a:cubicBezTo>
                <a:cubicBezTo>
                  <a:pt x="5" y="111"/>
                  <a:pt x="7" y="116"/>
                  <a:pt x="13" y="120"/>
                </a:cubicBezTo>
                <a:cubicBezTo>
                  <a:pt x="23" y="127"/>
                  <a:pt x="28" y="136"/>
                  <a:pt x="32" y="147"/>
                </a:cubicBezTo>
                <a:cubicBezTo>
                  <a:pt x="32" y="148"/>
                  <a:pt x="32" y="148"/>
                  <a:pt x="32" y="148"/>
                </a:cubicBezTo>
                <a:cubicBezTo>
                  <a:pt x="39" y="163"/>
                  <a:pt x="45" y="179"/>
                  <a:pt x="52" y="194"/>
                </a:cubicBezTo>
                <a:cubicBezTo>
                  <a:pt x="63" y="220"/>
                  <a:pt x="83" y="237"/>
                  <a:pt x="110" y="245"/>
                </a:cubicBezTo>
                <a:cubicBezTo>
                  <a:pt x="133" y="252"/>
                  <a:pt x="157" y="255"/>
                  <a:pt x="181" y="257"/>
                </a:cubicBezTo>
                <a:cubicBezTo>
                  <a:pt x="205" y="259"/>
                  <a:pt x="229" y="257"/>
                  <a:pt x="253" y="253"/>
                </a:cubicBezTo>
                <a:cubicBezTo>
                  <a:pt x="274" y="249"/>
                  <a:pt x="290" y="238"/>
                  <a:pt x="301" y="219"/>
                </a:cubicBezTo>
                <a:cubicBezTo>
                  <a:pt x="304" y="213"/>
                  <a:pt x="308" y="206"/>
                  <a:pt x="311" y="200"/>
                </a:cubicBezTo>
                <a:cubicBezTo>
                  <a:pt x="319" y="185"/>
                  <a:pt x="326" y="170"/>
                  <a:pt x="333" y="155"/>
                </a:cubicBezTo>
                <a:cubicBezTo>
                  <a:pt x="336" y="149"/>
                  <a:pt x="339" y="143"/>
                  <a:pt x="344" y="139"/>
                </a:cubicBezTo>
                <a:cubicBezTo>
                  <a:pt x="353" y="132"/>
                  <a:pt x="364" y="130"/>
                  <a:pt x="375" y="132"/>
                </a:cubicBezTo>
                <a:cubicBezTo>
                  <a:pt x="385" y="134"/>
                  <a:pt x="391" y="141"/>
                  <a:pt x="394" y="150"/>
                </a:cubicBezTo>
                <a:cubicBezTo>
                  <a:pt x="398" y="160"/>
                  <a:pt x="401" y="171"/>
                  <a:pt x="404" y="182"/>
                </a:cubicBezTo>
                <a:cubicBezTo>
                  <a:pt x="410" y="200"/>
                  <a:pt x="418" y="217"/>
                  <a:pt x="431" y="232"/>
                </a:cubicBezTo>
                <a:cubicBezTo>
                  <a:pt x="437" y="240"/>
                  <a:pt x="445" y="245"/>
                  <a:pt x="454" y="247"/>
                </a:cubicBezTo>
                <a:cubicBezTo>
                  <a:pt x="469" y="252"/>
                  <a:pt x="483" y="253"/>
                  <a:pt x="498" y="253"/>
                </a:cubicBezTo>
                <a:cubicBezTo>
                  <a:pt x="517" y="252"/>
                  <a:pt x="535" y="252"/>
                  <a:pt x="553" y="249"/>
                </a:cubicBezTo>
                <a:cubicBezTo>
                  <a:pt x="573" y="246"/>
                  <a:pt x="590" y="237"/>
                  <a:pt x="608" y="228"/>
                </a:cubicBezTo>
                <a:cubicBezTo>
                  <a:pt x="621" y="222"/>
                  <a:pt x="631" y="211"/>
                  <a:pt x="639" y="199"/>
                </a:cubicBezTo>
                <a:cubicBezTo>
                  <a:pt x="649" y="183"/>
                  <a:pt x="657" y="166"/>
                  <a:pt x="665" y="149"/>
                </a:cubicBezTo>
                <a:cubicBezTo>
                  <a:pt x="671" y="135"/>
                  <a:pt x="677" y="122"/>
                  <a:pt x="687" y="112"/>
                </a:cubicBezTo>
                <a:cubicBezTo>
                  <a:pt x="689" y="110"/>
                  <a:pt x="690" y="109"/>
                  <a:pt x="690" y="107"/>
                </a:cubicBezTo>
                <a:cubicBezTo>
                  <a:pt x="693" y="98"/>
                  <a:pt x="695" y="89"/>
                  <a:pt x="697" y="80"/>
                </a:cubicBezTo>
                <a:cubicBezTo>
                  <a:pt x="698" y="75"/>
                  <a:pt x="696" y="72"/>
                  <a:pt x="691" y="70"/>
                </a:cubicBezTo>
                <a:close/>
                <a:moveTo>
                  <a:pt x="477" y="15"/>
                </a:moveTo>
                <a:cubicBezTo>
                  <a:pt x="467" y="16"/>
                  <a:pt x="458" y="18"/>
                  <a:pt x="448" y="19"/>
                </a:cubicBezTo>
                <a:cubicBezTo>
                  <a:pt x="445" y="19"/>
                  <a:pt x="442" y="18"/>
                  <a:pt x="439" y="17"/>
                </a:cubicBezTo>
                <a:cubicBezTo>
                  <a:pt x="437" y="16"/>
                  <a:pt x="434" y="14"/>
                  <a:pt x="431" y="12"/>
                </a:cubicBezTo>
                <a:cubicBezTo>
                  <a:pt x="430" y="11"/>
                  <a:pt x="429" y="10"/>
                  <a:pt x="428" y="9"/>
                </a:cubicBezTo>
                <a:cubicBezTo>
                  <a:pt x="430" y="8"/>
                  <a:pt x="431" y="7"/>
                  <a:pt x="433" y="7"/>
                </a:cubicBezTo>
                <a:cubicBezTo>
                  <a:pt x="440" y="7"/>
                  <a:pt x="447" y="7"/>
                  <a:pt x="454" y="7"/>
                </a:cubicBezTo>
                <a:cubicBezTo>
                  <a:pt x="454" y="7"/>
                  <a:pt x="454" y="8"/>
                  <a:pt x="454" y="8"/>
                </a:cubicBezTo>
                <a:cubicBezTo>
                  <a:pt x="461" y="8"/>
                  <a:pt x="468" y="9"/>
                  <a:pt x="474" y="9"/>
                </a:cubicBezTo>
                <a:cubicBezTo>
                  <a:pt x="475" y="9"/>
                  <a:pt x="476" y="9"/>
                  <a:pt x="476" y="9"/>
                </a:cubicBezTo>
                <a:cubicBezTo>
                  <a:pt x="478" y="9"/>
                  <a:pt x="480" y="9"/>
                  <a:pt x="481" y="11"/>
                </a:cubicBezTo>
                <a:cubicBezTo>
                  <a:pt x="481" y="14"/>
                  <a:pt x="479" y="15"/>
                  <a:pt x="477" y="15"/>
                </a:cubicBezTo>
                <a:close/>
                <a:moveTo>
                  <a:pt x="169" y="9"/>
                </a:moveTo>
                <a:cubicBezTo>
                  <a:pt x="169" y="8"/>
                  <a:pt x="171" y="7"/>
                  <a:pt x="172" y="7"/>
                </a:cubicBezTo>
                <a:cubicBezTo>
                  <a:pt x="178" y="7"/>
                  <a:pt x="183" y="7"/>
                  <a:pt x="189" y="7"/>
                </a:cubicBezTo>
                <a:cubicBezTo>
                  <a:pt x="189" y="6"/>
                  <a:pt x="189" y="6"/>
                  <a:pt x="189" y="6"/>
                </a:cubicBezTo>
                <a:cubicBezTo>
                  <a:pt x="195" y="6"/>
                  <a:pt x="200" y="6"/>
                  <a:pt x="206" y="6"/>
                </a:cubicBezTo>
                <a:cubicBezTo>
                  <a:pt x="207" y="6"/>
                  <a:pt x="208" y="7"/>
                  <a:pt x="209" y="7"/>
                </a:cubicBezTo>
                <a:cubicBezTo>
                  <a:pt x="209" y="9"/>
                  <a:pt x="208" y="10"/>
                  <a:pt x="207" y="11"/>
                </a:cubicBezTo>
                <a:cubicBezTo>
                  <a:pt x="204" y="13"/>
                  <a:pt x="202" y="14"/>
                  <a:pt x="199" y="16"/>
                </a:cubicBezTo>
                <a:cubicBezTo>
                  <a:pt x="197" y="17"/>
                  <a:pt x="195" y="17"/>
                  <a:pt x="193" y="17"/>
                </a:cubicBezTo>
                <a:cubicBezTo>
                  <a:pt x="186" y="15"/>
                  <a:pt x="179" y="14"/>
                  <a:pt x="171" y="12"/>
                </a:cubicBezTo>
                <a:cubicBezTo>
                  <a:pt x="169" y="12"/>
                  <a:pt x="168" y="11"/>
                  <a:pt x="169" y="9"/>
                </a:cubicBezTo>
                <a:close/>
                <a:moveTo>
                  <a:pt x="316" y="137"/>
                </a:moveTo>
                <a:cubicBezTo>
                  <a:pt x="308" y="156"/>
                  <a:pt x="302" y="174"/>
                  <a:pt x="294" y="193"/>
                </a:cubicBezTo>
                <a:cubicBezTo>
                  <a:pt x="292" y="200"/>
                  <a:pt x="289" y="206"/>
                  <a:pt x="287" y="212"/>
                </a:cubicBezTo>
                <a:cubicBezTo>
                  <a:pt x="280" y="228"/>
                  <a:pt x="267" y="237"/>
                  <a:pt x="250" y="241"/>
                </a:cubicBezTo>
                <a:cubicBezTo>
                  <a:pt x="236" y="245"/>
                  <a:pt x="221" y="245"/>
                  <a:pt x="207" y="245"/>
                </a:cubicBezTo>
                <a:cubicBezTo>
                  <a:pt x="185" y="245"/>
                  <a:pt x="162" y="243"/>
                  <a:pt x="141" y="239"/>
                </a:cubicBezTo>
                <a:cubicBezTo>
                  <a:pt x="122" y="236"/>
                  <a:pt x="104" y="231"/>
                  <a:pt x="88" y="219"/>
                </a:cubicBezTo>
                <a:cubicBezTo>
                  <a:pt x="75" y="209"/>
                  <a:pt x="67" y="196"/>
                  <a:pt x="61" y="181"/>
                </a:cubicBezTo>
                <a:cubicBezTo>
                  <a:pt x="52" y="161"/>
                  <a:pt x="47" y="139"/>
                  <a:pt x="45" y="117"/>
                </a:cubicBezTo>
                <a:cubicBezTo>
                  <a:pt x="44" y="111"/>
                  <a:pt x="44" y="105"/>
                  <a:pt x="46" y="100"/>
                </a:cubicBezTo>
                <a:cubicBezTo>
                  <a:pt x="50" y="91"/>
                  <a:pt x="57" y="86"/>
                  <a:pt x="66" y="84"/>
                </a:cubicBezTo>
                <a:cubicBezTo>
                  <a:pt x="77" y="82"/>
                  <a:pt x="89" y="81"/>
                  <a:pt x="101" y="80"/>
                </a:cubicBezTo>
                <a:cubicBezTo>
                  <a:pt x="115" y="78"/>
                  <a:pt x="129" y="78"/>
                  <a:pt x="143" y="77"/>
                </a:cubicBezTo>
                <a:cubicBezTo>
                  <a:pt x="165" y="77"/>
                  <a:pt x="187" y="78"/>
                  <a:pt x="209" y="81"/>
                </a:cubicBezTo>
                <a:cubicBezTo>
                  <a:pt x="233" y="84"/>
                  <a:pt x="257" y="88"/>
                  <a:pt x="281" y="93"/>
                </a:cubicBezTo>
                <a:cubicBezTo>
                  <a:pt x="290" y="95"/>
                  <a:pt x="298" y="98"/>
                  <a:pt x="305" y="102"/>
                </a:cubicBezTo>
                <a:cubicBezTo>
                  <a:pt x="318" y="110"/>
                  <a:pt x="322" y="123"/>
                  <a:pt x="316" y="137"/>
                </a:cubicBezTo>
                <a:close/>
                <a:moveTo>
                  <a:pt x="654" y="128"/>
                </a:moveTo>
                <a:cubicBezTo>
                  <a:pt x="650" y="144"/>
                  <a:pt x="645" y="161"/>
                  <a:pt x="637" y="176"/>
                </a:cubicBezTo>
                <a:cubicBezTo>
                  <a:pt x="629" y="191"/>
                  <a:pt x="620" y="205"/>
                  <a:pt x="606" y="214"/>
                </a:cubicBezTo>
                <a:cubicBezTo>
                  <a:pt x="596" y="222"/>
                  <a:pt x="584" y="226"/>
                  <a:pt x="571" y="230"/>
                </a:cubicBezTo>
                <a:cubicBezTo>
                  <a:pt x="548" y="237"/>
                  <a:pt x="524" y="241"/>
                  <a:pt x="500" y="241"/>
                </a:cubicBezTo>
                <a:cubicBezTo>
                  <a:pt x="487" y="240"/>
                  <a:pt x="475" y="238"/>
                  <a:pt x="462" y="237"/>
                </a:cubicBezTo>
                <a:cubicBezTo>
                  <a:pt x="449" y="236"/>
                  <a:pt x="441" y="228"/>
                  <a:pt x="434" y="218"/>
                </a:cubicBezTo>
                <a:cubicBezTo>
                  <a:pt x="424" y="203"/>
                  <a:pt x="419" y="186"/>
                  <a:pt x="417" y="169"/>
                </a:cubicBezTo>
                <a:cubicBezTo>
                  <a:pt x="415" y="158"/>
                  <a:pt x="414" y="147"/>
                  <a:pt x="412" y="136"/>
                </a:cubicBezTo>
                <a:cubicBezTo>
                  <a:pt x="412" y="132"/>
                  <a:pt x="413" y="128"/>
                  <a:pt x="413" y="124"/>
                </a:cubicBezTo>
                <a:cubicBezTo>
                  <a:pt x="414" y="114"/>
                  <a:pt x="420" y="107"/>
                  <a:pt x="428" y="101"/>
                </a:cubicBezTo>
                <a:cubicBezTo>
                  <a:pt x="439" y="95"/>
                  <a:pt x="450" y="91"/>
                  <a:pt x="462" y="89"/>
                </a:cubicBezTo>
                <a:cubicBezTo>
                  <a:pt x="488" y="85"/>
                  <a:pt x="514" y="80"/>
                  <a:pt x="540" y="77"/>
                </a:cubicBezTo>
                <a:cubicBezTo>
                  <a:pt x="560" y="75"/>
                  <a:pt x="580" y="75"/>
                  <a:pt x="600" y="75"/>
                </a:cubicBezTo>
                <a:cubicBezTo>
                  <a:pt x="614" y="75"/>
                  <a:pt x="628" y="77"/>
                  <a:pt x="641" y="80"/>
                </a:cubicBezTo>
                <a:cubicBezTo>
                  <a:pt x="654" y="82"/>
                  <a:pt x="658" y="87"/>
                  <a:pt x="658" y="101"/>
                </a:cubicBezTo>
                <a:cubicBezTo>
                  <a:pt x="658" y="110"/>
                  <a:pt x="656" y="119"/>
                  <a:pt x="654" y="128"/>
                </a:cubicBezTo>
                <a:close/>
              </a:path>
            </a:pathLst>
          </a:custGeom>
          <a:solidFill>
            <a:srgbClr val="125AC4"/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20352" y="765569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EDC61A9-C04F-4671-B8D8-86744B395B7D}"/>
              </a:ext>
            </a:extLst>
          </p:cNvPr>
          <p:cNvGrpSpPr/>
          <p:nvPr/>
        </p:nvGrpSpPr>
        <p:grpSpPr>
          <a:xfrm>
            <a:off x="3741176" y="2237322"/>
            <a:ext cx="4709648" cy="3723835"/>
            <a:chOff x="2228055" y="1971102"/>
            <a:chExt cx="4575969" cy="3618138"/>
          </a:xfrm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27A1577B-1DF4-47FA-87F0-30DBCF738D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055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913381" y="1203"/>
                  </a:lnTo>
                  <a:lnTo>
                    <a:pt x="2053042" y="12022"/>
                  </a:lnTo>
                  <a:lnTo>
                    <a:pt x="2185723" y="30056"/>
                  </a:lnTo>
                  <a:lnTo>
                    <a:pt x="2312583" y="56506"/>
                  </a:lnTo>
                  <a:lnTo>
                    <a:pt x="2433624" y="88967"/>
                  </a:lnTo>
                  <a:lnTo>
                    <a:pt x="2545354" y="131046"/>
                  </a:lnTo>
                  <a:lnTo>
                    <a:pt x="2653593" y="176731"/>
                  </a:lnTo>
                  <a:lnTo>
                    <a:pt x="2752521" y="230833"/>
                  </a:lnTo>
                  <a:lnTo>
                    <a:pt x="2763561" y="238103"/>
                  </a:lnTo>
                  <a:lnTo>
                    <a:pt x="2764776" y="236609"/>
                  </a:lnTo>
                  <a:cubicBezTo>
                    <a:pt x="3318761" y="687035"/>
                    <a:pt x="3404939" y="1500322"/>
                    <a:pt x="2957653" y="2056846"/>
                  </a:cubicBezTo>
                  <a:lnTo>
                    <a:pt x="2794867" y="1926012"/>
                  </a:lnTo>
                  <a:cubicBezTo>
                    <a:pt x="3170184" y="1459033"/>
                    <a:pt x="3097872" y="776605"/>
                    <a:pt x="2633024" y="398652"/>
                  </a:cubicBezTo>
                  <a:lnTo>
                    <a:pt x="2635535" y="395564"/>
                  </a:lnTo>
                  <a:cubicBezTo>
                    <a:pt x="2458856" y="294299"/>
                    <a:pt x="2250796" y="159602"/>
                    <a:pt x="1912553" y="162771"/>
                  </a:cubicBezTo>
                  <a:cubicBezTo>
                    <a:pt x="1018501" y="171149"/>
                    <a:pt x="651082" y="745769"/>
                    <a:pt x="651082" y="1464934"/>
                  </a:cubicBezTo>
                  <a:cubicBezTo>
                    <a:pt x="651082" y="2065638"/>
                    <a:pt x="1045124" y="2571338"/>
                    <a:pt x="1581345" y="2720212"/>
                  </a:cubicBezTo>
                  <a:cubicBezTo>
                    <a:pt x="2189761" y="2865156"/>
                    <a:pt x="2916596" y="3085457"/>
                    <a:pt x="3019039" y="3381117"/>
                  </a:cubicBezTo>
                  <a:lnTo>
                    <a:pt x="3030682" y="3420409"/>
                  </a:lnTo>
                  <a:lnTo>
                    <a:pt x="3049304" y="3486532"/>
                  </a:lnTo>
                  <a:lnTo>
                    <a:pt x="3067926" y="3553859"/>
                  </a:lnTo>
                  <a:lnTo>
                    <a:pt x="3088874" y="3615173"/>
                  </a:lnTo>
                  <a:lnTo>
                    <a:pt x="3090086" y="3618138"/>
                  </a:lnTo>
                  <a:lnTo>
                    <a:pt x="1487028" y="3618138"/>
                  </a:lnTo>
                  <a:lnTo>
                    <a:pt x="1482754" y="3594736"/>
                  </a:lnTo>
                  <a:lnTo>
                    <a:pt x="1471115" y="3529813"/>
                  </a:lnTo>
                  <a:lnTo>
                    <a:pt x="1458312" y="3466094"/>
                  </a:lnTo>
                  <a:lnTo>
                    <a:pt x="1443182" y="3404780"/>
                  </a:lnTo>
                  <a:lnTo>
                    <a:pt x="1428052" y="3345869"/>
                  </a:lnTo>
                  <a:lnTo>
                    <a:pt x="1409430" y="3294173"/>
                  </a:lnTo>
                  <a:lnTo>
                    <a:pt x="1389645" y="3249689"/>
                  </a:lnTo>
                  <a:lnTo>
                    <a:pt x="1368696" y="3214824"/>
                  </a:lnTo>
                  <a:lnTo>
                    <a:pt x="1345419" y="3193183"/>
                  </a:lnTo>
                  <a:lnTo>
                    <a:pt x="1319814" y="3182363"/>
                  </a:lnTo>
                  <a:lnTo>
                    <a:pt x="1290717" y="3177554"/>
                  </a:lnTo>
                  <a:lnTo>
                    <a:pt x="1256965" y="3179958"/>
                  </a:lnTo>
                  <a:lnTo>
                    <a:pt x="1223213" y="3184767"/>
                  </a:lnTo>
                  <a:lnTo>
                    <a:pt x="1191790" y="3193183"/>
                  </a:lnTo>
                  <a:lnTo>
                    <a:pt x="1161529" y="3201598"/>
                  </a:lnTo>
                  <a:lnTo>
                    <a:pt x="1133597" y="3210015"/>
                  </a:lnTo>
                  <a:lnTo>
                    <a:pt x="1112647" y="3217228"/>
                  </a:lnTo>
                  <a:lnTo>
                    <a:pt x="1062602" y="3234059"/>
                  </a:lnTo>
                  <a:lnTo>
                    <a:pt x="1005573" y="3249689"/>
                  </a:lnTo>
                  <a:lnTo>
                    <a:pt x="941560" y="3262914"/>
                  </a:lnTo>
                  <a:lnTo>
                    <a:pt x="874056" y="3271330"/>
                  </a:lnTo>
                  <a:lnTo>
                    <a:pt x="806552" y="3278543"/>
                  </a:lnTo>
                  <a:lnTo>
                    <a:pt x="737886" y="3280948"/>
                  </a:lnTo>
                  <a:lnTo>
                    <a:pt x="672709" y="3276139"/>
                  </a:lnTo>
                  <a:lnTo>
                    <a:pt x="611025" y="3265318"/>
                  </a:lnTo>
                  <a:lnTo>
                    <a:pt x="577273" y="3256902"/>
                  </a:lnTo>
                  <a:lnTo>
                    <a:pt x="543521" y="3241274"/>
                  </a:lnTo>
                  <a:lnTo>
                    <a:pt x="509769" y="3223240"/>
                  </a:lnTo>
                  <a:lnTo>
                    <a:pt x="480674" y="3201598"/>
                  </a:lnTo>
                  <a:lnTo>
                    <a:pt x="450413" y="3175149"/>
                  </a:lnTo>
                  <a:lnTo>
                    <a:pt x="427136" y="3147498"/>
                  </a:lnTo>
                  <a:lnTo>
                    <a:pt x="410841" y="3112633"/>
                  </a:lnTo>
                  <a:lnTo>
                    <a:pt x="398039" y="3072958"/>
                  </a:lnTo>
                  <a:lnTo>
                    <a:pt x="393384" y="3029676"/>
                  </a:lnTo>
                  <a:lnTo>
                    <a:pt x="398039" y="2981586"/>
                  </a:lnTo>
                  <a:lnTo>
                    <a:pt x="403859" y="2947924"/>
                  </a:lnTo>
                  <a:lnTo>
                    <a:pt x="412006" y="2910653"/>
                  </a:lnTo>
                  <a:lnTo>
                    <a:pt x="421316" y="2872182"/>
                  </a:lnTo>
                  <a:lnTo>
                    <a:pt x="424808" y="2834911"/>
                  </a:lnTo>
                  <a:lnTo>
                    <a:pt x="424808" y="2795237"/>
                  </a:lnTo>
                  <a:lnTo>
                    <a:pt x="414333" y="2760372"/>
                  </a:lnTo>
                  <a:lnTo>
                    <a:pt x="403859" y="2741136"/>
                  </a:lnTo>
                  <a:lnTo>
                    <a:pt x="385236" y="2723102"/>
                  </a:lnTo>
                  <a:lnTo>
                    <a:pt x="365452" y="2709877"/>
                  </a:lnTo>
                  <a:lnTo>
                    <a:pt x="344502" y="2699057"/>
                  </a:lnTo>
                  <a:lnTo>
                    <a:pt x="323552" y="2683427"/>
                  </a:lnTo>
                  <a:lnTo>
                    <a:pt x="307259" y="2666596"/>
                  </a:lnTo>
                  <a:lnTo>
                    <a:pt x="294455" y="2644956"/>
                  </a:lnTo>
                  <a:lnTo>
                    <a:pt x="289800" y="2620911"/>
                  </a:lnTo>
                  <a:lnTo>
                    <a:pt x="292128" y="2596866"/>
                  </a:lnTo>
                  <a:lnTo>
                    <a:pt x="300275" y="2574023"/>
                  </a:lnTo>
                  <a:lnTo>
                    <a:pt x="310750" y="2554786"/>
                  </a:lnTo>
                  <a:lnTo>
                    <a:pt x="317733" y="2535551"/>
                  </a:lnTo>
                  <a:lnTo>
                    <a:pt x="283982" y="2511505"/>
                  </a:lnTo>
                  <a:lnTo>
                    <a:pt x="260703" y="2487461"/>
                  </a:lnTo>
                  <a:lnTo>
                    <a:pt x="247901" y="2463416"/>
                  </a:lnTo>
                  <a:lnTo>
                    <a:pt x="245574" y="2436966"/>
                  </a:lnTo>
                  <a:lnTo>
                    <a:pt x="249066" y="2412922"/>
                  </a:lnTo>
                  <a:lnTo>
                    <a:pt x="258376" y="2386471"/>
                  </a:lnTo>
                  <a:lnTo>
                    <a:pt x="271178" y="2360023"/>
                  </a:lnTo>
                  <a:lnTo>
                    <a:pt x="285145" y="2333572"/>
                  </a:lnTo>
                  <a:lnTo>
                    <a:pt x="297948" y="2305921"/>
                  </a:lnTo>
                  <a:lnTo>
                    <a:pt x="310750" y="2279471"/>
                  </a:lnTo>
                  <a:lnTo>
                    <a:pt x="317733" y="2250617"/>
                  </a:lnTo>
                  <a:lnTo>
                    <a:pt x="294455" y="2228976"/>
                  </a:lnTo>
                  <a:lnTo>
                    <a:pt x="261868" y="2212145"/>
                  </a:lnTo>
                  <a:lnTo>
                    <a:pt x="225789" y="2196515"/>
                  </a:lnTo>
                  <a:lnTo>
                    <a:pt x="188545" y="2183290"/>
                  </a:lnTo>
                  <a:lnTo>
                    <a:pt x="150138" y="2170066"/>
                  </a:lnTo>
                  <a:lnTo>
                    <a:pt x="111731" y="2156841"/>
                  </a:lnTo>
                  <a:lnTo>
                    <a:pt x="75651" y="2141212"/>
                  </a:lnTo>
                  <a:lnTo>
                    <a:pt x="46554" y="2124381"/>
                  </a:lnTo>
                  <a:lnTo>
                    <a:pt x="20950" y="2100335"/>
                  </a:lnTo>
                  <a:lnTo>
                    <a:pt x="5820" y="2071482"/>
                  </a:lnTo>
                  <a:lnTo>
                    <a:pt x="0" y="2041425"/>
                  </a:lnTo>
                  <a:lnTo>
                    <a:pt x="4656" y="2012571"/>
                  </a:lnTo>
                  <a:lnTo>
                    <a:pt x="15130" y="1986122"/>
                  </a:lnTo>
                  <a:lnTo>
                    <a:pt x="31424" y="1964481"/>
                  </a:lnTo>
                  <a:lnTo>
                    <a:pt x="51209" y="1942841"/>
                  </a:lnTo>
                  <a:lnTo>
                    <a:pt x="69831" y="1924807"/>
                  </a:lnTo>
                  <a:lnTo>
                    <a:pt x="84961" y="1910380"/>
                  </a:lnTo>
                  <a:lnTo>
                    <a:pt x="129188" y="1857481"/>
                  </a:lnTo>
                  <a:lnTo>
                    <a:pt x="175742" y="1809391"/>
                  </a:lnTo>
                  <a:lnTo>
                    <a:pt x="222297" y="1761301"/>
                  </a:lnTo>
                  <a:lnTo>
                    <a:pt x="266523" y="1708402"/>
                  </a:lnTo>
                  <a:lnTo>
                    <a:pt x="308423" y="1656704"/>
                  </a:lnTo>
                  <a:lnTo>
                    <a:pt x="346829" y="1597795"/>
                  </a:lnTo>
                  <a:lnTo>
                    <a:pt x="378254" y="1534075"/>
                  </a:lnTo>
                  <a:lnTo>
                    <a:pt x="395711" y="1481176"/>
                  </a:lnTo>
                  <a:lnTo>
                    <a:pt x="401531" y="1429479"/>
                  </a:lnTo>
                  <a:lnTo>
                    <a:pt x="401531" y="1374175"/>
                  </a:lnTo>
                  <a:cubicBezTo>
                    <a:pt x="401143" y="1354538"/>
                    <a:pt x="400754" y="1334901"/>
                    <a:pt x="400367" y="1315264"/>
                  </a:cubicBezTo>
                  <a:lnTo>
                    <a:pt x="398039" y="1256355"/>
                  </a:lnTo>
                  <a:lnTo>
                    <a:pt x="400367" y="1192635"/>
                  </a:lnTo>
                  <a:lnTo>
                    <a:pt x="406186" y="1125309"/>
                  </a:lnTo>
                  <a:lnTo>
                    <a:pt x="471362" y="847589"/>
                  </a:lnTo>
                  <a:lnTo>
                    <a:pt x="512097" y="746600"/>
                  </a:lnTo>
                  <a:lnTo>
                    <a:pt x="560979" y="652824"/>
                  </a:lnTo>
                  <a:lnTo>
                    <a:pt x="618008" y="565059"/>
                  </a:lnTo>
                  <a:lnTo>
                    <a:pt x="683184" y="482103"/>
                  </a:lnTo>
                  <a:lnTo>
                    <a:pt x="755343" y="406361"/>
                  </a:lnTo>
                  <a:lnTo>
                    <a:pt x="833322" y="336631"/>
                  </a:lnTo>
                  <a:lnTo>
                    <a:pt x="918283" y="272912"/>
                  </a:lnTo>
                  <a:lnTo>
                    <a:pt x="1006736" y="216405"/>
                  </a:lnTo>
                  <a:lnTo>
                    <a:pt x="1102172" y="165911"/>
                  </a:lnTo>
                  <a:lnTo>
                    <a:pt x="1199936" y="123832"/>
                  </a:lnTo>
                  <a:lnTo>
                    <a:pt x="1298864" y="86563"/>
                  </a:lnTo>
                  <a:lnTo>
                    <a:pt x="1631727" y="108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EFABD66-D134-4EF4-89EC-A6C2E27D48A6}"/>
                </a:ext>
              </a:extLst>
            </p:cNvPr>
            <p:cNvGrpSpPr/>
            <p:nvPr/>
          </p:nvGrpSpPr>
          <p:grpSpPr>
            <a:xfrm>
              <a:off x="4023554" y="4019367"/>
              <a:ext cx="1008112" cy="734938"/>
              <a:chOff x="3509379" y="4293096"/>
              <a:chExt cx="1008112" cy="734938"/>
            </a:xfrm>
          </p:grpSpPr>
          <p:sp>
            <p:nvSpPr>
              <p:cNvPr id="7" name="Rounded Rectangle 10">
                <a:extLst>
                  <a:ext uri="{FF2B5EF4-FFF2-40B4-BE49-F238E27FC236}">
                    <a16:creationId xmlns:a16="http://schemas.microsoft.com/office/drawing/2014/main" id="{C675D221-8905-40E2-8D19-8A1D86331146}"/>
                  </a:ext>
                </a:extLst>
              </p:cNvPr>
              <p:cNvSpPr/>
              <p:nvPr/>
            </p:nvSpPr>
            <p:spPr>
              <a:xfrm>
                <a:off x="3509379" y="4293096"/>
                <a:ext cx="1008112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Rounded Rectangle 13">
                <a:extLst>
                  <a:ext uri="{FF2B5EF4-FFF2-40B4-BE49-F238E27FC236}">
                    <a16:creationId xmlns:a16="http://schemas.microsoft.com/office/drawing/2014/main" id="{DFBA10B9-A7B7-4528-8BD0-B1D0DB106895}"/>
                  </a:ext>
                </a:extLst>
              </p:cNvPr>
              <p:cNvSpPr/>
              <p:nvPr/>
            </p:nvSpPr>
            <p:spPr>
              <a:xfrm>
                <a:off x="3581435" y="4537695"/>
                <a:ext cx="864000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Chord 8">
                <a:extLst>
                  <a:ext uri="{FF2B5EF4-FFF2-40B4-BE49-F238E27FC236}">
                    <a16:creationId xmlns:a16="http://schemas.microsoft.com/office/drawing/2014/main" id="{2A9DD5CD-0E35-46BF-8856-D30D1C0A7717}"/>
                  </a:ext>
                </a:extLst>
              </p:cNvPr>
              <p:cNvSpPr/>
              <p:nvPr/>
            </p:nvSpPr>
            <p:spPr>
              <a:xfrm>
                <a:off x="3766973" y="4535109"/>
                <a:ext cx="492925" cy="492925"/>
              </a:xfrm>
              <a:prstGeom prst="chord">
                <a:avLst>
                  <a:gd name="adj1" fmla="val 21471232"/>
                  <a:gd name="adj2" fmla="val 10878117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9940D5AC-8F77-4C44-A4DD-DFA33C496FF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560064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631727" y="10821"/>
                  </a:lnTo>
                  <a:lnTo>
                    <a:pt x="1298864" y="86563"/>
                  </a:lnTo>
                  <a:lnTo>
                    <a:pt x="1199936" y="123832"/>
                  </a:lnTo>
                  <a:lnTo>
                    <a:pt x="1102172" y="165911"/>
                  </a:lnTo>
                  <a:lnTo>
                    <a:pt x="1006736" y="216405"/>
                  </a:lnTo>
                  <a:lnTo>
                    <a:pt x="918283" y="272912"/>
                  </a:lnTo>
                  <a:lnTo>
                    <a:pt x="833322" y="336631"/>
                  </a:lnTo>
                  <a:lnTo>
                    <a:pt x="755343" y="406361"/>
                  </a:lnTo>
                  <a:lnTo>
                    <a:pt x="683184" y="482103"/>
                  </a:lnTo>
                  <a:lnTo>
                    <a:pt x="618008" y="565059"/>
                  </a:lnTo>
                  <a:lnTo>
                    <a:pt x="560979" y="652824"/>
                  </a:lnTo>
                  <a:lnTo>
                    <a:pt x="512097" y="746600"/>
                  </a:lnTo>
                  <a:lnTo>
                    <a:pt x="471362" y="847589"/>
                  </a:lnTo>
                  <a:lnTo>
                    <a:pt x="406186" y="1125309"/>
                  </a:lnTo>
                  <a:lnTo>
                    <a:pt x="400367" y="1192635"/>
                  </a:lnTo>
                  <a:lnTo>
                    <a:pt x="398039" y="1256355"/>
                  </a:lnTo>
                  <a:lnTo>
                    <a:pt x="400367" y="1315264"/>
                  </a:lnTo>
                  <a:cubicBezTo>
                    <a:pt x="400754" y="1334901"/>
                    <a:pt x="401143" y="1354538"/>
                    <a:pt x="401531" y="1374175"/>
                  </a:cubicBezTo>
                  <a:lnTo>
                    <a:pt x="401531" y="1429479"/>
                  </a:lnTo>
                  <a:lnTo>
                    <a:pt x="395711" y="1481176"/>
                  </a:lnTo>
                  <a:lnTo>
                    <a:pt x="378254" y="1534075"/>
                  </a:lnTo>
                  <a:lnTo>
                    <a:pt x="346829" y="1597795"/>
                  </a:lnTo>
                  <a:lnTo>
                    <a:pt x="308423" y="1656704"/>
                  </a:lnTo>
                  <a:lnTo>
                    <a:pt x="266523" y="1708402"/>
                  </a:lnTo>
                  <a:lnTo>
                    <a:pt x="222297" y="1761301"/>
                  </a:lnTo>
                  <a:lnTo>
                    <a:pt x="175742" y="1809391"/>
                  </a:lnTo>
                  <a:lnTo>
                    <a:pt x="129188" y="1857481"/>
                  </a:lnTo>
                  <a:lnTo>
                    <a:pt x="84961" y="1910380"/>
                  </a:lnTo>
                  <a:lnTo>
                    <a:pt x="69831" y="1924807"/>
                  </a:lnTo>
                  <a:lnTo>
                    <a:pt x="51209" y="1942841"/>
                  </a:lnTo>
                  <a:lnTo>
                    <a:pt x="31424" y="1964481"/>
                  </a:lnTo>
                  <a:lnTo>
                    <a:pt x="15130" y="1986122"/>
                  </a:lnTo>
                  <a:lnTo>
                    <a:pt x="4656" y="2012571"/>
                  </a:lnTo>
                  <a:lnTo>
                    <a:pt x="0" y="2041425"/>
                  </a:lnTo>
                  <a:lnTo>
                    <a:pt x="5820" y="2071482"/>
                  </a:lnTo>
                  <a:lnTo>
                    <a:pt x="20950" y="2100335"/>
                  </a:lnTo>
                  <a:lnTo>
                    <a:pt x="46554" y="2124381"/>
                  </a:lnTo>
                  <a:lnTo>
                    <a:pt x="75651" y="2141212"/>
                  </a:lnTo>
                  <a:lnTo>
                    <a:pt x="111731" y="2156841"/>
                  </a:lnTo>
                  <a:lnTo>
                    <a:pt x="150138" y="2170066"/>
                  </a:lnTo>
                  <a:lnTo>
                    <a:pt x="188545" y="2183290"/>
                  </a:lnTo>
                  <a:lnTo>
                    <a:pt x="225789" y="2196515"/>
                  </a:lnTo>
                  <a:lnTo>
                    <a:pt x="261868" y="2212145"/>
                  </a:lnTo>
                  <a:lnTo>
                    <a:pt x="294455" y="2228976"/>
                  </a:lnTo>
                  <a:lnTo>
                    <a:pt x="317733" y="2250617"/>
                  </a:lnTo>
                  <a:lnTo>
                    <a:pt x="310750" y="2279471"/>
                  </a:lnTo>
                  <a:lnTo>
                    <a:pt x="297948" y="2305921"/>
                  </a:lnTo>
                  <a:lnTo>
                    <a:pt x="285145" y="2333572"/>
                  </a:lnTo>
                  <a:lnTo>
                    <a:pt x="271178" y="2360023"/>
                  </a:lnTo>
                  <a:lnTo>
                    <a:pt x="258376" y="2386471"/>
                  </a:lnTo>
                  <a:lnTo>
                    <a:pt x="249066" y="2412922"/>
                  </a:lnTo>
                  <a:lnTo>
                    <a:pt x="245574" y="2436966"/>
                  </a:lnTo>
                  <a:lnTo>
                    <a:pt x="247901" y="2463416"/>
                  </a:lnTo>
                  <a:lnTo>
                    <a:pt x="260703" y="2487461"/>
                  </a:lnTo>
                  <a:lnTo>
                    <a:pt x="283982" y="2511505"/>
                  </a:lnTo>
                  <a:lnTo>
                    <a:pt x="317733" y="2535551"/>
                  </a:lnTo>
                  <a:lnTo>
                    <a:pt x="310750" y="2554786"/>
                  </a:lnTo>
                  <a:lnTo>
                    <a:pt x="300275" y="2574023"/>
                  </a:lnTo>
                  <a:lnTo>
                    <a:pt x="292128" y="2596866"/>
                  </a:lnTo>
                  <a:lnTo>
                    <a:pt x="289800" y="2620911"/>
                  </a:lnTo>
                  <a:lnTo>
                    <a:pt x="294455" y="2644956"/>
                  </a:lnTo>
                  <a:lnTo>
                    <a:pt x="307259" y="2666596"/>
                  </a:lnTo>
                  <a:lnTo>
                    <a:pt x="323552" y="2683427"/>
                  </a:lnTo>
                  <a:lnTo>
                    <a:pt x="344502" y="2699057"/>
                  </a:lnTo>
                  <a:lnTo>
                    <a:pt x="365452" y="2709877"/>
                  </a:lnTo>
                  <a:lnTo>
                    <a:pt x="385236" y="2723102"/>
                  </a:lnTo>
                  <a:lnTo>
                    <a:pt x="403859" y="2741136"/>
                  </a:lnTo>
                  <a:lnTo>
                    <a:pt x="414333" y="2760372"/>
                  </a:lnTo>
                  <a:lnTo>
                    <a:pt x="424808" y="2795237"/>
                  </a:lnTo>
                  <a:lnTo>
                    <a:pt x="424808" y="2834911"/>
                  </a:lnTo>
                  <a:lnTo>
                    <a:pt x="421316" y="2872182"/>
                  </a:lnTo>
                  <a:lnTo>
                    <a:pt x="412006" y="2910653"/>
                  </a:lnTo>
                  <a:lnTo>
                    <a:pt x="403859" y="2947924"/>
                  </a:lnTo>
                  <a:lnTo>
                    <a:pt x="398039" y="2981586"/>
                  </a:lnTo>
                  <a:lnTo>
                    <a:pt x="393384" y="3029676"/>
                  </a:lnTo>
                  <a:lnTo>
                    <a:pt x="398039" y="3072958"/>
                  </a:lnTo>
                  <a:lnTo>
                    <a:pt x="410841" y="3112633"/>
                  </a:lnTo>
                  <a:lnTo>
                    <a:pt x="427136" y="3147498"/>
                  </a:lnTo>
                  <a:lnTo>
                    <a:pt x="450413" y="3175149"/>
                  </a:lnTo>
                  <a:lnTo>
                    <a:pt x="480674" y="3201598"/>
                  </a:lnTo>
                  <a:lnTo>
                    <a:pt x="509769" y="3223240"/>
                  </a:lnTo>
                  <a:lnTo>
                    <a:pt x="543521" y="3241274"/>
                  </a:lnTo>
                  <a:lnTo>
                    <a:pt x="577273" y="3256902"/>
                  </a:lnTo>
                  <a:lnTo>
                    <a:pt x="611025" y="3265318"/>
                  </a:lnTo>
                  <a:lnTo>
                    <a:pt x="672709" y="3276139"/>
                  </a:lnTo>
                  <a:lnTo>
                    <a:pt x="737886" y="3280948"/>
                  </a:lnTo>
                  <a:lnTo>
                    <a:pt x="806552" y="3278543"/>
                  </a:lnTo>
                  <a:lnTo>
                    <a:pt x="874056" y="3271330"/>
                  </a:lnTo>
                  <a:lnTo>
                    <a:pt x="941560" y="3262914"/>
                  </a:lnTo>
                  <a:lnTo>
                    <a:pt x="1005573" y="3249689"/>
                  </a:lnTo>
                  <a:lnTo>
                    <a:pt x="1062602" y="3234059"/>
                  </a:lnTo>
                  <a:lnTo>
                    <a:pt x="1112647" y="3217228"/>
                  </a:lnTo>
                  <a:lnTo>
                    <a:pt x="1133597" y="3210015"/>
                  </a:lnTo>
                  <a:lnTo>
                    <a:pt x="1161529" y="3201598"/>
                  </a:lnTo>
                  <a:lnTo>
                    <a:pt x="1191790" y="3193183"/>
                  </a:lnTo>
                  <a:lnTo>
                    <a:pt x="1223213" y="3184767"/>
                  </a:lnTo>
                  <a:lnTo>
                    <a:pt x="1256965" y="3179958"/>
                  </a:lnTo>
                  <a:lnTo>
                    <a:pt x="1290717" y="3177554"/>
                  </a:lnTo>
                  <a:lnTo>
                    <a:pt x="1319814" y="3182363"/>
                  </a:lnTo>
                  <a:lnTo>
                    <a:pt x="1345419" y="3193183"/>
                  </a:lnTo>
                  <a:lnTo>
                    <a:pt x="1368696" y="3214824"/>
                  </a:lnTo>
                  <a:lnTo>
                    <a:pt x="1389645" y="3249689"/>
                  </a:lnTo>
                  <a:lnTo>
                    <a:pt x="1409430" y="3294173"/>
                  </a:lnTo>
                  <a:lnTo>
                    <a:pt x="1428052" y="3345869"/>
                  </a:lnTo>
                  <a:lnTo>
                    <a:pt x="1443182" y="3404780"/>
                  </a:lnTo>
                  <a:lnTo>
                    <a:pt x="1458312" y="3466094"/>
                  </a:lnTo>
                  <a:lnTo>
                    <a:pt x="1471115" y="3529813"/>
                  </a:lnTo>
                  <a:lnTo>
                    <a:pt x="1482754" y="3594736"/>
                  </a:lnTo>
                  <a:lnTo>
                    <a:pt x="1487029" y="3618138"/>
                  </a:lnTo>
                  <a:lnTo>
                    <a:pt x="3090086" y="3618138"/>
                  </a:lnTo>
                  <a:lnTo>
                    <a:pt x="3088874" y="3615173"/>
                  </a:lnTo>
                  <a:lnTo>
                    <a:pt x="3067926" y="3553859"/>
                  </a:lnTo>
                  <a:lnTo>
                    <a:pt x="3049304" y="3486532"/>
                  </a:lnTo>
                  <a:lnTo>
                    <a:pt x="3030682" y="3420409"/>
                  </a:lnTo>
                  <a:lnTo>
                    <a:pt x="3019039" y="3381117"/>
                  </a:lnTo>
                  <a:cubicBezTo>
                    <a:pt x="2916596" y="3085457"/>
                    <a:pt x="2189761" y="2865156"/>
                    <a:pt x="1581345" y="2720212"/>
                  </a:cubicBezTo>
                  <a:cubicBezTo>
                    <a:pt x="1045124" y="2571338"/>
                    <a:pt x="651082" y="2065638"/>
                    <a:pt x="651082" y="1464934"/>
                  </a:cubicBezTo>
                  <a:cubicBezTo>
                    <a:pt x="651082" y="745769"/>
                    <a:pt x="1018501" y="171149"/>
                    <a:pt x="1912553" y="162771"/>
                  </a:cubicBezTo>
                  <a:cubicBezTo>
                    <a:pt x="2250796" y="159602"/>
                    <a:pt x="2458856" y="294299"/>
                    <a:pt x="2635535" y="395564"/>
                  </a:cubicBezTo>
                  <a:lnTo>
                    <a:pt x="2633024" y="398652"/>
                  </a:lnTo>
                  <a:cubicBezTo>
                    <a:pt x="3097872" y="776605"/>
                    <a:pt x="3170184" y="1459033"/>
                    <a:pt x="2794867" y="1926012"/>
                  </a:cubicBezTo>
                  <a:lnTo>
                    <a:pt x="2957653" y="2056846"/>
                  </a:lnTo>
                  <a:cubicBezTo>
                    <a:pt x="3404939" y="1500322"/>
                    <a:pt x="3318761" y="687035"/>
                    <a:pt x="2764776" y="236609"/>
                  </a:cubicBezTo>
                  <a:lnTo>
                    <a:pt x="2763561" y="238103"/>
                  </a:lnTo>
                  <a:lnTo>
                    <a:pt x="2752521" y="230833"/>
                  </a:lnTo>
                  <a:lnTo>
                    <a:pt x="2653593" y="176731"/>
                  </a:lnTo>
                  <a:lnTo>
                    <a:pt x="2545354" y="131046"/>
                  </a:lnTo>
                  <a:lnTo>
                    <a:pt x="2433624" y="88967"/>
                  </a:lnTo>
                  <a:lnTo>
                    <a:pt x="2312583" y="56506"/>
                  </a:lnTo>
                  <a:lnTo>
                    <a:pt x="2185723" y="30056"/>
                  </a:lnTo>
                  <a:lnTo>
                    <a:pt x="2053042" y="12022"/>
                  </a:lnTo>
                  <a:lnTo>
                    <a:pt x="1913381" y="120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70AA8B0-D317-4EAF-B258-55E0D41EA06D}"/>
              </a:ext>
            </a:extLst>
          </p:cNvPr>
          <p:cNvGrpSpPr/>
          <p:nvPr/>
        </p:nvGrpSpPr>
        <p:grpSpPr>
          <a:xfrm>
            <a:off x="8743953" y="2632016"/>
            <a:ext cx="2654101" cy="1056545"/>
            <a:chOff x="-475010" y="1114178"/>
            <a:chExt cx="4241713" cy="10565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9061B4-3393-40DD-B1A3-9994D85C93CE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57779DE-A78D-4D84-9071-1C33FC615C9A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D606448-D792-47F4-9B0D-ACF55E600AD3}"/>
              </a:ext>
            </a:extLst>
          </p:cNvPr>
          <p:cNvSpPr/>
          <p:nvPr/>
        </p:nvSpPr>
        <p:spPr>
          <a:xfrm>
            <a:off x="9761526" y="1963481"/>
            <a:ext cx="622189" cy="622189"/>
          </a:xfrm>
          <a:prstGeom prst="round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E59987A-96B3-401F-ABD0-E14D70DD8445}"/>
              </a:ext>
            </a:extLst>
          </p:cNvPr>
          <p:cNvGrpSpPr/>
          <p:nvPr/>
        </p:nvGrpSpPr>
        <p:grpSpPr>
          <a:xfrm>
            <a:off x="8743953" y="5160827"/>
            <a:ext cx="2654101" cy="1056545"/>
            <a:chOff x="-475010" y="1114178"/>
            <a:chExt cx="4241713" cy="105654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9CADF53-26DF-429F-A603-452EA222A7BF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27A7590-01D6-425C-8EDF-1D91784B8521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E6B1666-9FF1-4BEE-8FA1-47F152762AE2}"/>
              </a:ext>
            </a:extLst>
          </p:cNvPr>
          <p:cNvSpPr/>
          <p:nvPr/>
        </p:nvSpPr>
        <p:spPr>
          <a:xfrm>
            <a:off x="9761526" y="4492292"/>
            <a:ext cx="622189" cy="622189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4DD5D23-671C-42C2-997B-D59A6A3EABD2}"/>
              </a:ext>
            </a:extLst>
          </p:cNvPr>
          <p:cNvGrpSpPr/>
          <p:nvPr/>
        </p:nvGrpSpPr>
        <p:grpSpPr>
          <a:xfrm>
            <a:off x="840558" y="2640908"/>
            <a:ext cx="2654101" cy="1056545"/>
            <a:chOff x="-475010" y="1114178"/>
            <a:chExt cx="4241713" cy="105654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5FA2FD5-E65E-455A-8C02-FD71BAD9E1E6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5124835-ABEC-4B6D-9045-E6E8975C5BD6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9ECB972-3728-4D5F-86D9-BC249C1A86E4}"/>
              </a:ext>
            </a:extLst>
          </p:cNvPr>
          <p:cNvSpPr/>
          <p:nvPr/>
        </p:nvSpPr>
        <p:spPr>
          <a:xfrm>
            <a:off x="1858132" y="1972373"/>
            <a:ext cx="622189" cy="622189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DD77BEB-2373-4390-A030-9EE778898979}"/>
              </a:ext>
            </a:extLst>
          </p:cNvPr>
          <p:cNvGrpSpPr/>
          <p:nvPr/>
        </p:nvGrpSpPr>
        <p:grpSpPr>
          <a:xfrm>
            <a:off x="840558" y="5169720"/>
            <a:ext cx="2654101" cy="1056545"/>
            <a:chOff x="-475010" y="1114178"/>
            <a:chExt cx="4241713" cy="10565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6F8FC50-7602-4E81-A8C2-79165DE26F0A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7653B04-6DE6-4077-8B7C-C1327D34499C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BD69EEF-801A-455C-8A33-8FE83526E3BE}"/>
              </a:ext>
            </a:extLst>
          </p:cNvPr>
          <p:cNvSpPr/>
          <p:nvPr/>
        </p:nvSpPr>
        <p:spPr>
          <a:xfrm>
            <a:off x="1858132" y="4501185"/>
            <a:ext cx="622189" cy="622189"/>
          </a:xfrm>
          <a:prstGeom prst="round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Pie 2">
            <a:extLst>
              <a:ext uri="{FF2B5EF4-FFF2-40B4-BE49-F238E27FC236}">
                <a16:creationId xmlns:a16="http://schemas.microsoft.com/office/drawing/2014/main" id="{3A6B6CCC-8314-492C-8EAC-33CF7EABED14}"/>
              </a:ext>
            </a:extLst>
          </p:cNvPr>
          <p:cNvSpPr/>
          <p:nvPr/>
        </p:nvSpPr>
        <p:spPr>
          <a:xfrm>
            <a:off x="9910595" y="4637842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0" name="Graphic 33">
            <a:extLst>
              <a:ext uri="{FF2B5EF4-FFF2-40B4-BE49-F238E27FC236}">
                <a16:creationId xmlns:a16="http://schemas.microsoft.com/office/drawing/2014/main" id="{309F74BD-CE85-4FE4-8810-1EDAB03B9F39}"/>
              </a:ext>
            </a:extLst>
          </p:cNvPr>
          <p:cNvGrpSpPr/>
          <p:nvPr/>
        </p:nvGrpSpPr>
        <p:grpSpPr>
          <a:xfrm>
            <a:off x="5396784" y="2909081"/>
            <a:ext cx="1364502" cy="1261798"/>
            <a:chOff x="7424910" y="2405641"/>
            <a:chExt cx="1771650" cy="1638300"/>
          </a:xfrm>
          <a:solidFill>
            <a:schemeClr val="accent2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5B3C51B-C42C-4B78-B151-10459C597F2A}"/>
                </a:ext>
              </a:extLst>
            </p:cNvPr>
            <p:cNvSpPr/>
            <p:nvPr/>
          </p:nvSpPr>
          <p:spPr>
            <a:xfrm>
              <a:off x="7417766" y="2398092"/>
              <a:ext cx="885825" cy="1647825"/>
            </a:xfrm>
            <a:custGeom>
              <a:avLst/>
              <a:gdLst>
                <a:gd name="connsiteX0" fmla="*/ 749141 w 885825"/>
                <a:gd name="connsiteY0" fmla="*/ 1281042 h 1647825"/>
                <a:gd name="connsiteX1" fmla="*/ 858679 w 885825"/>
                <a:gd name="connsiteY1" fmla="*/ 1312474 h 1647825"/>
                <a:gd name="connsiteX2" fmla="*/ 858679 w 885825"/>
                <a:gd name="connsiteY2" fmla="*/ 1287709 h 1647825"/>
                <a:gd name="connsiteX3" fmla="*/ 861536 w 885825"/>
                <a:gd name="connsiteY3" fmla="*/ 1006722 h 1647825"/>
                <a:gd name="connsiteX4" fmla="*/ 855821 w 885825"/>
                <a:gd name="connsiteY4" fmla="*/ 975289 h 1647825"/>
                <a:gd name="connsiteX5" fmla="*/ 791051 w 885825"/>
                <a:gd name="connsiteY5" fmla="*/ 885754 h 1647825"/>
                <a:gd name="connsiteX6" fmla="*/ 770096 w 885825"/>
                <a:gd name="connsiteY6" fmla="*/ 880039 h 1647825"/>
                <a:gd name="connsiteX7" fmla="*/ 745331 w 885825"/>
                <a:gd name="connsiteY7" fmla="*/ 880039 h 1647825"/>
                <a:gd name="connsiteX8" fmla="*/ 718661 w 885825"/>
                <a:gd name="connsiteY8" fmla="*/ 884802 h 1647825"/>
                <a:gd name="connsiteX9" fmla="*/ 630079 w 885825"/>
                <a:gd name="connsiteY9" fmla="*/ 1042917 h 1647825"/>
                <a:gd name="connsiteX10" fmla="*/ 618649 w 885825"/>
                <a:gd name="connsiteY10" fmla="*/ 1060062 h 1647825"/>
                <a:gd name="connsiteX11" fmla="*/ 604361 w 885825"/>
                <a:gd name="connsiteY11" fmla="*/ 1049584 h 1647825"/>
                <a:gd name="connsiteX12" fmla="*/ 711041 w 885825"/>
                <a:gd name="connsiteY12" fmla="*/ 859084 h 1647825"/>
                <a:gd name="connsiteX13" fmla="*/ 737711 w 885825"/>
                <a:gd name="connsiteY13" fmla="*/ 854322 h 1647825"/>
                <a:gd name="connsiteX14" fmla="*/ 768191 w 885825"/>
                <a:gd name="connsiteY14" fmla="*/ 857179 h 1647825"/>
                <a:gd name="connsiteX15" fmla="*/ 846296 w 885825"/>
                <a:gd name="connsiteY15" fmla="*/ 891469 h 1647825"/>
                <a:gd name="connsiteX16" fmla="*/ 855821 w 885825"/>
                <a:gd name="connsiteY16" fmla="*/ 707637 h 1647825"/>
                <a:gd name="connsiteX17" fmla="*/ 856774 w 885825"/>
                <a:gd name="connsiteY17" fmla="*/ 681919 h 1647825"/>
                <a:gd name="connsiteX18" fmla="*/ 863441 w 885825"/>
                <a:gd name="connsiteY18" fmla="*/ 650487 h 1647825"/>
                <a:gd name="connsiteX19" fmla="*/ 868204 w 885825"/>
                <a:gd name="connsiteY19" fmla="*/ 619054 h 1647825"/>
                <a:gd name="connsiteX20" fmla="*/ 856774 w 885825"/>
                <a:gd name="connsiteY20" fmla="*/ 311397 h 1647825"/>
                <a:gd name="connsiteX21" fmla="*/ 856774 w 885825"/>
                <a:gd name="connsiteY21" fmla="*/ 280917 h 1647825"/>
                <a:gd name="connsiteX22" fmla="*/ 856774 w 885825"/>
                <a:gd name="connsiteY22" fmla="*/ 220909 h 1647825"/>
                <a:gd name="connsiteX23" fmla="*/ 854869 w 885825"/>
                <a:gd name="connsiteY23" fmla="*/ 221862 h 1647825"/>
                <a:gd name="connsiteX24" fmla="*/ 776764 w 885825"/>
                <a:gd name="connsiteY24" fmla="*/ 71367 h 1647825"/>
                <a:gd name="connsiteX25" fmla="*/ 750094 w 885825"/>
                <a:gd name="connsiteY25" fmla="*/ 50412 h 1647825"/>
                <a:gd name="connsiteX26" fmla="*/ 656749 w 885825"/>
                <a:gd name="connsiteY26" fmla="*/ 12312 h 1647825"/>
                <a:gd name="connsiteX27" fmla="*/ 623411 w 885825"/>
                <a:gd name="connsiteY27" fmla="*/ 8502 h 1647825"/>
                <a:gd name="connsiteX28" fmla="*/ 391954 w 885825"/>
                <a:gd name="connsiteY28" fmla="*/ 227577 h 1647825"/>
                <a:gd name="connsiteX29" fmla="*/ 405289 w 885825"/>
                <a:gd name="connsiteY29" fmla="*/ 253294 h 1647825"/>
                <a:gd name="connsiteX30" fmla="*/ 520541 w 885825"/>
                <a:gd name="connsiteY30" fmla="*/ 332352 h 1647825"/>
                <a:gd name="connsiteX31" fmla="*/ 551021 w 885825"/>
                <a:gd name="connsiteY31" fmla="*/ 335209 h 1647825"/>
                <a:gd name="connsiteX32" fmla="*/ 718661 w 885825"/>
                <a:gd name="connsiteY32" fmla="*/ 198049 h 1647825"/>
                <a:gd name="connsiteX33" fmla="*/ 722471 w 885825"/>
                <a:gd name="connsiteY33" fmla="*/ 163759 h 1647825"/>
                <a:gd name="connsiteX34" fmla="*/ 743426 w 885825"/>
                <a:gd name="connsiteY34" fmla="*/ 146614 h 1647825"/>
                <a:gd name="connsiteX35" fmla="*/ 758666 w 885825"/>
                <a:gd name="connsiteY35" fmla="*/ 164712 h 1647825"/>
                <a:gd name="connsiteX36" fmla="*/ 635794 w 885825"/>
                <a:gd name="connsiteY36" fmla="*/ 353307 h 1647825"/>
                <a:gd name="connsiteX37" fmla="*/ 708184 w 885825"/>
                <a:gd name="connsiteY37" fmla="*/ 407599 h 1647825"/>
                <a:gd name="connsiteX38" fmla="*/ 726281 w 885825"/>
                <a:gd name="connsiteY38" fmla="*/ 432364 h 1647825"/>
                <a:gd name="connsiteX39" fmla="*/ 757714 w 885825"/>
                <a:gd name="connsiteY39" fmla="*/ 584764 h 1647825"/>
                <a:gd name="connsiteX40" fmla="*/ 751046 w 885825"/>
                <a:gd name="connsiteY40" fmla="*/ 611434 h 1647825"/>
                <a:gd name="connsiteX41" fmla="*/ 741521 w 885825"/>
                <a:gd name="connsiteY41" fmla="*/ 637152 h 1647825"/>
                <a:gd name="connsiteX42" fmla="*/ 727234 w 885825"/>
                <a:gd name="connsiteY42" fmla="*/ 661917 h 1647825"/>
                <a:gd name="connsiteX43" fmla="*/ 687229 w 885825"/>
                <a:gd name="connsiteY43" fmla="*/ 706684 h 1647825"/>
                <a:gd name="connsiteX44" fmla="*/ 737711 w 885825"/>
                <a:gd name="connsiteY44" fmla="*/ 786694 h 1647825"/>
                <a:gd name="connsiteX45" fmla="*/ 760571 w 885825"/>
                <a:gd name="connsiteY45" fmla="*/ 796219 h 1647825"/>
                <a:gd name="connsiteX46" fmla="*/ 788194 w 885825"/>
                <a:gd name="connsiteY46" fmla="*/ 799077 h 1647825"/>
                <a:gd name="connsiteX47" fmla="*/ 783431 w 885825"/>
                <a:gd name="connsiteY47" fmla="*/ 835272 h 1647825"/>
                <a:gd name="connsiteX48" fmla="*/ 752951 w 885825"/>
                <a:gd name="connsiteY48" fmla="*/ 830509 h 1647825"/>
                <a:gd name="connsiteX49" fmla="*/ 724376 w 885825"/>
                <a:gd name="connsiteY49" fmla="*/ 820032 h 1647825"/>
                <a:gd name="connsiteX50" fmla="*/ 653891 w 885825"/>
                <a:gd name="connsiteY50" fmla="*/ 728592 h 1647825"/>
                <a:gd name="connsiteX51" fmla="*/ 381476 w 885825"/>
                <a:gd name="connsiteY51" fmla="*/ 658107 h 1647825"/>
                <a:gd name="connsiteX52" fmla="*/ 384334 w 885825"/>
                <a:gd name="connsiteY52" fmla="*/ 635247 h 1647825"/>
                <a:gd name="connsiteX53" fmla="*/ 411004 w 885825"/>
                <a:gd name="connsiteY53" fmla="*/ 639057 h 1647825"/>
                <a:gd name="connsiteX54" fmla="*/ 541496 w 885825"/>
                <a:gd name="connsiteY54" fmla="*/ 717162 h 1647825"/>
                <a:gd name="connsiteX55" fmla="*/ 552926 w 885825"/>
                <a:gd name="connsiteY55" fmla="*/ 716209 h 1647825"/>
                <a:gd name="connsiteX56" fmla="*/ 693896 w 885825"/>
                <a:gd name="connsiteY56" fmla="*/ 638104 h 1647825"/>
                <a:gd name="connsiteX57" fmla="*/ 710089 w 885825"/>
                <a:gd name="connsiteY57" fmla="*/ 608577 h 1647825"/>
                <a:gd name="connsiteX58" fmla="*/ 710089 w 885825"/>
                <a:gd name="connsiteY58" fmla="*/ 475227 h 1647825"/>
                <a:gd name="connsiteX59" fmla="*/ 693896 w 885825"/>
                <a:gd name="connsiteY59" fmla="*/ 445699 h 1647825"/>
                <a:gd name="connsiteX60" fmla="*/ 551974 w 885825"/>
                <a:gd name="connsiteY60" fmla="*/ 370452 h 1647825"/>
                <a:gd name="connsiteX61" fmla="*/ 532924 w 885825"/>
                <a:gd name="connsiteY61" fmla="*/ 368547 h 1647825"/>
                <a:gd name="connsiteX62" fmla="*/ 397669 w 885825"/>
                <a:gd name="connsiteY62" fmla="*/ 301872 h 1647825"/>
                <a:gd name="connsiteX63" fmla="*/ 371951 w 885825"/>
                <a:gd name="connsiteY63" fmla="*/ 293299 h 1647825"/>
                <a:gd name="connsiteX64" fmla="*/ 180499 w 885825"/>
                <a:gd name="connsiteY64" fmla="*/ 376167 h 1647825"/>
                <a:gd name="connsiteX65" fmla="*/ 175736 w 885825"/>
                <a:gd name="connsiteY65" fmla="*/ 505707 h 1647825"/>
                <a:gd name="connsiteX66" fmla="*/ 181451 w 885825"/>
                <a:gd name="connsiteY66" fmla="*/ 532377 h 1647825"/>
                <a:gd name="connsiteX67" fmla="*/ 202406 w 885825"/>
                <a:gd name="connsiteY67" fmla="*/ 580954 h 1647825"/>
                <a:gd name="connsiteX68" fmla="*/ 217646 w 885825"/>
                <a:gd name="connsiteY68" fmla="*/ 581907 h 1647825"/>
                <a:gd name="connsiteX69" fmla="*/ 239554 w 885825"/>
                <a:gd name="connsiteY69" fmla="*/ 580002 h 1647825"/>
                <a:gd name="connsiteX70" fmla="*/ 260509 w 885825"/>
                <a:gd name="connsiteY70" fmla="*/ 575239 h 1647825"/>
                <a:gd name="connsiteX71" fmla="*/ 344329 w 885825"/>
                <a:gd name="connsiteY71" fmla="*/ 490467 h 1647825"/>
                <a:gd name="connsiteX72" fmla="*/ 351949 w 885825"/>
                <a:gd name="connsiteY72" fmla="*/ 465702 h 1647825"/>
                <a:gd name="connsiteX73" fmla="*/ 361474 w 885825"/>
                <a:gd name="connsiteY73" fmla="*/ 415219 h 1647825"/>
                <a:gd name="connsiteX74" fmla="*/ 390049 w 885825"/>
                <a:gd name="connsiteY74" fmla="*/ 424744 h 1647825"/>
                <a:gd name="connsiteX75" fmla="*/ 325279 w 885825"/>
                <a:gd name="connsiteY75" fmla="*/ 580954 h 1647825"/>
                <a:gd name="connsiteX76" fmla="*/ 301466 w 885825"/>
                <a:gd name="connsiteY76" fmla="*/ 597147 h 1647825"/>
                <a:gd name="connsiteX77" fmla="*/ 218599 w 885825"/>
                <a:gd name="connsiteY77" fmla="*/ 618102 h 1647825"/>
                <a:gd name="connsiteX78" fmla="*/ 145256 w 885825"/>
                <a:gd name="connsiteY78" fmla="*/ 600957 h 1647825"/>
                <a:gd name="connsiteX79" fmla="*/ 7144 w 885825"/>
                <a:gd name="connsiteY79" fmla="*/ 817174 h 1647825"/>
                <a:gd name="connsiteX80" fmla="*/ 164306 w 885825"/>
                <a:gd name="connsiteY80" fmla="*/ 1041964 h 1647825"/>
                <a:gd name="connsiteX81" fmla="*/ 174784 w 885825"/>
                <a:gd name="connsiteY81" fmla="*/ 1041964 h 1647825"/>
                <a:gd name="connsiteX82" fmla="*/ 346234 w 885825"/>
                <a:gd name="connsiteY82" fmla="*/ 870514 h 1647825"/>
                <a:gd name="connsiteX83" fmla="*/ 367189 w 885825"/>
                <a:gd name="connsiteY83" fmla="*/ 853369 h 1647825"/>
                <a:gd name="connsiteX84" fmla="*/ 382429 w 885825"/>
                <a:gd name="connsiteY84" fmla="*/ 871467 h 1647825"/>
                <a:gd name="connsiteX85" fmla="*/ 346234 w 885825"/>
                <a:gd name="connsiteY85" fmla="*/ 987672 h 1647825"/>
                <a:gd name="connsiteX86" fmla="*/ 350044 w 885825"/>
                <a:gd name="connsiteY86" fmla="*/ 1021009 h 1647825"/>
                <a:gd name="connsiteX87" fmla="*/ 360521 w 885825"/>
                <a:gd name="connsiteY87" fmla="*/ 1052442 h 1647825"/>
                <a:gd name="connsiteX88" fmla="*/ 451009 w 885825"/>
                <a:gd name="connsiteY88" fmla="*/ 1141024 h 1647825"/>
                <a:gd name="connsiteX89" fmla="*/ 482441 w 885825"/>
                <a:gd name="connsiteY89" fmla="*/ 1150549 h 1647825"/>
                <a:gd name="connsiteX90" fmla="*/ 516731 w 885825"/>
                <a:gd name="connsiteY90" fmla="*/ 1154359 h 1647825"/>
                <a:gd name="connsiteX91" fmla="*/ 688181 w 885825"/>
                <a:gd name="connsiteY91" fmla="*/ 982909 h 1647825"/>
                <a:gd name="connsiteX92" fmla="*/ 709136 w 885825"/>
                <a:gd name="connsiteY92" fmla="*/ 965764 h 1647825"/>
                <a:gd name="connsiteX93" fmla="*/ 724376 w 885825"/>
                <a:gd name="connsiteY93" fmla="*/ 983862 h 1647825"/>
                <a:gd name="connsiteX94" fmla="*/ 721519 w 885825"/>
                <a:gd name="connsiteY94" fmla="*/ 1017199 h 1647825"/>
                <a:gd name="connsiteX95" fmla="*/ 684371 w 885825"/>
                <a:gd name="connsiteY95" fmla="*/ 1105782 h 1647825"/>
                <a:gd name="connsiteX96" fmla="*/ 663416 w 885825"/>
                <a:gd name="connsiteY96" fmla="*/ 1129595 h 1647825"/>
                <a:gd name="connsiteX97" fmla="*/ 517684 w 885825"/>
                <a:gd name="connsiteY97" fmla="*/ 1189602 h 1647825"/>
                <a:gd name="connsiteX98" fmla="*/ 488156 w 885825"/>
                <a:gd name="connsiteY98" fmla="*/ 1187697 h 1647825"/>
                <a:gd name="connsiteX99" fmla="*/ 459581 w 885825"/>
                <a:gd name="connsiteY99" fmla="*/ 1181982 h 1647825"/>
                <a:gd name="connsiteX100" fmla="*/ 315754 w 885825"/>
                <a:gd name="connsiteY100" fmla="*/ 1023867 h 1647825"/>
                <a:gd name="connsiteX101" fmla="*/ 172879 w 885825"/>
                <a:gd name="connsiteY101" fmla="*/ 1185792 h 1647825"/>
                <a:gd name="connsiteX102" fmla="*/ 341471 w 885825"/>
                <a:gd name="connsiteY102" fmla="*/ 1345812 h 1647825"/>
                <a:gd name="connsiteX103" fmla="*/ 373856 w 885825"/>
                <a:gd name="connsiteY103" fmla="*/ 1348670 h 1647825"/>
                <a:gd name="connsiteX104" fmla="*/ 386239 w 885825"/>
                <a:gd name="connsiteY104" fmla="*/ 1348670 h 1647825"/>
                <a:gd name="connsiteX105" fmla="*/ 383381 w 885825"/>
                <a:gd name="connsiteY105" fmla="*/ 1369624 h 1647825"/>
                <a:gd name="connsiteX106" fmla="*/ 382429 w 885825"/>
                <a:gd name="connsiteY106" fmla="*/ 1391532 h 1647825"/>
                <a:gd name="connsiteX107" fmla="*/ 527209 w 885825"/>
                <a:gd name="connsiteY107" fmla="*/ 1625847 h 1647825"/>
                <a:gd name="connsiteX108" fmla="*/ 558641 w 885825"/>
                <a:gd name="connsiteY108" fmla="*/ 1636324 h 1647825"/>
                <a:gd name="connsiteX109" fmla="*/ 756761 w 885825"/>
                <a:gd name="connsiteY109" fmla="*/ 1596320 h 1647825"/>
                <a:gd name="connsiteX110" fmla="*/ 777716 w 885825"/>
                <a:gd name="connsiteY110" fmla="*/ 1584890 h 1647825"/>
                <a:gd name="connsiteX111" fmla="*/ 858679 w 885825"/>
                <a:gd name="connsiteY111" fmla="*/ 1491545 h 1647825"/>
                <a:gd name="connsiteX112" fmla="*/ 791051 w 885825"/>
                <a:gd name="connsiteY112" fmla="*/ 1321999 h 1647825"/>
                <a:gd name="connsiteX113" fmla="*/ 771049 w 885825"/>
                <a:gd name="connsiteY113" fmla="*/ 1318190 h 1647825"/>
                <a:gd name="connsiteX114" fmla="*/ 750094 w 885825"/>
                <a:gd name="connsiteY114" fmla="*/ 1317237 h 1647825"/>
                <a:gd name="connsiteX115" fmla="*/ 608171 w 885825"/>
                <a:gd name="connsiteY115" fmla="*/ 1392484 h 1647825"/>
                <a:gd name="connsiteX116" fmla="*/ 591979 w 885825"/>
                <a:gd name="connsiteY116" fmla="*/ 1422012 h 1647825"/>
                <a:gd name="connsiteX117" fmla="*/ 576739 w 885825"/>
                <a:gd name="connsiteY117" fmla="*/ 1497259 h 1647825"/>
                <a:gd name="connsiteX118" fmla="*/ 552926 w 885825"/>
                <a:gd name="connsiteY118" fmla="*/ 1501070 h 1647825"/>
                <a:gd name="connsiteX119" fmla="*/ 546259 w 885825"/>
                <a:gd name="connsiteY119" fmla="*/ 1447729 h 1647825"/>
                <a:gd name="connsiteX120" fmla="*/ 552926 w 885825"/>
                <a:gd name="connsiteY120" fmla="*/ 1422965 h 1647825"/>
                <a:gd name="connsiteX121" fmla="*/ 565309 w 885825"/>
                <a:gd name="connsiteY121" fmla="*/ 1393437 h 1647825"/>
                <a:gd name="connsiteX122" fmla="*/ 749141 w 885825"/>
                <a:gd name="connsiteY122" fmla="*/ 1281042 h 1647825"/>
                <a:gd name="connsiteX123" fmla="*/ 164306 w 885825"/>
                <a:gd name="connsiteY123" fmla="*/ 969574 h 1647825"/>
                <a:gd name="connsiteX124" fmla="*/ 140494 w 885825"/>
                <a:gd name="connsiteY124" fmla="*/ 968622 h 1647825"/>
                <a:gd name="connsiteX125" fmla="*/ 118586 w 885825"/>
                <a:gd name="connsiteY125" fmla="*/ 678109 h 1647825"/>
                <a:gd name="connsiteX126" fmla="*/ 133826 w 885825"/>
                <a:gd name="connsiteY126" fmla="*/ 661917 h 1647825"/>
                <a:gd name="connsiteX127" fmla="*/ 134779 w 885825"/>
                <a:gd name="connsiteY127" fmla="*/ 661917 h 1647825"/>
                <a:gd name="connsiteX128" fmla="*/ 153829 w 885825"/>
                <a:gd name="connsiteY128" fmla="*/ 691444 h 1647825"/>
                <a:gd name="connsiteX129" fmla="*/ 153829 w 885825"/>
                <a:gd name="connsiteY129" fmla="*/ 692397 h 1647825"/>
                <a:gd name="connsiteX130" fmla="*/ 146209 w 885825"/>
                <a:gd name="connsiteY130" fmla="*/ 700969 h 1647825"/>
                <a:gd name="connsiteX131" fmla="*/ 165259 w 885825"/>
                <a:gd name="connsiteY131" fmla="*/ 942904 h 1647825"/>
                <a:gd name="connsiteX132" fmla="*/ 164306 w 885825"/>
                <a:gd name="connsiteY132" fmla="*/ 969574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749141" y="1281042"/>
                  </a:moveTo>
                  <a:cubicBezTo>
                    <a:pt x="789146" y="1281042"/>
                    <a:pt x="827246" y="1292472"/>
                    <a:pt x="858679" y="1312474"/>
                  </a:cubicBezTo>
                  <a:cubicBezTo>
                    <a:pt x="858679" y="1312474"/>
                    <a:pt x="858679" y="1302949"/>
                    <a:pt x="858679" y="1287709"/>
                  </a:cubicBezTo>
                  <a:cubicBezTo>
                    <a:pt x="874871" y="1196270"/>
                    <a:pt x="875824" y="1101972"/>
                    <a:pt x="861536" y="1006722"/>
                  </a:cubicBezTo>
                  <a:cubicBezTo>
                    <a:pt x="859631" y="996244"/>
                    <a:pt x="857726" y="985767"/>
                    <a:pt x="855821" y="975289"/>
                  </a:cubicBezTo>
                  <a:cubicBezTo>
                    <a:pt x="847249" y="938142"/>
                    <a:pt x="828199" y="900042"/>
                    <a:pt x="791051" y="885754"/>
                  </a:cubicBezTo>
                  <a:cubicBezTo>
                    <a:pt x="784384" y="882897"/>
                    <a:pt x="777716" y="880992"/>
                    <a:pt x="770096" y="880039"/>
                  </a:cubicBezTo>
                  <a:cubicBezTo>
                    <a:pt x="762476" y="879087"/>
                    <a:pt x="753904" y="879087"/>
                    <a:pt x="745331" y="880039"/>
                  </a:cubicBezTo>
                  <a:cubicBezTo>
                    <a:pt x="736759" y="880992"/>
                    <a:pt x="727234" y="881944"/>
                    <a:pt x="718661" y="884802"/>
                  </a:cubicBezTo>
                  <a:cubicBezTo>
                    <a:pt x="651034" y="903852"/>
                    <a:pt x="611029" y="975289"/>
                    <a:pt x="630079" y="1042917"/>
                  </a:cubicBezTo>
                  <a:cubicBezTo>
                    <a:pt x="631984" y="1050537"/>
                    <a:pt x="627221" y="1059109"/>
                    <a:pt x="618649" y="1060062"/>
                  </a:cubicBezTo>
                  <a:cubicBezTo>
                    <a:pt x="611981" y="1061014"/>
                    <a:pt x="606266" y="1056252"/>
                    <a:pt x="604361" y="1049584"/>
                  </a:cubicBezTo>
                  <a:cubicBezTo>
                    <a:pt x="581501" y="967669"/>
                    <a:pt x="629126" y="881944"/>
                    <a:pt x="711041" y="859084"/>
                  </a:cubicBezTo>
                  <a:cubicBezTo>
                    <a:pt x="719614" y="856227"/>
                    <a:pt x="729139" y="855274"/>
                    <a:pt x="737711" y="854322"/>
                  </a:cubicBezTo>
                  <a:cubicBezTo>
                    <a:pt x="748189" y="854322"/>
                    <a:pt x="758666" y="855274"/>
                    <a:pt x="768191" y="857179"/>
                  </a:cubicBezTo>
                  <a:cubicBezTo>
                    <a:pt x="798671" y="853369"/>
                    <a:pt x="817721" y="891469"/>
                    <a:pt x="846296" y="891469"/>
                  </a:cubicBezTo>
                  <a:cubicBezTo>
                    <a:pt x="827246" y="834319"/>
                    <a:pt x="855821" y="767644"/>
                    <a:pt x="855821" y="707637"/>
                  </a:cubicBezTo>
                  <a:cubicBezTo>
                    <a:pt x="856774" y="699064"/>
                    <a:pt x="856774" y="690492"/>
                    <a:pt x="856774" y="681919"/>
                  </a:cubicBezTo>
                  <a:cubicBezTo>
                    <a:pt x="859631" y="671442"/>
                    <a:pt x="861536" y="660964"/>
                    <a:pt x="863441" y="650487"/>
                  </a:cubicBezTo>
                  <a:cubicBezTo>
                    <a:pt x="865346" y="640009"/>
                    <a:pt x="866299" y="629532"/>
                    <a:pt x="868204" y="619054"/>
                  </a:cubicBezTo>
                  <a:cubicBezTo>
                    <a:pt x="893921" y="510469"/>
                    <a:pt x="865346" y="415219"/>
                    <a:pt x="856774" y="311397"/>
                  </a:cubicBezTo>
                  <a:cubicBezTo>
                    <a:pt x="856774" y="300919"/>
                    <a:pt x="856774" y="290442"/>
                    <a:pt x="856774" y="280917"/>
                  </a:cubicBezTo>
                  <a:cubicBezTo>
                    <a:pt x="856774" y="243769"/>
                    <a:pt x="856774" y="220909"/>
                    <a:pt x="856774" y="220909"/>
                  </a:cubicBezTo>
                  <a:lnTo>
                    <a:pt x="854869" y="221862"/>
                  </a:lnTo>
                  <a:cubicBezTo>
                    <a:pt x="848201" y="162807"/>
                    <a:pt x="819626" y="109467"/>
                    <a:pt x="776764" y="71367"/>
                  </a:cubicBezTo>
                  <a:cubicBezTo>
                    <a:pt x="768191" y="63747"/>
                    <a:pt x="759619" y="57079"/>
                    <a:pt x="750094" y="50412"/>
                  </a:cubicBezTo>
                  <a:cubicBezTo>
                    <a:pt x="721519" y="31362"/>
                    <a:pt x="690086" y="18027"/>
                    <a:pt x="656749" y="12312"/>
                  </a:cubicBezTo>
                  <a:cubicBezTo>
                    <a:pt x="645319" y="10407"/>
                    <a:pt x="634841" y="9454"/>
                    <a:pt x="623411" y="8502"/>
                  </a:cubicBezTo>
                  <a:cubicBezTo>
                    <a:pt x="502444" y="-4833"/>
                    <a:pt x="359569" y="80892"/>
                    <a:pt x="391954" y="227577"/>
                  </a:cubicBezTo>
                  <a:cubicBezTo>
                    <a:pt x="395764" y="236149"/>
                    <a:pt x="399574" y="244722"/>
                    <a:pt x="405289" y="253294"/>
                  </a:cubicBezTo>
                  <a:cubicBezTo>
                    <a:pt x="427196" y="290442"/>
                    <a:pt x="474821" y="328542"/>
                    <a:pt x="520541" y="332352"/>
                  </a:cubicBezTo>
                  <a:cubicBezTo>
                    <a:pt x="530066" y="334257"/>
                    <a:pt x="540544" y="335209"/>
                    <a:pt x="551021" y="335209"/>
                  </a:cubicBezTo>
                  <a:cubicBezTo>
                    <a:pt x="633889" y="335209"/>
                    <a:pt x="702469" y="276154"/>
                    <a:pt x="718661" y="198049"/>
                  </a:cubicBezTo>
                  <a:cubicBezTo>
                    <a:pt x="720566" y="186619"/>
                    <a:pt x="722471" y="175189"/>
                    <a:pt x="722471" y="163759"/>
                  </a:cubicBezTo>
                  <a:cubicBezTo>
                    <a:pt x="722471" y="153282"/>
                    <a:pt x="731996" y="144709"/>
                    <a:pt x="743426" y="146614"/>
                  </a:cubicBezTo>
                  <a:cubicBezTo>
                    <a:pt x="751999" y="147567"/>
                    <a:pt x="758666" y="156139"/>
                    <a:pt x="758666" y="164712"/>
                  </a:cubicBezTo>
                  <a:cubicBezTo>
                    <a:pt x="758666" y="248532"/>
                    <a:pt x="708184" y="320922"/>
                    <a:pt x="635794" y="353307"/>
                  </a:cubicBezTo>
                  <a:cubicBezTo>
                    <a:pt x="664369" y="365689"/>
                    <a:pt x="689134" y="384739"/>
                    <a:pt x="708184" y="407599"/>
                  </a:cubicBezTo>
                  <a:cubicBezTo>
                    <a:pt x="714851" y="415219"/>
                    <a:pt x="720566" y="423792"/>
                    <a:pt x="726281" y="432364"/>
                  </a:cubicBezTo>
                  <a:cubicBezTo>
                    <a:pt x="771049" y="473322"/>
                    <a:pt x="761524" y="530472"/>
                    <a:pt x="757714" y="584764"/>
                  </a:cubicBezTo>
                  <a:cubicBezTo>
                    <a:pt x="755809" y="593337"/>
                    <a:pt x="753904" y="602862"/>
                    <a:pt x="751046" y="611434"/>
                  </a:cubicBezTo>
                  <a:cubicBezTo>
                    <a:pt x="748189" y="620007"/>
                    <a:pt x="745331" y="628579"/>
                    <a:pt x="741521" y="637152"/>
                  </a:cubicBezTo>
                  <a:cubicBezTo>
                    <a:pt x="737711" y="645724"/>
                    <a:pt x="732949" y="654297"/>
                    <a:pt x="727234" y="661917"/>
                  </a:cubicBezTo>
                  <a:cubicBezTo>
                    <a:pt x="716756" y="678109"/>
                    <a:pt x="703421" y="693349"/>
                    <a:pt x="687229" y="706684"/>
                  </a:cubicBezTo>
                  <a:cubicBezTo>
                    <a:pt x="689134" y="740974"/>
                    <a:pt x="709136" y="771454"/>
                    <a:pt x="737711" y="786694"/>
                  </a:cubicBezTo>
                  <a:cubicBezTo>
                    <a:pt x="744379" y="790504"/>
                    <a:pt x="752951" y="794314"/>
                    <a:pt x="760571" y="796219"/>
                  </a:cubicBezTo>
                  <a:cubicBezTo>
                    <a:pt x="771049" y="791457"/>
                    <a:pt x="780574" y="794314"/>
                    <a:pt x="788194" y="799077"/>
                  </a:cubicBezTo>
                  <a:cubicBezTo>
                    <a:pt x="810101" y="816222"/>
                    <a:pt x="800576" y="825747"/>
                    <a:pt x="783431" y="835272"/>
                  </a:cubicBezTo>
                  <a:cubicBezTo>
                    <a:pt x="773906" y="838129"/>
                    <a:pt x="762476" y="837177"/>
                    <a:pt x="752951" y="830509"/>
                  </a:cubicBezTo>
                  <a:cubicBezTo>
                    <a:pt x="743426" y="827652"/>
                    <a:pt x="733901" y="824794"/>
                    <a:pt x="724376" y="820032"/>
                  </a:cubicBezTo>
                  <a:cubicBezTo>
                    <a:pt x="689134" y="801934"/>
                    <a:pt x="662464" y="768597"/>
                    <a:pt x="653891" y="728592"/>
                  </a:cubicBezTo>
                  <a:cubicBezTo>
                    <a:pt x="559594" y="780027"/>
                    <a:pt x="439579" y="750499"/>
                    <a:pt x="381476" y="658107"/>
                  </a:cubicBezTo>
                  <a:cubicBezTo>
                    <a:pt x="376714" y="650487"/>
                    <a:pt x="377666" y="640962"/>
                    <a:pt x="384334" y="635247"/>
                  </a:cubicBezTo>
                  <a:cubicBezTo>
                    <a:pt x="392906" y="627627"/>
                    <a:pt x="405289" y="629532"/>
                    <a:pt x="411004" y="639057"/>
                  </a:cubicBezTo>
                  <a:cubicBezTo>
                    <a:pt x="440531" y="685729"/>
                    <a:pt x="490061" y="713352"/>
                    <a:pt x="541496" y="717162"/>
                  </a:cubicBezTo>
                  <a:cubicBezTo>
                    <a:pt x="545306" y="715257"/>
                    <a:pt x="548164" y="716209"/>
                    <a:pt x="552926" y="716209"/>
                  </a:cubicBezTo>
                  <a:cubicBezTo>
                    <a:pt x="611981" y="716209"/>
                    <a:pt x="663416" y="684777"/>
                    <a:pt x="693896" y="638104"/>
                  </a:cubicBezTo>
                  <a:cubicBezTo>
                    <a:pt x="699611" y="628579"/>
                    <a:pt x="705326" y="619054"/>
                    <a:pt x="710089" y="608577"/>
                  </a:cubicBezTo>
                  <a:cubicBezTo>
                    <a:pt x="732949" y="557142"/>
                    <a:pt x="723424" y="519042"/>
                    <a:pt x="710089" y="475227"/>
                  </a:cubicBezTo>
                  <a:cubicBezTo>
                    <a:pt x="705326" y="464749"/>
                    <a:pt x="700564" y="455224"/>
                    <a:pt x="693896" y="445699"/>
                  </a:cubicBezTo>
                  <a:cubicBezTo>
                    <a:pt x="663416" y="399979"/>
                    <a:pt x="611029" y="370452"/>
                    <a:pt x="551974" y="370452"/>
                  </a:cubicBezTo>
                  <a:cubicBezTo>
                    <a:pt x="546259" y="370452"/>
                    <a:pt x="539591" y="369499"/>
                    <a:pt x="532924" y="368547"/>
                  </a:cubicBezTo>
                  <a:cubicBezTo>
                    <a:pt x="485299" y="347592"/>
                    <a:pt x="440531" y="319017"/>
                    <a:pt x="397669" y="301872"/>
                  </a:cubicBezTo>
                  <a:cubicBezTo>
                    <a:pt x="389096" y="298062"/>
                    <a:pt x="380524" y="295204"/>
                    <a:pt x="371951" y="293299"/>
                  </a:cubicBezTo>
                  <a:cubicBezTo>
                    <a:pt x="294799" y="280917"/>
                    <a:pt x="209074" y="299967"/>
                    <a:pt x="180499" y="376167"/>
                  </a:cubicBezTo>
                  <a:cubicBezTo>
                    <a:pt x="170974" y="423792"/>
                    <a:pt x="161449" y="461892"/>
                    <a:pt x="175736" y="505707"/>
                  </a:cubicBezTo>
                  <a:cubicBezTo>
                    <a:pt x="177641" y="515232"/>
                    <a:pt x="179546" y="523804"/>
                    <a:pt x="181451" y="532377"/>
                  </a:cubicBezTo>
                  <a:cubicBezTo>
                    <a:pt x="186214" y="549522"/>
                    <a:pt x="193834" y="565714"/>
                    <a:pt x="202406" y="580954"/>
                  </a:cubicBezTo>
                  <a:cubicBezTo>
                    <a:pt x="207169" y="581907"/>
                    <a:pt x="211931" y="581907"/>
                    <a:pt x="217646" y="581907"/>
                  </a:cubicBezTo>
                  <a:cubicBezTo>
                    <a:pt x="225266" y="581907"/>
                    <a:pt x="231934" y="580954"/>
                    <a:pt x="239554" y="580002"/>
                  </a:cubicBezTo>
                  <a:cubicBezTo>
                    <a:pt x="247174" y="579049"/>
                    <a:pt x="253841" y="577144"/>
                    <a:pt x="260509" y="575239"/>
                  </a:cubicBezTo>
                  <a:cubicBezTo>
                    <a:pt x="305276" y="563809"/>
                    <a:pt x="330041" y="530472"/>
                    <a:pt x="344329" y="490467"/>
                  </a:cubicBezTo>
                  <a:cubicBezTo>
                    <a:pt x="347186" y="482847"/>
                    <a:pt x="350044" y="474274"/>
                    <a:pt x="351949" y="465702"/>
                  </a:cubicBezTo>
                  <a:cubicBezTo>
                    <a:pt x="361474" y="443794"/>
                    <a:pt x="361474" y="434269"/>
                    <a:pt x="361474" y="415219"/>
                  </a:cubicBezTo>
                  <a:cubicBezTo>
                    <a:pt x="370999" y="415219"/>
                    <a:pt x="390049" y="415219"/>
                    <a:pt x="390049" y="424744"/>
                  </a:cubicBezTo>
                  <a:cubicBezTo>
                    <a:pt x="399574" y="481894"/>
                    <a:pt x="361474" y="539044"/>
                    <a:pt x="325279" y="580954"/>
                  </a:cubicBezTo>
                  <a:cubicBezTo>
                    <a:pt x="317659" y="587622"/>
                    <a:pt x="310039" y="592384"/>
                    <a:pt x="301466" y="597147"/>
                  </a:cubicBezTo>
                  <a:cubicBezTo>
                    <a:pt x="276701" y="610482"/>
                    <a:pt x="248126" y="618102"/>
                    <a:pt x="218599" y="618102"/>
                  </a:cubicBezTo>
                  <a:cubicBezTo>
                    <a:pt x="191929" y="618102"/>
                    <a:pt x="168116" y="611434"/>
                    <a:pt x="145256" y="600957"/>
                  </a:cubicBezTo>
                  <a:cubicBezTo>
                    <a:pt x="64294" y="638104"/>
                    <a:pt x="7144" y="720972"/>
                    <a:pt x="7144" y="817174"/>
                  </a:cubicBezTo>
                  <a:cubicBezTo>
                    <a:pt x="7144" y="920044"/>
                    <a:pt x="72866" y="1008627"/>
                    <a:pt x="164306" y="1041964"/>
                  </a:cubicBezTo>
                  <a:cubicBezTo>
                    <a:pt x="168116" y="1041964"/>
                    <a:pt x="170974" y="1041964"/>
                    <a:pt x="174784" y="1041964"/>
                  </a:cubicBezTo>
                  <a:cubicBezTo>
                    <a:pt x="269081" y="1041964"/>
                    <a:pt x="346234" y="964812"/>
                    <a:pt x="346234" y="870514"/>
                  </a:cubicBezTo>
                  <a:cubicBezTo>
                    <a:pt x="346234" y="860037"/>
                    <a:pt x="355759" y="851464"/>
                    <a:pt x="367189" y="853369"/>
                  </a:cubicBezTo>
                  <a:cubicBezTo>
                    <a:pt x="375761" y="854322"/>
                    <a:pt x="382429" y="862894"/>
                    <a:pt x="382429" y="871467"/>
                  </a:cubicBezTo>
                  <a:cubicBezTo>
                    <a:pt x="382429" y="914329"/>
                    <a:pt x="369094" y="954334"/>
                    <a:pt x="346234" y="987672"/>
                  </a:cubicBezTo>
                  <a:cubicBezTo>
                    <a:pt x="346234" y="999102"/>
                    <a:pt x="348139" y="1010532"/>
                    <a:pt x="350044" y="1021009"/>
                  </a:cubicBezTo>
                  <a:cubicBezTo>
                    <a:pt x="352901" y="1031487"/>
                    <a:pt x="355759" y="1041964"/>
                    <a:pt x="360521" y="1052442"/>
                  </a:cubicBezTo>
                  <a:cubicBezTo>
                    <a:pt x="372904" y="1100067"/>
                    <a:pt x="401479" y="1128642"/>
                    <a:pt x="451009" y="1141024"/>
                  </a:cubicBezTo>
                  <a:cubicBezTo>
                    <a:pt x="461486" y="1144834"/>
                    <a:pt x="471964" y="1148645"/>
                    <a:pt x="482441" y="1150549"/>
                  </a:cubicBezTo>
                  <a:cubicBezTo>
                    <a:pt x="493871" y="1152454"/>
                    <a:pt x="504349" y="1154359"/>
                    <a:pt x="516731" y="1154359"/>
                  </a:cubicBezTo>
                  <a:cubicBezTo>
                    <a:pt x="611029" y="1154359"/>
                    <a:pt x="688181" y="1077207"/>
                    <a:pt x="688181" y="982909"/>
                  </a:cubicBezTo>
                  <a:cubicBezTo>
                    <a:pt x="688181" y="972432"/>
                    <a:pt x="697706" y="963859"/>
                    <a:pt x="709136" y="965764"/>
                  </a:cubicBezTo>
                  <a:cubicBezTo>
                    <a:pt x="717709" y="966717"/>
                    <a:pt x="724376" y="975289"/>
                    <a:pt x="724376" y="983862"/>
                  </a:cubicBezTo>
                  <a:cubicBezTo>
                    <a:pt x="724376" y="995292"/>
                    <a:pt x="723424" y="1006722"/>
                    <a:pt x="721519" y="1017199"/>
                  </a:cubicBezTo>
                  <a:cubicBezTo>
                    <a:pt x="725329" y="1052442"/>
                    <a:pt x="696754" y="1071492"/>
                    <a:pt x="684371" y="1105782"/>
                  </a:cubicBezTo>
                  <a:cubicBezTo>
                    <a:pt x="677704" y="1114354"/>
                    <a:pt x="671036" y="1121974"/>
                    <a:pt x="663416" y="1129595"/>
                  </a:cubicBezTo>
                  <a:cubicBezTo>
                    <a:pt x="626269" y="1166742"/>
                    <a:pt x="574834" y="1189602"/>
                    <a:pt x="517684" y="1189602"/>
                  </a:cubicBezTo>
                  <a:cubicBezTo>
                    <a:pt x="507206" y="1189602"/>
                    <a:pt x="497681" y="1188649"/>
                    <a:pt x="488156" y="1187697"/>
                  </a:cubicBezTo>
                  <a:cubicBezTo>
                    <a:pt x="478631" y="1186745"/>
                    <a:pt x="469106" y="1183887"/>
                    <a:pt x="459581" y="1181982"/>
                  </a:cubicBezTo>
                  <a:cubicBezTo>
                    <a:pt x="382429" y="1166742"/>
                    <a:pt x="334804" y="1100067"/>
                    <a:pt x="315754" y="1023867"/>
                  </a:cubicBezTo>
                  <a:cubicBezTo>
                    <a:pt x="249079" y="1071492"/>
                    <a:pt x="153829" y="1071492"/>
                    <a:pt x="172879" y="1185792"/>
                  </a:cubicBezTo>
                  <a:cubicBezTo>
                    <a:pt x="191929" y="1271517"/>
                    <a:pt x="258604" y="1338192"/>
                    <a:pt x="341471" y="1345812"/>
                  </a:cubicBezTo>
                  <a:cubicBezTo>
                    <a:pt x="351949" y="1347717"/>
                    <a:pt x="362426" y="1348670"/>
                    <a:pt x="373856" y="1348670"/>
                  </a:cubicBezTo>
                  <a:cubicBezTo>
                    <a:pt x="377666" y="1348670"/>
                    <a:pt x="381476" y="1348670"/>
                    <a:pt x="386239" y="1348670"/>
                  </a:cubicBezTo>
                  <a:cubicBezTo>
                    <a:pt x="385286" y="1355337"/>
                    <a:pt x="384334" y="1362957"/>
                    <a:pt x="383381" y="1369624"/>
                  </a:cubicBezTo>
                  <a:cubicBezTo>
                    <a:pt x="382429" y="1376292"/>
                    <a:pt x="382429" y="1383912"/>
                    <a:pt x="382429" y="1391532"/>
                  </a:cubicBezTo>
                  <a:cubicBezTo>
                    <a:pt x="373856" y="1500117"/>
                    <a:pt x="421481" y="1595367"/>
                    <a:pt x="527209" y="1625847"/>
                  </a:cubicBezTo>
                  <a:cubicBezTo>
                    <a:pt x="537686" y="1629657"/>
                    <a:pt x="548164" y="1633467"/>
                    <a:pt x="558641" y="1636324"/>
                  </a:cubicBezTo>
                  <a:cubicBezTo>
                    <a:pt x="623411" y="1652517"/>
                    <a:pt x="698659" y="1636324"/>
                    <a:pt x="756761" y="1596320"/>
                  </a:cubicBezTo>
                  <a:cubicBezTo>
                    <a:pt x="764381" y="1592509"/>
                    <a:pt x="771049" y="1588699"/>
                    <a:pt x="777716" y="1584890"/>
                  </a:cubicBezTo>
                  <a:cubicBezTo>
                    <a:pt x="812006" y="1563934"/>
                    <a:pt x="841534" y="1533454"/>
                    <a:pt x="858679" y="1491545"/>
                  </a:cubicBezTo>
                  <a:cubicBezTo>
                    <a:pt x="887254" y="1424870"/>
                    <a:pt x="877729" y="1339145"/>
                    <a:pt x="791051" y="1321999"/>
                  </a:cubicBezTo>
                  <a:cubicBezTo>
                    <a:pt x="784384" y="1320095"/>
                    <a:pt x="777716" y="1319142"/>
                    <a:pt x="771049" y="1318190"/>
                  </a:cubicBezTo>
                  <a:cubicBezTo>
                    <a:pt x="764381" y="1317237"/>
                    <a:pt x="757714" y="1317237"/>
                    <a:pt x="750094" y="1317237"/>
                  </a:cubicBezTo>
                  <a:cubicBezTo>
                    <a:pt x="691039" y="1317237"/>
                    <a:pt x="638651" y="1347717"/>
                    <a:pt x="608171" y="1392484"/>
                  </a:cubicBezTo>
                  <a:cubicBezTo>
                    <a:pt x="602456" y="1402009"/>
                    <a:pt x="596741" y="1411534"/>
                    <a:pt x="591979" y="1422012"/>
                  </a:cubicBezTo>
                  <a:cubicBezTo>
                    <a:pt x="577691" y="1445824"/>
                    <a:pt x="590074" y="1483924"/>
                    <a:pt x="576739" y="1497259"/>
                  </a:cubicBezTo>
                  <a:cubicBezTo>
                    <a:pt x="571976" y="1502022"/>
                    <a:pt x="565309" y="1503927"/>
                    <a:pt x="552926" y="1501070"/>
                  </a:cubicBezTo>
                  <a:cubicBezTo>
                    <a:pt x="543401" y="1482020"/>
                    <a:pt x="543401" y="1462970"/>
                    <a:pt x="546259" y="1447729"/>
                  </a:cubicBezTo>
                  <a:cubicBezTo>
                    <a:pt x="548164" y="1439157"/>
                    <a:pt x="551021" y="1430584"/>
                    <a:pt x="552926" y="1422965"/>
                  </a:cubicBezTo>
                  <a:cubicBezTo>
                    <a:pt x="556736" y="1412487"/>
                    <a:pt x="560546" y="1402962"/>
                    <a:pt x="565309" y="1393437"/>
                  </a:cubicBezTo>
                  <a:cubicBezTo>
                    <a:pt x="600551" y="1326762"/>
                    <a:pt x="669131" y="1281042"/>
                    <a:pt x="749141" y="1281042"/>
                  </a:cubicBezTo>
                  <a:close/>
                  <a:moveTo>
                    <a:pt x="164306" y="969574"/>
                  </a:moveTo>
                  <a:cubicBezTo>
                    <a:pt x="157639" y="975289"/>
                    <a:pt x="147161" y="975289"/>
                    <a:pt x="140494" y="968622"/>
                  </a:cubicBezTo>
                  <a:cubicBezTo>
                    <a:pt x="54769" y="894327"/>
                    <a:pt x="45244" y="763834"/>
                    <a:pt x="118586" y="678109"/>
                  </a:cubicBezTo>
                  <a:cubicBezTo>
                    <a:pt x="123349" y="672394"/>
                    <a:pt x="129064" y="667632"/>
                    <a:pt x="133826" y="661917"/>
                  </a:cubicBezTo>
                  <a:cubicBezTo>
                    <a:pt x="133826" y="661917"/>
                    <a:pt x="134779" y="661917"/>
                    <a:pt x="134779" y="661917"/>
                  </a:cubicBezTo>
                  <a:lnTo>
                    <a:pt x="153829" y="691444"/>
                  </a:lnTo>
                  <a:cubicBezTo>
                    <a:pt x="153829" y="691444"/>
                    <a:pt x="153829" y="691444"/>
                    <a:pt x="153829" y="692397"/>
                  </a:cubicBezTo>
                  <a:cubicBezTo>
                    <a:pt x="150971" y="695254"/>
                    <a:pt x="148114" y="698112"/>
                    <a:pt x="146209" y="700969"/>
                  </a:cubicBezTo>
                  <a:cubicBezTo>
                    <a:pt x="84296" y="772407"/>
                    <a:pt x="92869" y="880992"/>
                    <a:pt x="165259" y="942904"/>
                  </a:cubicBezTo>
                  <a:cubicBezTo>
                    <a:pt x="172879" y="949572"/>
                    <a:pt x="172879" y="961954"/>
                    <a:pt x="164306" y="96957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EC84B45-4EC3-45CD-8ED2-91999E0E067B}"/>
                </a:ext>
              </a:extLst>
            </p:cNvPr>
            <p:cNvSpPr/>
            <p:nvPr/>
          </p:nvSpPr>
          <p:spPr>
            <a:xfrm>
              <a:off x="8319409" y="2396187"/>
              <a:ext cx="885825" cy="1647825"/>
            </a:xfrm>
            <a:custGeom>
              <a:avLst/>
              <a:gdLst>
                <a:gd name="connsiteX0" fmla="*/ 320891 w 885825"/>
                <a:gd name="connsiteY0" fmla="*/ 1394389 h 1647825"/>
                <a:gd name="connsiteX1" fmla="*/ 333274 w 885825"/>
                <a:gd name="connsiteY1" fmla="*/ 1423917 h 1647825"/>
                <a:gd name="connsiteX2" fmla="*/ 339941 w 885825"/>
                <a:gd name="connsiteY2" fmla="*/ 1448682 h 1647825"/>
                <a:gd name="connsiteX3" fmla="*/ 333274 w 885825"/>
                <a:gd name="connsiteY3" fmla="*/ 1502022 h 1647825"/>
                <a:gd name="connsiteX4" fmla="*/ 309461 w 885825"/>
                <a:gd name="connsiteY4" fmla="*/ 1498212 h 1647825"/>
                <a:gd name="connsiteX5" fmla="*/ 294221 w 885825"/>
                <a:gd name="connsiteY5" fmla="*/ 1422964 h 1647825"/>
                <a:gd name="connsiteX6" fmla="*/ 278029 w 885825"/>
                <a:gd name="connsiteY6" fmla="*/ 1393437 h 1647825"/>
                <a:gd name="connsiteX7" fmla="*/ 136106 w 885825"/>
                <a:gd name="connsiteY7" fmla="*/ 1318189 h 1647825"/>
                <a:gd name="connsiteX8" fmla="*/ 115151 w 885825"/>
                <a:gd name="connsiteY8" fmla="*/ 1319142 h 1647825"/>
                <a:gd name="connsiteX9" fmla="*/ 95149 w 885825"/>
                <a:gd name="connsiteY9" fmla="*/ 1322952 h 1647825"/>
                <a:gd name="connsiteX10" fmla="*/ 27521 w 885825"/>
                <a:gd name="connsiteY10" fmla="*/ 1492497 h 1647825"/>
                <a:gd name="connsiteX11" fmla="*/ 108484 w 885825"/>
                <a:gd name="connsiteY11" fmla="*/ 1585842 h 1647825"/>
                <a:gd name="connsiteX12" fmla="*/ 129439 w 885825"/>
                <a:gd name="connsiteY12" fmla="*/ 1597272 h 1647825"/>
                <a:gd name="connsiteX13" fmla="*/ 327559 w 885825"/>
                <a:gd name="connsiteY13" fmla="*/ 1637277 h 1647825"/>
                <a:gd name="connsiteX14" fmla="*/ 358991 w 885825"/>
                <a:gd name="connsiteY14" fmla="*/ 1626800 h 1647825"/>
                <a:gd name="connsiteX15" fmla="*/ 503771 w 885825"/>
                <a:gd name="connsiteY15" fmla="*/ 1392484 h 1647825"/>
                <a:gd name="connsiteX16" fmla="*/ 502819 w 885825"/>
                <a:gd name="connsiteY16" fmla="*/ 1370577 h 1647825"/>
                <a:gd name="connsiteX17" fmla="*/ 499961 w 885825"/>
                <a:gd name="connsiteY17" fmla="*/ 1349622 h 1647825"/>
                <a:gd name="connsiteX18" fmla="*/ 512344 w 885825"/>
                <a:gd name="connsiteY18" fmla="*/ 1349622 h 1647825"/>
                <a:gd name="connsiteX19" fmla="*/ 544729 w 885825"/>
                <a:gd name="connsiteY19" fmla="*/ 1346764 h 1647825"/>
                <a:gd name="connsiteX20" fmla="*/ 713321 w 885825"/>
                <a:gd name="connsiteY20" fmla="*/ 1186744 h 1647825"/>
                <a:gd name="connsiteX21" fmla="*/ 570446 w 885825"/>
                <a:gd name="connsiteY21" fmla="*/ 1024819 h 1647825"/>
                <a:gd name="connsiteX22" fmla="*/ 426619 w 885825"/>
                <a:gd name="connsiteY22" fmla="*/ 1182934 h 1647825"/>
                <a:gd name="connsiteX23" fmla="*/ 398044 w 885825"/>
                <a:gd name="connsiteY23" fmla="*/ 1188650 h 1647825"/>
                <a:gd name="connsiteX24" fmla="*/ 368516 w 885825"/>
                <a:gd name="connsiteY24" fmla="*/ 1190554 h 1647825"/>
                <a:gd name="connsiteX25" fmla="*/ 222784 w 885825"/>
                <a:gd name="connsiteY25" fmla="*/ 1130547 h 1647825"/>
                <a:gd name="connsiteX26" fmla="*/ 201829 w 885825"/>
                <a:gd name="connsiteY26" fmla="*/ 1106734 h 1647825"/>
                <a:gd name="connsiteX27" fmla="*/ 164681 w 885825"/>
                <a:gd name="connsiteY27" fmla="*/ 1018152 h 1647825"/>
                <a:gd name="connsiteX28" fmla="*/ 161824 w 885825"/>
                <a:gd name="connsiteY28" fmla="*/ 984814 h 1647825"/>
                <a:gd name="connsiteX29" fmla="*/ 177064 w 885825"/>
                <a:gd name="connsiteY29" fmla="*/ 966717 h 1647825"/>
                <a:gd name="connsiteX30" fmla="*/ 198019 w 885825"/>
                <a:gd name="connsiteY30" fmla="*/ 983862 h 1647825"/>
                <a:gd name="connsiteX31" fmla="*/ 369469 w 885825"/>
                <a:gd name="connsiteY31" fmla="*/ 1155312 h 1647825"/>
                <a:gd name="connsiteX32" fmla="*/ 403759 w 885825"/>
                <a:gd name="connsiteY32" fmla="*/ 1151502 h 1647825"/>
                <a:gd name="connsiteX33" fmla="*/ 435191 w 885825"/>
                <a:gd name="connsiteY33" fmla="*/ 1141977 h 1647825"/>
                <a:gd name="connsiteX34" fmla="*/ 525679 w 885825"/>
                <a:gd name="connsiteY34" fmla="*/ 1053394 h 1647825"/>
                <a:gd name="connsiteX35" fmla="*/ 536156 w 885825"/>
                <a:gd name="connsiteY35" fmla="*/ 1021962 h 1647825"/>
                <a:gd name="connsiteX36" fmla="*/ 539966 w 885825"/>
                <a:gd name="connsiteY36" fmla="*/ 988624 h 1647825"/>
                <a:gd name="connsiteX37" fmla="*/ 503771 w 885825"/>
                <a:gd name="connsiteY37" fmla="*/ 872419 h 1647825"/>
                <a:gd name="connsiteX38" fmla="*/ 519011 w 885825"/>
                <a:gd name="connsiteY38" fmla="*/ 854322 h 1647825"/>
                <a:gd name="connsiteX39" fmla="*/ 539966 w 885825"/>
                <a:gd name="connsiteY39" fmla="*/ 871467 h 1647825"/>
                <a:gd name="connsiteX40" fmla="*/ 711416 w 885825"/>
                <a:gd name="connsiteY40" fmla="*/ 1042917 h 1647825"/>
                <a:gd name="connsiteX41" fmla="*/ 721894 w 885825"/>
                <a:gd name="connsiteY41" fmla="*/ 1042917 h 1647825"/>
                <a:gd name="connsiteX42" fmla="*/ 879056 w 885825"/>
                <a:gd name="connsiteY42" fmla="*/ 818127 h 1647825"/>
                <a:gd name="connsiteX43" fmla="*/ 739991 w 885825"/>
                <a:gd name="connsiteY43" fmla="*/ 600957 h 1647825"/>
                <a:gd name="connsiteX44" fmla="*/ 666649 w 885825"/>
                <a:gd name="connsiteY44" fmla="*/ 618102 h 1647825"/>
                <a:gd name="connsiteX45" fmla="*/ 583781 w 885825"/>
                <a:gd name="connsiteY45" fmla="*/ 597147 h 1647825"/>
                <a:gd name="connsiteX46" fmla="*/ 559969 w 885825"/>
                <a:gd name="connsiteY46" fmla="*/ 580954 h 1647825"/>
                <a:gd name="connsiteX47" fmla="*/ 495199 w 885825"/>
                <a:gd name="connsiteY47" fmla="*/ 424744 h 1647825"/>
                <a:gd name="connsiteX48" fmla="*/ 523774 w 885825"/>
                <a:gd name="connsiteY48" fmla="*/ 415219 h 1647825"/>
                <a:gd name="connsiteX49" fmla="*/ 533299 w 885825"/>
                <a:gd name="connsiteY49" fmla="*/ 465702 h 1647825"/>
                <a:gd name="connsiteX50" fmla="*/ 540919 w 885825"/>
                <a:gd name="connsiteY50" fmla="*/ 490467 h 1647825"/>
                <a:gd name="connsiteX51" fmla="*/ 624739 w 885825"/>
                <a:gd name="connsiteY51" fmla="*/ 575239 h 1647825"/>
                <a:gd name="connsiteX52" fmla="*/ 645694 w 885825"/>
                <a:gd name="connsiteY52" fmla="*/ 580002 h 1647825"/>
                <a:gd name="connsiteX53" fmla="*/ 667601 w 885825"/>
                <a:gd name="connsiteY53" fmla="*/ 581907 h 1647825"/>
                <a:gd name="connsiteX54" fmla="*/ 682841 w 885825"/>
                <a:gd name="connsiteY54" fmla="*/ 580954 h 1647825"/>
                <a:gd name="connsiteX55" fmla="*/ 703796 w 885825"/>
                <a:gd name="connsiteY55" fmla="*/ 532377 h 1647825"/>
                <a:gd name="connsiteX56" fmla="*/ 709511 w 885825"/>
                <a:gd name="connsiteY56" fmla="*/ 505707 h 1647825"/>
                <a:gd name="connsiteX57" fmla="*/ 704749 w 885825"/>
                <a:gd name="connsiteY57" fmla="*/ 376167 h 1647825"/>
                <a:gd name="connsiteX58" fmla="*/ 513296 w 885825"/>
                <a:gd name="connsiteY58" fmla="*/ 293299 h 1647825"/>
                <a:gd name="connsiteX59" fmla="*/ 487579 w 885825"/>
                <a:gd name="connsiteY59" fmla="*/ 301872 h 1647825"/>
                <a:gd name="connsiteX60" fmla="*/ 352324 w 885825"/>
                <a:gd name="connsiteY60" fmla="*/ 368547 h 1647825"/>
                <a:gd name="connsiteX61" fmla="*/ 333274 w 885825"/>
                <a:gd name="connsiteY61" fmla="*/ 370452 h 1647825"/>
                <a:gd name="connsiteX62" fmla="*/ 191351 w 885825"/>
                <a:gd name="connsiteY62" fmla="*/ 445699 h 1647825"/>
                <a:gd name="connsiteX63" fmla="*/ 175159 w 885825"/>
                <a:gd name="connsiteY63" fmla="*/ 475227 h 1647825"/>
                <a:gd name="connsiteX64" fmla="*/ 175159 w 885825"/>
                <a:gd name="connsiteY64" fmla="*/ 608577 h 1647825"/>
                <a:gd name="connsiteX65" fmla="*/ 191351 w 885825"/>
                <a:gd name="connsiteY65" fmla="*/ 638104 h 1647825"/>
                <a:gd name="connsiteX66" fmla="*/ 332321 w 885825"/>
                <a:gd name="connsiteY66" fmla="*/ 716209 h 1647825"/>
                <a:gd name="connsiteX67" fmla="*/ 343751 w 885825"/>
                <a:gd name="connsiteY67" fmla="*/ 717162 h 1647825"/>
                <a:gd name="connsiteX68" fmla="*/ 474244 w 885825"/>
                <a:gd name="connsiteY68" fmla="*/ 639057 h 1647825"/>
                <a:gd name="connsiteX69" fmla="*/ 500914 w 885825"/>
                <a:gd name="connsiteY69" fmla="*/ 635247 h 1647825"/>
                <a:gd name="connsiteX70" fmla="*/ 503771 w 885825"/>
                <a:gd name="connsiteY70" fmla="*/ 658107 h 1647825"/>
                <a:gd name="connsiteX71" fmla="*/ 231356 w 885825"/>
                <a:gd name="connsiteY71" fmla="*/ 728592 h 1647825"/>
                <a:gd name="connsiteX72" fmla="*/ 160871 w 885825"/>
                <a:gd name="connsiteY72" fmla="*/ 820032 h 1647825"/>
                <a:gd name="connsiteX73" fmla="*/ 132296 w 885825"/>
                <a:gd name="connsiteY73" fmla="*/ 830509 h 1647825"/>
                <a:gd name="connsiteX74" fmla="*/ 101816 w 885825"/>
                <a:gd name="connsiteY74" fmla="*/ 835272 h 1647825"/>
                <a:gd name="connsiteX75" fmla="*/ 97054 w 885825"/>
                <a:gd name="connsiteY75" fmla="*/ 799077 h 1647825"/>
                <a:gd name="connsiteX76" fmla="*/ 124676 w 885825"/>
                <a:gd name="connsiteY76" fmla="*/ 796219 h 1647825"/>
                <a:gd name="connsiteX77" fmla="*/ 147536 w 885825"/>
                <a:gd name="connsiteY77" fmla="*/ 786694 h 1647825"/>
                <a:gd name="connsiteX78" fmla="*/ 198019 w 885825"/>
                <a:gd name="connsiteY78" fmla="*/ 706684 h 1647825"/>
                <a:gd name="connsiteX79" fmla="*/ 158014 w 885825"/>
                <a:gd name="connsiteY79" fmla="*/ 661917 h 1647825"/>
                <a:gd name="connsiteX80" fmla="*/ 143726 w 885825"/>
                <a:gd name="connsiteY80" fmla="*/ 637152 h 1647825"/>
                <a:gd name="connsiteX81" fmla="*/ 134201 w 885825"/>
                <a:gd name="connsiteY81" fmla="*/ 611434 h 1647825"/>
                <a:gd name="connsiteX82" fmla="*/ 127534 w 885825"/>
                <a:gd name="connsiteY82" fmla="*/ 584764 h 1647825"/>
                <a:gd name="connsiteX83" fmla="*/ 158966 w 885825"/>
                <a:gd name="connsiteY83" fmla="*/ 432364 h 1647825"/>
                <a:gd name="connsiteX84" fmla="*/ 177064 w 885825"/>
                <a:gd name="connsiteY84" fmla="*/ 407599 h 1647825"/>
                <a:gd name="connsiteX85" fmla="*/ 249454 w 885825"/>
                <a:gd name="connsiteY85" fmla="*/ 353307 h 1647825"/>
                <a:gd name="connsiteX86" fmla="*/ 126581 w 885825"/>
                <a:gd name="connsiteY86" fmla="*/ 164712 h 1647825"/>
                <a:gd name="connsiteX87" fmla="*/ 141821 w 885825"/>
                <a:gd name="connsiteY87" fmla="*/ 146614 h 1647825"/>
                <a:gd name="connsiteX88" fmla="*/ 162776 w 885825"/>
                <a:gd name="connsiteY88" fmla="*/ 163759 h 1647825"/>
                <a:gd name="connsiteX89" fmla="*/ 166586 w 885825"/>
                <a:gd name="connsiteY89" fmla="*/ 198049 h 1647825"/>
                <a:gd name="connsiteX90" fmla="*/ 334226 w 885825"/>
                <a:gd name="connsiteY90" fmla="*/ 335209 h 1647825"/>
                <a:gd name="connsiteX91" fmla="*/ 364706 w 885825"/>
                <a:gd name="connsiteY91" fmla="*/ 332352 h 1647825"/>
                <a:gd name="connsiteX92" fmla="*/ 479959 w 885825"/>
                <a:gd name="connsiteY92" fmla="*/ 253294 h 1647825"/>
                <a:gd name="connsiteX93" fmla="*/ 493294 w 885825"/>
                <a:gd name="connsiteY93" fmla="*/ 227577 h 1647825"/>
                <a:gd name="connsiteX94" fmla="*/ 261836 w 885825"/>
                <a:gd name="connsiteY94" fmla="*/ 8502 h 1647825"/>
                <a:gd name="connsiteX95" fmla="*/ 228499 w 885825"/>
                <a:gd name="connsiteY95" fmla="*/ 12312 h 1647825"/>
                <a:gd name="connsiteX96" fmla="*/ 135154 w 885825"/>
                <a:gd name="connsiteY96" fmla="*/ 50412 h 1647825"/>
                <a:gd name="connsiteX97" fmla="*/ 108484 w 885825"/>
                <a:gd name="connsiteY97" fmla="*/ 71367 h 1647825"/>
                <a:gd name="connsiteX98" fmla="*/ 30379 w 885825"/>
                <a:gd name="connsiteY98" fmla="*/ 221862 h 1647825"/>
                <a:gd name="connsiteX99" fmla="*/ 28474 w 885825"/>
                <a:gd name="connsiteY99" fmla="*/ 220909 h 1647825"/>
                <a:gd name="connsiteX100" fmla="*/ 28474 w 885825"/>
                <a:gd name="connsiteY100" fmla="*/ 280917 h 1647825"/>
                <a:gd name="connsiteX101" fmla="*/ 28474 w 885825"/>
                <a:gd name="connsiteY101" fmla="*/ 311397 h 1647825"/>
                <a:gd name="connsiteX102" fmla="*/ 17044 w 885825"/>
                <a:gd name="connsiteY102" fmla="*/ 619054 h 1647825"/>
                <a:gd name="connsiteX103" fmla="*/ 21806 w 885825"/>
                <a:gd name="connsiteY103" fmla="*/ 650487 h 1647825"/>
                <a:gd name="connsiteX104" fmla="*/ 28474 w 885825"/>
                <a:gd name="connsiteY104" fmla="*/ 681919 h 1647825"/>
                <a:gd name="connsiteX105" fmla="*/ 29426 w 885825"/>
                <a:gd name="connsiteY105" fmla="*/ 707637 h 1647825"/>
                <a:gd name="connsiteX106" fmla="*/ 38951 w 885825"/>
                <a:gd name="connsiteY106" fmla="*/ 891469 h 1647825"/>
                <a:gd name="connsiteX107" fmla="*/ 117056 w 885825"/>
                <a:gd name="connsiteY107" fmla="*/ 857179 h 1647825"/>
                <a:gd name="connsiteX108" fmla="*/ 147536 w 885825"/>
                <a:gd name="connsiteY108" fmla="*/ 854322 h 1647825"/>
                <a:gd name="connsiteX109" fmla="*/ 174206 w 885825"/>
                <a:gd name="connsiteY109" fmla="*/ 859084 h 1647825"/>
                <a:gd name="connsiteX110" fmla="*/ 280886 w 885825"/>
                <a:gd name="connsiteY110" fmla="*/ 1049584 h 1647825"/>
                <a:gd name="connsiteX111" fmla="*/ 266599 w 885825"/>
                <a:gd name="connsiteY111" fmla="*/ 1060062 h 1647825"/>
                <a:gd name="connsiteX112" fmla="*/ 255169 w 885825"/>
                <a:gd name="connsiteY112" fmla="*/ 1042917 h 1647825"/>
                <a:gd name="connsiteX113" fmla="*/ 166586 w 885825"/>
                <a:gd name="connsiteY113" fmla="*/ 884802 h 1647825"/>
                <a:gd name="connsiteX114" fmla="*/ 139916 w 885825"/>
                <a:gd name="connsiteY114" fmla="*/ 880039 h 1647825"/>
                <a:gd name="connsiteX115" fmla="*/ 115151 w 885825"/>
                <a:gd name="connsiteY115" fmla="*/ 880039 h 1647825"/>
                <a:gd name="connsiteX116" fmla="*/ 94196 w 885825"/>
                <a:gd name="connsiteY116" fmla="*/ 885754 h 1647825"/>
                <a:gd name="connsiteX117" fmla="*/ 29426 w 885825"/>
                <a:gd name="connsiteY117" fmla="*/ 975289 h 1647825"/>
                <a:gd name="connsiteX118" fmla="*/ 23711 w 885825"/>
                <a:gd name="connsiteY118" fmla="*/ 1006722 h 1647825"/>
                <a:gd name="connsiteX119" fmla="*/ 26569 w 885825"/>
                <a:gd name="connsiteY119" fmla="*/ 1287709 h 1647825"/>
                <a:gd name="connsiteX120" fmla="*/ 26569 w 885825"/>
                <a:gd name="connsiteY120" fmla="*/ 1312475 h 1647825"/>
                <a:gd name="connsiteX121" fmla="*/ 136106 w 885825"/>
                <a:gd name="connsiteY121" fmla="*/ 1281042 h 1647825"/>
                <a:gd name="connsiteX122" fmla="*/ 320891 w 885825"/>
                <a:gd name="connsiteY122" fmla="*/ 1394389 h 1647825"/>
                <a:gd name="connsiteX123" fmla="*/ 721894 w 885825"/>
                <a:gd name="connsiteY123" fmla="*/ 944809 h 1647825"/>
                <a:gd name="connsiteX124" fmla="*/ 740944 w 885825"/>
                <a:gd name="connsiteY124" fmla="*/ 702874 h 1647825"/>
                <a:gd name="connsiteX125" fmla="*/ 733324 w 885825"/>
                <a:gd name="connsiteY125" fmla="*/ 694302 h 1647825"/>
                <a:gd name="connsiteX126" fmla="*/ 733324 w 885825"/>
                <a:gd name="connsiteY126" fmla="*/ 693349 h 1647825"/>
                <a:gd name="connsiteX127" fmla="*/ 752374 w 885825"/>
                <a:gd name="connsiteY127" fmla="*/ 663822 h 1647825"/>
                <a:gd name="connsiteX128" fmla="*/ 753326 w 885825"/>
                <a:gd name="connsiteY128" fmla="*/ 663822 h 1647825"/>
                <a:gd name="connsiteX129" fmla="*/ 768566 w 885825"/>
                <a:gd name="connsiteY129" fmla="*/ 680014 h 1647825"/>
                <a:gd name="connsiteX130" fmla="*/ 746659 w 885825"/>
                <a:gd name="connsiteY130" fmla="*/ 970527 h 1647825"/>
                <a:gd name="connsiteX131" fmla="*/ 722846 w 885825"/>
                <a:gd name="connsiteY131" fmla="*/ 971479 h 1647825"/>
                <a:gd name="connsiteX132" fmla="*/ 721894 w 885825"/>
                <a:gd name="connsiteY132" fmla="*/ 944809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320891" y="1394389"/>
                  </a:moveTo>
                  <a:cubicBezTo>
                    <a:pt x="325654" y="1403914"/>
                    <a:pt x="330416" y="1413439"/>
                    <a:pt x="333274" y="1423917"/>
                  </a:cubicBezTo>
                  <a:cubicBezTo>
                    <a:pt x="336131" y="1431537"/>
                    <a:pt x="338036" y="1440109"/>
                    <a:pt x="339941" y="1448682"/>
                  </a:cubicBezTo>
                  <a:cubicBezTo>
                    <a:pt x="342799" y="1463922"/>
                    <a:pt x="342799" y="1482972"/>
                    <a:pt x="333274" y="1502022"/>
                  </a:cubicBezTo>
                  <a:cubicBezTo>
                    <a:pt x="320891" y="1503927"/>
                    <a:pt x="314224" y="1502022"/>
                    <a:pt x="309461" y="1498212"/>
                  </a:cubicBezTo>
                  <a:cubicBezTo>
                    <a:pt x="296126" y="1484877"/>
                    <a:pt x="308509" y="1446777"/>
                    <a:pt x="294221" y="1422964"/>
                  </a:cubicBezTo>
                  <a:cubicBezTo>
                    <a:pt x="289459" y="1412487"/>
                    <a:pt x="284696" y="1402962"/>
                    <a:pt x="278029" y="1393437"/>
                  </a:cubicBezTo>
                  <a:cubicBezTo>
                    <a:pt x="247549" y="1347717"/>
                    <a:pt x="195161" y="1318189"/>
                    <a:pt x="136106" y="1318189"/>
                  </a:cubicBezTo>
                  <a:cubicBezTo>
                    <a:pt x="129439" y="1318189"/>
                    <a:pt x="121819" y="1318189"/>
                    <a:pt x="115151" y="1319142"/>
                  </a:cubicBezTo>
                  <a:cubicBezTo>
                    <a:pt x="108484" y="1320095"/>
                    <a:pt x="101816" y="1321047"/>
                    <a:pt x="95149" y="1322952"/>
                  </a:cubicBezTo>
                  <a:cubicBezTo>
                    <a:pt x="8471" y="1340097"/>
                    <a:pt x="-1054" y="1425822"/>
                    <a:pt x="27521" y="1492497"/>
                  </a:cubicBezTo>
                  <a:cubicBezTo>
                    <a:pt x="45619" y="1534407"/>
                    <a:pt x="74194" y="1564887"/>
                    <a:pt x="108484" y="1585842"/>
                  </a:cubicBezTo>
                  <a:cubicBezTo>
                    <a:pt x="115151" y="1589652"/>
                    <a:pt x="122771" y="1593462"/>
                    <a:pt x="129439" y="1597272"/>
                  </a:cubicBezTo>
                  <a:cubicBezTo>
                    <a:pt x="187541" y="1637277"/>
                    <a:pt x="262789" y="1653470"/>
                    <a:pt x="327559" y="1637277"/>
                  </a:cubicBezTo>
                  <a:cubicBezTo>
                    <a:pt x="338036" y="1634420"/>
                    <a:pt x="348514" y="1631562"/>
                    <a:pt x="358991" y="1626800"/>
                  </a:cubicBezTo>
                  <a:cubicBezTo>
                    <a:pt x="464719" y="1596320"/>
                    <a:pt x="512344" y="1501070"/>
                    <a:pt x="503771" y="1392484"/>
                  </a:cubicBezTo>
                  <a:cubicBezTo>
                    <a:pt x="503771" y="1384864"/>
                    <a:pt x="503771" y="1378197"/>
                    <a:pt x="502819" y="1370577"/>
                  </a:cubicBezTo>
                  <a:cubicBezTo>
                    <a:pt x="501866" y="1362957"/>
                    <a:pt x="500914" y="1356289"/>
                    <a:pt x="499961" y="1349622"/>
                  </a:cubicBezTo>
                  <a:cubicBezTo>
                    <a:pt x="503771" y="1349622"/>
                    <a:pt x="507581" y="1349622"/>
                    <a:pt x="512344" y="1349622"/>
                  </a:cubicBezTo>
                  <a:cubicBezTo>
                    <a:pt x="522821" y="1349622"/>
                    <a:pt x="534251" y="1348670"/>
                    <a:pt x="544729" y="1346764"/>
                  </a:cubicBezTo>
                  <a:cubicBezTo>
                    <a:pt x="627596" y="1339145"/>
                    <a:pt x="694271" y="1272470"/>
                    <a:pt x="713321" y="1186744"/>
                  </a:cubicBezTo>
                  <a:cubicBezTo>
                    <a:pt x="732371" y="1072444"/>
                    <a:pt x="637121" y="1072444"/>
                    <a:pt x="570446" y="1024819"/>
                  </a:cubicBezTo>
                  <a:cubicBezTo>
                    <a:pt x="551396" y="1101019"/>
                    <a:pt x="503771" y="1167694"/>
                    <a:pt x="426619" y="1182934"/>
                  </a:cubicBezTo>
                  <a:cubicBezTo>
                    <a:pt x="417094" y="1185792"/>
                    <a:pt x="407569" y="1187697"/>
                    <a:pt x="398044" y="1188650"/>
                  </a:cubicBezTo>
                  <a:cubicBezTo>
                    <a:pt x="388519" y="1189602"/>
                    <a:pt x="378994" y="1190554"/>
                    <a:pt x="368516" y="1190554"/>
                  </a:cubicBezTo>
                  <a:cubicBezTo>
                    <a:pt x="311366" y="1190554"/>
                    <a:pt x="259931" y="1167694"/>
                    <a:pt x="222784" y="1130547"/>
                  </a:cubicBezTo>
                  <a:cubicBezTo>
                    <a:pt x="215164" y="1122927"/>
                    <a:pt x="208496" y="1115307"/>
                    <a:pt x="201829" y="1106734"/>
                  </a:cubicBezTo>
                  <a:cubicBezTo>
                    <a:pt x="189446" y="1072444"/>
                    <a:pt x="160871" y="1053394"/>
                    <a:pt x="164681" y="1018152"/>
                  </a:cubicBezTo>
                  <a:cubicBezTo>
                    <a:pt x="162776" y="1007674"/>
                    <a:pt x="161824" y="996244"/>
                    <a:pt x="161824" y="984814"/>
                  </a:cubicBezTo>
                  <a:cubicBezTo>
                    <a:pt x="161824" y="976242"/>
                    <a:pt x="168491" y="967669"/>
                    <a:pt x="177064" y="966717"/>
                  </a:cubicBezTo>
                  <a:cubicBezTo>
                    <a:pt x="188494" y="964812"/>
                    <a:pt x="198019" y="973384"/>
                    <a:pt x="198019" y="983862"/>
                  </a:cubicBezTo>
                  <a:cubicBezTo>
                    <a:pt x="198019" y="1078159"/>
                    <a:pt x="275171" y="1155312"/>
                    <a:pt x="369469" y="1155312"/>
                  </a:cubicBezTo>
                  <a:cubicBezTo>
                    <a:pt x="380899" y="1155312"/>
                    <a:pt x="392329" y="1154359"/>
                    <a:pt x="403759" y="1151502"/>
                  </a:cubicBezTo>
                  <a:cubicBezTo>
                    <a:pt x="415189" y="1149597"/>
                    <a:pt x="425666" y="1145787"/>
                    <a:pt x="435191" y="1141977"/>
                  </a:cubicBezTo>
                  <a:cubicBezTo>
                    <a:pt x="485674" y="1129594"/>
                    <a:pt x="514249" y="1101019"/>
                    <a:pt x="525679" y="1053394"/>
                  </a:cubicBezTo>
                  <a:cubicBezTo>
                    <a:pt x="530441" y="1042917"/>
                    <a:pt x="533299" y="1032439"/>
                    <a:pt x="536156" y="1021962"/>
                  </a:cubicBezTo>
                  <a:cubicBezTo>
                    <a:pt x="539014" y="1011484"/>
                    <a:pt x="539966" y="1000054"/>
                    <a:pt x="539966" y="988624"/>
                  </a:cubicBezTo>
                  <a:cubicBezTo>
                    <a:pt x="517106" y="955287"/>
                    <a:pt x="503771" y="915282"/>
                    <a:pt x="503771" y="872419"/>
                  </a:cubicBezTo>
                  <a:cubicBezTo>
                    <a:pt x="503771" y="863847"/>
                    <a:pt x="510439" y="855274"/>
                    <a:pt x="519011" y="854322"/>
                  </a:cubicBezTo>
                  <a:cubicBezTo>
                    <a:pt x="530441" y="852417"/>
                    <a:pt x="539966" y="860989"/>
                    <a:pt x="539966" y="871467"/>
                  </a:cubicBezTo>
                  <a:cubicBezTo>
                    <a:pt x="539966" y="965764"/>
                    <a:pt x="617119" y="1042917"/>
                    <a:pt x="711416" y="1042917"/>
                  </a:cubicBezTo>
                  <a:cubicBezTo>
                    <a:pt x="715226" y="1042917"/>
                    <a:pt x="718084" y="1042917"/>
                    <a:pt x="721894" y="1042917"/>
                  </a:cubicBezTo>
                  <a:cubicBezTo>
                    <a:pt x="813334" y="1009579"/>
                    <a:pt x="879056" y="921949"/>
                    <a:pt x="879056" y="818127"/>
                  </a:cubicBezTo>
                  <a:cubicBezTo>
                    <a:pt x="879056" y="721924"/>
                    <a:pt x="821906" y="639057"/>
                    <a:pt x="739991" y="600957"/>
                  </a:cubicBezTo>
                  <a:cubicBezTo>
                    <a:pt x="718084" y="612387"/>
                    <a:pt x="693319" y="618102"/>
                    <a:pt x="666649" y="618102"/>
                  </a:cubicBezTo>
                  <a:cubicBezTo>
                    <a:pt x="637121" y="618102"/>
                    <a:pt x="608546" y="610482"/>
                    <a:pt x="583781" y="597147"/>
                  </a:cubicBezTo>
                  <a:cubicBezTo>
                    <a:pt x="575209" y="592384"/>
                    <a:pt x="567589" y="587622"/>
                    <a:pt x="559969" y="580954"/>
                  </a:cubicBezTo>
                  <a:cubicBezTo>
                    <a:pt x="523774" y="539044"/>
                    <a:pt x="485674" y="481894"/>
                    <a:pt x="495199" y="424744"/>
                  </a:cubicBezTo>
                  <a:cubicBezTo>
                    <a:pt x="495199" y="415219"/>
                    <a:pt x="514249" y="415219"/>
                    <a:pt x="523774" y="415219"/>
                  </a:cubicBezTo>
                  <a:cubicBezTo>
                    <a:pt x="523774" y="434269"/>
                    <a:pt x="523774" y="443794"/>
                    <a:pt x="533299" y="465702"/>
                  </a:cubicBezTo>
                  <a:cubicBezTo>
                    <a:pt x="535204" y="474274"/>
                    <a:pt x="538061" y="482847"/>
                    <a:pt x="540919" y="490467"/>
                  </a:cubicBezTo>
                  <a:cubicBezTo>
                    <a:pt x="555206" y="530472"/>
                    <a:pt x="579019" y="564762"/>
                    <a:pt x="624739" y="575239"/>
                  </a:cubicBezTo>
                  <a:cubicBezTo>
                    <a:pt x="631406" y="577144"/>
                    <a:pt x="639026" y="579049"/>
                    <a:pt x="645694" y="580002"/>
                  </a:cubicBezTo>
                  <a:cubicBezTo>
                    <a:pt x="653314" y="580954"/>
                    <a:pt x="659981" y="581907"/>
                    <a:pt x="667601" y="581907"/>
                  </a:cubicBezTo>
                  <a:cubicBezTo>
                    <a:pt x="672364" y="581907"/>
                    <a:pt x="677126" y="581907"/>
                    <a:pt x="682841" y="580954"/>
                  </a:cubicBezTo>
                  <a:cubicBezTo>
                    <a:pt x="692366" y="565714"/>
                    <a:pt x="699034" y="549522"/>
                    <a:pt x="703796" y="532377"/>
                  </a:cubicBezTo>
                  <a:cubicBezTo>
                    <a:pt x="706654" y="523804"/>
                    <a:pt x="708559" y="515232"/>
                    <a:pt x="709511" y="505707"/>
                  </a:cubicBezTo>
                  <a:cubicBezTo>
                    <a:pt x="723799" y="461892"/>
                    <a:pt x="714274" y="423792"/>
                    <a:pt x="704749" y="376167"/>
                  </a:cubicBezTo>
                  <a:cubicBezTo>
                    <a:pt x="676174" y="299967"/>
                    <a:pt x="590449" y="280917"/>
                    <a:pt x="513296" y="293299"/>
                  </a:cubicBezTo>
                  <a:cubicBezTo>
                    <a:pt x="504724" y="295204"/>
                    <a:pt x="496151" y="299014"/>
                    <a:pt x="487579" y="301872"/>
                  </a:cubicBezTo>
                  <a:cubicBezTo>
                    <a:pt x="444716" y="319017"/>
                    <a:pt x="399949" y="347592"/>
                    <a:pt x="352324" y="368547"/>
                  </a:cubicBezTo>
                  <a:cubicBezTo>
                    <a:pt x="345656" y="369499"/>
                    <a:pt x="338989" y="370452"/>
                    <a:pt x="333274" y="370452"/>
                  </a:cubicBezTo>
                  <a:cubicBezTo>
                    <a:pt x="274219" y="370452"/>
                    <a:pt x="221831" y="400932"/>
                    <a:pt x="191351" y="445699"/>
                  </a:cubicBezTo>
                  <a:cubicBezTo>
                    <a:pt x="185636" y="455224"/>
                    <a:pt x="179921" y="464749"/>
                    <a:pt x="175159" y="475227"/>
                  </a:cubicBezTo>
                  <a:cubicBezTo>
                    <a:pt x="161824" y="519042"/>
                    <a:pt x="152299" y="557142"/>
                    <a:pt x="175159" y="608577"/>
                  </a:cubicBezTo>
                  <a:cubicBezTo>
                    <a:pt x="179921" y="619054"/>
                    <a:pt x="184684" y="628579"/>
                    <a:pt x="191351" y="638104"/>
                  </a:cubicBezTo>
                  <a:cubicBezTo>
                    <a:pt x="221831" y="684777"/>
                    <a:pt x="274219" y="715257"/>
                    <a:pt x="332321" y="716209"/>
                  </a:cubicBezTo>
                  <a:cubicBezTo>
                    <a:pt x="336131" y="716209"/>
                    <a:pt x="339941" y="714304"/>
                    <a:pt x="343751" y="717162"/>
                  </a:cubicBezTo>
                  <a:cubicBezTo>
                    <a:pt x="395186" y="712399"/>
                    <a:pt x="444716" y="685729"/>
                    <a:pt x="474244" y="639057"/>
                  </a:cubicBezTo>
                  <a:cubicBezTo>
                    <a:pt x="479959" y="630484"/>
                    <a:pt x="492341" y="627627"/>
                    <a:pt x="500914" y="635247"/>
                  </a:cubicBezTo>
                  <a:cubicBezTo>
                    <a:pt x="507581" y="640962"/>
                    <a:pt x="508534" y="651439"/>
                    <a:pt x="503771" y="658107"/>
                  </a:cubicBezTo>
                  <a:cubicBezTo>
                    <a:pt x="444716" y="749547"/>
                    <a:pt x="325654" y="779074"/>
                    <a:pt x="231356" y="728592"/>
                  </a:cubicBezTo>
                  <a:cubicBezTo>
                    <a:pt x="222784" y="768597"/>
                    <a:pt x="196114" y="801934"/>
                    <a:pt x="160871" y="820032"/>
                  </a:cubicBezTo>
                  <a:cubicBezTo>
                    <a:pt x="152299" y="824794"/>
                    <a:pt x="142774" y="828604"/>
                    <a:pt x="132296" y="830509"/>
                  </a:cubicBezTo>
                  <a:cubicBezTo>
                    <a:pt x="123724" y="837177"/>
                    <a:pt x="111341" y="838129"/>
                    <a:pt x="101816" y="835272"/>
                  </a:cubicBezTo>
                  <a:cubicBezTo>
                    <a:pt x="85624" y="824794"/>
                    <a:pt x="76099" y="815269"/>
                    <a:pt x="97054" y="799077"/>
                  </a:cubicBezTo>
                  <a:cubicBezTo>
                    <a:pt x="104674" y="794314"/>
                    <a:pt x="114199" y="791457"/>
                    <a:pt x="124676" y="796219"/>
                  </a:cubicBezTo>
                  <a:cubicBezTo>
                    <a:pt x="132296" y="794314"/>
                    <a:pt x="140869" y="790504"/>
                    <a:pt x="147536" y="786694"/>
                  </a:cubicBezTo>
                  <a:cubicBezTo>
                    <a:pt x="176111" y="770502"/>
                    <a:pt x="196114" y="740974"/>
                    <a:pt x="198019" y="706684"/>
                  </a:cubicBezTo>
                  <a:cubicBezTo>
                    <a:pt x="181826" y="693349"/>
                    <a:pt x="168491" y="678109"/>
                    <a:pt x="158014" y="661917"/>
                  </a:cubicBezTo>
                  <a:cubicBezTo>
                    <a:pt x="152299" y="653344"/>
                    <a:pt x="147536" y="645724"/>
                    <a:pt x="143726" y="637152"/>
                  </a:cubicBezTo>
                  <a:cubicBezTo>
                    <a:pt x="139916" y="628579"/>
                    <a:pt x="137059" y="620007"/>
                    <a:pt x="134201" y="611434"/>
                  </a:cubicBezTo>
                  <a:cubicBezTo>
                    <a:pt x="131344" y="602862"/>
                    <a:pt x="129439" y="593337"/>
                    <a:pt x="127534" y="584764"/>
                  </a:cubicBezTo>
                  <a:cubicBezTo>
                    <a:pt x="123724" y="530472"/>
                    <a:pt x="114199" y="473322"/>
                    <a:pt x="158966" y="432364"/>
                  </a:cubicBezTo>
                  <a:cubicBezTo>
                    <a:pt x="164681" y="423792"/>
                    <a:pt x="170396" y="415219"/>
                    <a:pt x="177064" y="407599"/>
                  </a:cubicBezTo>
                  <a:cubicBezTo>
                    <a:pt x="197066" y="384739"/>
                    <a:pt x="221831" y="365689"/>
                    <a:pt x="249454" y="353307"/>
                  </a:cubicBezTo>
                  <a:cubicBezTo>
                    <a:pt x="177064" y="320922"/>
                    <a:pt x="126581" y="248532"/>
                    <a:pt x="126581" y="164712"/>
                  </a:cubicBezTo>
                  <a:cubicBezTo>
                    <a:pt x="126581" y="156139"/>
                    <a:pt x="133249" y="147567"/>
                    <a:pt x="141821" y="146614"/>
                  </a:cubicBezTo>
                  <a:cubicBezTo>
                    <a:pt x="153251" y="144709"/>
                    <a:pt x="162776" y="153282"/>
                    <a:pt x="162776" y="163759"/>
                  </a:cubicBezTo>
                  <a:cubicBezTo>
                    <a:pt x="162776" y="175189"/>
                    <a:pt x="163729" y="187572"/>
                    <a:pt x="166586" y="198049"/>
                  </a:cubicBezTo>
                  <a:cubicBezTo>
                    <a:pt x="182779" y="276154"/>
                    <a:pt x="251359" y="335209"/>
                    <a:pt x="334226" y="335209"/>
                  </a:cubicBezTo>
                  <a:cubicBezTo>
                    <a:pt x="344704" y="335209"/>
                    <a:pt x="354229" y="334257"/>
                    <a:pt x="364706" y="332352"/>
                  </a:cubicBezTo>
                  <a:cubicBezTo>
                    <a:pt x="410426" y="328542"/>
                    <a:pt x="458051" y="290442"/>
                    <a:pt x="479959" y="253294"/>
                  </a:cubicBezTo>
                  <a:cubicBezTo>
                    <a:pt x="484721" y="244722"/>
                    <a:pt x="489484" y="236149"/>
                    <a:pt x="493294" y="227577"/>
                  </a:cubicBezTo>
                  <a:cubicBezTo>
                    <a:pt x="524726" y="80892"/>
                    <a:pt x="381851" y="-4833"/>
                    <a:pt x="261836" y="8502"/>
                  </a:cubicBezTo>
                  <a:cubicBezTo>
                    <a:pt x="250406" y="8502"/>
                    <a:pt x="239929" y="10407"/>
                    <a:pt x="228499" y="12312"/>
                  </a:cubicBezTo>
                  <a:cubicBezTo>
                    <a:pt x="195161" y="18027"/>
                    <a:pt x="163729" y="30409"/>
                    <a:pt x="135154" y="50412"/>
                  </a:cubicBezTo>
                  <a:cubicBezTo>
                    <a:pt x="125629" y="57079"/>
                    <a:pt x="117056" y="63747"/>
                    <a:pt x="108484" y="71367"/>
                  </a:cubicBezTo>
                  <a:cubicBezTo>
                    <a:pt x="66574" y="109467"/>
                    <a:pt x="37046" y="161854"/>
                    <a:pt x="30379" y="221862"/>
                  </a:cubicBezTo>
                  <a:lnTo>
                    <a:pt x="28474" y="220909"/>
                  </a:lnTo>
                  <a:cubicBezTo>
                    <a:pt x="28474" y="220909"/>
                    <a:pt x="28474" y="243769"/>
                    <a:pt x="28474" y="280917"/>
                  </a:cubicBezTo>
                  <a:cubicBezTo>
                    <a:pt x="28474" y="290442"/>
                    <a:pt x="28474" y="299967"/>
                    <a:pt x="28474" y="311397"/>
                  </a:cubicBezTo>
                  <a:cubicBezTo>
                    <a:pt x="20854" y="415219"/>
                    <a:pt x="-7721" y="510469"/>
                    <a:pt x="17044" y="619054"/>
                  </a:cubicBezTo>
                  <a:cubicBezTo>
                    <a:pt x="17996" y="629532"/>
                    <a:pt x="19901" y="640009"/>
                    <a:pt x="21806" y="650487"/>
                  </a:cubicBezTo>
                  <a:cubicBezTo>
                    <a:pt x="23711" y="660964"/>
                    <a:pt x="25616" y="671442"/>
                    <a:pt x="28474" y="681919"/>
                  </a:cubicBezTo>
                  <a:cubicBezTo>
                    <a:pt x="28474" y="690492"/>
                    <a:pt x="29426" y="699064"/>
                    <a:pt x="29426" y="707637"/>
                  </a:cubicBezTo>
                  <a:cubicBezTo>
                    <a:pt x="29426" y="767644"/>
                    <a:pt x="58001" y="834319"/>
                    <a:pt x="38951" y="891469"/>
                  </a:cubicBezTo>
                  <a:cubicBezTo>
                    <a:pt x="67526" y="891469"/>
                    <a:pt x="86576" y="853369"/>
                    <a:pt x="117056" y="857179"/>
                  </a:cubicBezTo>
                  <a:cubicBezTo>
                    <a:pt x="126581" y="855274"/>
                    <a:pt x="137059" y="854322"/>
                    <a:pt x="147536" y="854322"/>
                  </a:cubicBezTo>
                  <a:cubicBezTo>
                    <a:pt x="156109" y="855274"/>
                    <a:pt x="165634" y="857179"/>
                    <a:pt x="174206" y="859084"/>
                  </a:cubicBezTo>
                  <a:cubicBezTo>
                    <a:pt x="256121" y="881944"/>
                    <a:pt x="303746" y="967669"/>
                    <a:pt x="280886" y="1049584"/>
                  </a:cubicBezTo>
                  <a:cubicBezTo>
                    <a:pt x="278981" y="1056252"/>
                    <a:pt x="273266" y="1060062"/>
                    <a:pt x="266599" y="1060062"/>
                  </a:cubicBezTo>
                  <a:cubicBezTo>
                    <a:pt x="258026" y="1059109"/>
                    <a:pt x="253264" y="1050537"/>
                    <a:pt x="255169" y="1042917"/>
                  </a:cubicBezTo>
                  <a:cubicBezTo>
                    <a:pt x="274219" y="974337"/>
                    <a:pt x="235166" y="903852"/>
                    <a:pt x="166586" y="884802"/>
                  </a:cubicBezTo>
                  <a:cubicBezTo>
                    <a:pt x="158014" y="881944"/>
                    <a:pt x="148489" y="880992"/>
                    <a:pt x="139916" y="880039"/>
                  </a:cubicBezTo>
                  <a:cubicBezTo>
                    <a:pt x="131344" y="879087"/>
                    <a:pt x="122771" y="879087"/>
                    <a:pt x="115151" y="880039"/>
                  </a:cubicBezTo>
                  <a:cubicBezTo>
                    <a:pt x="107531" y="880992"/>
                    <a:pt x="99911" y="882897"/>
                    <a:pt x="94196" y="885754"/>
                  </a:cubicBezTo>
                  <a:cubicBezTo>
                    <a:pt x="57049" y="900042"/>
                    <a:pt x="37999" y="938142"/>
                    <a:pt x="29426" y="975289"/>
                  </a:cubicBezTo>
                  <a:cubicBezTo>
                    <a:pt x="27521" y="985767"/>
                    <a:pt x="25616" y="996244"/>
                    <a:pt x="23711" y="1006722"/>
                  </a:cubicBezTo>
                  <a:cubicBezTo>
                    <a:pt x="9424" y="1101019"/>
                    <a:pt x="11329" y="1195317"/>
                    <a:pt x="26569" y="1287709"/>
                  </a:cubicBezTo>
                  <a:cubicBezTo>
                    <a:pt x="26569" y="1302950"/>
                    <a:pt x="26569" y="1312475"/>
                    <a:pt x="26569" y="1312475"/>
                  </a:cubicBezTo>
                  <a:cubicBezTo>
                    <a:pt x="58001" y="1292472"/>
                    <a:pt x="96101" y="1281042"/>
                    <a:pt x="136106" y="1281042"/>
                  </a:cubicBezTo>
                  <a:cubicBezTo>
                    <a:pt x="217069" y="1282947"/>
                    <a:pt x="285649" y="1328667"/>
                    <a:pt x="320891" y="1394389"/>
                  </a:cubicBezTo>
                  <a:close/>
                  <a:moveTo>
                    <a:pt x="721894" y="944809"/>
                  </a:moveTo>
                  <a:cubicBezTo>
                    <a:pt x="793331" y="882897"/>
                    <a:pt x="801904" y="775264"/>
                    <a:pt x="740944" y="702874"/>
                  </a:cubicBezTo>
                  <a:cubicBezTo>
                    <a:pt x="738086" y="700017"/>
                    <a:pt x="736181" y="697159"/>
                    <a:pt x="733324" y="694302"/>
                  </a:cubicBezTo>
                  <a:cubicBezTo>
                    <a:pt x="733324" y="694302"/>
                    <a:pt x="733324" y="694302"/>
                    <a:pt x="733324" y="693349"/>
                  </a:cubicBezTo>
                  <a:lnTo>
                    <a:pt x="752374" y="663822"/>
                  </a:lnTo>
                  <a:cubicBezTo>
                    <a:pt x="752374" y="663822"/>
                    <a:pt x="753326" y="663822"/>
                    <a:pt x="753326" y="663822"/>
                  </a:cubicBezTo>
                  <a:cubicBezTo>
                    <a:pt x="759041" y="668584"/>
                    <a:pt x="763804" y="674299"/>
                    <a:pt x="768566" y="680014"/>
                  </a:cubicBezTo>
                  <a:cubicBezTo>
                    <a:pt x="842861" y="766692"/>
                    <a:pt x="832384" y="896232"/>
                    <a:pt x="746659" y="970527"/>
                  </a:cubicBezTo>
                  <a:cubicBezTo>
                    <a:pt x="739991" y="976242"/>
                    <a:pt x="729514" y="977194"/>
                    <a:pt x="722846" y="971479"/>
                  </a:cubicBezTo>
                  <a:cubicBezTo>
                    <a:pt x="713321" y="963859"/>
                    <a:pt x="714274" y="951477"/>
                    <a:pt x="721894" y="944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21" name="Grupo 120"/>
          <p:cNvGrpSpPr/>
          <p:nvPr/>
        </p:nvGrpSpPr>
        <p:grpSpPr>
          <a:xfrm>
            <a:off x="2013964" y="2044782"/>
            <a:ext cx="310524" cy="500685"/>
            <a:chOff x="3203575" y="1433513"/>
            <a:chExt cx="896938" cy="1446212"/>
          </a:xfrm>
        </p:grpSpPr>
        <p:sp>
          <p:nvSpPr>
            <p:cNvPr id="36" name="Freeform 5"/>
            <p:cNvSpPr>
              <a:spLocks/>
            </p:cNvSpPr>
            <p:nvPr/>
          </p:nvSpPr>
          <p:spPr bwMode="auto">
            <a:xfrm>
              <a:off x="3937000" y="2147888"/>
              <a:ext cx="109538" cy="63500"/>
            </a:xfrm>
            <a:custGeom>
              <a:avLst/>
              <a:gdLst>
                <a:gd name="T0" fmla="*/ 5 w 29"/>
                <a:gd name="T1" fmla="*/ 0 h 17"/>
                <a:gd name="T2" fmla="*/ 28 w 29"/>
                <a:gd name="T3" fmla="*/ 12 h 17"/>
                <a:gd name="T4" fmla="*/ 27 w 29"/>
                <a:gd name="T5" fmla="*/ 17 h 17"/>
                <a:gd name="T6" fmla="*/ 1 w 29"/>
                <a:gd name="T7" fmla="*/ 3 h 17"/>
                <a:gd name="T8" fmla="*/ 0 w 29"/>
                <a:gd name="T9" fmla="*/ 2 h 17"/>
                <a:gd name="T10" fmla="*/ 5 w 29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17">
                  <a:moveTo>
                    <a:pt x="5" y="0"/>
                  </a:moveTo>
                  <a:cubicBezTo>
                    <a:pt x="13" y="3"/>
                    <a:pt x="21" y="8"/>
                    <a:pt x="28" y="12"/>
                  </a:cubicBezTo>
                  <a:cubicBezTo>
                    <a:pt x="28" y="14"/>
                    <a:pt x="29" y="16"/>
                    <a:pt x="27" y="17"/>
                  </a:cubicBezTo>
                  <a:cubicBezTo>
                    <a:pt x="19" y="12"/>
                    <a:pt x="10" y="7"/>
                    <a:pt x="1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1" y="1"/>
                    <a:pt x="3" y="0"/>
                    <a:pt x="5" y="0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6"/>
            <p:cNvSpPr>
              <a:spLocks/>
            </p:cNvSpPr>
            <p:nvPr/>
          </p:nvSpPr>
          <p:spPr bwMode="auto">
            <a:xfrm>
              <a:off x="3340100" y="2200275"/>
              <a:ext cx="584200" cy="574675"/>
            </a:xfrm>
            <a:custGeom>
              <a:avLst/>
              <a:gdLst>
                <a:gd name="T0" fmla="*/ 35 w 154"/>
                <a:gd name="T1" fmla="*/ 152 h 152"/>
                <a:gd name="T2" fmla="*/ 26 w 154"/>
                <a:gd name="T3" fmla="*/ 114 h 152"/>
                <a:gd name="T4" fmla="*/ 23 w 154"/>
                <a:gd name="T5" fmla="*/ 101 h 152"/>
                <a:gd name="T6" fmla="*/ 20 w 154"/>
                <a:gd name="T7" fmla="*/ 96 h 152"/>
                <a:gd name="T8" fmla="*/ 1 w 154"/>
                <a:gd name="T9" fmla="*/ 9 h 152"/>
                <a:gd name="T10" fmla="*/ 0 w 154"/>
                <a:gd name="T11" fmla="*/ 3 h 152"/>
                <a:gd name="T12" fmla="*/ 4 w 154"/>
                <a:gd name="T13" fmla="*/ 3 h 152"/>
                <a:gd name="T14" fmla="*/ 25 w 154"/>
                <a:gd name="T15" fmla="*/ 14 h 152"/>
                <a:gd name="T16" fmla="*/ 37 w 154"/>
                <a:gd name="T17" fmla="*/ 18 h 152"/>
                <a:gd name="T18" fmla="*/ 45 w 154"/>
                <a:gd name="T19" fmla="*/ 23 h 152"/>
                <a:gd name="T20" fmla="*/ 48 w 154"/>
                <a:gd name="T21" fmla="*/ 20 h 152"/>
                <a:gd name="T22" fmla="*/ 74 w 154"/>
                <a:gd name="T23" fmla="*/ 23 h 152"/>
                <a:gd name="T24" fmla="*/ 109 w 154"/>
                <a:gd name="T25" fmla="*/ 23 h 152"/>
                <a:gd name="T26" fmla="*/ 149 w 154"/>
                <a:gd name="T27" fmla="*/ 17 h 152"/>
                <a:gd name="T28" fmla="*/ 152 w 154"/>
                <a:gd name="T29" fmla="*/ 17 h 152"/>
                <a:gd name="T30" fmla="*/ 153 w 154"/>
                <a:gd name="T31" fmla="*/ 28 h 152"/>
                <a:gd name="T32" fmla="*/ 151 w 154"/>
                <a:gd name="T33" fmla="*/ 48 h 152"/>
                <a:gd name="T34" fmla="*/ 147 w 154"/>
                <a:gd name="T35" fmla="*/ 70 h 152"/>
                <a:gd name="T36" fmla="*/ 146 w 154"/>
                <a:gd name="T37" fmla="*/ 77 h 152"/>
                <a:gd name="T38" fmla="*/ 146 w 154"/>
                <a:gd name="T39" fmla="*/ 78 h 152"/>
                <a:gd name="T40" fmla="*/ 133 w 154"/>
                <a:gd name="T41" fmla="*/ 108 h 152"/>
                <a:gd name="T42" fmla="*/ 85 w 154"/>
                <a:gd name="T43" fmla="*/ 143 h 152"/>
                <a:gd name="T44" fmla="*/ 62 w 154"/>
                <a:gd name="T45" fmla="*/ 148 h 152"/>
                <a:gd name="T46" fmla="*/ 46 w 154"/>
                <a:gd name="T47" fmla="*/ 151 h 152"/>
                <a:gd name="T48" fmla="*/ 35 w 154"/>
                <a:gd name="T49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4" h="152">
                  <a:moveTo>
                    <a:pt x="35" y="152"/>
                  </a:moveTo>
                  <a:cubicBezTo>
                    <a:pt x="32" y="140"/>
                    <a:pt x="29" y="127"/>
                    <a:pt x="26" y="114"/>
                  </a:cubicBezTo>
                  <a:cubicBezTo>
                    <a:pt x="25" y="110"/>
                    <a:pt x="24" y="105"/>
                    <a:pt x="23" y="101"/>
                  </a:cubicBezTo>
                  <a:cubicBezTo>
                    <a:pt x="21" y="100"/>
                    <a:pt x="21" y="98"/>
                    <a:pt x="20" y="96"/>
                  </a:cubicBezTo>
                  <a:cubicBezTo>
                    <a:pt x="14" y="67"/>
                    <a:pt x="7" y="38"/>
                    <a:pt x="1" y="9"/>
                  </a:cubicBezTo>
                  <a:cubicBezTo>
                    <a:pt x="0" y="7"/>
                    <a:pt x="0" y="5"/>
                    <a:pt x="0" y="3"/>
                  </a:cubicBezTo>
                  <a:cubicBezTo>
                    <a:pt x="1" y="0"/>
                    <a:pt x="3" y="2"/>
                    <a:pt x="4" y="3"/>
                  </a:cubicBezTo>
                  <a:cubicBezTo>
                    <a:pt x="11" y="8"/>
                    <a:pt x="18" y="11"/>
                    <a:pt x="25" y="14"/>
                  </a:cubicBezTo>
                  <a:cubicBezTo>
                    <a:pt x="29" y="16"/>
                    <a:pt x="33" y="17"/>
                    <a:pt x="37" y="18"/>
                  </a:cubicBezTo>
                  <a:cubicBezTo>
                    <a:pt x="41" y="19"/>
                    <a:pt x="43" y="21"/>
                    <a:pt x="45" y="23"/>
                  </a:cubicBezTo>
                  <a:cubicBezTo>
                    <a:pt x="44" y="20"/>
                    <a:pt x="45" y="20"/>
                    <a:pt x="48" y="20"/>
                  </a:cubicBezTo>
                  <a:cubicBezTo>
                    <a:pt x="57" y="21"/>
                    <a:pt x="65" y="23"/>
                    <a:pt x="74" y="23"/>
                  </a:cubicBezTo>
                  <a:cubicBezTo>
                    <a:pt x="86" y="24"/>
                    <a:pt x="97" y="24"/>
                    <a:pt x="109" y="23"/>
                  </a:cubicBezTo>
                  <a:cubicBezTo>
                    <a:pt x="123" y="22"/>
                    <a:pt x="136" y="21"/>
                    <a:pt x="149" y="17"/>
                  </a:cubicBezTo>
                  <a:cubicBezTo>
                    <a:pt x="150" y="17"/>
                    <a:pt x="151" y="17"/>
                    <a:pt x="152" y="17"/>
                  </a:cubicBezTo>
                  <a:cubicBezTo>
                    <a:pt x="154" y="21"/>
                    <a:pt x="153" y="25"/>
                    <a:pt x="153" y="28"/>
                  </a:cubicBezTo>
                  <a:cubicBezTo>
                    <a:pt x="152" y="35"/>
                    <a:pt x="152" y="42"/>
                    <a:pt x="151" y="48"/>
                  </a:cubicBezTo>
                  <a:cubicBezTo>
                    <a:pt x="150" y="56"/>
                    <a:pt x="148" y="63"/>
                    <a:pt x="147" y="70"/>
                  </a:cubicBezTo>
                  <a:cubicBezTo>
                    <a:pt x="146" y="72"/>
                    <a:pt x="146" y="74"/>
                    <a:pt x="146" y="77"/>
                  </a:cubicBezTo>
                  <a:cubicBezTo>
                    <a:pt x="146" y="77"/>
                    <a:pt x="146" y="77"/>
                    <a:pt x="146" y="78"/>
                  </a:cubicBezTo>
                  <a:cubicBezTo>
                    <a:pt x="140" y="87"/>
                    <a:pt x="138" y="99"/>
                    <a:pt x="133" y="108"/>
                  </a:cubicBezTo>
                  <a:cubicBezTo>
                    <a:pt x="122" y="127"/>
                    <a:pt x="106" y="139"/>
                    <a:pt x="85" y="143"/>
                  </a:cubicBezTo>
                  <a:cubicBezTo>
                    <a:pt x="78" y="145"/>
                    <a:pt x="70" y="147"/>
                    <a:pt x="62" y="148"/>
                  </a:cubicBezTo>
                  <a:cubicBezTo>
                    <a:pt x="57" y="150"/>
                    <a:pt x="52" y="150"/>
                    <a:pt x="46" y="151"/>
                  </a:cubicBezTo>
                  <a:cubicBezTo>
                    <a:pt x="43" y="151"/>
                    <a:pt x="39" y="151"/>
                    <a:pt x="35" y="15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7"/>
            <p:cNvSpPr>
              <a:spLocks/>
            </p:cNvSpPr>
            <p:nvPr/>
          </p:nvSpPr>
          <p:spPr bwMode="auto">
            <a:xfrm>
              <a:off x="3375025" y="2252663"/>
              <a:ext cx="139700" cy="446088"/>
            </a:xfrm>
            <a:custGeom>
              <a:avLst/>
              <a:gdLst>
                <a:gd name="T0" fmla="*/ 0 w 37"/>
                <a:gd name="T1" fmla="*/ 0 h 118"/>
                <a:gd name="T2" fmla="*/ 15 w 37"/>
                <a:gd name="T3" fmla="*/ 8 h 118"/>
                <a:gd name="T4" fmla="*/ 27 w 37"/>
                <a:gd name="T5" fmla="*/ 11 h 118"/>
                <a:gd name="T6" fmla="*/ 30 w 37"/>
                <a:gd name="T7" fmla="*/ 11 h 118"/>
                <a:gd name="T8" fmla="*/ 31 w 37"/>
                <a:gd name="T9" fmla="*/ 10 h 118"/>
                <a:gd name="T10" fmla="*/ 37 w 37"/>
                <a:gd name="T11" fmla="*/ 14 h 118"/>
                <a:gd name="T12" fmla="*/ 37 w 37"/>
                <a:gd name="T13" fmla="*/ 17 h 118"/>
                <a:gd name="T14" fmla="*/ 35 w 37"/>
                <a:gd name="T15" fmla="*/ 42 h 118"/>
                <a:gd name="T16" fmla="*/ 33 w 37"/>
                <a:gd name="T17" fmla="*/ 62 h 118"/>
                <a:gd name="T18" fmla="*/ 30 w 37"/>
                <a:gd name="T19" fmla="*/ 95 h 118"/>
                <a:gd name="T20" fmla="*/ 29 w 37"/>
                <a:gd name="T21" fmla="*/ 115 h 118"/>
                <a:gd name="T22" fmla="*/ 28 w 37"/>
                <a:gd name="T23" fmla="*/ 118 h 118"/>
                <a:gd name="T24" fmla="*/ 0 w 37"/>
                <a:gd name="T25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118">
                  <a:moveTo>
                    <a:pt x="0" y="0"/>
                  </a:moveTo>
                  <a:cubicBezTo>
                    <a:pt x="6" y="3"/>
                    <a:pt x="10" y="6"/>
                    <a:pt x="15" y="8"/>
                  </a:cubicBezTo>
                  <a:cubicBezTo>
                    <a:pt x="19" y="9"/>
                    <a:pt x="23" y="10"/>
                    <a:pt x="27" y="11"/>
                  </a:cubicBezTo>
                  <a:cubicBezTo>
                    <a:pt x="28" y="12"/>
                    <a:pt x="30" y="13"/>
                    <a:pt x="30" y="11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3" y="12"/>
                    <a:pt x="35" y="13"/>
                    <a:pt x="37" y="14"/>
                  </a:cubicBezTo>
                  <a:cubicBezTo>
                    <a:pt x="37" y="14"/>
                    <a:pt x="37" y="16"/>
                    <a:pt x="37" y="17"/>
                  </a:cubicBezTo>
                  <a:cubicBezTo>
                    <a:pt x="37" y="25"/>
                    <a:pt x="36" y="33"/>
                    <a:pt x="35" y="42"/>
                  </a:cubicBezTo>
                  <a:cubicBezTo>
                    <a:pt x="34" y="48"/>
                    <a:pt x="34" y="55"/>
                    <a:pt x="33" y="62"/>
                  </a:cubicBezTo>
                  <a:cubicBezTo>
                    <a:pt x="33" y="73"/>
                    <a:pt x="32" y="84"/>
                    <a:pt x="30" y="95"/>
                  </a:cubicBezTo>
                  <a:cubicBezTo>
                    <a:pt x="30" y="102"/>
                    <a:pt x="29" y="108"/>
                    <a:pt x="29" y="115"/>
                  </a:cubicBezTo>
                  <a:cubicBezTo>
                    <a:pt x="29" y="116"/>
                    <a:pt x="29" y="117"/>
                    <a:pt x="28" y="118"/>
                  </a:cubicBezTo>
                  <a:cubicBezTo>
                    <a:pt x="18" y="79"/>
                    <a:pt x="9" y="40"/>
                    <a:pt x="0" y="0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8"/>
            <p:cNvSpPr>
              <a:spLocks/>
            </p:cNvSpPr>
            <p:nvPr/>
          </p:nvSpPr>
          <p:spPr bwMode="auto">
            <a:xfrm>
              <a:off x="3332163" y="2184400"/>
              <a:ext cx="706438" cy="109538"/>
            </a:xfrm>
            <a:custGeom>
              <a:avLst/>
              <a:gdLst>
                <a:gd name="T0" fmla="*/ 3 w 186"/>
                <a:gd name="T1" fmla="*/ 8 h 29"/>
                <a:gd name="T2" fmla="*/ 7 w 186"/>
                <a:gd name="T3" fmla="*/ 0 h 29"/>
                <a:gd name="T4" fmla="*/ 9 w 186"/>
                <a:gd name="T5" fmla="*/ 5 h 29"/>
                <a:gd name="T6" fmla="*/ 11 w 186"/>
                <a:gd name="T7" fmla="*/ 6 h 29"/>
                <a:gd name="T8" fmla="*/ 28 w 186"/>
                <a:gd name="T9" fmla="*/ 14 h 29"/>
                <a:gd name="T10" fmla="*/ 48 w 186"/>
                <a:gd name="T11" fmla="*/ 19 h 29"/>
                <a:gd name="T12" fmla="*/ 58 w 186"/>
                <a:gd name="T13" fmla="*/ 21 h 29"/>
                <a:gd name="T14" fmla="*/ 59 w 186"/>
                <a:gd name="T15" fmla="*/ 21 h 29"/>
                <a:gd name="T16" fmla="*/ 70 w 186"/>
                <a:gd name="T17" fmla="*/ 22 h 29"/>
                <a:gd name="T18" fmla="*/ 71 w 186"/>
                <a:gd name="T19" fmla="*/ 23 h 29"/>
                <a:gd name="T20" fmla="*/ 97 w 186"/>
                <a:gd name="T21" fmla="*/ 22 h 29"/>
                <a:gd name="T22" fmla="*/ 100 w 186"/>
                <a:gd name="T23" fmla="*/ 22 h 29"/>
                <a:gd name="T24" fmla="*/ 108 w 186"/>
                <a:gd name="T25" fmla="*/ 22 h 29"/>
                <a:gd name="T26" fmla="*/ 129 w 186"/>
                <a:gd name="T27" fmla="*/ 20 h 29"/>
                <a:gd name="T28" fmla="*/ 133 w 186"/>
                <a:gd name="T29" fmla="*/ 19 h 29"/>
                <a:gd name="T30" fmla="*/ 142 w 186"/>
                <a:gd name="T31" fmla="*/ 18 h 29"/>
                <a:gd name="T32" fmla="*/ 143 w 186"/>
                <a:gd name="T33" fmla="*/ 18 h 29"/>
                <a:gd name="T34" fmla="*/ 150 w 186"/>
                <a:gd name="T35" fmla="*/ 16 h 29"/>
                <a:gd name="T36" fmla="*/ 157 w 186"/>
                <a:gd name="T37" fmla="*/ 14 h 29"/>
                <a:gd name="T38" fmla="*/ 176 w 186"/>
                <a:gd name="T39" fmla="*/ 6 h 29"/>
                <a:gd name="T40" fmla="*/ 179 w 186"/>
                <a:gd name="T41" fmla="*/ 5 h 29"/>
                <a:gd name="T42" fmla="*/ 186 w 186"/>
                <a:gd name="T43" fmla="*/ 5 h 29"/>
                <a:gd name="T44" fmla="*/ 183 w 186"/>
                <a:gd name="T45" fmla="*/ 9 h 29"/>
                <a:gd name="T46" fmla="*/ 155 w 186"/>
                <a:gd name="T47" fmla="*/ 21 h 29"/>
                <a:gd name="T48" fmla="*/ 154 w 186"/>
                <a:gd name="T49" fmla="*/ 22 h 29"/>
                <a:gd name="T50" fmla="*/ 100 w 186"/>
                <a:gd name="T51" fmla="*/ 29 h 29"/>
                <a:gd name="T52" fmla="*/ 47 w 186"/>
                <a:gd name="T53" fmla="*/ 25 h 29"/>
                <a:gd name="T54" fmla="*/ 49 w 186"/>
                <a:gd name="T55" fmla="*/ 29 h 29"/>
                <a:gd name="T56" fmla="*/ 47 w 186"/>
                <a:gd name="T57" fmla="*/ 28 h 29"/>
                <a:gd name="T58" fmla="*/ 33 w 186"/>
                <a:gd name="T59" fmla="*/ 21 h 29"/>
                <a:gd name="T60" fmla="*/ 5 w 186"/>
                <a:gd name="T61" fmla="*/ 7 h 29"/>
                <a:gd name="T62" fmla="*/ 3 w 186"/>
                <a:gd name="T63" fmla="*/ 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6" h="29">
                  <a:moveTo>
                    <a:pt x="3" y="8"/>
                  </a:moveTo>
                  <a:cubicBezTo>
                    <a:pt x="0" y="3"/>
                    <a:pt x="4" y="2"/>
                    <a:pt x="7" y="0"/>
                  </a:cubicBezTo>
                  <a:cubicBezTo>
                    <a:pt x="9" y="1"/>
                    <a:pt x="8" y="3"/>
                    <a:pt x="9" y="5"/>
                  </a:cubicBezTo>
                  <a:cubicBezTo>
                    <a:pt x="9" y="5"/>
                    <a:pt x="10" y="6"/>
                    <a:pt x="11" y="6"/>
                  </a:cubicBezTo>
                  <a:cubicBezTo>
                    <a:pt x="16" y="10"/>
                    <a:pt x="22" y="12"/>
                    <a:pt x="28" y="14"/>
                  </a:cubicBezTo>
                  <a:cubicBezTo>
                    <a:pt x="34" y="16"/>
                    <a:pt x="41" y="17"/>
                    <a:pt x="48" y="19"/>
                  </a:cubicBezTo>
                  <a:cubicBezTo>
                    <a:pt x="51" y="20"/>
                    <a:pt x="54" y="21"/>
                    <a:pt x="58" y="21"/>
                  </a:cubicBezTo>
                  <a:cubicBezTo>
                    <a:pt x="58" y="21"/>
                    <a:pt x="58" y="21"/>
                    <a:pt x="59" y="21"/>
                  </a:cubicBezTo>
                  <a:cubicBezTo>
                    <a:pt x="62" y="22"/>
                    <a:pt x="66" y="22"/>
                    <a:pt x="70" y="22"/>
                  </a:cubicBezTo>
                  <a:cubicBezTo>
                    <a:pt x="70" y="22"/>
                    <a:pt x="71" y="22"/>
                    <a:pt x="71" y="23"/>
                  </a:cubicBezTo>
                  <a:cubicBezTo>
                    <a:pt x="80" y="23"/>
                    <a:pt x="89" y="23"/>
                    <a:pt x="97" y="22"/>
                  </a:cubicBezTo>
                  <a:cubicBezTo>
                    <a:pt x="98" y="22"/>
                    <a:pt x="99" y="22"/>
                    <a:pt x="100" y="22"/>
                  </a:cubicBezTo>
                  <a:cubicBezTo>
                    <a:pt x="103" y="22"/>
                    <a:pt x="106" y="22"/>
                    <a:pt x="108" y="22"/>
                  </a:cubicBezTo>
                  <a:cubicBezTo>
                    <a:pt x="115" y="21"/>
                    <a:pt x="122" y="21"/>
                    <a:pt x="129" y="20"/>
                  </a:cubicBezTo>
                  <a:cubicBezTo>
                    <a:pt x="131" y="20"/>
                    <a:pt x="132" y="19"/>
                    <a:pt x="133" y="19"/>
                  </a:cubicBezTo>
                  <a:cubicBezTo>
                    <a:pt x="136" y="19"/>
                    <a:pt x="139" y="18"/>
                    <a:pt x="142" y="18"/>
                  </a:cubicBezTo>
                  <a:cubicBezTo>
                    <a:pt x="142" y="18"/>
                    <a:pt x="143" y="18"/>
                    <a:pt x="143" y="18"/>
                  </a:cubicBezTo>
                  <a:cubicBezTo>
                    <a:pt x="145" y="17"/>
                    <a:pt x="147" y="17"/>
                    <a:pt x="150" y="16"/>
                  </a:cubicBezTo>
                  <a:cubicBezTo>
                    <a:pt x="152" y="15"/>
                    <a:pt x="154" y="14"/>
                    <a:pt x="157" y="14"/>
                  </a:cubicBezTo>
                  <a:cubicBezTo>
                    <a:pt x="163" y="12"/>
                    <a:pt x="170" y="9"/>
                    <a:pt x="176" y="6"/>
                  </a:cubicBezTo>
                  <a:cubicBezTo>
                    <a:pt x="177" y="6"/>
                    <a:pt x="178" y="5"/>
                    <a:pt x="179" y="5"/>
                  </a:cubicBezTo>
                  <a:cubicBezTo>
                    <a:pt x="181" y="4"/>
                    <a:pt x="184" y="1"/>
                    <a:pt x="186" y="5"/>
                  </a:cubicBezTo>
                  <a:cubicBezTo>
                    <a:pt x="186" y="7"/>
                    <a:pt x="185" y="8"/>
                    <a:pt x="183" y="9"/>
                  </a:cubicBezTo>
                  <a:cubicBezTo>
                    <a:pt x="175" y="14"/>
                    <a:pt x="165" y="18"/>
                    <a:pt x="155" y="21"/>
                  </a:cubicBezTo>
                  <a:cubicBezTo>
                    <a:pt x="155" y="21"/>
                    <a:pt x="154" y="21"/>
                    <a:pt x="154" y="22"/>
                  </a:cubicBezTo>
                  <a:cubicBezTo>
                    <a:pt x="136" y="26"/>
                    <a:pt x="118" y="28"/>
                    <a:pt x="100" y="29"/>
                  </a:cubicBezTo>
                  <a:cubicBezTo>
                    <a:pt x="83" y="29"/>
                    <a:pt x="65" y="28"/>
                    <a:pt x="47" y="25"/>
                  </a:cubicBezTo>
                  <a:cubicBezTo>
                    <a:pt x="47" y="27"/>
                    <a:pt x="49" y="27"/>
                    <a:pt x="49" y="29"/>
                  </a:cubicBezTo>
                  <a:cubicBezTo>
                    <a:pt x="48" y="29"/>
                    <a:pt x="47" y="28"/>
                    <a:pt x="47" y="28"/>
                  </a:cubicBezTo>
                  <a:cubicBezTo>
                    <a:pt x="43" y="24"/>
                    <a:pt x="38" y="23"/>
                    <a:pt x="33" y="21"/>
                  </a:cubicBezTo>
                  <a:cubicBezTo>
                    <a:pt x="23" y="18"/>
                    <a:pt x="13" y="14"/>
                    <a:pt x="5" y="7"/>
                  </a:cubicBezTo>
                  <a:cubicBezTo>
                    <a:pt x="4" y="7"/>
                    <a:pt x="3" y="5"/>
                    <a:pt x="3" y="8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9"/>
            <p:cNvSpPr>
              <a:spLocks/>
            </p:cNvSpPr>
            <p:nvPr/>
          </p:nvSpPr>
          <p:spPr bwMode="auto">
            <a:xfrm>
              <a:off x="4013200" y="2184400"/>
              <a:ext cx="25400" cy="23813"/>
            </a:xfrm>
            <a:custGeom>
              <a:avLst/>
              <a:gdLst>
                <a:gd name="T0" fmla="*/ 7 w 7"/>
                <a:gd name="T1" fmla="*/ 3 h 6"/>
                <a:gd name="T2" fmla="*/ 7 w 7"/>
                <a:gd name="T3" fmla="*/ 4 h 6"/>
                <a:gd name="T4" fmla="*/ 7 w 7"/>
                <a:gd name="T5" fmla="*/ 5 h 6"/>
                <a:gd name="T6" fmla="*/ 0 w 7"/>
                <a:gd name="T7" fmla="*/ 6 h 6"/>
                <a:gd name="T8" fmla="*/ 2 w 7"/>
                <a:gd name="T9" fmla="*/ 1 h 6"/>
                <a:gd name="T10" fmla="*/ 7 w 7"/>
                <a:gd name="T11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6">
                  <a:moveTo>
                    <a:pt x="7" y="3"/>
                  </a:moveTo>
                  <a:cubicBezTo>
                    <a:pt x="7" y="3"/>
                    <a:pt x="7" y="4"/>
                    <a:pt x="7" y="4"/>
                  </a:cubicBezTo>
                  <a:cubicBezTo>
                    <a:pt x="7" y="4"/>
                    <a:pt x="7" y="5"/>
                    <a:pt x="7" y="5"/>
                  </a:cubicBezTo>
                  <a:cubicBezTo>
                    <a:pt x="4" y="2"/>
                    <a:pt x="2" y="6"/>
                    <a:pt x="0" y="6"/>
                  </a:cubicBezTo>
                  <a:cubicBezTo>
                    <a:pt x="0" y="4"/>
                    <a:pt x="1" y="3"/>
                    <a:pt x="2" y="1"/>
                  </a:cubicBezTo>
                  <a:cubicBezTo>
                    <a:pt x="4" y="0"/>
                    <a:pt x="6" y="0"/>
                    <a:pt x="7" y="3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0"/>
            <p:cNvSpPr>
              <a:spLocks/>
            </p:cNvSpPr>
            <p:nvPr/>
          </p:nvSpPr>
          <p:spPr bwMode="auto">
            <a:xfrm>
              <a:off x="3233738" y="1587500"/>
              <a:ext cx="106363" cy="246063"/>
            </a:xfrm>
            <a:custGeom>
              <a:avLst/>
              <a:gdLst>
                <a:gd name="T0" fmla="*/ 2 w 28"/>
                <a:gd name="T1" fmla="*/ 15 h 65"/>
                <a:gd name="T2" fmla="*/ 0 w 28"/>
                <a:gd name="T3" fmla="*/ 5 h 65"/>
                <a:gd name="T4" fmla="*/ 0 w 28"/>
                <a:gd name="T5" fmla="*/ 5 h 65"/>
                <a:gd name="T6" fmla="*/ 8 w 28"/>
                <a:gd name="T7" fmla="*/ 2 h 65"/>
                <a:gd name="T8" fmla="*/ 13 w 28"/>
                <a:gd name="T9" fmla="*/ 0 h 65"/>
                <a:gd name="T10" fmla="*/ 15 w 28"/>
                <a:gd name="T11" fmla="*/ 0 h 65"/>
                <a:gd name="T12" fmla="*/ 18 w 28"/>
                <a:gd name="T13" fmla="*/ 11 h 65"/>
                <a:gd name="T14" fmla="*/ 28 w 28"/>
                <a:gd name="T15" fmla="*/ 55 h 65"/>
                <a:gd name="T16" fmla="*/ 28 w 28"/>
                <a:gd name="T17" fmla="*/ 60 h 65"/>
                <a:gd name="T18" fmla="*/ 27 w 28"/>
                <a:gd name="T19" fmla="*/ 61 h 65"/>
                <a:gd name="T20" fmla="*/ 17 w 28"/>
                <a:gd name="T21" fmla="*/ 63 h 65"/>
                <a:gd name="T22" fmla="*/ 13 w 28"/>
                <a:gd name="T23" fmla="*/ 65 h 65"/>
                <a:gd name="T24" fmla="*/ 13 w 28"/>
                <a:gd name="T25" fmla="*/ 65 h 65"/>
                <a:gd name="T26" fmla="*/ 12 w 28"/>
                <a:gd name="T27" fmla="*/ 63 h 65"/>
                <a:gd name="T28" fmla="*/ 11 w 28"/>
                <a:gd name="T29" fmla="*/ 57 h 65"/>
                <a:gd name="T30" fmla="*/ 16 w 28"/>
                <a:gd name="T31" fmla="*/ 54 h 65"/>
                <a:gd name="T32" fmla="*/ 10 w 28"/>
                <a:gd name="T33" fmla="*/ 54 h 65"/>
                <a:gd name="T34" fmla="*/ 9 w 28"/>
                <a:gd name="T35" fmla="*/ 50 h 65"/>
                <a:gd name="T36" fmla="*/ 8 w 28"/>
                <a:gd name="T37" fmla="*/ 45 h 65"/>
                <a:gd name="T38" fmla="*/ 18 w 28"/>
                <a:gd name="T39" fmla="*/ 42 h 65"/>
                <a:gd name="T40" fmla="*/ 8 w 28"/>
                <a:gd name="T41" fmla="*/ 43 h 65"/>
                <a:gd name="T42" fmla="*/ 7 w 28"/>
                <a:gd name="T43" fmla="*/ 36 h 65"/>
                <a:gd name="T44" fmla="*/ 11 w 28"/>
                <a:gd name="T45" fmla="*/ 34 h 65"/>
                <a:gd name="T46" fmla="*/ 6 w 28"/>
                <a:gd name="T47" fmla="*/ 34 h 65"/>
                <a:gd name="T48" fmla="*/ 2 w 28"/>
                <a:gd name="T49" fmla="*/ 16 h 65"/>
                <a:gd name="T50" fmla="*/ 8 w 28"/>
                <a:gd name="T51" fmla="*/ 14 h 65"/>
                <a:gd name="T52" fmla="*/ 2 w 28"/>
                <a:gd name="T53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" h="65">
                  <a:moveTo>
                    <a:pt x="2" y="15"/>
                  </a:moveTo>
                  <a:cubicBezTo>
                    <a:pt x="1" y="12"/>
                    <a:pt x="0" y="8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2" y="3"/>
                    <a:pt x="5" y="3"/>
                    <a:pt x="8" y="2"/>
                  </a:cubicBezTo>
                  <a:cubicBezTo>
                    <a:pt x="10" y="2"/>
                    <a:pt x="12" y="2"/>
                    <a:pt x="13" y="0"/>
                  </a:cubicBezTo>
                  <a:cubicBezTo>
                    <a:pt x="14" y="0"/>
                    <a:pt x="14" y="0"/>
                    <a:pt x="15" y="0"/>
                  </a:cubicBezTo>
                  <a:cubicBezTo>
                    <a:pt x="17" y="4"/>
                    <a:pt x="17" y="8"/>
                    <a:pt x="18" y="11"/>
                  </a:cubicBezTo>
                  <a:cubicBezTo>
                    <a:pt x="21" y="26"/>
                    <a:pt x="24" y="41"/>
                    <a:pt x="28" y="55"/>
                  </a:cubicBezTo>
                  <a:cubicBezTo>
                    <a:pt x="28" y="57"/>
                    <a:pt x="28" y="58"/>
                    <a:pt x="28" y="60"/>
                  </a:cubicBezTo>
                  <a:cubicBezTo>
                    <a:pt x="28" y="60"/>
                    <a:pt x="27" y="60"/>
                    <a:pt x="27" y="61"/>
                  </a:cubicBezTo>
                  <a:cubicBezTo>
                    <a:pt x="24" y="62"/>
                    <a:pt x="20" y="62"/>
                    <a:pt x="17" y="63"/>
                  </a:cubicBezTo>
                  <a:cubicBezTo>
                    <a:pt x="16" y="64"/>
                    <a:pt x="14" y="64"/>
                    <a:pt x="13" y="65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3" y="64"/>
                    <a:pt x="12" y="64"/>
                    <a:pt x="12" y="63"/>
                  </a:cubicBezTo>
                  <a:cubicBezTo>
                    <a:pt x="11" y="61"/>
                    <a:pt x="10" y="59"/>
                    <a:pt x="11" y="57"/>
                  </a:cubicBezTo>
                  <a:cubicBezTo>
                    <a:pt x="12" y="54"/>
                    <a:pt x="15" y="55"/>
                    <a:pt x="16" y="54"/>
                  </a:cubicBezTo>
                  <a:cubicBezTo>
                    <a:pt x="14" y="54"/>
                    <a:pt x="12" y="55"/>
                    <a:pt x="10" y="54"/>
                  </a:cubicBezTo>
                  <a:cubicBezTo>
                    <a:pt x="9" y="53"/>
                    <a:pt x="9" y="51"/>
                    <a:pt x="9" y="50"/>
                  </a:cubicBezTo>
                  <a:cubicBezTo>
                    <a:pt x="9" y="48"/>
                    <a:pt x="8" y="47"/>
                    <a:pt x="8" y="45"/>
                  </a:cubicBezTo>
                  <a:cubicBezTo>
                    <a:pt x="11" y="42"/>
                    <a:pt x="15" y="43"/>
                    <a:pt x="18" y="42"/>
                  </a:cubicBezTo>
                  <a:cubicBezTo>
                    <a:pt x="15" y="42"/>
                    <a:pt x="12" y="44"/>
                    <a:pt x="8" y="43"/>
                  </a:cubicBezTo>
                  <a:cubicBezTo>
                    <a:pt x="7" y="41"/>
                    <a:pt x="7" y="38"/>
                    <a:pt x="7" y="36"/>
                  </a:cubicBezTo>
                  <a:cubicBezTo>
                    <a:pt x="8" y="35"/>
                    <a:pt x="9" y="34"/>
                    <a:pt x="11" y="34"/>
                  </a:cubicBezTo>
                  <a:cubicBezTo>
                    <a:pt x="10" y="33"/>
                    <a:pt x="8" y="36"/>
                    <a:pt x="6" y="34"/>
                  </a:cubicBezTo>
                  <a:cubicBezTo>
                    <a:pt x="4" y="28"/>
                    <a:pt x="3" y="22"/>
                    <a:pt x="2" y="16"/>
                  </a:cubicBezTo>
                  <a:cubicBezTo>
                    <a:pt x="4" y="14"/>
                    <a:pt x="6" y="14"/>
                    <a:pt x="8" y="14"/>
                  </a:cubicBezTo>
                  <a:cubicBezTo>
                    <a:pt x="6" y="14"/>
                    <a:pt x="4" y="15"/>
                    <a:pt x="2" y="15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1"/>
            <p:cNvSpPr>
              <a:spLocks/>
            </p:cNvSpPr>
            <p:nvPr/>
          </p:nvSpPr>
          <p:spPr bwMode="auto">
            <a:xfrm>
              <a:off x="3282950" y="1814513"/>
              <a:ext cx="106363" cy="246063"/>
            </a:xfrm>
            <a:custGeom>
              <a:avLst/>
              <a:gdLst>
                <a:gd name="T0" fmla="*/ 13 w 28"/>
                <a:gd name="T1" fmla="*/ 0 h 65"/>
                <a:gd name="T2" fmla="*/ 14 w 28"/>
                <a:gd name="T3" fmla="*/ 0 h 65"/>
                <a:gd name="T4" fmla="*/ 16 w 28"/>
                <a:gd name="T5" fmla="*/ 2 h 65"/>
                <a:gd name="T6" fmla="*/ 28 w 28"/>
                <a:gd name="T7" fmla="*/ 57 h 65"/>
                <a:gd name="T8" fmla="*/ 28 w 28"/>
                <a:gd name="T9" fmla="*/ 59 h 65"/>
                <a:gd name="T10" fmla="*/ 28 w 28"/>
                <a:gd name="T11" fmla="*/ 60 h 65"/>
                <a:gd name="T12" fmla="*/ 19 w 28"/>
                <a:gd name="T13" fmla="*/ 62 h 65"/>
                <a:gd name="T14" fmla="*/ 14 w 28"/>
                <a:gd name="T15" fmla="*/ 64 h 65"/>
                <a:gd name="T16" fmla="*/ 13 w 28"/>
                <a:gd name="T17" fmla="*/ 65 h 65"/>
                <a:gd name="T18" fmla="*/ 11 w 28"/>
                <a:gd name="T19" fmla="*/ 55 h 65"/>
                <a:gd name="T20" fmla="*/ 16 w 28"/>
                <a:gd name="T21" fmla="*/ 54 h 65"/>
                <a:gd name="T22" fmla="*/ 11 w 28"/>
                <a:gd name="T23" fmla="*/ 54 h 65"/>
                <a:gd name="T24" fmla="*/ 9 w 28"/>
                <a:gd name="T25" fmla="*/ 44 h 65"/>
                <a:gd name="T26" fmla="*/ 19 w 28"/>
                <a:gd name="T27" fmla="*/ 41 h 65"/>
                <a:gd name="T28" fmla="*/ 9 w 28"/>
                <a:gd name="T29" fmla="*/ 43 h 65"/>
                <a:gd name="T30" fmla="*/ 7 w 28"/>
                <a:gd name="T31" fmla="*/ 36 h 65"/>
                <a:gd name="T32" fmla="*/ 12 w 28"/>
                <a:gd name="T33" fmla="*/ 34 h 65"/>
                <a:gd name="T34" fmla="*/ 7 w 28"/>
                <a:gd name="T35" fmla="*/ 34 h 65"/>
                <a:gd name="T36" fmla="*/ 4 w 28"/>
                <a:gd name="T37" fmla="*/ 25 h 65"/>
                <a:gd name="T38" fmla="*/ 14 w 28"/>
                <a:gd name="T39" fmla="*/ 22 h 65"/>
                <a:gd name="T40" fmla="*/ 4 w 28"/>
                <a:gd name="T41" fmla="*/ 24 h 65"/>
                <a:gd name="T42" fmla="*/ 3 w 28"/>
                <a:gd name="T43" fmla="*/ 16 h 65"/>
                <a:gd name="T44" fmla="*/ 8 w 28"/>
                <a:gd name="T45" fmla="*/ 13 h 65"/>
                <a:gd name="T46" fmla="*/ 2 w 28"/>
                <a:gd name="T47" fmla="*/ 15 h 65"/>
                <a:gd name="T48" fmla="*/ 0 w 28"/>
                <a:gd name="T49" fmla="*/ 5 h 65"/>
                <a:gd name="T50" fmla="*/ 0 w 28"/>
                <a:gd name="T51" fmla="*/ 5 h 65"/>
                <a:gd name="T52" fmla="*/ 10 w 28"/>
                <a:gd name="T53" fmla="*/ 2 h 65"/>
                <a:gd name="T54" fmla="*/ 13 w 28"/>
                <a:gd name="T5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8" h="65">
                  <a:moveTo>
                    <a:pt x="1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6" y="1"/>
                    <a:pt x="16" y="2"/>
                  </a:cubicBezTo>
                  <a:cubicBezTo>
                    <a:pt x="20" y="21"/>
                    <a:pt x="24" y="39"/>
                    <a:pt x="28" y="57"/>
                  </a:cubicBezTo>
                  <a:cubicBezTo>
                    <a:pt x="28" y="58"/>
                    <a:pt x="28" y="58"/>
                    <a:pt x="28" y="59"/>
                  </a:cubicBezTo>
                  <a:cubicBezTo>
                    <a:pt x="28" y="59"/>
                    <a:pt x="28" y="60"/>
                    <a:pt x="28" y="60"/>
                  </a:cubicBezTo>
                  <a:cubicBezTo>
                    <a:pt x="25" y="61"/>
                    <a:pt x="22" y="62"/>
                    <a:pt x="19" y="62"/>
                  </a:cubicBezTo>
                  <a:cubicBezTo>
                    <a:pt x="17" y="63"/>
                    <a:pt x="15" y="63"/>
                    <a:pt x="14" y="64"/>
                  </a:cubicBezTo>
                  <a:cubicBezTo>
                    <a:pt x="14" y="65"/>
                    <a:pt x="13" y="65"/>
                    <a:pt x="13" y="65"/>
                  </a:cubicBezTo>
                  <a:cubicBezTo>
                    <a:pt x="13" y="62"/>
                    <a:pt x="12" y="59"/>
                    <a:pt x="11" y="55"/>
                  </a:cubicBezTo>
                  <a:cubicBezTo>
                    <a:pt x="12" y="54"/>
                    <a:pt x="15" y="55"/>
                    <a:pt x="16" y="54"/>
                  </a:cubicBezTo>
                  <a:cubicBezTo>
                    <a:pt x="14" y="54"/>
                    <a:pt x="13" y="55"/>
                    <a:pt x="11" y="54"/>
                  </a:cubicBezTo>
                  <a:cubicBezTo>
                    <a:pt x="10" y="51"/>
                    <a:pt x="9" y="47"/>
                    <a:pt x="9" y="44"/>
                  </a:cubicBezTo>
                  <a:cubicBezTo>
                    <a:pt x="12" y="42"/>
                    <a:pt x="16" y="42"/>
                    <a:pt x="19" y="41"/>
                  </a:cubicBezTo>
                  <a:cubicBezTo>
                    <a:pt x="16" y="41"/>
                    <a:pt x="13" y="44"/>
                    <a:pt x="9" y="43"/>
                  </a:cubicBezTo>
                  <a:cubicBezTo>
                    <a:pt x="8" y="40"/>
                    <a:pt x="7" y="38"/>
                    <a:pt x="7" y="36"/>
                  </a:cubicBezTo>
                  <a:cubicBezTo>
                    <a:pt x="8" y="34"/>
                    <a:pt x="10" y="34"/>
                    <a:pt x="12" y="34"/>
                  </a:cubicBezTo>
                  <a:cubicBezTo>
                    <a:pt x="10" y="33"/>
                    <a:pt x="8" y="35"/>
                    <a:pt x="7" y="34"/>
                  </a:cubicBezTo>
                  <a:cubicBezTo>
                    <a:pt x="5" y="31"/>
                    <a:pt x="5" y="28"/>
                    <a:pt x="4" y="25"/>
                  </a:cubicBezTo>
                  <a:cubicBezTo>
                    <a:pt x="7" y="23"/>
                    <a:pt x="11" y="23"/>
                    <a:pt x="14" y="22"/>
                  </a:cubicBezTo>
                  <a:cubicBezTo>
                    <a:pt x="11" y="22"/>
                    <a:pt x="8" y="24"/>
                    <a:pt x="4" y="24"/>
                  </a:cubicBezTo>
                  <a:cubicBezTo>
                    <a:pt x="4" y="21"/>
                    <a:pt x="2" y="18"/>
                    <a:pt x="3" y="16"/>
                  </a:cubicBezTo>
                  <a:cubicBezTo>
                    <a:pt x="4" y="14"/>
                    <a:pt x="6" y="14"/>
                    <a:pt x="8" y="13"/>
                  </a:cubicBezTo>
                  <a:cubicBezTo>
                    <a:pt x="6" y="14"/>
                    <a:pt x="4" y="14"/>
                    <a:pt x="2" y="15"/>
                  </a:cubicBezTo>
                  <a:cubicBezTo>
                    <a:pt x="1" y="11"/>
                    <a:pt x="1" y="8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" y="3"/>
                    <a:pt x="7" y="3"/>
                    <a:pt x="10" y="2"/>
                  </a:cubicBezTo>
                  <a:cubicBezTo>
                    <a:pt x="11" y="1"/>
                    <a:pt x="13" y="1"/>
                    <a:pt x="13" y="0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2"/>
            <p:cNvSpPr>
              <a:spLocks/>
            </p:cNvSpPr>
            <p:nvPr/>
          </p:nvSpPr>
          <p:spPr bwMode="auto">
            <a:xfrm>
              <a:off x="3332163" y="2041525"/>
              <a:ext cx="106363" cy="196850"/>
            </a:xfrm>
            <a:custGeom>
              <a:avLst/>
              <a:gdLst>
                <a:gd name="T0" fmla="*/ 27 w 28"/>
                <a:gd name="T1" fmla="*/ 52 h 52"/>
                <a:gd name="T2" fmla="*/ 10 w 28"/>
                <a:gd name="T3" fmla="*/ 44 h 52"/>
                <a:gd name="T4" fmla="*/ 19 w 28"/>
                <a:gd name="T5" fmla="*/ 41 h 52"/>
                <a:gd name="T6" fmla="*/ 9 w 28"/>
                <a:gd name="T7" fmla="*/ 43 h 52"/>
                <a:gd name="T8" fmla="*/ 7 w 28"/>
                <a:gd name="T9" fmla="*/ 37 h 52"/>
                <a:gd name="T10" fmla="*/ 8 w 28"/>
                <a:gd name="T11" fmla="*/ 35 h 52"/>
                <a:gd name="T12" fmla="*/ 12 w 28"/>
                <a:gd name="T13" fmla="*/ 33 h 52"/>
                <a:gd name="T14" fmla="*/ 7 w 28"/>
                <a:gd name="T15" fmla="*/ 34 h 52"/>
                <a:gd name="T16" fmla="*/ 5 w 28"/>
                <a:gd name="T17" fmla="*/ 24 h 52"/>
                <a:gd name="T18" fmla="*/ 15 w 28"/>
                <a:gd name="T19" fmla="*/ 21 h 52"/>
                <a:gd name="T20" fmla="*/ 4 w 28"/>
                <a:gd name="T21" fmla="*/ 23 h 52"/>
                <a:gd name="T22" fmla="*/ 3 w 28"/>
                <a:gd name="T23" fmla="*/ 16 h 52"/>
                <a:gd name="T24" fmla="*/ 8 w 28"/>
                <a:gd name="T25" fmla="*/ 13 h 52"/>
                <a:gd name="T26" fmla="*/ 2 w 28"/>
                <a:gd name="T27" fmla="*/ 15 h 52"/>
                <a:gd name="T28" fmla="*/ 0 w 28"/>
                <a:gd name="T29" fmla="*/ 5 h 52"/>
                <a:gd name="T30" fmla="*/ 0 w 28"/>
                <a:gd name="T31" fmla="*/ 5 h 52"/>
                <a:gd name="T32" fmla="*/ 10 w 28"/>
                <a:gd name="T33" fmla="*/ 1 h 52"/>
                <a:gd name="T34" fmla="*/ 14 w 28"/>
                <a:gd name="T35" fmla="*/ 0 h 52"/>
                <a:gd name="T36" fmla="*/ 15 w 28"/>
                <a:gd name="T37" fmla="*/ 0 h 52"/>
                <a:gd name="T38" fmla="*/ 17 w 28"/>
                <a:gd name="T39" fmla="*/ 3 h 52"/>
                <a:gd name="T40" fmla="*/ 27 w 28"/>
                <a:gd name="T41" fmla="*/ 50 h 52"/>
                <a:gd name="T42" fmla="*/ 27 w 28"/>
                <a:gd name="T43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" h="52">
                  <a:moveTo>
                    <a:pt x="27" y="52"/>
                  </a:moveTo>
                  <a:cubicBezTo>
                    <a:pt x="21" y="50"/>
                    <a:pt x="15" y="48"/>
                    <a:pt x="10" y="44"/>
                  </a:cubicBezTo>
                  <a:cubicBezTo>
                    <a:pt x="12" y="41"/>
                    <a:pt x="16" y="43"/>
                    <a:pt x="19" y="41"/>
                  </a:cubicBezTo>
                  <a:cubicBezTo>
                    <a:pt x="16" y="41"/>
                    <a:pt x="13" y="44"/>
                    <a:pt x="9" y="43"/>
                  </a:cubicBezTo>
                  <a:cubicBezTo>
                    <a:pt x="7" y="41"/>
                    <a:pt x="8" y="39"/>
                    <a:pt x="7" y="37"/>
                  </a:cubicBezTo>
                  <a:cubicBezTo>
                    <a:pt x="7" y="36"/>
                    <a:pt x="7" y="36"/>
                    <a:pt x="8" y="35"/>
                  </a:cubicBezTo>
                  <a:cubicBezTo>
                    <a:pt x="8" y="33"/>
                    <a:pt x="11" y="34"/>
                    <a:pt x="12" y="33"/>
                  </a:cubicBezTo>
                  <a:cubicBezTo>
                    <a:pt x="10" y="33"/>
                    <a:pt x="9" y="35"/>
                    <a:pt x="7" y="34"/>
                  </a:cubicBezTo>
                  <a:cubicBezTo>
                    <a:pt x="6" y="31"/>
                    <a:pt x="5" y="28"/>
                    <a:pt x="5" y="24"/>
                  </a:cubicBezTo>
                  <a:cubicBezTo>
                    <a:pt x="8" y="21"/>
                    <a:pt x="12" y="23"/>
                    <a:pt x="15" y="21"/>
                  </a:cubicBezTo>
                  <a:cubicBezTo>
                    <a:pt x="11" y="21"/>
                    <a:pt x="8" y="23"/>
                    <a:pt x="4" y="23"/>
                  </a:cubicBezTo>
                  <a:cubicBezTo>
                    <a:pt x="4" y="20"/>
                    <a:pt x="3" y="18"/>
                    <a:pt x="3" y="16"/>
                  </a:cubicBezTo>
                  <a:cubicBezTo>
                    <a:pt x="4" y="13"/>
                    <a:pt x="6" y="14"/>
                    <a:pt x="8" y="13"/>
                  </a:cubicBezTo>
                  <a:cubicBezTo>
                    <a:pt x="6" y="14"/>
                    <a:pt x="4" y="14"/>
                    <a:pt x="2" y="15"/>
                  </a:cubicBezTo>
                  <a:cubicBezTo>
                    <a:pt x="2" y="11"/>
                    <a:pt x="1" y="8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" y="2"/>
                    <a:pt x="7" y="2"/>
                    <a:pt x="10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6" y="2"/>
                    <a:pt x="17" y="3"/>
                  </a:cubicBezTo>
                  <a:cubicBezTo>
                    <a:pt x="20" y="19"/>
                    <a:pt x="23" y="35"/>
                    <a:pt x="27" y="50"/>
                  </a:cubicBezTo>
                  <a:cubicBezTo>
                    <a:pt x="28" y="51"/>
                    <a:pt x="28" y="52"/>
                    <a:pt x="27" y="5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3"/>
            <p:cNvSpPr>
              <a:spLocks/>
            </p:cNvSpPr>
            <p:nvPr/>
          </p:nvSpPr>
          <p:spPr bwMode="auto">
            <a:xfrm>
              <a:off x="3348038" y="2117725"/>
              <a:ext cx="57150" cy="14288"/>
            </a:xfrm>
            <a:custGeom>
              <a:avLst/>
              <a:gdLst>
                <a:gd name="T0" fmla="*/ 0 w 15"/>
                <a:gd name="T1" fmla="*/ 3 h 4"/>
                <a:gd name="T2" fmla="*/ 14 w 15"/>
                <a:gd name="T3" fmla="*/ 0 h 4"/>
                <a:gd name="T4" fmla="*/ 15 w 15"/>
                <a:gd name="T5" fmla="*/ 1 h 4"/>
                <a:gd name="T6" fmla="*/ 1 w 15"/>
                <a:gd name="T7" fmla="*/ 4 h 4"/>
                <a:gd name="T8" fmla="*/ 0 w 1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">
                  <a:moveTo>
                    <a:pt x="0" y="3"/>
                  </a:moveTo>
                  <a:cubicBezTo>
                    <a:pt x="5" y="2"/>
                    <a:pt x="10" y="1"/>
                    <a:pt x="14" y="0"/>
                  </a:cubicBezTo>
                  <a:cubicBezTo>
                    <a:pt x="14" y="0"/>
                    <a:pt x="14" y="0"/>
                    <a:pt x="15" y="1"/>
                  </a:cubicBezTo>
                  <a:cubicBezTo>
                    <a:pt x="10" y="3"/>
                    <a:pt x="5" y="3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4"/>
            <p:cNvSpPr>
              <a:spLocks/>
            </p:cNvSpPr>
            <p:nvPr/>
          </p:nvSpPr>
          <p:spPr bwMode="auto">
            <a:xfrm>
              <a:off x="3298825" y="1893888"/>
              <a:ext cx="52388" cy="15875"/>
            </a:xfrm>
            <a:custGeom>
              <a:avLst/>
              <a:gdLst>
                <a:gd name="T0" fmla="*/ 0 w 14"/>
                <a:gd name="T1" fmla="*/ 3 h 4"/>
                <a:gd name="T2" fmla="*/ 14 w 14"/>
                <a:gd name="T3" fmla="*/ 0 h 4"/>
                <a:gd name="T4" fmla="*/ 0 w 14"/>
                <a:gd name="T5" fmla="*/ 4 h 4"/>
                <a:gd name="T6" fmla="*/ 0 w 14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">
                  <a:moveTo>
                    <a:pt x="0" y="3"/>
                  </a:moveTo>
                  <a:cubicBezTo>
                    <a:pt x="5" y="1"/>
                    <a:pt x="9" y="0"/>
                    <a:pt x="14" y="0"/>
                  </a:cubicBezTo>
                  <a:cubicBezTo>
                    <a:pt x="10" y="2"/>
                    <a:pt x="5" y="3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5"/>
            <p:cNvSpPr>
              <a:spLocks/>
            </p:cNvSpPr>
            <p:nvPr/>
          </p:nvSpPr>
          <p:spPr bwMode="auto">
            <a:xfrm>
              <a:off x="3317875" y="1965325"/>
              <a:ext cx="52388" cy="15875"/>
            </a:xfrm>
            <a:custGeom>
              <a:avLst/>
              <a:gdLst>
                <a:gd name="T0" fmla="*/ 0 w 14"/>
                <a:gd name="T1" fmla="*/ 3 h 4"/>
                <a:gd name="T2" fmla="*/ 14 w 14"/>
                <a:gd name="T3" fmla="*/ 1 h 4"/>
                <a:gd name="T4" fmla="*/ 0 w 14"/>
                <a:gd name="T5" fmla="*/ 4 h 4"/>
                <a:gd name="T6" fmla="*/ 0 w 14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">
                  <a:moveTo>
                    <a:pt x="0" y="3"/>
                  </a:moveTo>
                  <a:cubicBezTo>
                    <a:pt x="4" y="2"/>
                    <a:pt x="9" y="0"/>
                    <a:pt x="14" y="1"/>
                  </a:cubicBezTo>
                  <a:cubicBezTo>
                    <a:pt x="9" y="3"/>
                    <a:pt x="4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6"/>
            <p:cNvSpPr>
              <a:spLocks/>
            </p:cNvSpPr>
            <p:nvPr/>
          </p:nvSpPr>
          <p:spPr bwMode="auto">
            <a:xfrm>
              <a:off x="3290888" y="1860550"/>
              <a:ext cx="34925" cy="14288"/>
            </a:xfrm>
            <a:custGeom>
              <a:avLst/>
              <a:gdLst>
                <a:gd name="T0" fmla="*/ 0 w 9"/>
                <a:gd name="T1" fmla="*/ 3 h 4"/>
                <a:gd name="T2" fmla="*/ 7 w 9"/>
                <a:gd name="T3" fmla="*/ 0 h 4"/>
                <a:gd name="T4" fmla="*/ 9 w 9"/>
                <a:gd name="T5" fmla="*/ 1 h 4"/>
                <a:gd name="T6" fmla="*/ 7 w 9"/>
                <a:gd name="T7" fmla="*/ 2 h 4"/>
                <a:gd name="T8" fmla="*/ 1 w 9"/>
                <a:gd name="T9" fmla="*/ 4 h 4"/>
                <a:gd name="T10" fmla="*/ 0 w 9"/>
                <a:gd name="T1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">
                  <a:moveTo>
                    <a:pt x="0" y="3"/>
                  </a:moveTo>
                  <a:cubicBezTo>
                    <a:pt x="2" y="0"/>
                    <a:pt x="5" y="1"/>
                    <a:pt x="7" y="0"/>
                  </a:cubicBezTo>
                  <a:cubicBezTo>
                    <a:pt x="8" y="0"/>
                    <a:pt x="8" y="0"/>
                    <a:pt x="9" y="1"/>
                  </a:cubicBezTo>
                  <a:cubicBezTo>
                    <a:pt x="9" y="2"/>
                    <a:pt x="8" y="2"/>
                    <a:pt x="7" y="2"/>
                  </a:cubicBezTo>
                  <a:cubicBezTo>
                    <a:pt x="5" y="3"/>
                    <a:pt x="3" y="3"/>
                    <a:pt x="1" y="4"/>
                  </a:cubicBezTo>
                  <a:cubicBezTo>
                    <a:pt x="0" y="3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7"/>
            <p:cNvSpPr>
              <a:spLocks/>
            </p:cNvSpPr>
            <p:nvPr/>
          </p:nvSpPr>
          <p:spPr bwMode="auto">
            <a:xfrm>
              <a:off x="3306763" y="1935163"/>
              <a:ext cx="33338" cy="15875"/>
            </a:xfrm>
            <a:custGeom>
              <a:avLst/>
              <a:gdLst>
                <a:gd name="T0" fmla="*/ 1 w 9"/>
                <a:gd name="T1" fmla="*/ 2 h 4"/>
                <a:gd name="T2" fmla="*/ 9 w 9"/>
                <a:gd name="T3" fmla="*/ 0 h 4"/>
                <a:gd name="T4" fmla="*/ 1 w 9"/>
                <a:gd name="T5" fmla="*/ 4 h 4"/>
                <a:gd name="T6" fmla="*/ 1 w 9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4">
                  <a:moveTo>
                    <a:pt x="1" y="2"/>
                  </a:moveTo>
                  <a:cubicBezTo>
                    <a:pt x="3" y="1"/>
                    <a:pt x="6" y="1"/>
                    <a:pt x="9" y="0"/>
                  </a:cubicBezTo>
                  <a:cubicBezTo>
                    <a:pt x="7" y="3"/>
                    <a:pt x="4" y="3"/>
                    <a:pt x="1" y="4"/>
                  </a:cubicBezTo>
                  <a:cubicBezTo>
                    <a:pt x="0" y="3"/>
                    <a:pt x="0" y="3"/>
                    <a:pt x="1" y="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8"/>
            <p:cNvSpPr>
              <a:spLocks/>
            </p:cNvSpPr>
            <p:nvPr/>
          </p:nvSpPr>
          <p:spPr bwMode="auto">
            <a:xfrm>
              <a:off x="3359150" y="2162175"/>
              <a:ext cx="34925" cy="11113"/>
            </a:xfrm>
            <a:custGeom>
              <a:avLst/>
              <a:gdLst>
                <a:gd name="T0" fmla="*/ 0 w 9"/>
                <a:gd name="T1" fmla="*/ 2 h 3"/>
                <a:gd name="T2" fmla="*/ 9 w 9"/>
                <a:gd name="T3" fmla="*/ 1 h 3"/>
                <a:gd name="T4" fmla="*/ 1 w 9"/>
                <a:gd name="T5" fmla="*/ 3 h 3"/>
                <a:gd name="T6" fmla="*/ 0 w 9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3">
                  <a:moveTo>
                    <a:pt x="0" y="2"/>
                  </a:moveTo>
                  <a:cubicBezTo>
                    <a:pt x="3" y="1"/>
                    <a:pt x="5" y="0"/>
                    <a:pt x="9" y="1"/>
                  </a:cubicBezTo>
                  <a:cubicBezTo>
                    <a:pt x="6" y="3"/>
                    <a:pt x="3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9"/>
            <p:cNvSpPr>
              <a:spLocks/>
            </p:cNvSpPr>
            <p:nvPr/>
          </p:nvSpPr>
          <p:spPr bwMode="auto">
            <a:xfrm>
              <a:off x="3325813" y="2011363"/>
              <a:ext cx="33338" cy="14288"/>
            </a:xfrm>
            <a:custGeom>
              <a:avLst/>
              <a:gdLst>
                <a:gd name="T0" fmla="*/ 0 w 9"/>
                <a:gd name="T1" fmla="*/ 2 h 4"/>
                <a:gd name="T2" fmla="*/ 7 w 9"/>
                <a:gd name="T3" fmla="*/ 0 h 4"/>
                <a:gd name="T4" fmla="*/ 8 w 9"/>
                <a:gd name="T5" fmla="*/ 1 h 4"/>
                <a:gd name="T6" fmla="*/ 7 w 9"/>
                <a:gd name="T7" fmla="*/ 2 h 4"/>
                <a:gd name="T8" fmla="*/ 0 w 9"/>
                <a:gd name="T9" fmla="*/ 3 h 4"/>
                <a:gd name="T10" fmla="*/ 0 w 9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">
                  <a:moveTo>
                    <a:pt x="0" y="2"/>
                  </a:moveTo>
                  <a:cubicBezTo>
                    <a:pt x="2" y="1"/>
                    <a:pt x="5" y="1"/>
                    <a:pt x="7" y="0"/>
                  </a:cubicBezTo>
                  <a:cubicBezTo>
                    <a:pt x="8" y="0"/>
                    <a:pt x="8" y="0"/>
                    <a:pt x="8" y="1"/>
                  </a:cubicBezTo>
                  <a:cubicBezTo>
                    <a:pt x="9" y="2"/>
                    <a:pt x="8" y="2"/>
                    <a:pt x="7" y="2"/>
                  </a:cubicBezTo>
                  <a:cubicBezTo>
                    <a:pt x="5" y="3"/>
                    <a:pt x="3" y="4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0"/>
            <p:cNvSpPr>
              <a:spLocks/>
            </p:cNvSpPr>
            <p:nvPr/>
          </p:nvSpPr>
          <p:spPr bwMode="auto">
            <a:xfrm>
              <a:off x="3340100" y="2087563"/>
              <a:ext cx="34925" cy="14288"/>
            </a:xfrm>
            <a:custGeom>
              <a:avLst/>
              <a:gdLst>
                <a:gd name="T0" fmla="*/ 0 w 9"/>
                <a:gd name="T1" fmla="*/ 3 h 4"/>
                <a:gd name="T2" fmla="*/ 8 w 9"/>
                <a:gd name="T3" fmla="*/ 0 h 4"/>
                <a:gd name="T4" fmla="*/ 9 w 9"/>
                <a:gd name="T5" fmla="*/ 1 h 4"/>
                <a:gd name="T6" fmla="*/ 8 w 9"/>
                <a:gd name="T7" fmla="*/ 2 h 4"/>
                <a:gd name="T8" fmla="*/ 1 w 9"/>
                <a:gd name="T9" fmla="*/ 4 h 4"/>
                <a:gd name="T10" fmla="*/ 0 w 9"/>
                <a:gd name="T1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">
                  <a:moveTo>
                    <a:pt x="0" y="3"/>
                  </a:moveTo>
                  <a:cubicBezTo>
                    <a:pt x="2" y="0"/>
                    <a:pt x="6" y="1"/>
                    <a:pt x="8" y="0"/>
                  </a:cubicBezTo>
                  <a:cubicBezTo>
                    <a:pt x="8" y="0"/>
                    <a:pt x="9" y="0"/>
                    <a:pt x="9" y="1"/>
                  </a:cubicBezTo>
                  <a:cubicBezTo>
                    <a:pt x="9" y="2"/>
                    <a:pt x="8" y="2"/>
                    <a:pt x="8" y="2"/>
                  </a:cubicBezTo>
                  <a:cubicBezTo>
                    <a:pt x="5" y="2"/>
                    <a:pt x="3" y="3"/>
                    <a:pt x="1" y="4"/>
                  </a:cubicBezTo>
                  <a:cubicBezTo>
                    <a:pt x="1" y="3"/>
                    <a:pt x="1" y="3"/>
                    <a:pt x="0" y="3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1"/>
            <p:cNvSpPr>
              <a:spLocks/>
            </p:cNvSpPr>
            <p:nvPr/>
          </p:nvSpPr>
          <p:spPr bwMode="auto">
            <a:xfrm>
              <a:off x="3359150" y="2181225"/>
              <a:ext cx="7938" cy="26988"/>
            </a:xfrm>
            <a:custGeom>
              <a:avLst/>
              <a:gdLst>
                <a:gd name="T0" fmla="*/ 0 w 2"/>
                <a:gd name="T1" fmla="*/ 0 h 7"/>
                <a:gd name="T2" fmla="*/ 2 w 2"/>
                <a:gd name="T3" fmla="*/ 5 h 7"/>
                <a:gd name="T4" fmla="*/ 2 w 2"/>
                <a:gd name="T5" fmla="*/ 7 h 7"/>
                <a:gd name="T6" fmla="*/ 0 w 2"/>
                <a:gd name="T7" fmla="*/ 1 h 7"/>
                <a:gd name="T8" fmla="*/ 0 w 2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7">
                  <a:moveTo>
                    <a:pt x="0" y="0"/>
                  </a:moveTo>
                  <a:cubicBezTo>
                    <a:pt x="2" y="1"/>
                    <a:pt x="1" y="3"/>
                    <a:pt x="2" y="5"/>
                  </a:cubicBezTo>
                  <a:cubicBezTo>
                    <a:pt x="2" y="6"/>
                    <a:pt x="2" y="6"/>
                    <a:pt x="2" y="7"/>
                  </a:cubicBezTo>
                  <a:cubicBezTo>
                    <a:pt x="0" y="5"/>
                    <a:pt x="1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22"/>
            <p:cNvSpPr>
              <a:spLocks/>
            </p:cNvSpPr>
            <p:nvPr/>
          </p:nvSpPr>
          <p:spPr bwMode="auto">
            <a:xfrm>
              <a:off x="3260725" y="1444625"/>
              <a:ext cx="307975" cy="823913"/>
            </a:xfrm>
            <a:custGeom>
              <a:avLst/>
              <a:gdLst>
                <a:gd name="T0" fmla="*/ 7 w 81"/>
                <a:gd name="T1" fmla="*/ 8 h 218"/>
                <a:gd name="T2" fmla="*/ 35 w 81"/>
                <a:gd name="T3" fmla="*/ 1 h 218"/>
                <a:gd name="T4" fmla="*/ 41 w 81"/>
                <a:gd name="T5" fmla="*/ 0 h 218"/>
                <a:gd name="T6" fmla="*/ 44 w 81"/>
                <a:gd name="T7" fmla="*/ 3 h 218"/>
                <a:gd name="T8" fmla="*/ 48 w 81"/>
                <a:gd name="T9" fmla="*/ 18 h 218"/>
                <a:gd name="T10" fmla="*/ 49 w 81"/>
                <a:gd name="T11" fmla="*/ 21 h 218"/>
                <a:gd name="T12" fmla="*/ 51 w 81"/>
                <a:gd name="T13" fmla="*/ 34 h 218"/>
                <a:gd name="T14" fmla="*/ 52 w 81"/>
                <a:gd name="T15" fmla="*/ 39 h 218"/>
                <a:gd name="T16" fmla="*/ 53 w 81"/>
                <a:gd name="T17" fmla="*/ 42 h 218"/>
                <a:gd name="T18" fmla="*/ 57 w 81"/>
                <a:gd name="T19" fmla="*/ 59 h 218"/>
                <a:gd name="T20" fmla="*/ 57 w 81"/>
                <a:gd name="T21" fmla="*/ 61 h 218"/>
                <a:gd name="T22" fmla="*/ 61 w 81"/>
                <a:gd name="T23" fmla="*/ 78 h 218"/>
                <a:gd name="T24" fmla="*/ 62 w 81"/>
                <a:gd name="T25" fmla="*/ 81 h 218"/>
                <a:gd name="T26" fmla="*/ 65 w 81"/>
                <a:gd name="T27" fmla="*/ 94 h 218"/>
                <a:gd name="T28" fmla="*/ 65 w 81"/>
                <a:gd name="T29" fmla="*/ 98 h 218"/>
                <a:gd name="T30" fmla="*/ 66 w 81"/>
                <a:gd name="T31" fmla="*/ 102 h 218"/>
                <a:gd name="T32" fmla="*/ 70 w 81"/>
                <a:gd name="T33" fmla="*/ 119 h 218"/>
                <a:gd name="T34" fmla="*/ 71 w 81"/>
                <a:gd name="T35" fmla="*/ 121 h 218"/>
                <a:gd name="T36" fmla="*/ 74 w 81"/>
                <a:gd name="T37" fmla="*/ 138 h 218"/>
                <a:gd name="T38" fmla="*/ 75 w 81"/>
                <a:gd name="T39" fmla="*/ 141 h 218"/>
                <a:gd name="T40" fmla="*/ 78 w 81"/>
                <a:gd name="T41" fmla="*/ 154 h 218"/>
                <a:gd name="T42" fmla="*/ 79 w 81"/>
                <a:gd name="T43" fmla="*/ 158 h 218"/>
                <a:gd name="T44" fmla="*/ 80 w 81"/>
                <a:gd name="T45" fmla="*/ 160 h 218"/>
                <a:gd name="T46" fmla="*/ 81 w 81"/>
                <a:gd name="T47" fmla="*/ 161 h 218"/>
                <a:gd name="T48" fmla="*/ 80 w 81"/>
                <a:gd name="T49" fmla="*/ 176 h 218"/>
                <a:gd name="T50" fmla="*/ 78 w 81"/>
                <a:gd name="T51" fmla="*/ 179 h 218"/>
                <a:gd name="T52" fmla="*/ 74 w 81"/>
                <a:gd name="T53" fmla="*/ 185 h 218"/>
                <a:gd name="T54" fmla="*/ 78 w 81"/>
                <a:gd name="T55" fmla="*/ 189 h 218"/>
                <a:gd name="T56" fmla="*/ 80 w 81"/>
                <a:gd name="T57" fmla="*/ 190 h 218"/>
                <a:gd name="T58" fmla="*/ 80 w 81"/>
                <a:gd name="T59" fmla="*/ 195 h 218"/>
                <a:gd name="T60" fmla="*/ 79 w 81"/>
                <a:gd name="T61" fmla="*/ 214 h 218"/>
                <a:gd name="T62" fmla="*/ 78 w 81"/>
                <a:gd name="T63" fmla="*/ 217 h 218"/>
                <a:gd name="T64" fmla="*/ 77 w 81"/>
                <a:gd name="T65" fmla="*/ 218 h 218"/>
                <a:gd name="T66" fmla="*/ 77 w 81"/>
                <a:gd name="T67" fmla="*/ 218 h 218"/>
                <a:gd name="T68" fmla="*/ 67 w 81"/>
                <a:gd name="T69" fmla="*/ 216 h 218"/>
                <a:gd name="T70" fmla="*/ 46 w 81"/>
                <a:gd name="T71" fmla="*/ 210 h 218"/>
                <a:gd name="T72" fmla="*/ 39 w 81"/>
                <a:gd name="T73" fmla="*/ 180 h 218"/>
                <a:gd name="T74" fmla="*/ 34 w 81"/>
                <a:gd name="T75" fmla="*/ 158 h 218"/>
                <a:gd name="T76" fmla="*/ 29 w 81"/>
                <a:gd name="T77" fmla="*/ 136 h 218"/>
                <a:gd name="T78" fmla="*/ 21 w 81"/>
                <a:gd name="T79" fmla="*/ 99 h 218"/>
                <a:gd name="T80" fmla="*/ 20 w 81"/>
                <a:gd name="T81" fmla="*/ 98 h 218"/>
                <a:gd name="T82" fmla="*/ 14 w 81"/>
                <a:gd name="T83" fmla="*/ 69 h 218"/>
                <a:gd name="T84" fmla="*/ 7 w 81"/>
                <a:gd name="T85" fmla="*/ 39 h 218"/>
                <a:gd name="T86" fmla="*/ 7 w 81"/>
                <a:gd name="T87" fmla="*/ 38 h 218"/>
                <a:gd name="T88" fmla="*/ 5 w 81"/>
                <a:gd name="T89" fmla="*/ 35 h 218"/>
                <a:gd name="T90" fmla="*/ 1 w 81"/>
                <a:gd name="T91" fmla="*/ 14 h 218"/>
                <a:gd name="T92" fmla="*/ 1 w 81"/>
                <a:gd name="T93" fmla="*/ 9 h 218"/>
                <a:gd name="T94" fmla="*/ 7 w 81"/>
                <a:gd name="T95" fmla="*/ 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1" h="218">
                  <a:moveTo>
                    <a:pt x="7" y="8"/>
                  </a:moveTo>
                  <a:cubicBezTo>
                    <a:pt x="16" y="6"/>
                    <a:pt x="26" y="3"/>
                    <a:pt x="35" y="1"/>
                  </a:cubicBezTo>
                  <a:cubicBezTo>
                    <a:pt x="37" y="1"/>
                    <a:pt x="39" y="1"/>
                    <a:pt x="41" y="0"/>
                  </a:cubicBezTo>
                  <a:cubicBezTo>
                    <a:pt x="44" y="0"/>
                    <a:pt x="44" y="2"/>
                    <a:pt x="44" y="3"/>
                  </a:cubicBezTo>
                  <a:cubicBezTo>
                    <a:pt x="46" y="8"/>
                    <a:pt x="46" y="13"/>
                    <a:pt x="48" y="18"/>
                  </a:cubicBezTo>
                  <a:cubicBezTo>
                    <a:pt x="48" y="19"/>
                    <a:pt x="48" y="20"/>
                    <a:pt x="49" y="21"/>
                  </a:cubicBezTo>
                  <a:cubicBezTo>
                    <a:pt x="49" y="26"/>
                    <a:pt x="50" y="30"/>
                    <a:pt x="51" y="34"/>
                  </a:cubicBezTo>
                  <a:cubicBezTo>
                    <a:pt x="52" y="36"/>
                    <a:pt x="52" y="37"/>
                    <a:pt x="52" y="39"/>
                  </a:cubicBezTo>
                  <a:cubicBezTo>
                    <a:pt x="52" y="40"/>
                    <a:pt x="52" y="41"/>
                    <a:pt x="53" y="42"/>
                  </a:cubicBezTo>
                  <a:cubicBezTo>
                    <a:pt x="54" y="47"/>
                    <a:pt x="56" y="53"/>
                    <a:pt x="57" y="59"/>
                  </a:cubicBezTo>
                  <a:cubicBezTo>
                    <a:pt x="57" y="60"/>
                    <a:pt x="57" y="61"/>
                    <a:pt x="57" y="61"/>
                  </a:cubicBezTo>
                  <a:cubicBezTo>
                    <a:pt x="59" y="67"/>
                    <a:pt x="60" y="73"/>
                    <a:pt x="61" y="78"/>
                  </a:cubicBezTo>
                  <a:cubicBezTo>
                    <a:pt x="61" y="79"/>
                    <a:pt x="62" y="80"/>
                    <a:pt x="62" y="81"/>
                  </a:cubicBezTo>
                  <a:cubicBezTo>
                    <a:pt x="62" y="86"/>
                    <a:pt x="64" y="90"/>
                    <a:pt x="65" y="94"/>
                  </a:cubicBezTo>
                  <a:cubicBezTo>
                    <a:pt x="65" y="96"/>
                    <a:pt x="65" y="97"/>
                    <a:pt x="65" y="98"/>
                  </a:cubicBezTo>
                  <a:cubicBezTo>
                    <a:pt x="65" y="100"/>
                    <a:pt x="66" y="101"/>
                    <a:pt x="66" y="102"/>
                  </a:cubicBezTo>
                  <a:cubicBezTo>
                    <a:pt x="68" y="107"/>
                    <a:pt x="69" y="113"/>
                    <a:pt x="70" y="119"/>
                  </a:cubicBezTo>
                  <a:cubicBezTo>
                    <a:pt x="70" y="120"/>
                    <a:pt x="70" y="120"/>
                    <a:pt x="71" y="121"/>
                  </a:cubicBezTo>
                  <a:cubicBezTo>
                    <a:pt x="72" y="127"/>
                    <a:pt x="73" y="132"/>
                    <a:pt x="74" y="138"/>
                  </a:cubicBezTo>
                  <a:cubicBezTo>
                    <a:pt x="75" y="139"/>
                    <a:pt x="75" y="140"/>
                    <a:pt x="75" y="141"/>
                  </a:cubicBezTo>
                  <a:cubicBezTo>
                    <a:pt x="76" y="145"/>
                    <a:pt x="77" y="150"/>
                    <a:pt x="78" y="154"/>
                  </a:cubicBezTo>
                  <a:cubicBezTo>
                    <a:pt x="78" y="155"/>
                    <a:pt x="79" y="157"/>
                    <a:pt x="79" y="158"/>
                  </a:cubicBezTo>
                  <a:cubicBezTo>
                    <a:pt x="78" y="160"/>
                    <a:pt x="80" y="160"/>
                    <a:pt x="80" y="160"/>
                  </a:cubicBezTo>
                  <a:cubicBezTo>
                    <a:pt x="81" y="161"/>
                    <a:pt x="81" y="161"/>
                    <a:pt x="81" y="161"/>
                  </a:cubicBezTo>
                  <a:cubicBezTo>
                    <a:pt x="81" y="166"/>
                    <a:pt x="80" y="171"/>
                    <a:pt x="80" y="176"/>
                  </a:cubicBezTo>
                  <a:cubicBezTo>
                    <a:pt x="80" y="178"/>
                    <a:pt x="79" y="179"/>
                    <a:pt x="78" y="179"/>
                  </a:cubicBezTo>
                  <a:cubicBezTo>
                    <a:pt x="75" y="180"/>
                    <a:pt x="74" y="182"/>
                    <a:pt x="74" y="185"/>
                  </a:cubicBezTo>
                  <a:cubicBezTo>
                    <a:pt x="74" y="188"/>
                    <a:pt x="76" y="188"/>
                    <a:pt x="78" y="189"/>
                  </a:cubicBezTo>
                  <a:cubicBezTo>
                    <a:pt x="79" y="189"/>
                    <a:pt x="79" y="190"/>
                    <a:pt x="80" y="190"/>
                  </a:cubicBezTo>
                  <a:cubicBezTo>
                    <a:pt x="80" y="192"/>
                    <a:pt x="80" y="193"/>
                    <a:pt x="80" y="195"/>
                  </a:cubicBezTo>
                  <a:cubicBezTo>
                    <a:pt x="81" y="201"/>
                    <a:pt x="79" y="207"/>
                    <a:pt x="79" y="214"/>
                  </a:cubicBezTo>
                  <a:cubicBezTo>
                    <a:pt x="79" y="215"/>
                    <a:pt x="79" y="216"/>
                    <a:pt x="78" y="217"/>
                  </a:cubicBezTo>
                  <a:cubicBezTo>
                    <a:pt x="78" y="217"/>
                    <a:pt x="78" y="217"/>
                    <a:pt x="77" y="218"/>
                  </a:cubicBezTo>
                  <a:cubicBezTo>
                    <a:pt x="77" y="218"/>
                    <a:pt x="77" y="218"/>
                    <a:pt x="77" y="218"/>
                  </a:cubicBezTo>
                  <a:cubicBezTo>
                    <a:pt x="74" y="217"/>
                    <a:pt x="70" y="217"/>
                    <a:pt x="67" y="216"/>
                  </a:cubicBezTo>
                  <a:cubicBezTo>
                    <a:pt x="60" y="214"/>
                    <a:pt x="53" y="213"/>
                    <a:pt x="46" y="210"/>
                  </a:cubicBezTo>
                  <a:cubicBezTo>
                    <a:pt x="43" y="200"/>
                    <a:pt x="41" y="190"/>
                    <a:pt x="39" y="180"/>
                  </a:cubicBezTo>
                  <a:cubicBezTo>
                    <a:pt x="37" y="173"/>
                    <a:pt x="35" y="165"/>
                    <a:pt x="34" y="158"/>
                  </a:cubicBezTo>
                  <a:cubicBezTo>
                    <a:pt x="32" y="151"/>
                    <a:pt x="30" y="143"/>
                    <a:pt x="29" y="136"/>
                  </a:cubicBezTo>
                  <a:cubicBezTo>
                    <a:pt x="26" y="124"/>
                    <a:pt x="24" y="112"/>
                    <a:pt x="21" y="99"/>
                  </a:cubicBezTo>
                  <a:cubicBezTo>
                    <a:pt x="21" y="99"/>
                    <a:pt x="20" y="98"/>
                    <a:pt x="20" y="98"/>
                  </a:cubicBezTo>
                  <a:cubicBezTo>
                    <a:pt x="19" y="88"/>
                    <a:pt x="16" y="79"/>
                    <a:pt x="14" y="69"/>
                  </a:cubicBezTo>
                  <a:cubicBezTo>
                    <a:pt x="12" y="59"/>
                    <a:pt x="10" y="49"/>
                    <a:pt x="7" y="39"/>
                  </a:cubicBezTo>
                  <a:cubicBezTo>
                    <a:pt x="7" y="39"/>
                    <a:pt x="7" y="39"/>
                    <a:pt x="7" y="38"/>
                  </a:cubicBezTo>
                  <a:cubicBezTo>
                    <a:pt x="6" y="38"/>
                    <a:pt x="5" y="36"/>
                    <a:pt x="5" y="35"/>
                  </a:cubicBezTo>
                  <a:cubicBezTo>
                    <a:pt x="4" y="28"/>
                    <a:pt x="2" y="21"/>
                    <a:pt x="1" y="14"/>
                  </a:cubicBezTo>
                  <a:cubicBezTo>
                    <a:pt x="0" y="13"/>
                    <a:pt x="0" y="11"/>
                    <a:pt x="1" y="9"/>
                  </a:cubicBezTo>
                  <a:cubicBezTo>
                    <a:pt x="3" y="9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4"/>
            <p:cNvSpPr>
              <a:spLocks/>
            </p:cNvSpPr>
            <p:nvPr/>
          </p:nvSpPr>
          <p:spPr bwMode="auto">
            <a:xfrm>
              <a:off x="3263900" y="1739900"/>
              <a:ext cx="53975" cy="17463"/>
            </a:xfrm>
            <a:custGeom>
              <a:avLst/>
              <a:gdLst>
                <a:gd name="T0" fmla="*/ 0 w 14"/>
                <a:gd name="T1" fmla="*/ 3 h 5"/>
                <a:gd name="T2" fmla="*/ 14 w 14"/>
                <a:gd name="T3" fmla="*/ 0 h 5"/>
                <a:gd name="T4" fmla="*/ 14 w 14"/>
                <a:gd name="T5" fmla="*/ 2 h 5"/>
                <a:gd name="T6" fmla="*/ 0 w 14"/>
                <a:gd name="T7" fmla="*/ 5 h 5"/>
                <a:gd name="T8" fmla="*/ 0 w 1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0" y="3"/>
                  </a:moveTo>
                  <a:cubicBezTo>
                    <a:pt x="5" y="3"/>
                    <a:pt x="9" y="0"/>
                    <a:pt x="14" y="0"/>
                  </a:cubicBezTo>
                  <a:cubicBezTo>
                    <a:pt x="14" y="1"/>
                    <a:pt x="14" y="1"/>
                    <a:pt x="14" y="2"/>
                  </a:cubicBezTo>
                  <a:cubicBezTo>
                    <a:pt x="10" y="3"/>
                    <a:pt x="5" y="4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25"/>
            <p:cNvSpPr>
              <a:spLocks/>
            </p:cNvSpPr>
            <p:nvPr/>
          </p:nvSpPr>
          <p:spPr bwMode="auto">
            <a:xfrm>
              <a:off x="3214688" y="1516063"/>
              <a:ext cx="53975" cy="15875"/>
            </a:xfrm>
            <a:custGeom>
              <a:avLst/>
              <a:gdLst>
                <a:gd name="T0" fmla="*/ 0 w 14"/>
                <a:gd name="T1" fmla="*/ 2 h 4"/>
                <a:gd name="T2" fmla="*/ 14 w 14"/>
                <a:gd name="T3" fmla="*/ 0 h 4"/>
                <a:gd name="T4" fmla="*/ 14 w 14"/>
                <a:gd name="T5" fmla="*/ 1 h 4"/>
                <a:gd name="T6" fmla="*/ 0 w 14"/>
                <a:gd name="T7" fmla="*/ 4 h 4"/>
                <a:gd name="T8" fmla="*/ 0 w 1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2"/>
                  </a:moveTo>
                  <a:cubicBezTo>
                    <a:pt x="5" y="1"/>
                    <a:pt x="9" y="0"/>
                    <a:pt x="14" y="0"/>
                  </a:cubicBezTo>
                  <a:cubicBezTo>
                    <a:pt x="14" y="0"/>
                    <a:pt x="14" y="0"/>
                    <a:pt x="14" y="1"/>
                  </a:cubicBezTo>
                  <a:cubicBezTo>
                    <a:pt x="9" y="2"/>
                    <a:pt x="5" y="3"/>
                    <a:pt x="0" y="4"/>
                  </a:cubicBezTo>
                  <a:cubicBezTo>
                    <a:pt x="0" y="3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009FE3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26"/>
            <p:cNvSpPr>
              <a:spLocks/>
            </p:cNvSpPr>
            <p:nvPr/>
          </p:nvSpPr>
          <p:spPr bwMode="auto">
            <a:xfrm>
              <a:off x="3241675" y="1636713"/>
              <a:ext cx="30163" cy="11113"/>
            </a:xfrm>
            <a:custGeom>
              <a:avLst/>
              <a:gdLst>
                <a:gd name="T0" fmla="*/ 0 w 8"/>
                <a:gd name="T1" fmla="*/ 2 h 3"/>
                <a:gd name="T2" fmla="*/ 8 w 8"/>
                <a:gd name="T3" fmla="*/ 0 h 3"/>
                <a:gd name="T4" fmla="*/ 0 w 8"/>
                <a:gd name="T5" fmla="*/ 3 h 3"/>
                <a:gd name="T6" fmla="*/ 0 w 8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0" y="2"/>
                  </a:moveTo>
                  <a:cubicBezTo>
                    <a:pt x="2" y="0"/>
                    <a:pt x="5" y="0"/>
                    <a:pt x="8" y="0"/>
                  </a:cubicBezTo>
                  <a:cubicBezTo>
                    <a:pt x="6" y="2"/>
                    <a:pt x="3" y="2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27"/>
            <p:cNvSpPr>
              <a:spLocks/>
            </p:cNvSpPr>
            <p:nvPr/>
          </p:nvSpPr>
          <p:spPr bwMode="auto">
            <a:xfrm>
              <a:off x="3222625" y="1562100"/>
              <a:ext cx="38100" cy="11113"/>
            </a:xfrm>
            <a:custGeom>
              <a:avLst/>
              <a:gdLst>
                <a:gd name="T0" fmla="*/ 0 w 10"/>
                <a:gd name="T1" fmla="*/ 1 h 3"/>
                <a:gd name="T2" fmla="*/ 10 w 10"/>
                <a:gd name="T3" fmla="*/ 0 h 3"/>
                <a:gd name="T4" fmla="*/ 1 w 10"/>
                <a:gd name="T5" fmla="*/ 3 h 3"/>
                <a:gd name="T6" fmla="*/ 0 w 10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3">
                  <a:moveTo>
                    <a:pt x="0" y="1"/>
                  </a:moveTo>
                  <a:cubicBezTo>
                    <a:pt x="3" y="1"/>
                    <a:pt x="6" y="0"/>
                    <a:pt x="10" y="0"/>
                  </a:cubicBezTo>
                  <a:cubicBezTo>
                    <a:pt x="7" y="3"/>
                    <a:pt x="3" y="2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28"/>
            <p:cNvSpPr>
              <a:spLocks/>
            </p:cNvSpPr>
            <p:nvPr/>
          </p:nvSpPr>
          <p:spPr bwMode="auto">
            <a:xfrm>
              <a:off x="3255963" y="1709738"/>
              <a:ext cx="34925" cy="14288"/>
            </a:xfrm>
            <a:custGeom>
              <a:avLst/>
              <a:gdLst>
                <a:gd name="T0" fmla="*/ 0 w 9"/>
                <a:gd name="T1" fmla="*/ 2 h 4"/>
                <a:gd name="T2" fmla="*/ 8 w 9"/>
                <a:gd name="T3" fmla="*/ 0 h 4"/>
                <a:gd name="T4" fmla="*/ 9 w 9"/>
                <a:gd name="T5" fmla="*/ 2 h 4"/>
                <a:gd name="T6" fmla="*/ 1 w 9"/>
                <a:gd name="T7" fmla="*/ 4 h 4"/>
                <a:gd name="T8" fmla="*/ 0 w 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0" y="2"/>
                  </a:moveTo>
                  <a:cubicBezTo>
                    <a:pt x="3" y="2"/>
                    <a:pt x="6" y="1"/>
                    <a:pt x="8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6" y="3"/>
                    <a:pt x="3" y="3"/>
                    <a:pt x="1" y="4"/>
                  </a:cubicBezTo>
                  <a:cubicBezTo>
                    <a:pt x="0" y="3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29"/>
            <p:cNvSpPr>
              <a:spLocks/>
            </p:cNvSpPr>
            <p:nvPr/>
          </p:nvSpPr>
          <p:spPr bwMode="auto">
            <a:xfrm>
              <a:off x="3473450" y="2200275"/>
              <a:ext cx="573088" cy="679450"/>
            </a:xfrm>
            <a:custGeom>
              <a:avLst/>
              <a:gdLst>
                <a:gd name="T0" fmla="*/ 149 w 151"/>
                <a:gd name="T1" fmla="*/ 0 h 180"/>
                <a:gd name="T2" fmla="*/ 148 w 151"/>
                <a:gd name="T3" fmla="*/ 1 h 180"/>
                <a:gd name="T4" fmla="*/ 144 w 151"/>
                <a:gd name="T5" fmla="*/ 5 h 180"/>
                <a:gd name="T6" fmla="*/ 121 w 151"/>
                <a:gd name="T7" fmla="*/ 15 h 180"/>
                <a:gd name="T8" fmla="*/ 117 w 151"/>
                <a:gd name="T9" fmla="*/ 18 h 180"/>
                <a:gd name="T10" fmla="*/ 116 w 151"/>
                <a:gd name="T11" fmla="*/ 32 h 180"/>
                <a:gd name="T12" fmla="*/ 115 w 151"/>
                <a:gd name="T13" fmla="*/ 45 h 180"/>
                <a:gd name="T14" fmla="*/ 113 w 151"/>
                <a:gd name="T15" fmla="*/ 58 h 180"/>
                <a:gd name="T16" fmla="*/ 111 w 151"/>
                <a:gd name="T17" fmla="*/ 70 h 180"/>
                <a:gd name="T18" fmla="*/ 108 w 151"/>
                <a:gd name="T19" fmla="*/ 81 h 180"/>
                <a:gd name="T20" fmla="*/ 90 w 151"/>
                <a:gd name="T21" fmla="*/ 117 h 180"/>
                <a:gd name="T22" fmla="*/ 64 w 151"/>
                <a:gd name="T23" fmla="*/ 137 h 180"/>
                <a:gd name="T24" fmla="*/ 48 w 151"/>
                <a:gd name="T25" fmla="*/ 142 h 180"/>
                <a:gd name="T26" fmla="*/ 7 w 151"/>
                <a:gd name="T27" fmla="*/ 150 h 180"/>
                <a:gd name="T28" fmla="*/ 0 w 151"/>
                <a:gd name="T29" fmla="*/ 152 h 180"/>
                <a:gd name="T30" fmla="*/ 14 w 151"/>
                <a:gd name="T31" fmla="*/ 170 h 180"/>
                <a:gd name="T32" fmla="*/ 19 w 151"/>
                <a:gd name="T33" fmla="*/ 172 h 180"/>
                <a:gd name="T34" fmla="*/ 80 w 151"/>
                <a:gd name="T35" fmla="*/ 176 h 180"/>
                <a:gd name="T36" fmla="*/ 114 w 151"/>
                <a:gd name="T37" fmla="*/ 162 h 180"/>
                <a:gd name="T38" fmla="*/ 118 w 151"/>
                <a:gd name="T39" fmla="*/ 144 h 180"/>
                <a:gd name="T40" fmla="*/ 118 w 151"/>
                <a:gd name="T41" fmla="*/ 144 h 180"/>
                <a:gd name="T42" fmla="*/ 119 w 151"/>
                <a:gd name="T43" fmla="*/ 141 h 180"/>
                <a:gd name="T44" fmla="*/ 119 w 151"/>
                <a:gd name="T45" fmla="*/ 141 h 180"/>
                <a:gd name="T46" fmla="*/ 122 w 151"/>
                <a:gd name="T47" fmla="*/ 130 h 180"/>
                <a:gd name="T48" fmla="*/ 135 w 151"/>
                <a:gd name="T49" fmla="*/ 71 h 180"/>
                <a:gd name="T50" fmla="*/ 136 w 151"/>
                <a:gd name="T51" fmla="*/ 69 h 180"/>
                <a:gd name="T52" fmla="*/ 144 w 151"/>
                <a:gd name="T53" fmla="*/ 34 h 180"/>
                <a:gd name="T54" fmla="*/ 146 w 151"/>
                <a:gd name="T55" fmla="*/ 25 h 180"/>
                <a:gd name="T56" fmla="*/ 151 w 151"/>
                <a:gd name="T57" fmla="*/ 4 h 180"/>
                <a:gd name="T58" fmla="*/ 149 w 151"/>
                <a:gd name="T59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1" h="180">
                  <a:moveTo>
                    <a:pt x="149" y="0"/>
                  </a:moveTo>
                  <a:cubicBezTo>
                    <a:pt x="149" y="0"/>
                    <a:pt x="149" y="0"/>
                    <a:pt x="148" y="1"/>
                  </a:cubicBezTo>
                  <a:cubicBezTo>
                    <a:pt x="148" y="3"/>
                    <a:pt x="146" y="4"/>
                    <a:pt x="144" y="5"/>
                  </a:cubicBezTo>
                  <a:cubicBezTo>
                    <a:pt x="137" y="10"/>
                    <a:pt x="129" y="13"/>
                    <a:pt x="121" y="15"/>
                  </a:cubicBezTo>
                  <a:cubicBezTo>
                    <a:pt x="119" y="16"/>
                    <a:pt x="117" y="16"/>
                    <a:pt x="117" y="18"/>
                  </a:cubicBezTo>
                  <a:cubicBezTo>
                    <a:pt x="117" y="23"/>
                    <a:pt x="117" y="27"/>
                    <a:pt x="116" y="32"/>
                  </a:cubicBezTo>
                  <a:cubicBezTo>
                    <a:pt x="116" y="37"/>
                    <a:pt x="116" y="41"/>
                    <a:pt x="115" y="45"/>
                  </a:cubicBezTo>
                  <a:cubicBezTo>
                    <a:pt x="114" y="49"/>
                    <a:pt x="115" y="53"/>
                    <a:pt x="113" y="58"/>
                  </a:cubicBezTo>
                  <a:cubicBezTo>
                    <a:pt x="112" y="62"/>
                    <a:pt x="112" y="66"/>
                    <a:pt x="111" y="70"/>
                  </a:cubicBezTo>
                  <a:cubicBezTo>
                    <a:pt x="110" y="73"/>
                    <a:pt x="110" y="77"/>
                    <a:pt x="108" y="81"/>
                  </a:cubicBezTo>
                  <a:cubicBezTo>
                    <a:pt x="103" y="94"/>
                    <a:pt x="99" y="106"/>
                    <a:pt x="90" y="117"/>
                  </a:cubicBezTo>
                  <a:cubicBezTo>
                    <a:pt x="83" y="126"/>
                    <a:pt x="75" y="134"/>
                    <a:pt x="64" y="137"/>
                  </a:cubicBezTo>
                  <a:cubicBezTo>
                    <a:pt x="59" y="139"/>
                    <a:pt x="53" y="141"/>
                    <a:pt x="48" y="142"/>
                  </a:cubicBezTo>
                  <a:cubicBezTo>
                    <a:pt x="34" y="146"/>
                    <a:pt x="21" y="149"/>
                    <a:pt x="7" y="150"/>
                  </a:cubicBezTo>
                  <a:cubicBezTo>
                    <a:pt x="5" y="150"/>
                    <a:pt x="2" y="149"/>
                    <a:pt x="0" y="152"/>
                  </a:cubicBezTo>
                  <a:cubicBezTo>
                    <a:pt x="0" y="161"/>
                    <a:pt x="5" y="167"/>
                    <a:pt x="14" y="170"/>
                  </a:cubicBezTo>
                  <a:cubicBezTo>
                    <a:pt x="15" y="170"/>
                    <a:pt x="17" y="171"/>
                    <a:pt x="19" y="172"/>
                  </a:cubicBezTo>
                  <a:cubicBezTo>
                    <a:pt x="39" y="177"/>
                    <a:pt x="59" y="180"/>
                    <a:pt x="80" y="176"/>
                  </a:cubicBezTo>
                  <a:cubicBezTo>
                    <a:pt x="92" y="174"/>
                    <a:pt x="104" y="171"/>
                    <a:pt x="114" y="162"/>
                  </a:cubicBezTo>
                  <a:cubicBezTo>
                    <a:pt x="116" y="156"/>
                    <a:pt x="117" y="150"/>
                    <a:pt x="118" y="144"/>
                  </a:cubicBezTo>
                  <a:cubicBezTo>
                    <a:pt x="118" y="144"/>
                    <a:pt x="118" y="144"/>
                    <a:pt x="118" y="144"/>
                  </a:cubicBezTo>
                  <a:cubicBezTo>
                    <a:pt x="119" y="143"/>
                    <a:pt x="119" y="142"/>
                    <a:pt x="119" y="141"/>
                  </a:cubicBezTo>
                  <a:cubicBezTo>
                    <a:pt x="119" y="141"/>
                    <a:pt x="119" y="141"/>
                    <a:pt x="119" y="141"/>
                  </a:cubicBezTo>
                  <a:cubicBezTo>
                    <a:pt x="120" y="137"/>
                    <a:pt x="121" y="134"/>
                    <a:pt x="122" y="130"/>
                  </a:cubicBezTo>
                  <a:cubicBezTo>
                    <a:pt x="126" y="111"/>
                    <a:pt x="130" y="91"/>
                    <a:pt x="135" y="71"/>
                  </a:cubicBezTo>
                  <a:cubicBezTo>
                    <a:pt x="135" y="70"/>
                    <a:pt x="136" y="70"/>
                    <a:pt x="136" y="69"/>
                  </a:cubicBezTo>
                  <a:cubicBezTo>
                    <a:pt x="139" y="57"/>
                    <a:pt x="142" y="46"/>
                    <a:pt x="144" y="34"/>
                  </a:cubicBezTo>
                  <a:cubicBezTo>
                    <a:pt x="145" y="31"/>
                    <a:pt x="145" y="28"/>
                    <a:pt x="146" y="25"/>
                  </a:cubicBezTo>
                  <a:cubicBezTo>
                    <a:pt x="148" y="18"/>
                    <a:pt x="149" y="11"/>
                    <a:pt x="151" y="4"/>
                  </a:cubicBezTo>
                  <a:cubicBezTo>
                    <a:pt x="151" y="2"/>
                    <a:pt x="151" y="1"/>
                    <a:pt x="149" y="0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30"/>
            <p:cNvSpPr>
              <a:spLocks/>
            </p:cNvSpPr>
            <p:nvPr/>
          </p:nvSpPr>
          <p:spPr bwMode="auto">
            <a:xfrm>
              <a:off x="3568700" y="1939925"/>
              <a:ext cx="531813" cy="336550"/>
            </a:xfrm>
            <a:custGeom>
              <a:avLst/>
              <a:gdLst>
                <a:gd name="T0" fmla="*/ 117 w 140"/>
                <a:gd name="T1" fmla="*/ 71 h 89"/>
                <a:gd name="T2" fmla="*/ 105 w 140"/>
                <a:gd name="T3" fmla="*/ 72 h 89"/>
                <a:gd name="T4" fmla="*/ 95 w 140"/>
                <a:gd name="T5" fmla="*/ 79 h 89"/>
                <a:gd name="T6" fmla="*/ 81 w 140"/>
                <a:gd name="T7" fmla="*/ 83 h 89"/>
                <a:gd name="T8" fmla="*/ 71 w 140"/>
                <a:gd name="T9" fmla="*/ 85 h 89"/>
                <a:gd name="T10" fmla="*/ 66 w 140"/>
                <a:gd name="T11" fmla="*/ 85 h 89"/>
                <a:gd name="T12" fmla="*/ 69 w 140"/>
                <a:gd name="T13" fmla="*/ 76 h 89"/>
                <a:gd name="T14" fmla="*/ 87 w 140"/>
                <a:gd name="T15" fmla="*/ 49 h 89"/>
                <a:gd name="T16" fmla="*/ 97 w 140"/>
                <a:gd name="T17" fmla="*/ 29 h 89"/>
                <a:gd name="T18" fmla="*/ 73 w 140"/>
                <a:gd name="T19" fmla="*/ 29 h 89"/>
                <a:gd name="T20" fmla="*/ 44 w 140"/>
                <a:gd name="T21" fmla="*/ 47 h 89"/>
                <a:gd name="T22" fmla="*/ 40 w 140"/>
                <a:gd name="T23" fmla="*/ 53 h 89"/>
                <a:gd name="T24" fmla="*/ 29 w 140"/>
                <a:gd name="T25" fmla="*/ 88 h 89"/>
                <a:gd name="T26" fmla="*/ 2 w 140"/>
                <a:gd name="T27" fmla="*/ 87 h 89"/>
                <a:gd name="T28" fmla="*/ 8 w 140"/>
                <a:gd name="T29" fmla="*/ 84 h 89"/>
                <a:gd name="T30" fmla="*/ 4 w 140"/>
                <a:gd name="T31" fmla="*/ 69 h 89"/>
                <a:gd name="T32" fmla="*/ 4 w 140"/>
                <a:gd name="T33" fmla="*/ 68 h 89"/>
                <a:gd name="T34" fmla="*/ 10 w 140"/>
                <a:gd name="T35" fmla="*/ 53 h 89"/>
                <a:gd name="T36" fmla="*/ 12 w 140"/>
                <a:gd name="T37" fmla="*/ 51 h 89"/>
                <a:gd name="T38" fmla="*/ 25 w 140"/>
                <a:gd name="T39" fmla="*/ 40 h 89"/>
                <a:gd name="T40" fmla="*/ 24 w 140"/>
                <a:gd name="T41" fmla="*/ 31 h 89"/>
                <a:gd name="T42" fmla="*/ 33 w 140"/>
                <a:gd name="T43" fmla="*/ 29 h 89"/>
                <a:gd name="T44" fmla="*/ 39 w 140"/>
                <a:gd name="T45" fmla="*/ 17 h 89"/>
                <a:gd name="T46" fmla="*/ 45 w 140"/>
                <a:gd name="T47" fmla="*/ 20 h 89"/>
                <a:gd name="T48" fmla="*/ 52 w 140"/>
                <a:gd name="T49" fmla="*/ 10 h 89"/>
                <a:gd name="T50" fmla="*/ 58 w 140"/>
                <a:gd name="T51" fmla="*/ 14 h 89"/>
                <a:gd name="T52" fmla="*/ 60 w 140"/>
                <a:gd name="T53" fmla="*/ 6 h 89"/>
                <a:gd name="T54" fmla="*/ 71 w 140"/>
                <a:gd name="T55" fmla="*/ 8 h 89"/>
                <a:gd name="T56" fmla="*/ 80 w 140"/>
                <a:gd name="T57" fmla="*/ 2 h 89"/>
                <a:gd name="T58" fmla="*/ 84 w 140"/>
                <a:gd name="T59" fmla="*/ 8 h 89"/>
                <a:gd name="T60" fmla="*/ 89 w 140"/>
                <a:gd name="T61" fmla="*/ 1 h 89"/>
                <a:gd name="T62" fmla="*/ 99 w 140"/>
                <a:gd name="T63" fmla="*/ 5 h 89"/>
                <a:gd name="T64" fmla="*/ 98 w 140"/>
                <a:gd name="T65" fmla="*/ 10 h 89"/>
                <a:gd name="T66" fmla="*/ 100 w 140"/>
                <a:gd name="T67" fmla="*/ 1 h 89"/>
                <a:gd name="T68" fmla="*/ 108 w 140"/>
                <a:gd name="T69" fmla="*/ 2 h 89"/>
                <a:gd name="T70" fmla="*/ 112 w 140"/>
                <a:gd name="T71" fmla="*/ 10 h 89"/>
                <a:gd name="T72" fmla="*/ 127 w 140"/>
                <a:gd name="T73" fmla="*/ 6 h 89"/>
                <a:gd name="T74" fmla="*/ 124 w 140"/>
                <a:gd name="T75" fmla="*/ 14 h 89"/>
                <a:gd name="T76" fmla="*/ 138 w 140"/>
                <a:gd name="T77" fmla="*/ 9 h 89"/>
                <a:gd name="T78" fmla="*/ 133 w 140"/>
                <a:gd name="T79" fmla="*/ 22 h 89"/>
                <a:gd name="T80" fmla="*/ 118 w 140"/>
                <a:gd name="T81" fmla="*/ 45 h 89"/>
                <a:gd name="T82" fmla="*/ 109 w 140"/>
                <a:gd name="T83" fmla="*/ 63 h 89"/>
                <a:gd name="T84" fmla="*/ 119 w 140"/>
                <a:gd name="T85" fmla="*/ 6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0" h="89">
                  <a:moveTo>
                    <a:pt x="119" y="67"/>
                  </a:moveTo>
                  <a:cubicBezTo>
                    <a:pt x="119" y="69"/>
                    <a:pt x="118" y="70"/>
                    <a:pt x="117" y="71"/>
                  </a:cubicBezTo>
                  <a:cubicBezTo>
                    <a:pt x="116" y="70"/>
                    <a:pt x="115" y="71"/>
                    <a:pt x="114" y="72"/>
                  </a:cubicBezTo>
                  <a:cubicBezTo>
                    <a:pt x="111" y="73"/>
                    <a:pt x="108" y="72"/>
                    <a:pt x="105" y="72"/>
                  </a:cubicBezTo>
                  <a:cubicBezTo>
                    <a:pt x="102" y="72"/>
                    <a:pt x="100" y="72"/>
                    <a:pt x="99" y="75"/>
                  </a:cubicBezTo>
                  <a:cubicBezTo>
                    <a:pt x="98" y="77"/>
                    <a:pt x="97" y="79"/>
                    <a:pt x="95" y="79"/>
                  </a:cubicBezTo>
                  <a:cubicBezTo>
                    <a:pt x="93" y="81"/>
                    <a:pt x="90" y="80"/>
                    <a:pt x="88" y="82"/>
                  </a:cubicBezTo>
                  <a:cubicBezTo>
                    <a:pt x="85" y="82"/>
                    <a:pt x="83" y="82"/>
                    <a:pt x="81" y="83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77" y="84"/>
                    <a:pt x="74" y="84"/>
                    <a:pt x="71" y="85"/>
                  </a:cubicBezTo>
                  <a:cubicBezTo>
                    <a:pt x="70" y="85"/>
                    <a:pt x="69" y="86"/>
                    <a:pt x="68" y="86"/>
                  </a:cubicBezTo>
                  <a:cubicBezTo>
                    <a:pt x="68" y="85"/>
                    <a:pt x="67" y="85"/>
                    <a:pt x="66" y="85"/>
                  </a:cubicBezTo>
                  <a:cubicBezTo>
                    <a:pt x="63" y="86"/>
                    <a:pt x="63" y="84"/>
                    <a:pt x="64" y="82"/>
                  </a:cubicBezTo>
                  <a:cubicBezTo>
                    <a:pt x="65" y="80"/>
                    <a:pt x="67" y="78"/>
                    <a:pt x="69" y="76"/>
                  </a:cubicBezTo>
                  <a:cubicBezTo>
                    <a:pt x="71" y="72"/>
                    <a:pt x="73" y="69"/>
                    <a:pt x="75" y="66"/>
                  </a:cubicBezTo>
                  <a:cubicBezTo>
                    <a:pt x="79" y="60"/>
                    <a:pt x="83" y="55"/>
                    <a:pt x="87" y="49"/>
                  </a:cubicBezTo>
                  <a:cubicBezTo>
                    <a:pt x="91" y="44"/>
                    <a:pt x="95" y="38"/>
                    <a:pt x="98" y="33"/>
                  </a:cubicBezTo>
                  <a:cubicBezTo>
                    <a:pt x="100" y="30"/>
                    <a:pt x="100" y="30"/>
                    <a:pt x="97" y="29"/>
                  </a:cubicBezTo>
                  <a:cubicBezTo>
                    <a:pt x="91" y="28"/>
                    <a:pt x="86" y="28"/>
                    <a:pt x="80" y="28"/>
                  </a:cubicBezTo>
                  <a:cubicBezTo>
                    <a:pt x="78" y="28"/>
                    <a:pt x="75" y="29"/>
                    <a:pt x="73" y="29"/>
                  </a:cubicBezTo>
                  <a:cubicBezTo>
                    <a:pt x="63" y="31"/>
                    <a:pt x="55" y="37"/>
                    <a:pt x="48" y="43"/>
                  </a:cubicBezTo>
                  <a:cubicBezTo>
                    <a:pt x="46" y="44"/>
                    <a:pt x="45" y="45"/>
                    <a:pt x="44" y="47"/>
                  </a:cubicBezTo>
                  <a:cubicBezTo>
                    <a:pt x="43" y="48"/>
                    <a:pt x="43" y="49"/>
                    <a:pt x="42" y="50"/>
                  </a:cubicBezTo>
                  <a:cubicBezTo>
                    <a:pt x="41" y="51"/>
                    <a:pt x="41" y="52"/>
                    <a:pt x="40" y="53"/>
                  </a:cubicBezTo>
                  <a:cubicBezTo>
                    <a:pt x="34" y="63"/>
                    <a:pt x="30" y="73"/>
                    <a:pt x="32" y="84"/>
                  </a:cubicBezTo>
                  <a:cubicBezTo>
                    <a:pt x="32" y="86"/>
                    <a:pt x="32" y="88"/>
                    <a:pt x="29" y="88"/>
                  </a:cubicBezTo>
                  <a:cubicBezTo>
                    <a:pt x="22" y="88"/>
                    <a:pt x="15" y="89"/>
                    <a:pt x="8" y="88"/>
                  </a:cubicBezTo>
                  <a:cubicBezTo>
                    <a:pt x="6" y="88"/>
                    <a:pt x="4" y="88"/>
                    <a:pt x="2" y="87"/>
                  </a:cubicBezTo>
                  <a:cubicBezTo>
                    <a:pt x="2" y="86"/>
                    <a:pt x="2" y="86"/>
                    <a:pt x="2" y="85"/>
                  </a:cubicBezTo>
                  <a:cubicBezTo>
                    <a:pt x="4" y="83"/>
                    <a:pt x="6" y="85"/>
                    <a:pt x="8" y="84"/>
                  </a:cubicBezTo>
                  <a:cubicBezTo>
                    <a:pt x="6" y="84"/>
                    <a:pt x="4" y="84"/>
                    <a:pt x="2" y="83"/>
                  </a:cubicBezTo>
                  <a:cubicBezTo>
                    <a:pt x="0" y="78"/>
                    <a:pt x="1" y="73"/>
                    <a:pt x="4" y="69"/>
                  </a:cubicBezTo>
                  <a:cubicBezTo>
                    <a:pt x="6" y="67"/>
                    <a:pt x="8" y="70"/>
                    <a:pt x="11" y="70"/>
                  </a:cubicBezTo>
                  <a:cubicBezTo>
                    <a:pt x="9" y="69"/>
                    <a:pt x="6" y="69"/>
                    <a:pt x="4" y="68"/>
                  </a:cubicBezTo>
                  <a:cubicBezTo>
                    <a:pt x="4" y="64"/>
                    <a:pt x="6" y="61"/>
                    <a:pt x="7" y="58"/>
                  </a:cubicBezTo>
                  <a:cubicBezTo>
                    <a:pt x="8" y="56"/>
                    <a:pt x="8" y="54"/>
                    <a:pt x="10" y="53"/>
                  </a:cubicBezTo>
                  <a:cubicBezTo>
                    <a:pt x="13" y="52"/>
                    <a:pt x="14" y="53"/>
                    <a:pt x="16" y="54"/>
                  </a:cubicBezTo>
                  <a:cubicBezTo>
                    <a:pt x="15" y="53"/>
                    <a:pt x="13" y="53"/>
                    <a:pt x="12" y="51"/>
                  </a:cubicBezTo>
                  <a:cubicBezTo>
                    <a:pt x="12" y="45"/>
                    <a:pt x="16" y="41"/>
                    <a:pt x="20" y="38"/>
                  </a:cubicBezTo>
                  <a:cubicBezTo>
                    <a:pt x="22" y="38"/>
                    <a:pt x="23" y="40"/>
                    <a:pt x="25" y="40"/>
                  </a:cubicBezTo>
                  <a:cubicBezTo>
                    <a:pt x="24" y="39"/>
                    <a:pt x="22" y="39"/>
                    <a:pt x="21" y="36"/>
                  </a:cubicBezTo>
                  <a:cubicBezTo>
                    <a:pt x="21" y="34"/>
                    <a:pt x="23" y="33"/>
                    <a:pt x="24" y="31"/>
                  </a:cubicBezTo>
                  <a:cubicBezTo>
                    <a:pt x="25" y="31"/>
                    <a:pt x="25" y="30"/>
                    <a:pt x="25" y="30"/>
                  </a:cubicBezTo>
                  <a:cubicBezTo>
                    <a:pt x="29" y="25"/>
                    <a:pt x="29" y="25"/>
                    <a:pt x="33" y="29"/>
                  </a:cubicBezTo>
                  <a:cubicBezTo>
                    <a:pt x="30" y="26"/>
                    <a:pt x="30" y="25"/>
                    <a:pt x="33" y="22"/>
                  </a:cubicBezTo>
                  <a:cubicBezTo>
                    <a:pt x="35" y="21"/>
                    <a:pt x="37" y="19"/>
                    <a:pt x="39" y="17"/>
                  </a:cubicBezTo>
                  <a:cubicBezTo>
                    <a:pt x="40" y="17"/>
                    <a:pt x="40" y="17"/>
                    <a:pt x="41" y="17"/>
                  </a:cubicBezTo>
                  <a:cubicBezTo>
                    <a:pt x="43" y="17"/>
                    <a:pt x="44" y="19"/>
                    <a:pt x="45" y="20"/>
                  </a:cubicBezTo>
                  <a:cubicBezTo>
                    <a:pt x="45" y="19"/>
                    <a:pt x="42" y="18"/>
                    <a:pt x="43" y="16"/>
                  </a:cubicBezTo>
                  <a:cubicBezTo>
                    <a:pt x="45" y="13"/>
                    <a:pt x="49" y="11"/>
                    <a:pt x="52" y="10"/>
                  </a:cubicBezTo>
                  <a:cubicBezTo>
                    <a:pt x="53" y="9"/>
                    <a:pt x="53" y="9"/>
                    <a:pt x="54" y="10"/>
                  </a:cubicBezTo>
                  <a:cubicBezTo>
                    <a:pt x="57" y="10"/>
                    <a:pt x="57" y="13"/>
                    <a:pt x="58" y="14"/>
                  </a:cubicBezTo>
                  <a:cubicBezTo>
                    <a:pt x="57" y="12"/>
                    <a:pt x="56" y="11"/>
                    <a:pt x="56" y="8"/>
                  </a:cubicBezTo>
                  <a:cubicBezTo>
                    <a:pt x="57" y="7"/>
                    <a:pt x="59" y="7"/>
                    <a:pt x="60" y="6"/>
                  </a:cubicBezTo>
                  <a:cubicBezTo>
                    <a:pt x="63" y="5"/>
                    <a:pt x="66" y="3"/>
                    <a:pt x="70" y="4"/>
                  </a:cubicBezTo>
                  <a:cubicBezTo>
                    <a:pt x="71" y="5"/>
                    <a:pt x="71" y="7"/>
                    <a:pt x="71" y="8"/>
                  </a:cubicBezTo>
                  <a:cubicBezTo>
                    <a:pt x="71" y="7"/>
                    <a:pt x="71" y="5"/>
                    <a:pt x="72" y="4"/>
                  </a:cubicBezTo>
                  <a:cubicBezTo>
                    <a:pt x="74" y="1"/>
                    <a:pt x="77" y="3"/>
                    <a:pt x="80" y="2"/>
                  </a:cubicBezTo>
                  <a:cubicBezTo>
                    <a:pt x="81" y="2"/>
                    <a:pt x="82" y="2"/>
                    <a:pt x="83" y="2"/>
                  </a:cubicBezTo>
                  <a:cubicBezTo>
                    <a:pt x="85" y="4"/>
                    <a:pt x="84" y="6"/>
                    <a:pt x="84" y="8"/>
                  </a:cubicBezTo>
                  <a:cubicBezTo>
                    <a:pt x="85" y="6"/>
                    <a:pt x="84" y="4"/>
                    <a:pt x="85" y="2"/>
                  </a:cubicBezTo>
                  <a:cubicBezTo>
                    <a:pt x="86" y="1"/>
                    <a:pt x="87" y="1"/>
                    <a:pt x="89" y="1"/>
                  </a:cubicBezTo>
                  <a:cubicBezTo>
                    <a:pt x="92" y="1"/>
                    <a:pt x="95" y="0"/>
                    <a:pt x="98" y="1"/>
                  </a:cubicBezTo>
                  <a:cubicBezTo>
                    <a:pt x="100" y="2"/>
                    <a:pt x="99" y="3"/>
                    <a:pt x="99" y="5"/>
                  </a:cubicBezTo>
                  <a:cubicBezTo>
                    <a:pt x="99" y="6"/>
                    <a:pt x="98" y="8"/>
                    <a:pt x="98" y="10"/>
                  </a:cubicBezTo>
                  <a:cubicBezTo>
                    <a:pt x="98" y="10"/>
                    <a:pt x="99" y="10"/>
                    <a:pt x="98" y="10"/>
                  </a:cubicBezTo>
                  <a:cubicBezTo>
                    <a:pt x="98" y="10"/>
                    <a:pt x="98" y="10"/>
                    <a:pt x="98" y="9"/>
                  </a:cubicBezTo>
                  <a:cubicBezTo>
                    <a:pt x="99" y="7"/>
                    <a:pt x="99" y="4"/>
                    <a:pt x="100" y="1"/>
                  </a:cubicBezTo>
                  <a:cubicBezTo>
                    <a:pt x="101" y="1"/>
                    <a:pt x="102" y="1"/>
                    <a:pt x="103" y="1"/>
                  </a:cubicBezTo>
                  <a:cubicBezTo>
                    <a:pt x="105" y="1"/>
                    <a:pt x="107" y="1"/>
                    <a:pt x="108" y="2"/>
                  </a:cubicBezTo>
                  <a:cubicBezTo>
                    <a:pt x="110" y="2"/>
                    <a:pt x="112" y="2"/>
                    <a:pt x="113" y="3"/>
                  </a:cubicBezTo>
                  <a:cubicBezTo>
                    <a:pt x="115" y="6"/>
                    <a:pt x="112" y="8"/>
                    <a:pt x="112" y="10"/>
                  </a:cubicBezTo>
                  <a:cubicBezTo>
                    <a:pt x="113" y="8"/>
                    <a:pt x="113" y="5"/>
                    <a:pt x="116" y="3"/>
                  </a:cubicBezTo>
                  <a:cubicBezTo>
                    <a:pt x="120" y="3"/>
                    <a:pt x="123" y="4"/>
                    <a:pt x="127" y="6"/>
                  </a:cubicBezTo>
                  <a:cubicBezTo>
                    <a:pt x="128" y="7"/>
                    <a:pt x="127" y="8"/>
                    <a:pt x="126" y="10"/>
                  </a:cubicBezTo>
                  <a:cubicBezTo>
                    <a:pt x="126" y="11"/>
                    <a:pt x="125" y="12"/>
                    <a:pt x="124" y="14"/>
                  </a:cubicBezTo>
                  <a:cubicBezTo>
                    <a:pt x="126" y="11"/>
                    <a:pt x="127" y="9"/>
                    <a:pt x="129" y="6"/>
                  </a:cubicBezTo>
                  <a:cubicBezTo>
                    <a:pt x="132" y="6"/>
                    <a:pt x="135" y="8"/>
                    <a:pt x="138" y="9"/>
                  </a:cubicBezTo>
                  <a:cubicBezTo>
                    <a:pt x="140" y="9"/>
                    <a:pt x="140" y="11"/>
                    <a:pt x="139" y="13"/>
                  </a:cubicBezTo>
                  <a:cubicBezTo>
                    <a:pt x="137" y="16"/>
                    <a:pt x="135" y="19"/>
                    <a:pt x="133" y="22"/>
                  </a:cubicBezTo>
                  <a:cubicBezTo>
                    <a:pt x="129" y="29"/>
                    <a:pt x="126" y="35"/>
                    <a:pt x="121" y="41"/>
                  </a:cubicBezTo>
                  <a:cubicBezTo>
                    <a:pt x="120" y="42"/>
                    <a:pt x="119" y="44"/>
                    <a:pt x="118" y="45"/>
                  </a:cubicBezTo>
                  <a:cubicBezTo>
                    <a:pt x="116" y="50"/>
                    <a:pt x="113" y="54"/>
                    <a:pt x="110" y="58"/>
                  </a:cubicBezTo>
                  <a:cubicBezTo>
                    <a:pt x="109" y="59"/>
                    <a:pt x="110" y="61"/>
                    <a:pt x="109" y="63"/>
                  </a:cubicBezTo>
                  <a:cubicBezTo>
                    <a:pt x="111" y="64"/>
                    <a:pt x="113" y="63"/>
                    <a:pt x="116" y="64"/>
                  </a:cubicBezTo>
                  <a:cubicBezTo>
                    <a:pt x="117" y="64"/>
                    <a:pt x="120" y="64"/>
                    <a:pt x="119" y="67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31"/>
            <p:cNvSpPr>
              <a:spLocks/>
            </p:cNvSpPr>
            <p:nvPr/>
          </p:nvSpPr>
          <p:spPr bwMode="auto">
            <a:xfrm>
              <a:off x="3697288" y="2162175"/>
              <a:ext cx="158750" cy="109538"/>
            </a:xfrm>
            <a:custGeom>
              <a:avLst/>
              <a:gdLst>
                <a:gd name="T0" fmla="*/ 42 w 42"/>
                <a:gd name="T1" fmla="*/ 7 h 29"/>
                <a:gd name="T2" fmla="*/ 32 w 42"/>
                <a:gd name="T3" fmla="*/ 21 h 29"/>
                <a:gd name="T4" fmla="*/ 34 w 42"/>
                <a:gd name="T5" fmla="*/ 27 h 29"/>
                <a:gd name="T6" fmla="*/ 12 w 42"/>
                <a:gd name="T7" fmla="*/ 29 h 29"/>
                <a:gd name="T8" fmla="*/ 4 w 42"/>
                <a:gd name="T9" fmla="*/ 29 h 29"/>
                <a:gd name="T10" fmla="*/ 2 w 42"/>
                <a:gd name="T11" fmla="*/ 29 h 29"/>
                <a:gd name="T12" fmla="*/ 0 w 42"/>
                <a:gd name="T13" fmla="*/ 28 h 29"/>
                <a:gd name="T14" fmla="*/ 2 w 42"/>
                <a:gd name="T15" fmla="*/ 13 h 29"/>
                <a:gd name="T16" fmla="*/ 3 w 42"/>
                <a:gd name="T17" fmla="*/ 5 h 29"/>
                <a:gd name="T18" fmla="*/ 6 w 42"/>
                <a:gd name="T19" fmla="*/ 0 h 29"/>
                <a:gd name="T20" fmla="*/ 29 w 42"/>
                <a:gd name="T21" fmla="*/ 2 h 29"/>
                <a:gd name="T22" fmla="*/ 39 w 42"/>
                <a:gd name="T23" fmla="*/ 4 h 29"/>
                <a:gd name="T24" fmla="*/ 42 w 42"/>
                <a:gd name="T25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29">
                  <a:moveTo>
                    <a:pt x="42" y="7"/>
                  </a:moveTo>
                  <a:cubicBezTo>
                    <a:pt x="39" y="12"/>
                    <a:pt x="36" y="16"/>
                    <a:pt x="32" y="21"/>
                  </a:cubicBezTo>
                  <a:cubicBezTo>
                    <a:pt x="29" y="25"/>
                    <a:pt x="29" y="25"/>
                    <a:pt x="34" y="27"/>
                  </a:cubicBezTo>
                  <a:cubicBezTo>
                    <a:pt x="27" y="28"/>
                    <a:pt x="19" y="28"/>
                    <a:pt x="12" y="29"/>
                  </a:cubicBezTo>
                  <a:cubicBezTo>
                    <a:pt x="9" y="29"/>
                    <a:pt x="7" y="28"/>
                    <a:pt x="4" y="29"/>
                  </a:cubicBezTo>
                  <a:cubicBezTo>
                    <a:pt x="3" y="29"/>
                    <a:pt x="3" y="29"/>
                    <a:pt x="2" y="29"/>
                  </a:cubicBezTo>
                  <a:cubicBezTo>
                    <a:pt x="1" y="29"/>
                    <a:pt x="1" y="29"/>
                    <a:pt x="0" y="28"/>
                  </a:cubicBezTo>
                  <a:cubicBezTo>
                    <a:pt x="0" y="23"/>
                    <a:pt x="2" y="18"/>
                    <a:pt x="2" y="13"/>
                  </a:cubicBezTo>
                  <a:cubicBezTo>
                    <a:pt x="3" y="10"/>
                    <a:pt x="4" y="8"/>
                    <a:pt x="3" y="5"/>
                  </a:cubicBezTo>
                  <a:cubicBezTo>
                    <a:pt x="3" y="3"/>
                    <a:pt x="4" y="2"/>
                    <a:pt x="6" y="0"/>
                  </a:cubicBezTo>
                  <a:cubicBezTo>
                    <a:pt x="13" y="0"/>
                    <a:pt x="21" y="2"/>
                    <a:pt x="29" y="2"/>
                  </a:cubicBezTo>
                  <a:cubicBezTo>
                    <a:pt x="32" y="3"/>
                    <a:pt x="35" y="3"/>
                    <a:pt x="39" y="4"/>
                  </a:cubicBezTo>
                  <a:cubicBezTo>
                    <a:pt x="40" y="4"/>
                    <a:pt x="42" y="4"/>
                    <a:pt x="42" y="7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32"/>
            <p:cNvSpPr>
              <a:spLocks/>
            </p:cNvSpPr>
            <p:nvPr/>
          </p:nvSpPr>
          <p:spPr bwMode="auto">
            <a:xfrm>
              <a:off x="3594100" y="2136775"/>
              <a:ext cx="130175" cy="139700"/>
            </a:xfrm>
            <a:custGeom>
              <a:avLst/>
              <a:gdLst>
                <a:gd name="T0" fmla="*/ 33 w 34"/>
                <a:gd name="T1" fmla="*/ 8 h 37"/>
                <a:gd name="T2" fmla="*/ 28 w 34"/>
                <a:gd name="T3" fmla="*/ 36 h 37"/>
                <a:gd name="T4" fmla="*/ 27 w 34"/>
                <a:gd name="T5" fmla="*/ 36 h 37"/>
                <a:gd name="T6" fmla="*/ 1 w 34"/>
                <a:gd name="T7" fmla="*/ 36 h 37"/>
                <a:gd name="T8" fmla="*/ 1 w 34"/>
                <a:gd name="T9" fmla="*/ 36 h 37"/>
                <a:gd name="T10" fmla="*/ 1 w 34"/>
                <a:gd name="T11" fmla="*/ 36 h 37"/>
                <a:gd name="T12" fmla="*/ 0 w 34"/>
                <a:gd name="T13" fmla="*/ 36 h 37"/>
                <a:gd name="T14" fmla="*/ 1 w 34"/>
                <a:gd name="T15" fmla="*/ 35 h 37"/>
                <a:gd name="T16" fmla="*/ 21 w 34"/>
                <a:gd name="T17" fmla="*/ 35 h 37"/>
                <a:gd name="T18" fmla="*/ 24 w 34"/>
                <a:gd name="T19" fmla="*/ 32 h 37"/>
                <a:gd name="T20" fmla="*/ 33 w 34"/>
                <a:gd name="T21" fmla="*/ 0 h 37"/>
                <a:gd name="T22" fmla="*/ 34 w 34"/>
                <a:gd name="T23" fmla="*/ 4 h 37"/>
                <a:gd name="T24" fmla="*/ 34 w 34"/>
                <a:gd name="T25" fmla="*/ 5 h 37"/>
                <a:gd name="T26" fmla="*/ 33 w 34"/>
                <a:gd name="T27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" h="37">
                  <a:moveTo>
                    <a:pt x="33" y="8"/>
                  </a:moveTo>
                  <a:cubicBezTo>
                    <a:pt x="31" y="17"/>
                    <a:pt x="30" y="26"/>
                    <a:pt x="28" y="36"/>
                  </a:cubicBezTo>
                  <a:cubicBezTo>
                    <a:pt x="28" y="36"/>
                    <a:pt x="27" y="36"/>
                    <a:pt x="27" y="36"/>
                  </a:cubicBezTo>
                  <a:cubicBezTo>
                    <a:pt x="18" y="36"/>
                    <a:pt x="10" y="37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0" y="36"/>
                    <a:pt x="0" y="36"/>
                  </a:cubicBezTo>
                  <a:cubicBezTo>
                    <a:pt x="0" y="36"/>
                    <a:pt x="1" y="36"/>
                    <a:pt x="1" y="35"/>
                  </a:cubicBezTo>
                  <a:cubicBezTo>
                    <a:pt x="8" y="35"/>
                    <a:pt x="14" y="35"/>
                    <a:pt x="21" y="35"/>
                  </a:cubicBezTo>
                  <a:cubicBezTo>
                    <a:pt x="23" y="36"/>
                    <a:pt x="24" y="35"/>
                    <a:pt x="24" y="32"/>
                  </a:cubicBezTo>
                  <a:cubicBezTo>
                    <a:pt x="22" y="21"/>
                    <a:pt x="25" y="9"/>
                    <a:pt x="33" y="0"/>
                  </a:cubicBezTo>
                  <a:cubicBezTo>
                    <a:pt x="34" y="1"/>
                    <a:pt x="34" y="2"/>
                    <a:pt x="34" y="4"/>
                  </a:cubicBezTo>
                  <a:cubicBezTo>
                    <a:pt x="34" y="4"/>
                    <a:pt x="34" y="5"/>
                    <a:pt x="34" y="5"/>
                  </a:cubicBezTo>
                  <a:cubicBezTo>
                    <a:pt x="34" y="7"/>
                    <a:pt x="34" y="7"/>
                    <a:pt x="33" y="8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33"/>
            <p:cNvSpPr>
              <a:spLocks/>
            </p:cNvSpPr>
            <p:nvPr/>
          </p:nvSpPr>
          <p:spPr bwMode="auto">
            <a:xfrm>
              <a:off x="3929063" y="2203450"/>
              <a:ext cx="71438" cy="34925"/>
            </a:xfrm>
            <a:custGeom>
              <a:avLst/>
              <a:gdLst>
                <a:gd name="T0" fmla="*/ 0 w 19"/>
                <a:gd name="T1" fmla="*/ 9 h 9"/>
                <a:gd name="T2" fmla="*/ 2 w 19"/>
                <a:gd name="T3" fmla="*/ 7 h 9"/>
                <a:gd name="T4" fmla="*/ 14 w 19"/>
                <a:gd name="T5" fmla="*/ 1 h 9"/>
                <a:gd name="T6" fmla="*/ 19 w 19"/>
                <a:gd name="T7" fmla="*/ 2 h 9"/>
                <a:gd name="T8" fmla="*/ 0 w 1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9">
                  <a:moveTo>
                    <a:pt x="0" y="9"/>
                  </a:moveTo>
                  <a:cubicBezTo>
                    <a:pt x="0" y="8"/>
                    <a:pt x="1" y="8"/>
                    <a:pt x="2" y="7"/>
                  </a:cubicBezTo>
                  <a:cubicBezTo>
                    <a:pt x="4" y="0"/>
                    <a:pt x="9" y="0"/>
                    <a:pt x="14" y="1"/>
                  </a:cubicBezTo>
                  <a:cubicBezTo>
                    <a:pt x="16" y="2"/>
                    <a:pt x="18" y="2"/>
                    <a:pt x="19" y="2"/>
                  </a:cubicBezTo>
                  <a:cubicBezTo>
                    <a:pt x="13" y="5"/>
                    <a:pt x="7" y="8"/>
                    <a:pt x="0" y="9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34"/>
            <p:cNvSpPr>
              <a:spLocks/>
            </p:cNvSpPr>
            <p:nvPr/>
          </p:nvSpPr>
          <p:spPr bwMode="auto">
            <a:xfrm>
              <a:off x="3362325" y="2192338"/>
              <a:ext cx="57150" cy="19050"/>
            </a:xfrm>
            <a:custGeom>
              <a:avLst/>
              <a:gdLst>
                <a:gd name="T0" fmla="*/ 1 w 15"/>
                <a:gd name="T1" fmla="*/ 4 h 5"/>
                <a:gd name="T2" fmla="*/ 1 w 15"/>
                <a:gd name="T3" fmla="*/ 2 h 5"/>
                <a:gd name="T4" fmla="*/ 15 w 15"/>
                <a:gd name="T5" fmla="*/ 0 h 5"/>
                <a:gd name="T6" fmla="*/ 2 w 15"/>
                <a:gd name="T7" fmla="*/ 4 h 5"/>
                <a:gd name="T8" fmla="*/ 1 w 15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5">
                  <a:moveTo>
                    <a:pt x="1" y="4"/>
                  </a:moveTo>
                  <a:cubicBezTo>
                    <a:pt x="0" y="3"/>
                    <a:pt x="0" y="3"/>
                    <a:pt x="1" y="2"/>
                  </a:cubicBezTo>
                  <a:cubicBezTo>
                    <a:pt x="6" y="2"/>
                    <a:pt x="10" y="0"/>
                    <a:pt x="15" y="0"/>
                  </a:cubicBezTo>
                  <a:cubicBezTo>
                    <a:pt x="11" y="3"/>
                    <a:pt x="6" y="3"/>
                    <a:pt x="2" y="4"/>
                  </a:cubicBezTo>
                  <a:cubicBezTo>
                    <a:pt x="1" y="5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35"/>
            <p:cNvSpPr>
              <a:spLocks/>
            </p:cNvSpPr>
            <p:nvPr/>
          </p:nvSpPr>
          <p:spPr bwMode="auto">
            <a:xfrm>
              <a:off x="3598863" y="2271713"/>
              <a:ext cx="106363" cy="4763"/>
            </a:xfrm>
            <a:custGeom>
              <a:avLst/>
              <a:gdLst>
                <a:gd name="T0" fmla="*/ 0 w 28"/>
                <a:gd name="T1" fmla="*/ 0 h 1"/>
                <a:gd name="T2" fmla="*/ 27 w 28"/>
                <a:gd name="T3" fmla="*/ 0 h 1"/>
                <a:gd name="T4" fmla="*/ 28 w 28"/>
                <a:gd name="T5" fmla="*/ 0 h 1"/>
                <a:gd name="T6" fmla="*/ 24 w 28"/>
                <a:gd name="T7" fmla="*/ 1 h 1"/>
                <a:gd name="T8" fmla="*/ 4 w 28"/>
                <a:gd name="T9" fmla="*/ 1 h 1"/>
                <a:gd name="T10" fmla="*/ 0 w 28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">
                  <a:moveTo>
                    <a:pt x="0" y="0"/>
                  </a:moveTo>
                  <a:cubicBezTo>
                    <a:pt x="9" y="0"/>
                    <a:pt x="18" y="1"/>
                    <a:pt x="27" y="0"/>
                  </a:cubicBezTo>
                  <a:cubicBezTo>
                    <a:pt x="27" y="0"/>
                    <a:pt x="28" y="0"/>
                    <a:pt x="28" y="0"/>
                  </a:cubicBezTo>
                  <a:cubicBezTo>
                    <a:pt x="27" y="1"/>
                    <a:pt x="25" y="1"/>
                    <a:pt x="24" y="1"/>
                  </a:cubicBezTo>
                  <a:cubicBezTo>
                    <a:pt x="17" y="1"/>
                    <a:pt x="11" y="1"/>
                    <a:pt x="4" y="1"/>
                  </a:cubicBezTo>
                  <a:cubicBezTo>
                    <a:pt x="3" y="1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36"/>
            <p:cNvSpPr>
              <a:spLocks/>
            </p:cNvSpPr>
            <p:nvPr/>
          </p:nvSpPr>
          <p:spPr bwMode="auto">
            <a:xfrm>
              <a:off x="3552825" y="2260600"/>
              <a:ext cx="46038" cy="11113"/>
            </a:xfrm>
            <a:custGeom>
              <a:avLst/>
              <a:gdLst>
                <a:gd name="T0" fmla="*/ 12 w 12"/>
                <a:gd name="T1" fmla="*/ 2 h 3"/>
                <a:gd name="T2" fmla="*/ 12 w 12"/>
                <a:gd name="T3" fmla="*/ 3 h 3"/>
                <a:gd name="T4" fmla="*/ 0 w 12"/>
                <a:gd name="T5" fmla="*/ 2 h 3"/>
                <a:gd name="T6" fmla="*/ 1 w 12"/>
                <a:gd name="T7" fmla="*/ 1 h 3"/>
                <a:gd name="T8" fmla="*/ 6 w 12"/>
                <a:gd name="T9" fmla="*/ 1 h 3"/>
                <a:gd name="T10" fmla="*/ 12 w 12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3">
                  <a:moveTo>
                    <a:pt x="12" y="2"/>
                  </a:moveTo>
                  <a:cubicBezTo>
                    <a:pt x="12" y="3"/>
                    <a:pt x="12" y="3"/>
                    <a:pt x="12" y="3"/>
                  </a:cubicBezTo>
                  <a:cubicBezTo>
                    <a:pt x="8" y="3"/>
                    <a:pt x="4" y="3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8" y="2"/>
                    <a:pt x="10" y="2"/>
                    <a:pt x="12" y="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37"/>
            <p:cNvSpPr>
              <a:spLocks/>
            </p:cNvSpPr>
            <p:nvPr/>
          </p:nvSpPr>
          <p:spPr bwMode="auto">
            <a:xfrm>
              <a:off x="3514725" y="2260600"/>
              <a:ext cx="38100" cy="7938"/>
            </a:xfrm>
            <a:custGeom>
              <a:avLst/>
              <a:gdLst>
                <a:gd name="T0" fmla="*/ 0 w 10"/>
                <a:gd name="T1" fmla="*/ 0 h 2"/>
                <a:gd name="T2" fmla="*/ 10 w 10"/>
                <a:gd name="T3" fmla="*/ 2 h 2"/>
                <a:gd name="T4" fmla="*/ 0 w 10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2">
                  <a:moveTo>
                    <a:pt x="0" y="0"/>
                  </a:moveTo>
                  <a:cubicBezTo>
                    <a:pt x="4" y="0"/>
                    <a:pt x="7" y="0"/>
                    <a:pt x="10" y="2"/>
                  </a:cubicBezTo>
                  <a:cubicBezTo>
                    <a:pt x="7" y="2"/>
                    <a:pt x="3" y="1"/>
                    <a:pt x="0" y="0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38"/>
            <p:cNvSpPr>
              <a:spLocks/>
            </p:cNvSpPr>
            <p:nvPr/>
          </p:nvSpPr>
          <p:spPr bwMode="auto">
            <a:xfrm>
              <a:off x="3713163" y="2268538"/>
              <a:ext cx="30163" cy="7938"/>
            </a:xfrm>
            <a:custGeom>
              <a:avLst/>
              <a:gdLst>
                <a:gd name="T0" fmla="*/ 0 w 8"/>
                <a:gd name="T1" fmla="*/ 1 h 2"/>
                <a:gd name="T2" fmla="*/ 8 w 8"/>
                <a:gd name="T3" fmla="*/ 1 h 2"/>
                <a:gd name="T4" fmla="*/ 0 w 8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2">
                  <a:moveTo>
                    <a:pt x="0" y="1"/>
                  </a:moveTo>
                  <a:cubicBezTo>
                    <a:pt x="3" y="0"/>
                    <a:pt x="5" y="1"/>
                    <a:pt x="8" y="1"/>
                  </a:cubicBezTo>
                  <a:cubicBezTo>
                    <a:pt x="5" y="2"/>
                    <a:pt x="3" y="1"/>
                    <a:pt x="0" y="1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39"/>
            <p:cNvSpPr>
              <a:spLocks/>
            </p:cNvSpPr>
            <p:nvPr/>
          </p:nvSpPr>
          <p:spPr bwMode="auto">
            <a:xfrm>
              <a:off x="3875088" y="2249488"/>
              <a:ext cx="26988" cy="3175"/>
            </a:xfrm>
            <a:custGeom>
              <a:avLst/>
              <a:gdLst>
                <a:gd name="T0" fmla="*/ 0 w 7"/>
                <a:gd name="T1" fmla="*/ 1 h 1"/>
                <a:gd name="T2" fmla="*/ 7 w 7"/>
                <a:gd name="T3" fmla="*/ 0 h 1"/>
                <a:gd name="T4" fmla="*/ 0 w 7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">
                  <a:moveTo>
                    <a:pt x="0" y="1"/>
                  </a:moveTo>
                  <a:cubicBezTo>
                    <a:pt x="2" y="0"/>
                    <a:pt x="4" y="0"/>
                    <a:pt x="7" y="0"/>
                  </a:cubicBezTo>
                  <a:cubicBezTo>
                    <a:pt x="5" y="1"/>
                    <a:pt x="2" y="1"/>
                    <a:pt x="0" y="1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40"/>
            <p:cNvSpPr>
              <a:spLocks/>
            </p:cNvSpPr>
            <p:nvPr/>
          </p:nvSpPr>
          <p:spPr bwMode="auto">
            <a:xfrm>
              <a:off x="3282950" y="1814513"/>
              <a:ext cx="53975" cy="19050"/>
            </a:xfrm>
            <a:custGeom>
              <a:avLst/>
              <a:gdLst>
                <a:gd name="T0" fmla="*/ 13 w 14"/>
                <a:gd name="T1" fmla="*/ 0 h 5"/>
                <a:gd name="T2" fmla="*/ 12 w 14"/>
                <a:gd name="T3" fmla="*/ 2 h 5"/>
                <a:gd name="T4" fmla="*/ 0 w 14"/>
                <a:gd name="T5" fmla="*/ 5 h 5"/>
                <a:gd name="T6" fmla="*/ 2 w 14"/>
                <a:gd name="T7" fmla="*/ 2 h 5"/>
                <a:gd name="T8" fmla="*/ 13 w 1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13" y="0"/>
                  </a:moveTo>
                  <a:cubicBezTo>
                    <a:pt x="14" y="2"/>
                    <a:pt x="13" y="2"/>
                    <a:pt x="12" y="2"/>
                  </a:cubicBezTo>
                  <a:cubicBezTo>
                    <a:pt x="8" y="3"/>
                    <a:pt x="4" y="4"/>
                    <a:pt x="0" y="5"/>
                  </a:cubicBezTo>
                  <a:cubicBezTo>
                    <a:pt x="0" y="3"/>
                    <a:pt x="1" y="3"/>
                    <a:pt x="2" y="2"/>
                  </a:cubicBezTo>
                  <a:cubicBezTo>
                    <a:pt x="6" y="2"/>
                    <a:pt x="10" y="1"/>
                    <a:pt x="13" y="0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41"/>
            <p:cNvSpPr>
              <a:spLocks/>
            </p:cNvSpPr>
            <p:nvPr/>
          </p:nvSpPr>
          <p:spPr bwMode="auto">
            <a:xfrm>
              <a:off x="3230563" y="1587500"/>
              <a:ext cx="57150" cy="19050"/>
            </a:xfrm>
            <a:custGeom>
              <a:avLst/>
              <a:gdLst>
                <a:gd name="T0" fmla="*/ 1 w 15"/>
                <a:gd name="T1" fmla="*/ 5 h 5"/>
                <a:gd name="T2" fmla="*/ 2 w 15"/>
                <a:gd name="T3" fmla="*/ 3 h 5"/>
                <a:gd name="T4" fmla="*/ 13 w 15"/>
                <a:gd name="T5" fmla="*/ 0 h 5"/>
                <a:gd name="T6" fmla="*/ 15 w 15"/>
                <a:gd name="T7" fmla="*/ 1 h 5"/>
                <a:gd name="T8" fmla="*/ 1 w 15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5">
                  <a:moveTo>
                    <a:pt x="1" y="5"/>
                  </a:moveTo>
                  <a:cubicBezTo>
                    <a:pt x="0" y="4"/>
                    <a:pt x="1" y="3"/>
                    <a:pt x="2" y="3"/>
                  </a:cubicBezTo>
                  <a:cubicBezTo>
                    <a:pt x="6" y="2"/>
                    <a:pt x="10" y="1"/>
                    <a:pt x="13" y="0"/>
                  </a:cubicBezTo>
                  <a:cubicBezTo>
                    <a:pt x="14" y="0"/>
                    <a:pt x="14" y="1"/>
                    <a:pt x="15" y="1"/>
                  </a:cubicBezTo>
                  <a:cubicBezTo>
                    <a:pt x="10" y="4"/>
                    <a:pt x="5" y="4"/>
                    <a:pt x="1" y="5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42"/>
            <p:cNvSpPr>
              <a:spLocks/>
            </p:cNvSpPr>
            <p:nvPr/>
          </p:nvSpPr>
          <p:spPr bwMode="auto">
            <a:xfrm>
              <a:off x="3249613" y="1663700"/>
              <a:ext cx="52388" cy="19050"/>
            </a:xfrm>
            <a:custGeom>
              <a:avLst/>
              <a:gdLst>
                <a:gd name="T0" fmla="*/ 0 w 14"/>
                <a:gd name="T1" fmla="*/ 3 h 5"/>
                <a:gd name="T2" fmla="*/ 14 w 14"/>
                <a:gd name="T3" fmla="*/ 0 h 5"/>
                <a:gd name="T4" fmla="*/ 14 w 14"/>
                <a:gd name="T5" fmla="*/ 2 h 5"/>
                <a:gd name="T6" fmla="*/ 0 w 14"/>
                <a:gd name="T7" fmla="*/ 5 h 5"/>
                <a:gd name="T8" fmla="*/ 0 w 1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0" y="3"/>
                  </a:moveTo>
                  <a:cubicBezTo>
                    <a:pt x="5" y="2"/>
                    <a:pt x="9" y="1"/>
                    <a:pt x="14" y="0"/>
                  </a:cubicBezTo>
                  <a:cubicBezTo>
                    <a:pt x="14" y="1"/>
                    <a:pt x="14" y="1"/>
                    <a:pt x="14" y="2"/>
                  </a:cubicBezTo>
                  <a:cubicBezTo>
                    <a:pt x="9" y="3"/>
                    <a:pt x="5" y="4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43"/>
            <p:cNvSpPr>
              <a:spLocks/>
            </p:cNvSpPr>
            <p:nvPr/>
          </p:nvSpPr>
          <p:spPr bwMode="auto">
            <a:xfrm>
              <a:off x="3271838" y="1784350"/>
              <a:ext cx="34925" cy="15875"/>
            </a:xfrm>
            <a:custGeom>
              <a:avLst/>
              <a:gdLst>
                <a:gd name="T0" fmla="*/ 1 w 9"/>
                <a:gd name="T1" fmla="*/ 4 h 4"/>
                <a:gd name="T2" fmla="*/ 1 w 9"/>
                <a:gd name="T3" fmla="*/ 2 h 4"/>
                <a:gd name="T4" fmla="*/ 8 w 9"/>
                <a:gd name="T5" fmla="*/ 1 h 4"/>
                <a:gd name="T6" fmla="*/ 9 w 9"/>
                <a:gd name="T7" fmla="*/ 1 h 4"/>
                <a:gd name="T8" fmla="*/ 8 w 9"/>
                <a:gd name="T9" fmla="*/ 2 h 4"/>
                <a:gd name="T10" fmla="*/ 1 w 9"/>
                <a:gd name="T1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">
                  <a:moveTo>
                    <a:pt x="1" y="4"/>
                  </a:moveTo>
                  <a:cubicBezTo>
                    <a:pt x="0" y="4"/>
                    <a:pt x="1" y="3"/>
                    <a:pt x="1" y="2"/>
                  </a:cubicBezTo>
                  <a:cubicBezTo>
                    <a:pt x="3" y="2"/>
                    <a:pt x="5" y="1"/>
                    <a:pt x="8" y="1"/>
                  </a:cubicBezTo>
                  <a:cubicBezTo>
                    <a:pt x="8" y="1"/>
                    <a:pt x="9" y="0"/>
                    <a:pt x="9" y="1"/>
                  </a:cubicBezTo>
                  <a:cubicBezTo>
                    <a:pt x="9" y="2"/>
                    <a:pt x="9" y="2"/>
                    <a:pt x="8" y="2"/>
                  </a:cubicBezTo>
                  <a:cubicBezTo>
                    <a:pt x="6" y="3"/>
                    <a:pt x="3" y="4"/>
                    <a:pt x="1" y="4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44"/>
            <p:cNvSpPr>
              <a:spLocks/>
            </p:cNvSpPr>
            <p:nvPr/>
          </p:nvSpPr>
          <p:spPr bwMode="auto">
            <a:xfrm>
              <a:off x="3332163" y="2041525"/>
              <a:ext cx="53975" cy="19050"/>
            </a:xfrm>
            <a:custGeom>
              <a:avLst/>
              <a:gdLst>
                <a:gd name="T0" fmla="*/ 14 w 14"/>
                <a:gd name="T1" fmla="*/ 0 h 5"/>
                <a:gd name="T2" fmla="*/ 12 w 14"/>
                <a:gd name="T3" fmla="*/ 2 h 5"/>
                <a:gd name="T4" fmla="*/ 0 w 14"/>
                <a:gd name="T5" fmla="*/ 5 h 5"/>
                <a:gd name="T6" fmla="*/ 1 w 14"/>
                <a:gd name="T7" fmla="*/ 2 h 5"/>
                <a:gd name="T8" fmla="*/ 14 w 1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14" y="0"/>
                  </a:moveTo>
                  <a:cubicBezTo>
                    <a:pt x="14" y="2"/>
                    <a:pt x="13" y="2"/>
                    <a:pt x="12" y="2"/>
                  </a:cubicBezTo>
                  <a:cubicBezTo>
                    <a:pt x="8" y="3"/>
                    <a:pt x="4" y="4"/>
                    <a:pt x="0" y="5"/>
                  </a:cubicBezTo>
                  <a:cubicBezTo>
                    <a:pt x="0" y="3"/>
                    <a:pt x="0" y="3"/>
                    <a:pt x="1" y="2"/>
                  </a:cubicBezTo>
                  <a:cubicBezTo>
                    <a:pt x="6" y="2"/>
                    <a:pt x="10" y="0"/>
                    <a:pt x="14" y="0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45"/>
            <p:cNvSpPr>
              <a:spLocks/>
            </p:cNvSpPr>
            <p:nvPr/>
          </p:nvSpPr>
          <p:spPr bwMode="auto">
            <a:xfrm>
              <a:off x="3730625" y="1811338"/>
              <a:ext cx="190500" cy="166688"/>
            </a:xfrm>
            <a:custGeom>
              <a:avLst/>
              <a:gdLst>
                <a:gd name="T0" fmla="*/ 3 w 50"/>
                <a:gd name="T1" fmla="*/ 32 h 44"/>
                <a:gd name="T2" fmla="*/ 2 w 50"/>
                <a:gd name="T3" fmla="*/ 17 h 44"/>
                <a:gd name="T4" fmla="*/ 17 w 50"/>
                <a:gd name="T5" fmla="*/ 4 h 44"/>
                <a:gd name="T6" fmla="*/ 21 w 50"/>
                <a:gd name="T7" fmla="*/ 3 h 44"/>
                <a:gd name="T8" fmla="*/ 33 w 50"/>
                <a:gd name="T9" fmla="*/ 4 h 44"/>
                <a:gd name="T10" fmla="*/ 47 w 50"/>
                <a:gd name="T11" fmla="*/ 18 h 44"/>
                <a:gd name="T12" fmla="*/ 48 w 50"/>
                <a:gd name="T13" fmla="*/ 20 h 44"/>
                <a:gd name="T14" fmla="*/ 45 w 50"/>
                <a:gd name="T15" fmla="*/ 36 h 44"/>
                <a:gd name="T16" fmla="*/ 42 w 50"/>
                <a:gd name="T17" fmla="*/ 36 h 44"/>
                <a:gd name="T18" fmla="*/ 40 w 50"/>
                <a:gd name="T19" fmla="*/ 37 h 44"/>
                <a:gd name="T20" fmla="*/ 37 w 50"/>
                <a:gd name="T21" fmla="*/ 37 h 44"/>
                <a:gd name="T22" fmla="*/ 37 w 50"/>
                <a:gd name="T23" fmla="*/ 33 h 44"/>
                <a:gd name="T24" fmla="*/ 39 w 50"/>
                <a:gd name="T25" fmla="*/ 23 h 44"/>
                <a:gd name="T26" fmla="*/ 20 w 50"/>
                <a:gd name="T27" fmla="*/ 13 h 44"/>
                <a:gd name="T28" fmla="*/ 12 w 50"/>
                <a:gd name="T29" fmla="*/ 30 h 44"/>
                <a:gd name="T30" fmla="*/ 17 w 50"/>
                <a:gd name="T31" fmla="*/ 36 h 44"/>
                <a:gd name="T32" fmla="*/ 18 w 50"/>
                <a:gd name="T33" fmla="*/ 41 h 44"/>
                <a:gd name="T34" fmla="*/ 14 w 50"/>
                <a:gd name="T35" fmla="*/ 43 h 44"/>
                <a:gd name="T36" fmla="*/ 11 w 50"/>
                <a:gd name="T37" fmla="*/ 44 h 44"/>
                <a:gd name="T38" fmla="*/ 9 w 50"/>
                <a:gd name="T39" fmla="*/ 44 h 44"/>
                <a:gd name="T40" fmla="*/ 5 w 50"/>
                <a:gd name="T41" fmla="*/ 37 h 44"/>
                <a:gd name="T42" fmla="*/ 3 w 50"/>
                <a:gd name="T43" fmla="*/ 3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44">
                  <a:moveTo>
                    <a:pt x="3" y="32"/>
                  </a:moveTo>
                  <a:cubicBezTo>
                    <a:pt x="2" y="27"/>
                    <a:pt x="0" y="22"/>
                    <a:pt x="2" y="17"/>
                  </a:cubicBezTo>
                  <a:cubicBezTo>
                    <a:pt x="5" y="10"/>
                    <a:pt x="10" y="6"/>
                    <a:pt x="17" y="4"/>
                  </a:cubicBezTo>
                  <a:cubicBezTo>
                    <a:pt x="18" y="3"/>
                    <a:pt x="20" y="3"/>
                    <a:pt x="21" y="3"/>
                  </a:cubicBezTo>
                  <a:cubicBezTo>
                    <a:pt x="25" y="0"/>
                    <a:pt x="29" y="2"/>
                    <a:pt x="33" y="4"/>
                  </a:cubicBezTo>
                  <a:cubicBezTo>
                    <a:pt x="40" y="6"/>
                    <a:pt x="45" y="10"/>
                    <a:pt x="47" y="18"/>
                  </a:cubicBezTo>
                  <a:cubicBezTo>
                    <a:pt x="47" y="18"/>
                    <a:pt x="47" y="19"/>
                    <a:pt x="48" y="20"/>
                  </a:cubicBezTo>
                  <a:cubicBezTo>
                    <a:pt x="50" y="25"/>
                    <a:pt x="49" y="33"/>
                    <a:pt x="45" y="36"/>
                  </a:cubicBezTo>
                  <a:cubicBezTo>
                    <a:pt x="44" y="36"/>
                    <a:pt x="43" y="36"/>
                    <a:pt x="42" y="36"/>
                  </a:cubicBezTo>
                  <a:cubicBezTo>
                    <a:pt x="42" y="37"/>
                    <a:pt x="41" y="37"/>
                    <a:pt x="40" y="37"/>
                  </a:cubicBezTo>
                  <a:cubicBezTo>
                    <a:pt x="39" y="37"/>
                    <a:pt x="38" y="37"/>
                    <a:pt x="37" y="37"/>
                  </a:cubicBezTo>
                  <a:cubicBezTo>
                    <a:pt x="36" y="35"/>
                    <a:pt x="36" y="34"/>
                    <a:pt x="37" y="33"/>
                  </a:cubicBezTo>
                  <a:cubicBezTo>
                    <a:pt x="39" y="30"/>
                    <a:pt x="40" y="26"/>
                    <a:pt x="39" y="23"/>
                  </a:cubicBezTo>
                  <a:cubicBezTo>
                    <a:pt x="37" y="15"/>
                    <a:pt x="28" y="10"/>
                    <a:pt x="20" y="13"/>
                  </a:cubicBezTo>
                  <a:cubicBezTo>
                    <a:pt x="13" y="15"/>
                    <a:pt x="10" y="23"/>
                    <a:pt x="12" y="30"/>
                  </a:cubicBezTo>
                  <a:cubicBezTo>
                    <a:pt x="13" y="33"/>
                    <a:pt x="15" y="35"/>
                    <a:pt x="17" y="36"/>
                  </a:cubicBezTo>
                  <a:cubicBezTo>
                    <a:pt x="18" y="38"/>
                    <a:pt x="19" y="39"/>
                    <a:pt x="18" y="41"/>
                  </a:cubicBezTo>
                  <a:cubicBezTo>
                    <a:pt x="16" y="42"/>
                    <a:pt x="15" y="42"/>
                    <a:pt x="14" y="43"/>
                  </a:cubicBezTo>
                  <a:cubicBezTo>
                    <a:pt x="13" y="44"/>
                    <a:pt x="12" y="44"/>
                    <a:pt x="11" y="44"/>
                  </a:cubicBezTo>
                  <a:cubicBezTo>
                    <a:pt x="10" y="44"/>
                    <a:pt x="10" y="44"/>
                    <a:pt x="9" y="44"/>
                  </a:cubicBezTo>
                  <a:cubicBezTo>
                    <a:pt x="9" y="41"/>
                    <a:pt x="8" y="39"/>
                    <a:pt x="5" y="37"/>
                  </a:cubicBezTo>
                  <a:cubicBezTo>
                    <a:pt x="4" y="36"/>
                    <a:pt x="3" y="34"/>
                    <a:pt x="3" y="3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47"/>
            <p:cNvSpPr>
              <a:spLocks/>
            </p:cNvSpPr>
            <p:nvPr/>
          </p:nvSpPr>
          <p:spPr bwMode="auto">
            <a:xfrm>
              <a:off x="3457575" y="1584325"/>
              <a:ext cx="61913" cy="90488"/>
            </a:xfrm>
            <a:custGeom>
              <a:avLst/>
              <a:gdLst>
                <a:gd name="T0" fmla="*/ 4 w 16"/>
                <a:gd name="T1" fmla="*/ 23 h 24"/>
                <a:gd name="T2" fmla="*/ 0 w 16"/>
                <a:gd name="T3" fmla="*/ 4 h 24"/>
                <a:gd name="T4" fmla="*/ 5 w 16"/>
                <a:gd name="T5" fmla="*/ 2 h 24"/>
                <a:gd name="T6" fmla="*/ 11 w 16"/>
                <a:gd name="T7" fmla="*/ 0 h 24"/>
                <a:gd name="T8" fmla="*/ 12 w 16"/>
                <a:gd name="T9" fmla="*/ 0 h 24"/>
                <a:gd name="T10" fmla="*/ 14 w 16"/>
                <a:gd name="T11" fmla="*/ 9 h 24"/>
                <a:gd name="T12" fmla="*/ 10 w 16"/>
                <a:gd name="T13" fmla="*/ 11 h 24"/>
                <a:gd name="T14" fmla="*/ 14 w 16"/>
                <a:gd name="T15" fmla="*/ 11 h 24"/>
                <a:gd name="T16" fmla="*/ 16 w 16"/>
                <a:gd name="T17" fmla="*/ 19 h 24"/>
                <a:gd name="T18" fmla="*/ 14 w 16"/>
                <a:gd name="T19" fmla="*/ 21 h 24"/>
                <a:gd name="T20" fmla="*/ 4 w 16"/>
                <a:gd name="T21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24">
                  <a:moveTo>
                    <a:pt x="4" y="23"/>
                  </a:moveTo>
                  <a:cubicBezTo>
                    <a:pt x="2" y="17"/>
                    <a:pt x="1" y="10"/>
                    <a:pt x="0" y="4"/>
                  </a:cubicBezTo>
                  <a:cubicBezTo>
                    <a:pt x="1" y="2"/>
                    <a:pt x="3" y="3"/>
                    <a:pt x="5" y="2"/>
                  </a:cubicBezTo>
                  <a:cubicBezTo>
                    <a:pt x="7" y="1"/>
                    <a:pt x="9" y="1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3"/>
                    <a:pt x="14" y="6"/>
                    <a:pt x="14" y="9"/>
                  </a:cubicBezTo>
                  <a:cubicBezTo>
                    <a:pt x="13" y="10"/>
                    <a:pt x="12" y="10"/>
                    <a:pt x="10" y="11"/>
                  </a:cubicBezTo>
                  <a:cubicBezTo>
                    <a:pt x="12" y="11"/>
                    <a:pt x="13" y="9"/>
                    <a:pt x="14" y="11"/>
                  </a:cubicBezTo>
                  <a:cubicBezTo>
                    <a:pt x="16" y="14"/>
                    <a:pt x="16" y="16"/>
                    <a:pt x="16" y="19"/>
                  </a:cubicBezTo>
                  <a:cubicBezTo>
                    <a:pt x="16" y="21"/>
                    <a:pt x="15" y="21"/>
                    <a:pt x="14" y="21"/>
                  </a:cubicBezTo>
                  <a:cubicBezTo>
                    <a:pt x="10" y="22"/>
                    <a:pt x="7" y="24"/>
                    <a:pt x="4" y="23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48"/>
            <p:cNvSpPr>
              <a:spLocks/>
            </p:cNvSpPr>
            <p:nvPr/>
          </p:nvSpPr>
          <p:spPr bwMode="auto">
            <a:xfrm>
              <a:off x="3473450" y="1660525"/>
              <a:ext cx="63500" cy="85725"/>
            </a:xfrm>
            <a:custGeom>
              <a:avLst/>
              <a:gdLst>
                <a:gd name="T0" fmla="*/ 15 w 17"/>
                <a:gd name="T1" fmla="*/ 10 h 23"/>
                <a:gd name="T2" fmla="*/ 17 w 17"/>
                <a:gd name="T3" fmla="*/ 20 h 23"/>
                <a:gd name="T4" fmla="*/ 4 w 17"/>
                <a:gd name="T5" fmla="*/ 23 h 23"/>
                <a:gd name="T6" fmla="*/ 0 w 17"/>
                <a:gd name="T7" fmla="*/ 4 h 23"/>
                <a:gd name="T8" fmla="*/ 13 w 17"/>
                <a:gd name="T9" fmla="*/ 2 h 23"/>
                <a:gd name="T10" fmla="*/ 14 w 17"/>
                <a:gd name="T11" fmla="*/ 2 h 23"/>
                <a:gd name="T12" fmla="*/ 15 w 17"/>
                <a:gd name="T13" fmla="*/ 9 h 23"/>
                <a:gd name="T14" fmla="*/ 11 w 17"/>
                <a:gd name="T15" fmla="*/ 10 h 23"/>
                <a:gd name="T16" fmla="*/ 15 w 17"/>
                <a:gd name="T17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3">
                  <a:moveTo>
                    <a:pt x="15" y="10"/>
                  </a:moveTo>
                  <a:cubicBezTo>
                    <a:pt x="16" y="13"/>
                    <a:pt x="17" y="17"/>
                    <a:pt x="17" y="20"/>
                  </a:cubicBezTo>
                  <a:cubicBezTo>
                    <a:pt x="13" y="22"/>
                    <a:pt x="9" y="23"/>
                    <a:pt x="4" y="23"/>
                  </a:cubicBezTo>
                  <a:cubicBezTo>
                    <a:pt x="3" y="16"/>
                    <a:pt x="2" y="10"/>
                    <a:pt x="0" y="4"/>
                  </a:cubicBezTo>
                  <a:cubicBezTo>
                    <a:pt x="4" y="2"/>
                    <a:pt x="8" y="0"/>
                    <a:pt x="13" y="2"/>
                  </a:cubicBezTo>
                  <a:cubicBezTo>
                    <a:pt x="13" y="2"/>
                    <a:pt x="13" y="2"/>
                    <a:pt x="14" y="2"/>
                  </a:cubicBezTo>
                  <a:cubicBezTo>
                    <a:pt x="13" y="4"/>
                    <a:pt x="14" y="6"/>
                    <a:pt x="15" y="9"/>
                  </a:cubicBezTo>
                  <a:cubicBezTo>
                    <a:pt x="14" y="10"/>
                    <a:pt x="12" y="9"/>
                    <a:pt x="11" y="10"/>
                  </a:cubicBezTo>
                  <a:cubicBezTo>
                    <a:pt x="12" y="10"/>
                    <a:pt x="14" y="9"/>
                    <a:pt x="15" y="10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120" name="Grupo 119"/>
            <p:cNvGrpSpPr/>
            <p:nvPr/>
          </p:nvGrpSpPr>
          <p:grpSpPr>
            <a:xfrm>
              <a:off x="3203575" y="1433513"/>
              <a:ext cx="300038" cy="173038"/>
              <a:chOff x="3203575" y="1433513"/>
              <a:chExt cx="300038" cy="173038"/>
            </a:xfrm>
          </p:grpSpPr>
          <p:sp>
            <p:nvSpPr>
              <p:cNvPr id="54" name="Freeform 23"/>
              <p:cNvSpPr>
                <a:spLocks/>
              </p:cNvSpPr>
              <p:nvPr/>
            </p:nvSpPr>
            <p:spPr bwMode="auto">
              <a:xfrm>
                <a:off x="3203575" y="1477963"/>
                <a:ext cx="84138" cy="128588"/>
              </a:xfrm>
              <a:custGeom>
                <a:avLst/>
                <a:gdLst>
                  <a:gd name="T0" fmla="*/ 16 w 22"/>
                  <a:gd name="T1" fmla="*/ 0 h 34"/>
                  <a:gd name="T2" fmla="*/ 21 w 22"/>
                  <a:gd name="T3" fmla="*/ 23 h 34"/>
                  <a:gd name="T4" fmla="*/ 22 w 22"/>
                  <a:gd name="T5" fmla="*/ 29 h 34"/>
                  <a:gd name="T6" fmla="*/ 22 w 22"/>
                  <a:gd name="T7" fmla="*/ 30 h 34"/>
                  <a:gd name="T8" fmla="*/ 8 w 22"/>
                  <a:gd name="T9" fmla="*/ 34 h 34"/>
                  <a:gd name="T10" fmla="*/ 8 w 22"/>
                  <a:gd name="T11" fmla="*/ 34 h 34"/>
                  <a:gd name="T12" fmla="*/ 6 w 22"/>
                  <a:gd name="T13" fmla="*/ 25 h 34"/>
                  <a:gd name="T14" fmla="*/ 10 w 22"/>
                  <a:gd name="T15" fmla="*/ 23 h 34"/>
                  <a:gd name="T16" fmla="*/ 5 w 22"/>
                  <a:gd name="T17" fmla="*/ 23 h 34"/>
                  <a:gd name="T18" fmla="*/ 3 w 22"/>
                  <a:gd name="T19" fmla="*/ 14 h 34"/>
                  <a:gd name="T20" fmla="*/ 13 w 22"/>
                  <a:gd name="T21" fmla="*/ 11 h 34"/>
                  <a:gd name="T22" fmla="*/ 3 w 22"/>
                  <a:gd name="T23" fmla="*/ 12 h 34"/>
                  <a:gd name="T24" fmla="*/ 8 w 22"/>
                  <a:gd name="T25" fmla="*/ 2 h 34"/>
                  <a:gd name="T26" fmla="*/ 16 w 22"/>
                  <a:gd name="T2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34">
                    <a:moveTo>
                      <a:pt x="16" y="0"/>
                    </a:moveTo>
                    <a:cubicBezTo>
                      <a:pt x="16" y="8"/>
                      <a:pt x="19" y="15"/>
                      <a:pt x="21" y="23"/>
                    </a:cubicBezTo>
                    <a:cubicBezTo>
                      <a:pt x="21" y="25"/>
                      <a:pt x="21" y="27"/>
                      <a:pt x="22" y="29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17" y="31"/>
                      <a:pt x="12" y="31"/>
                      <a:pt x="8" y="34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7" y="31"/>
                      <a:pt x="6" y="28"/>
                      <a:pt x="6" y="25"/>
                    </a:cubicBezTo>
                    <a:cubicBezTo>
                      <a:pt x="7" y="23"/>
                      <a:pt x="9" y="24"/>
                      <a:pt x="10" y="23"/>
                    </a:cubicBezTo>
                    <a:cubicBezTo>
                      <a:pt x="9" y="24"/>
                      <a:pt x="7" y="25"/>
                      <a:pt x="5" y="23"/>
                    </a:cubicBezTo>
                    <a:cubicBezTo>
                      <a:pt x="4" y="20"/>
                      <a:pt x="4" y="17"/>
                      <a:pt x="3" y="14"/>
                    </a:cubicBezTo>
                    <a:cubicBezTo>
                      <a:pt x="6" y="12"/>
                      <a:pt x="10" y="12"/>
                      <a:pt x="13" y="11"/>
                    </a:cubicBezTo>
                    <a:cubicBezTo>
                      <a:pt x="10" y="11"/>
                      <a:pt x="7" y="14"/>
                      <a:pt x="3" y="12"/>
                    </a:cubicBezTo>
                    <a:cubicBezTo>
                      <a:pt x="0" y="4"/>
                      <a:pt x="0" y="4"/>
                      <a:pt x="8" y="2"/>
                    </a:cubicBezTo>
                    <a:cubicBezTo>
                      <a:pt x="11" y="1"/>
                      <a:pt x="13" y="1"/>
                      <a:pt x="16" y="0"/>
                    </a:cubicBezTo>
                    <a:close/>
                  </a:path>
                </a:pathLst>
              </a:custGeom>
              <a:solidFill>
                <a:srgbClr val="1FFBFD"/>
              </a:solidFill>
              <a:ln w="1111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7" name="Freeform 46"/>
              <p:cNvSpPr>
                <a:spLocks/>
              </p:cNvSpPr>
              <p:nvPr/>
            </p:nvSpPr>
            <p:spPr bwMode="auto">
              <a:xfrm>
                <a:off x="3416300" y="1433513"/>
                <a:ext cx="71438" cy="90488"/>
              </a:xfrm>
              <a:custGeom>
                <a:avLst/>
                <a:gdLst>
                  <a:gd name="T0" fmla="*/ 6 w 19"/>
                  <a:gd name="T1" fmla="*/ 23 h 24"/>
                  <a:gd name="T2" fmla="*/ 2 w 19"/>
                  <a:gd name="T3" fmla="*/ 6 h 24"/>
                  <a:gd name="T4" fmla="*/ 0 w 19"/>
                  <a:gd name="T5" fmla="*/ 3 h 24"/>
                  <a:gd name="T6" fmla="*/ 11 w 19"/>
                  <a:gd name="T7" fmla="*/ 1 h 24"/>
                  <a:gd name="T8" fmla="*/ 15 w 19"/>
                  <a:gd name="T9" fmla="*/ 3 h 24"/>
                  <a:gd name="T10" fmla="*/ 17 w 19"/>
                  <a:gd name="T11" fmla="*/ 9 h 24"/>
                  <a:gd name="T12" fmla="*/ 12 w 19"/>
                  <a:gd name="T13" fmla="*/ 11 h 24"/>
                  <a:gd name="T14" fmla="*/ 17 w 19"/>
                  <a:gd name="T15" fmla="*/ 11 h 24"/>
                  <a:gd name="T16" fmla="*/ 19 w 19"/>
                  <a:gd name="T17" fmla="*/ 20 h 24"/>
                  <a:gd name="T18" fmla="*/ 6 w 19"/>
                  <a:gd name="T19" fmla="*/ 2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24">
                    <a:moveTo>
                      <a:pt x="6" y="23"/>
                    </a:moveTo>
                    <a:cubicBezTo>
                      <a:pt x="4" y="17"/>
                      <a:pt x="4" y="11"/>
                      <a:pt x="2" y="6"/>
                    </a:cubicBezTo>
                    <a:cubicBezTo>
                      <a:pt x="2" y="5"/>
                      <a:pt x="1" y="4"/>
                      <a:pt x="0" y="3"/>
                    </a:cubicBezTo>
                    <a:cubicBezTo>
                      <a:pt x="4" y="2"/>
                      <a:pt x="8" y="1"/>
                      <a:pt x="11" y="1"/>
                    </a:cubicBezTo>
                    <a:cubicBezTo>
                      <a:pt x="14" y="0"/>
                      <a:pt x="15" y="0"/>
                      <a:pt x="15" y="3"/>
                    </a:cubicBezTo>
                    <a:cubicBezTo>
                      <a:pt x="15" y="5"/>
                      <a:pt x="16" y="7"/>
                      <a:pt x="17" y="9"/>
                    </a:cubicBezTo>
                    <a:cubicBezTo>
                      <a:pt x="15" y="10"/>
                      <a:pt x="14" y="10"/>
                      <a:pt x="12" y="11"/>
                    </a:cubicBezTo>
                    <a:cubicBezTo>
                      <a:pt x="14" y="11"/>
                      <a:pt x="15" y="9"/>
                      <a:pt x="17" y="11"/>
                    </a:cubicBezTo>
                    <a:cubicBezTo>
                      <a:pt x="18" y="14"/>
                      <a:pt x="19" y="17"/>
                      <a:pt x="19" y="20"/>
                    </a:cubicBezTo>
                    <a:cubicBezTo>
                      <a:pt x="15" y="22"/>
                      <a:pt x="11" y="24"/>
                      <a:pt x="6" y="23"/>
                    </a:cubicBezTo>
                    <a:close/>
                  </a:path>
                </a:pathLst>
              </a:custGeom>
              <a:solidFill>
                <a:srgbClr val="1FFBFD"/>
              </a:solidFill>
              <a:ln w="1111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0" name="Freeform 49"/>
              <p:cNvSpPr>
                <a:spLocks/>
              </p:cNvSpPr>
              <p:nvPr/>
            </p:nvSpPr>
            <p:spPr bwMode="auto">
              <a:xfrm>
                <a:off x="3438525" y="1512888"/>
                <a:ext cx="65088" cy="82550"/>
              </a:xfrm>
              <a:custGeom>
                <a:avLst/>
                <a:gdLst>
                  <a:gd name="T0" fmla="*/ 5 w 17"/>
                  <a:gd name="T1" fmla="*/ 21 h 22"/>
                  <a:gd name="T2" fmla="*/ 0 w 17"/>
                  <a:gd name="T3" fmla="*/ 4 h 22"/>
                  <a:gd name="T4" fmla="*/ 1 w 17"/>
                  <a:gd name="T5" fmla="*/ 3 h 22"/>
                  <a:gd name="T6" fmla="*/ 13 w 17"/>
                  <a:gd name="T7" fmla="*/ 1 h 22"/>
                  <a:gd name="T8" fmla="*/ 15 w 17"/>
                  <a:gd name="T9" fmla="*/ 8 h 22"/>
                  <a:gd name="T10" fmla="*/ 10 w 17"/>
                  <a:gd name="T11" fmla="*/ 10 h 22"/>
                  <a:gd name="T12" fmla="*/ 15 w 17"/>
                  <a:gd name="T13" fmla="*/ 8 h 22"/>
                  <a:gd name="T14" fmla="*/ 17 w 17"/>
                  <a:gd name="T15" fmla="*/ 19 h 22"/>
                  <a:gd name="T16" fmla="*/ 17 w 17"/>
                  <a:gd name="T17" fmla="*/ 19 h 22"/>
                  <a:gd name="T18" fmla="*/ 5 w 17"/>
                  <a:gd name="T19" fmla="*/ 2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" h="22">
                    <a:moveTo>
                      <a:pt x="5" y="21"/>
                    </a:moveTo>
                    <a:cubicBezTo>
                      <a:pt x="2" y="16"/>
                      <a:pt x="2" y="10"/>
                      <a:pt x="0" y="4"/>
                    </a:cubicBezTo>
                    <a:cubicBezTo>
                      <a:pt x="0" y="4"/>
                      <a:pt x="1" y="4"/>
                      <a:pt x="1" y="3"/>
                    </a:cubicBezTo>
                    <a:cubicBezTo>
                      <a:pt x="5" y="1"/>
                      <a:pt x="9" y="0"/>
                      <a:pt x="13" y="1"/>
                    </a:cubicBezTo>
                    <a:cubicBezTo>
                      <a:pt x="14" y="3"/>
                      <a:pt x="15" y="5"/>
                      <a:pt x="15" y="8"/>
                    </a:cubicBezTo>
                    <a:cubicBezTo>
                      <a:pt x="14" y="10"/>
                      <a:pt x="11" y="9"/>
                      <a:pt x="10" y="10"/>
                    </a:cubicBezTo>
                    <a:cubicBezTo>
                      <a:pt x="12" y="9"/>
                      <a:pt x="14" y="9"/>
                      <a:pt x="15" y="8"/>
                    </a:cubicBezTo>
                    <a:cubicBezTo>
                      <a:pt x="16" y="12"/>
                      <a:pt x="17" y="15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3" y="21"/>
                      <a:pt x="9" y="22"/>
                      <a:pt x="5" y="21"/>
                    </a:cubicBezTo>
                    <a:close/>
                  </a:path>
                </a:pathLst>
              </a:custGeom>
              <a:solidFill>
                <a:srgbClr val="1FFBFD"/>
              </a:solidFill>
              <a:ln w="1111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sp>
          <p:nvSpPr>
            <p:cNvPr id="81" name="Freeform 50"/>
            <p:cNvSpPr>
              <a:spLocks/>
            </p:cNvSpPr>
            <p:nvPr/>
          </p:nvSpPr>
          <p:spPr bwMode="auto">
            <a:xfrm>
              <a:off x="3473450" y="1655763"/>
              <a:ext cx="49213" cy="19050"/>
            </a:xfrm>
            <a:custGeom>
              <a:avLst/>
              <a:gdLst>
                <a:gd name="T0" fmla="*/ 13 w 13"/>
                <a:gd name="T1" fmla="*/ 3 h 5"/>
                <a:gd name="T2" fmla="*/ 0 w 13"/>
                <a:gd name="T3" fmla="*/ 5 h 5"/>
                <a:gd name="T4" fmla="*/ 0 w 13"/>
                <a:gd name="T5" fmla="*/ 4 h 5"/>
                <a:gd name="T6" fmla="*/ 12 w 13"/>
                <a:gd name="T7" fmla="*/ 0 h 5"/>
                <a:gd name="T8" fmla="*/ 13 w 1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13" y="3"/>
                  </a:moveTo>
                  <a:cubicBezTo>
                    <a:pt x="8" y="3"/>
                    <a:pt x="4" y="4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4" y="3"/>
                    <a:pt x="8" y="1"/>
                    <a:pt x="12" y="0"/>
                  </a:cubicBezTo>
                  <a:cubicBezTo>
                    <a:pt x="13" y="1"/>
                    <a:pt x="13" y="2"/>
                    <a:pt x="13" y="3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51"/>
            <p:cNvSpPr>
              <a:spLocks/>
            </p:cNvSpPr>
            <p:nvPr/>
          </p:nvSpPr>
          <p:spPr bwMode="auto">
            <a:xfrm>
              <a:off x="3438525" y="1508125"/>
              <a:ext cx="49213" cy="15875"/>
            </a:xfrm>
            <a:custGeom>
              <a:avLst/>
              <a:gdLst>
                <a:gd name="T0" fmla="*/ 13 w 13"/>
                <a:gd name="T1" fmla="*/ 2 h 4"/>
                <a:gd name="T2" fmla="*/ 1 w 13"/>
                <a:gd name="T3" fmla="*/ 4 h 4"/>
                <a:gd name="T4" fmla="*/ 0 w 13"/>
                <a:gd name="T5" fmla="*/ 3 h 4"/>
                <a:gd name="T6" fmla="*/ 13 w 13"/>
                <a:gd name="T7" fmla="*/ 0 h 4"/>
                <a:gd name="T8" fmla="*/ 13 w 1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">
                  <a:moveTo>
                    <a:pt x="13" y="2"/>
                  </a:moveTo>
                  <a:cubicBezTo>
                    <a:pt x="9" y="3"/>
                    <a:pt x="5" y="3"/>
                    <a:pt x="1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4" y="2"/>
                    <a:pt x="8" y="1"/>
                    <a:pt x="13" y="0"/>
                  </a:cubicBezTo>
                  <a:cubicBezTo>
                    <a:pt x="13" y="0"/>
                    <a:pt x="13" y="1"/>
                    <a:pt x="13" y="2"/>
                  </a:cubicBezTo>
                  <a:close/>
                </a:path>
              </a:pathLst>
            </a:custGeom>
            <a:solidFill>
              <a:srgbClr val="009FE3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52"/>
            <p:cNvSpPr>
              <a:spLocks/>
            </p:cNvSpPr>
            <p:nvPr/>
          </p:nvSpPr>
          <p:spPr bwMode="auto">
            <a:xfrm>
              <a:off x="3446463" y="1466850"/>
              <a:ext cx="34925" cy="11113"/>
            </a:xfrm>
            <a:custGeom>
              <a:avLst/>
              <a:gdLst>
                <a:gd name="T0" fmla="*/ 9 w 9"/>
                <a:gd name="T1" fmla="*/ 2 h 3"/>
                <a:gd name="T2" fmla="*/ 0 w 9"/>
                <a:gd name="T3" fmla="*/ 3 h 3"/>
                <a:gd name="T4" fmla="*/ 9 w 9"/>
                <a:gd name="T5" fmla="*/ 0 h 3"/>
                <a:gd name="T6" fmla="*/ 9 w 9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3">
                  <a:moveTo>
                    <a:pt x="9" y="2"/>
                  </a:moveTo>
                  <a:cubicBezTo>
                    <a:pt x="6" y="2"/>
                    <a:pt x="4" y="3"/>
                    <a:pt x="0" y="3"/>
                  </a:cubicBezTo>
                  <a:cubicBezTo>
                    <a:pt x="3" y="0"/>
                    <a:pt x="6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lose/>
                </a:path>
              </a:pathLst>
            </a:custGeom>
            <a:solidFill>
              <a:srgbClr val="009FE3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53"/>
            <p:cNvSpPr>
              <a:spLocks/>
            </p:cNvSpPr>
            <p:nvPr/>
          </p:nvSpPr>
          <p:spPr bwMode="auto">
            <a:xfrm>
              <a:off x="3484563" y="1617663"/>
              <a:ext cx="26988" cy="12700"/>
            </a:xfrm>
            <a:custGeom>
              <a:avLst/>
              <a:gdLst>
                <a:gd name="T0" fmla="*/ 7 w 7"/>
                <a:gd name="T1" fmla="*/ 2 h 3"/>
                <a:gd name="T2" fmla="*/ 1 w 7"/>
                <a:gd name="T3" fmla="*/ 3 h 3"/>
                <a:gd name="T4" fmla="*/ 0 w 7"/>
                <a:gd name="T5" fmla="*/ 2 h 3"/>
                <a:gd name="T6" fmla="*/ 1 w 7"/>
                <a:gd name="T7" fmla="*/ 1 h 3"/>
                <a:gd name="T8" fmla="*/ 7 w 7"/>
                <a:gd name="T9" fmla="*/ 0 h 3"/>
                <a:gd name="T10" fmla="*/ 7 w 7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7" y="2"/>
                  </a:moveTo>
                  <a:cubicBezTo>
                    <a:pt x="5" y="2"/>
                    <a:pt x="3" y="3"/>
                    <a:pt x="1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3" y="1"/>
                    <a:pt x="5" y="0"/>
                    <a:pt x="7" y="0"/>
                  </a:cubicBezTo>
                  <a:cubicBezTo>
                    <a:pt x="7" y="1"/>
                    <a:pt x="7" y="1"/>
                    <a:pt x="7" y="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54"/>
            <p:cNvSpPr>
              <a:spLocks/>
            </p:cNvSpPr>
            <p:nvPr/>
          </p:nvSpPr>
          <p:spPr bwMode="auto">
            <a:xfrm>
              <a:off x="3552825" y="1920875"/>
              <a:ext cx="166688" cy="139700"/>
            </a:xfrm>
            <a:custGeom>
              <a:avLst/>
              <a:gdLst>
                <a:gd name="T0" fmla="*/ 43 w 44"/>
                <a:gd name="T1" fmla="*/ 22 h 37"/>
                <a:gd name="T2" fmla="*/ 37 w 44"/>
                <a:gd name="T3" fmla="*/ 28 h 37"/>
                <a:gd name="T4" fmla="*/ 37 w 44"/>
                <a:gd name="T5" fmla="*/ 33 h 37"/>
                <a:gd name="T6" fmla="*/ 40 w 44"/>
                <a:gd name="T7" fmla="*/ 36 h 37"/>
                <a:gd name="T8" fmla="*/ 37 w 44"/>
                <a:gd name="T9" fmla="*/ 34 h 37"/>
                <a:gd name="T10" fmla="*/ 31 w 44"/>
                <a:gd name="T11" fmla="*/ 35 h 37"/>
                <a:gd name="T12" fmla="*/ 29 w 44"/>
                <a:gd name="T13" fmla="*/ 37 h 37"/>
                <a:gd name="T14" fmla="*/ 27 w 44"/>
                <a:gd name="T15" fmla="*/ 37 h 37"/>
                <a:gd name="T16" fmla="*/ 3 w 44"/>
                <a:gd name="T17" fmla="*/ 34 h 37"/>
                <a:gd name="T18" fmla="*/ 1 w 44"/>
                <a:gd name="T19" fmla="*/ 33 h 37"/>
                <a:gd name="T20" fmla="*/ 3 w 44"/>
                <a:gd name="T21" fmla="*/ 28 h 37"/>
                <a:gd name="T22" fmla="*/ 6 w 44"/>
                <a:gd name="T23" fmla="*/ 23 h 37"/>
                <a:gd name="T24" fmla="*/ 7 w 44"/>
                <a:gd name="T25" fmla="*/ 23 h 37"/>
                <a:gd name="T26" fmla="*/ 6 w 44"/>
                <a:gd name="T27" fmla="*/ 23 h 37"/>
                <a:gd name="T28" fmla="*/ 4 w 44"/>
                <a:gd name="T29" fmla="*/ 22 h 37"/>
                <a:gd name="T30" fmla="*/ 6 w 44"/>
                <a:gd name="T31" fmla="*/ 20 h 37"/>
                <a:gd name="T32" fmla="*/ 11 w 44"/>
                <a:gd name="T33" fmla="*/ 18 h 37"/>
                <a:gd name="T34" fmla="*/ 24 w 44"/>
                <a:gd name="T35" fmla="*/ 1 h 37"/>
                <a:gd name="T36" fmla="*/ 26 w 44"/>
                <a:gd name="T37" fmla="*/ 0 h 37"/>
                <a:gd name="T38" fmla="*/ 34 w 44"/>
                <a:gd name="T39" fmla="*/ 0 h 37"/>
                <a:gd name="T40" fmla="*/ 37 w 44"/>
                <a:gd name="T41" fmla="*/ 7 h 37"/>
                <a:gd name="T42" fmla="*/ 41 w 44"/>
                <a:gd name="T43" fmla="*/ 18 h 37"/>
                <a:gd name="T44" fmla="*/ 43 w 44"/>
                <a:gd name="T45" fmla="*/ 2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4" h="37">
                  <a:moveTo>
                    <a:pt x="43" y="22"/>
                  </a:moveTo>
                  <a:cubicBezTo>
                    <a:pt x="42" y="25"/>
                    <a:pt x="40" y="26"/>
                    <a:pt x="37" y="28"/>
                  </a:cubicBezTo>
                  <a:cubicBezTo>
                    <a:pt x="35" y="30"/>
                    <a:pt x="35" y="31"/>
                    <a:pt x="37" y="33"/>
                  </a:cubicBezTo>
                  <a:cubicBezTo>
                    <a:pt x="38" y="34"/>
                    <a:pt x="40" y="35"/>
                    <a:pt x="40" y="36"/>
                  </a:cubicBezTo>
                  <a:cubicBezTo>
                    <a:pt x="38" y="37"/>
                    <a:pt x="38" y="35"/>
                    <a:pt x="37" y="34"/>
                  </a:cubicBezTo>
                  <a:cubicBezTo>
                    <a:pt x="35" y="32"/>
                    <a:pt x="33" y="32"/>
                    <a:pt x="31" y="35"/>
                  </a:cubicBezTo>
                  <a:cubicBezTo>
                    <a:pt x="30" y="35"/>
                    <a:pt x="29" y="36"/>
                    <a:pt x="29" y="37"/>
                  </a:cubicBezTo>
                  <a:cubicBezTo>
                    <a:pt x="28" y="37"/>
                    <a:pt x="27" y="37"/>
                    <a:pt x="27" y="37"/>
                  </a:cubicBezTo>
                  <a:cubicBezTo>
                    <a:pt x="19" y="36"/>
                    <a:pt x="11" y="36"/>
                    <a:pt x="3" y="34"/>
                  </a:cubicBezTo>
                  <a:cubicBezTo>
                    <a:pt x="2" y="34"/>
                    <a:pt x="0" y="35"/>
                    <a:pt x="1" y="33"/>
                  </a:cubicBezTo>
                  <a:cubicBezTo>
                    <a:pt x="2" y="31"/>
                    <a:pt x="3" y="30"/>
                    <a:pt x="3" y="28"/>
                  </a:cubicBezTo>
                  <a:cubicBezTo>
                    <a:pt x="3" y="26"/>
                    <a:pt x="4" y="24"/>
                    <a:pt x="6" y="23"/>
                  </a:cubicBezTo>
                  <a:cubicBezTo>
                    <a:pt x="7" y="23"/>
                    <a:pt x="6" y="22"/>
                    <a:pt x="7" y="23"/>
                  </a:cubicBezTo>
                  <a:cubicBezTo>
                    <a:pt x="7" y="23"/>
                    <a:pt x="6" y="23"/>
                    <a:pt x="6" y="23"/>
                  </a:cubicBezTo>
                  <a:cubicBezTo>
                    <a:pt x="5" y="23"/>
                    <a:pt x="4" y="23"/>
                    <a:pt x="4" y="22"/>
                  </a:cubicBezTo>
                  <a:cubicBezTo>
                    <a:pt x="3" y="21"/>
                    <a:pt x="5" y="20"/>
                    <a:pt x="6" y="20"/>
                  </a:cubicBezTo>
                  <a:cubicBezTo>
                    <a:pt x="7" y="19"/>
                    <a:pt x="9" y="19"/>
                    <a:pt x="11" y="18"/>
                  </a:cubicBezTo>
                  <a:cubicBezTo>
                    <a:pt x="17" y="14"/>
                    <a:pt x="22" y="8"/>
                    <a:pt x="24" y="1"/>
                  </a:cubicBezTo>
                  <a:cubicBezTo>
                    <a:pt x="24" y="0"/>
                    <a:pt x="25" y="0"/>
                    <a:pt x="26" y="0"/>
                  </a:cubicBezTo>
                  <a:cubicBezTo>
                    <a:pt x="29" y="0"/>
                    <a:pt x="31" y="0"/>
                    <a:pt x="34" y="0"/>
                  </a:cubicBezTo>
                  <a:cubicBezTo>
                    <a:pt x="36" y="2"/>
                    <a:pt x="36" y="5"/>
                    <a:pt x="37" y="7"/>
                  </a:cubicBezTo>
                  <a:cubicBezTo>
                    <a:pt x="38" y="11"/>
                    <a:pt x="40" y="14"/>
                    <a:pt x="41" y="18"/>
                  </a:cubicBezTo>
                  <a:cubicBezTo>
                    <a:pt x="42" y="19"/>
                    <a:pt x="44" y="20"/>
                    <a:pt x="43" y="2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55"/>
            <p:cNvSpPr>
              <a:spLocks/>
            </p:cNvSpPr>
            <p:nvPr/>
          </p:nvSpPr>
          <p:spPr bwMode="auto">
            <a:xfrm>
              <a:off x="3556000" y="2049463"/>
              <a:ext cx="106363" cy="134938"/>
            </a:xfrm>
            <a:custGeom>
              <a:avLst/>
              <a:gdLst>
                <a:gd name="T0" fmla="*/ 2 w 28"/>
                <a:gd name="T1" fmla="*/ 0 h 36"/>
                <a:gd name="T2" fmla="*/ 4 w 28"/>
                <a:gd name="T3" fmla="*/ 0 h 36"/>
                <a:gd name="T4" fmla="*/ 28 w 28"/>
                <a:gd name="T5" fmla="*/ 3 h 36"/>
                <a:gd name="T6" fmla="*/ 25 w 28"/>
                <a:gd name="T7" fmla="*/ 7 h 36"/>
                <a:gd name="T8" fmla="*/ 23 w 28"/>
                <a:gd name="T9" fmla="*/ 9 h 36"/>
                <a:gd name="T10" fmla="*/ 15 w 28"/>
                <a:gd name="T11" fmla="*/ 22 h 36"/>
                <a:gd name="T12" fmla="*/ 14 w 28"/>
                <a:gd name="T13" fmla="*/ 24 h 36"/>
                <a:gd name="T14" fmla="*/ 11 w 28"/>
                <a:gd name="T15" fmla="*/ 29 h 36"/>
                <a:gd name="T16" fmla="*/ 9 w 28"/>
                <a:gd name="T17" fmla="*/ 21 h 36"/>
                <a:gd name="T18" fmla="*/ 9 w 28"/>
                <a:gd name="T19" fmla="*/ 15 h 36"/>
                <a:gd name="T20" fmla="*/ 7 w 28"/>
                <a:gd name="T21" fmla="*/ 13 h 36"/>
                <a:gd name="T22" fmla="*/ 5 w 28"/>
                <a:gd name="T23" fmla="*/ 16 h 36"/>
                <a:gd name="T24" fmla="*/ 5 w 28"/>
                <a:gd name="T25" fmla="*/ 31 h 36"/>
                <a:gd name="T26" fmla="*/ 1 w 28"/>
                <a:gd name="T27" fmla="*/ 35 h 36"/>
                <a:gd name="T28" fmla="*/ 1 w 28"/>
                <a:gd name="T29" fmla="*/ 30 h 36"/>
                <a:gd name="T30" fmla="*/ 1 w 28"/>
                <a:gd name="T31" fmla="*/ 19 h 36"/>
                <a:gd name="T32" fmla="*/ 2 w 28"/>
                <a:gd name="T33" fmla="*/ 6 h 36"/>
                <a:gd name="T34" fmla="*/ 2 w 28"/>
                <a:gd name="T35" fmla="*/ 1 h 36"/>
                <a:gd name="T36" fmla="*/ 2 w 28"/>
                <a:gd name="T3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" h="36">
                  <a:moveTo>
                    <a:pt x="2" y="0"/>
                  </a:moveTo>
                  <a:cubicBezTo>
                    <a:pt x="3" y="0"/>
                    <a:pt x="3" y="0"/>
                    <a:pt x="4" y="0"/>
                  </a:cubicBezTo>
                  <a:cubicBezTo>
                    <a:pt x="12" y="1"/>
                    <a:pt x="20" y="2"/>
                    <a:pt x="28" y="3"/>
                  </a:cubicBezTo>
                  <a:cubicBezTo>
                    <a:pt x="27" y="4"/>
                    <a:pt x="25" y="5"/>
                    <a:pt x="25" y="7"/>
                  </a:cubicBezTo>
                  <a:cubicBezTo>
                    <a:pt x="24" y="8"/>
                    <a:pt x="24" y="9"/>
                    <a:pt x="23" y="9"/>
                  </a:cubicBezTo>
                  <a:cubicBezTo>
                    <a:pt x="20" y="13"/>
                    <a:pt x="17" y="17"/>
                    <a:pt x="15" y="22"/>
                  </a:cubicBezTo>
                  <a:cubicBezTo>
                    <a:pt x="15" y="23"/>
                    <a:pt x="15" y="23"/>
                    <a:pt x="14" y="24"/>
                  </a:cubicBezTo>
                  <a:cubicBezTo>
                    <a:pt x="13" y="26"/>
                    <a:pt x="12" y="27"/>
                    <a:pt x="11" y="29"/>
                  </a:cubicBezTo>
                  <a:cubicBezTo>
                    <a:pt x="9" y="27"/>
                    <a:pt x="10" y="24"/>
                    <a:pt x="9" y="21"/>
                  </a:cubicBezTo>
                  <a:cubicBezTo>
                    <a:pt x="9" y="19"/>
                    <a:pt x="10" y="17"/>
                    <a:pt x="9" y="15"/>
                  </a:cubicBezTo>
                  <a:cubicBezTo>
                    <a:pt x="9" y="14"/>
                    <a:pt x="8" y="13"/>
                    <a:pt x="7" y="13"/>
                  </a:cubicBezTo>
                  <a:cubicBezTo>
                    <a:pt x="6" y="13"/>
                    <a:pt x="5" y="15"/>
                    <a:pt x="5" y="16"/>
                  </a:cubicBezTo>
                  <a:cubicBezTo>
                    <a:pt x="6" y="21"/>
                    <a:pt x="5" y="26"/>
                    <a:pt x="5" y="31"/>
                  </a:cubicBezTo>
                  <a:cubicBezTo>
                    <a:pt x="4" y="33"/>
                    <a:pt x="5" y="36"/>
                    <a:pt x="1" y="35"/>
                  </a:cubicBezTo>
                  <a:cubicBezTo>
                    <a:pt x="1" y="33"/>
                    <a:pt x="1" y="32"/>
                    <a:pt x="1" y="30"/>
                  </a:cubicBezTo>
                  <a:cubicBezTo>
                    <a:pt x="0" y="26"/>
                    <a:pt x="0" y="23"/>
                    <a:pt x="1" y="19"/>
                  </a:cubicBezTo>
                  <a:cubicBezTo>
                    <a:pt x="2" y="15"/>
                    <a:pt x="2" y="10"/>
                    <a:pt x="2" y="6"/>
                  </a:cubicBezTo>
                  <a:cubicBezTo>
                    <a:pt x="2" y="5"/>
                    <a:pt x="2" y="3"/>
                    <a:pt x="2" y="1"/>
                  </a:cubicBezTo>
                  <a:cubicBezTo>
                    <a:pt x="2" y="1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56"/>
            <p:cNvSpPr>
              <a:spLocks/>
            </p:cNvSpPr>
            <p:nvPr/>
          </p:nvSpPr>
          <p:spPr bwMode="auto">
            <a:xfrm>
              <a:off x="3556000" y="2090738"/>
              <a:ext cx="42863" cy="177800"/>
            </a:xfrm>
            <a:custGeom>
              <a:avLst/>
              <a:gdLst>
                <a:gd name="T0" fmla="*/ 1 w 11"/>
                <a:gd name="T1" fmla="*/ 24 h 47"/>
                <a:gd name="T2" fmla="*/ 3 w 11"/>
                <a:gd name="T3" fmla="*/ 21 h 47"/>
                <a:gd name="T4" fmla="*/ 4 w 11"/>
                <a:gd name="T5" fmla="*/ 4 h 47"/>
                <a:gd name="T6" fmla="*/ 6 w 11"/>
                <a:gd name="T7" fmla="*/ 1 h 47"/>
                <a:gd name="T8" fmla="*/ 11 w 11"/>
                <a:gd name="T9" fmla="*/ 4 h 47"/>
                <a:gd name="T10" fmla="*/ 11 w 11"/>
                <a:gd name="T11" fmla="*/ 18 h 47"/>
                <a:gd name="T12" fmla="*/ 8 w 11"/>
                <a:gd name="T13" fmla="*/ 27 h 47"/>
                <a:gd name="T14" fmla="*/ 8 w 11"/>
                <a:gd name="T15" fmla="*/ 29 h 47"/>
                <a:gd name="T16" fmla="*/ 5 w 11"/>
                <a:gd name="T17" fmla="*/ 43 h 47"/>
                <a:gd name="T18" fmla="*/ 5 w 11"/>
                <a:gd name="T19" fmla="*/ 45 h 47"/>
                <a:gd name="T20" fmla="*/ 5 w 11"/>
                <a:gd name="T21" fmla="*/ 46 h 47"/>
                <a:gd name="T22" fmla="*/ 0 w 11"/>
                <a:gd name="T23" fmla="*/ 46 h 47"/>
                <a:gd name="T24" fmla="*/ 1 w 11"/>
                <a:gd name="T25" fmla="*/ 2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" h="47">
                  <a:moveTo>
                    <a:pt x="1" y="24"/>
                  </a:moveTo>
                  <a:cubicBezTo>
                    <a:pt x="3" y="24"/>
                    <a:pt x="4" y="23"/>
                    <a:pt x="3" y="21"/>
                  </a:cubicBezTo>
                  <a:cubicBezTo>
                    <a:pt x="3" y="15"/>
                    <a:pt x="5" y="9"/>
                    <a:pt x="4" y="4"/>
                  </a:cubicBezTo>
                  <a:cubicBezTo>
                    <a:pt x="4" y="3"/>
                    <a:pt x="3" y="0"/>
                    <a:pt x="6" y="1"/>
                  </a:cubicBezTo>
                  <a:cubicBezTo>
                    <a:pt x="7" y="1"/>
                    <a:pt x="11" y="0"/>
                    <a:pt x="11" y="4"/>
                  </a:cubicBezTo>
                  <a:cubicBezTo>
                    <a:pt x="11" y="9"/>
                    <a:pt x="11" y="13"/>
                    <a:pt x="11" y="18"/>
                  </a:cubicBezTo>
                  <a:cubicBezTo>
                    <a:pt x="10" y="21"/>
                    <a:pt x="9" y="24"/>
                    <a:pt x="8" y="27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5" y="33"/>
                    <a:pt x="5" y="38"/>
                    <a:pt x="5" y="43"/>
                  </a:cubicBezTo>
                  <a:cubicBezTo>
                    <a:pt x="5" y="43"/>
                    <a:pt x="5" y="44"/>
                    <a:pt x="5" y="45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3" y="47"/>
                    <a:pt x="1" y="47"/>
                    <a:pt x="0" y="46"/>
                  </a:cubicBezTo>
                  <a:cubicBezTo>
                    <a:pt x="0" y="39"/>
                    <a:pt x="1" y="31"/>
                    <a:pt x="1" y="24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57"/>
            <p:cNvSpPr>
              <a:spLocks/>
            </p:cNvSpPr>
            <p:nvPr/>
          </p:nvSpPr>
          <p:spPr bwMode="auto">
            <a:xfrm>
              <a:off x="3506788" y="1806575"/>
              <a:ext cx="68263" cy="92075"/>
            </a:xfrm>
            <a:custGeom>
              <a:avLst/>
              <a:gdLst>
                <a:gd name="T0" fmla="*/ 13 w 18"/>
                <a:gd name="T1" fmla="*/ 0 h 24"/>
                <a:gd name="T2" fmla="*/ 15 w 18"/>
                <a:gd name="T3" fmla="*/ 10 h 24"/>
                <a:gd name="T4" fmla="*/ 10 w 18"/>
                <a:gd name="T5" fmla="*/ 11 h 24"/>
                <a:gd name="T6" fmla="*/ 15 w 18"/>
                <a:gd name="T7" fmla="*/ 12 h 24"/>
                <a:gd name="T8" fmla="*/ 16 w 18"/>
                <a:gd name="T9" fmla="*/ 14 h 24"/>
                <a:gd name="T10" fmla="*/ 18 w 18"/>
                <a:gd name="T11" fmla="*/ 19 h 24"/>
                <a:gd name="T12" fmla="*/ 17 w 18"/>
                <a:gd name="T13" fmla="*/ 21 h 24"/>
                <a:gd name="T14" fmla="*/ 4 w 18"/>
                <a:gd name="T15" fmla="*/ 23 h 24"/>
                <a:gd name="T16" fmla="*/ 0 w 18"/>
                <a:gd name="T17" fmla="*/ 5 h 24"/>
                <a:gd name="T18" fmla="*/ 6 w 18"/>
                <a:gd name="T19" fmla="*/ 2 h 24"/>
                <a:gd name="T20" fmla="*/ 12 w 18"/>
                <a:gd name="T21" fmla="*/ 1 h 24"/>
                <a:gd name="T22" fmla="*/ 13 w 18"/>
                <a:gd name="T2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" h="24">
                  <a:moveTo>
                    <a:pt x="13" y="0"/>
                  </a:moveTo>
                  <a:cubicBezTo>
                    <a:pt x="13" y="3"/>
                    <a:pt x="14" y="7"/>
                    <a:pt x="15" y="10"/>
                  </a:cubicBezTo>
                  <a:cubicBezTo>
                    <a:pt x="14" y="11"/>
                    <a:pt x="12" y="11"/>
                    <a:pt x="10" y="11"/>
                  </a:cubicBezTo>
                  <a:cubicBezTo>
                    <a:pt x="12" y="11"/>
                    <a:pt x="13" y="10"/>
                    <a:pt x="15" y="12"/>
                  </a:cubicBezTo>
                  <a:cubicBezTo>
                    <a:pt x="15" y="12"/>
                    <a:pt x="16" y="13"/>
                    <a:pt x="16" y="14"/>
                  </a:cubicBezTo>
                  <a:cubicBezTo>
                    <a:pt x="17" y="15"/>
                    <a:pt x="18" y="17"/>
                    <a:pt x="18" y="19"/>
                  </a:cubicBezTo>
                  <a:cubicBezTo>
                    <a:pt x="18" y="19"/>
                    <a:pt x="18" y="20"/>
                    <a:pt x="17" y="21"/>
                  </a:cubicBezTo>
                  <a:cubicBezTo>
                    <a:pt x="13" y="23"/>
                    <a:pt x="9" y="24"/>
                    <a:pt x="4" y="23"/>
                  </a:cubicBezTo>
                  <a:cubicBezTo>
                    <a:pt x="3" y="17"/>
                    <a:pt x="2" y="11"/>
                    <a:pt x="0" y="5"/>
                  </a:cubicBezTo>
                  <a:cubicBezTo>
                    <a:pt x="2" y="3"/>
                    <a:pt x="4" y="3"/>
                    <a:pt x="6" y="2"/>
                  </a:cubicBezTo>
                  <a:cubicBezTo>
                    <a:pt x="8" y="2"/>
                    <a:pt x="10" y="2"/>
                    <a:pt x="12" y="1"/>
                  </a:cubicBezTo>
                  <a:cubicBezTo>
                    <a:pt x="12" y="1"/>
                    <a:pt x="12" y="0"/>
                    <a:pt x="13" y="0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58"/>
            <p:cNvSpPr>
              <a:spLocks/>
            </p:cNvSpPr>
            <p:nvPr/>
          </p:nvSpPr>
          <p:spPr bwMode="auto">
            <a:xfrm>
              <a:off x="3525838" y="1890713"/>
              <a:ext cx="68263" cy="82550"/>
            </a:xfrm>
            <a:custGeom>
              <a:avLst/>
              <a:gdLst>
                <a:gd name="T0" fmla="*/ 4 w 18"/>
                <a:gd name="T1" fmla="*/ 21 h 22"/>
                <a:gd name="T2" fmla="*/ 0 w 18"/>
                <a:gd name="T3" fmla="*/ 3 h 22"/>
                <a:gd name="T4" fmla="*/ 12 w 18"/>
                <a:gd name="T5" fmla="*/ 0 h 22"/>
                <a:gd name="T6" fmla="*/ 15 w 18"/>
                <a:gd name="T7" fmla="*/ 7 h 22"/>
                <a:gd name="T8" fmla="*/ 10 w 18"/>
                <a:gd name="T9" fmla="*/ 9 h 22"/>
                <a:gd name="T10" fmla="*/ 15 w 18"/>
                <a:gd name="T11" fmla="*/ 9 h 22"/>
                <a:gd name="T12" fmla="*/ 17 w 18"/>
                <a:gd name="T13" fmla="*/ 19 h 22"/>
                <a:gd name="T14" fmla="*/ 4 w 18"/>
                <a:gd name="T15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22">
                  <a:moveTo>
                    <a:pt x="4" y="21"/>
                  </a:moveTo>
                  <a:cubicBezTo>
                    <a:pt x="2" y="15"/>
                    <a:pt x="1" y="9"/>
                    <a:pt x="0" y="3"/>
                  </a:cubicBezTo>
                  <a:cubicBezTo>
                    <a:pt x="3" y="1"/>
                    <a:pt x="8" y="0"/>
                    <a:pt x="12" y="0"/>
                  </a:cubicBezTo>
                  <a:cubicBezTo>
                    <a:pt x="15" y="2"/>
                    <a:pt x="15" y="5"/>
                    <a:pt x="15" y="7"/>
                  </a:cubicBezTo>
                  <a:cubicBezTo>
                    <a:pt x="14" y="9"/>
                    <a:pt x="11" y="8"/>
                    <a:pt x="10" y="9"/>
                  </a:cubicBezTo>
                  <a:cubicBezTo>
                    <a:pt x="11" y="9"/>
                    <a:pt x="13" y="8"/>
                    <a:pt x="15" y="9"/>
                  </a:cubicBezTo>
                  <a:cubicBezTo>
                    <a:pt x="17" y="12"/>
                    <a:pt x="18" y="15"/>
                    <a:pt x="17" y="19"/>
                  </a:cubicBezTo>
                  <a:cubicBezTo>
                    <a:pt x="13" y="20"/>
                    <a:pt x="8" y="22"/>
                    <a:pt x="4" y="21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59"/>
            <p:cNvSpPr>
              <a:spLocks/>
            </p:cNvSpPr>
            <p:nvPr/>
          </p:nvSpPr>
          <p:spPr bwMode="auto">
            <a:xfrm>
              <a:off x="3492500" y="1739900"/>
              <a:ext cx="63500" cy="82550"/>
            </a:xfrm>
            <a:custGeom>
              <a:avLst/>
              <a:gdLst>
                <a:gd name="T0" fmla="*/ 12 w 17"/>
                <a:gd name="T1" fmla="*/ 1 h 22"/>
                <a:gd name="T2" fmla="*/ 14 w 17"/>
                <a:gd name="T3" fmla="*/ 7 h 22"/>
                <a:gd name="T4" fmla="*/ 8 w 17"/>
                <a:gd name="T5" fmla="*/ 11 h 22"/>
                <a:gd name="T6" fmla="*/ 8 w 17"/>
                <a:gd name="T7" fmla="*/ 10 h 22"/>
                <a:gd name="T8" fmla="*/ 15 w 17"/>
                <a:gd name="T9" fmla="*/ 8 h 22"/>
                <a:gd name="T10" fmla="*/ 17 w 17"/>
                <a:gd name="T11" fmla="*/ 18 h 22"/>
                <a:gd name="T12" fmla="*/ 17 w 17"/>
                <a:gd name="T13" fmla="*/ 19 h 22"/>
                <a:gd name="T14" fmla="*/ 4 w 17"/>
                <a:gd name="T15" fmla="*/ 21 h 22"/>
                <a:gd name="T16" fmla="*/ 0 w 17"/>
                <a:gd name="T17" fmla="*/ 4 h 22"/>
                <a:gd name="T18" fmla="*/ 1 w 17"/>
                <a:gd name="T19" fmla="*/ 3 h 22"/>
                <a:gd name="T20" fmla="*/ 12 w 17"/>
                <a:gd name="T21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" h="22">
                  <a:moveTo>
                    <a:pt x="12" y="1"/>
                  </a:moveTo>
                  <a:cubicBezTo>
                    <a:pt x="13" y="3"/>
                    <a:pt x="14" y="5"/>
                    <a:pt x="14" y="7"/>
                  </a:cubicBezTo>
                  <a:cubicBezTo>
                    <a:pt x="13" y="10"/>
                    <a:pt x="10" y="9"/>
                    <a:pt x="8" y="11"/>
                  </a:cubicBezTo>
                  <a:cubicBezTo>
                    <a:pt x="8" y="11"/>
                    <a:pt x="8" y="11"/>
                    <a:pt x="8" y="10"/>
                  </a:cubicBezTo>
                  <a:cubicBezTo>
                    <a:pt x="10" y="9"/>
                    <a:pt x="12" y="9"/>
                    <a:pt x="15" y="8"/>
                  </a:cubicBezTo>
                  <a:cubicBezTo>
                    <a:pt x="15" y="12"/>
                    <a:pt x="16" y="15"/>
                    <a:pt x="17" y="18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3" y="20"/>
                    <a:pt x="9" y="22"/>
                    <a:pt x="4" y="21"/>
                  </a:cubicBezTo>
                  <a:cubicBezTo>
                    <a:pt x="2" y="16"/>
                    <a:pt x="2" y="10"/>
                    <a:pt x="0" y="4"/>
                  </a:cubicBezTo>
                  <a:cubicBezTo>
                    <a:pt x="0" y="4"/>
                    <a:pt x="0" y="3"/>
                    <a:pt x="1" y="3"/>
                  </a:cubicBezTo>
                  <a:cubicBezTo>
                    <a:pt x="4" y="1"/>
                    <a:pt x="8" y="0"/>
                    <a:pt x="12" y="1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60"/>
            <p:cNvSpPr>
              <a:spLocks/>
            </p:cNvSpPr>
            <p:nvPr/>
          </p:nvSpPr>
          <p:spPr bwMode="auto">
            <a:xfrm>
              <a:off x="3541713" y="1965325"/>
              <a:ext cx="60325" cy="79375"/>
            </a:xfrm>
            <a:custGeom>
              <a:avLst/>
              <a:gdLst>
                <a:gd name="T0" fmla="*/ 15 w 16"/>
                <a:gd name="T1" fmla="*/ 7 h 21"/>
                <a:gd name="T2" fmla="*/ 7 w 16"/>
                <a:gd name="T3" fmla="*/ 10 h 21"/>
                <a:gd name="T4" fmla="*/ 12 w 16"/>
                <a:gd name="T5" fmla="*/ 10 h 21"/>
                <a:gd name="T6" fmla="*/ 7 w 16"/>
                <a:gd name="T7" fmla="*/ 19 h 21"/>
                <a:gd name="T8" fmla="*/ 4 w 16"/>
                <a:gd name="T9" fmla="*/ 21 h 21"/>
                <a:gd name="T10" fmla="*/ 0 w 16"/>
                <a:gd name="T11" fmla="*/ 4 h 21"/>
                <a:gd name="T12" fmla="*/ 1 w 16"/>
                <a:gd name="T13" fmla="*/ 3 h 21"/>
                <a:gd name="T14" fmla="*/ 13 w 16"/>
                <a:gd name="T15" fmla="*/ 0 h 21"/>
                <a:gd name="T16" fmla="*/ 15 w 16"/>
                <a:gd name="T17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21">
                  <a:moveTo>
                    <a:pt x="15" y="7"/>
                  </a:moveTo>
                  <a:cubicBezTo>
                    <a:pt x="12" y="8"/>
                    <a:pt x="9" y="8"/>
                    <a:pt x="7" y="10"/>
                  </a:cubicBezTo>
                  <a:cubicBezTo>
                    <a:pt x="8" y="11"/>
                    <a:pt x="10" y="10"/>
                    <a:pt x="12" y="10"/>
                  </a:cubicBezTo>
                  <a:cubicBezTo>
                    <a:pt x="8" y="12"/>
                    <a:pt x="6" y="15"/>
                    <a:pt x="7" y="19"/>
                  </a:cubicBezTo>
                  <a:cubicBezTo>
                    <a:pt x="7" y="21"/>
                    <a:pt x="6" y="21"/>
                    <a:pt x="4" y="21"/>
                  </a:cubicBezTo>
                  <a:cubicBezTo>
                    <a:pt x="2" y="15"/>
                    <a:pt x="2" y="9"/>
                    <a:pt x="0" y="4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5" y="0"/>
                    <a:pt x="9" y="0"/>
                    <a:pt x="13" y="0"/>
                  </a:cubicBezTo>
                  <a:cubicBezTo>
                    <a:pt x="15" y="2"/>
                    <a:pt x="16" y="4"/>
                    <a:pt x="15" y="7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61"/>
            <p:cNvSpPr>
              <a:spLocks/>
            </p:cNvSpPr>
            <p:nvPr/>
          </p:nvSpPr>
          <p:spPr bwMode="auto">
            <a:xfrm>
              <a:off x="3536950" y="2052638"/>
              <a:ext cx="31750" cy="109538"/>
            </a:xfrm>
            <a:custGeom>
              <a:avLst/>
              <a:gdLst>
                <a:gd name="T0" fmla="*/ 7 w 8"/>
                <a:gd name="T1" fmla="*/ 0 h 29"/>
                <a:gd name="T2" fmla="*/ 6 w 8"/>
                <a:gd name="T3" fmla="*/ 19 h 29"/>
                <a:gd name="T4" fmla="*/ 6 w 8"/>
                <a:gd name="T5" fmla="*/ 29 h 29"/>
                <a:gd name="T6" fmla="*/ 3 w 8"/>
                <a:gd name="T7" fmla="*/ 28 h 29"/>
                <a:gd name="T8" fmla="*/ 0 w 8"/>
                <a:gd name="T9" fmla="*/ 25 h 29"/>
                <a:gd name="T10" fmla="*/ 1 w 8"/>
                <a:gd name="T11" fmla="*/ 20 h 29"/>
                <a:gd name="T12" fmla="*/ 5 w 8"/>
                <a:gd name="T13" fmla="*/ 18 h 29"/>
                <a:gd name="T14" fmla="*/ 6 w 8"/>
                <a:gd name="T15" fmla="*/ 15 h 29"/>
                <a:gd name="T16" fmla="*/ 7 w 8"/>
                <a:gd name="T1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29">
                  <a:moveTo>
                    <a:pt x="7" y="0"/>
                  </a:moveTo>
                  <a:cubicBezTo>
                    <a:pt x="8" y="7"/>
                    <a:pt x="7" y="13"/>
                    <a:pt x="6" y="19"/>
                  </a:cubicBezTo>
                  <a:cubicBezTo>
                    <a:pt x="6" y="22"/>
                    <a:pt x="6" y="26"/>
                    <a:pt x="6" y="29"/>
                  </a:cubicBezTo>
                  <a:cubicBezTo>
                    <a:pt x="5" y="28"/>
                    <a:pt x="4" y="28"/>
                    <a:pt x="3" y="28"/>
                  </a:cubicBezTo>
                  <a:cubicBezTo>
                    <a:pt x="1" y="28"/>
                    <a:pt x="0" y="27"/>
                    <a:pt x="0" y="25"/>
                  </a:cubicBezTo>
                  <a:cubicBezTo>
                    <a:pt x="0" y="24"/>
                    <a:pt x="0" y="22"/>
                    <a:pt x="1" y="20"/>
                  </a:cubicBezTo>
                  <a:cubicBezTo>
                    <a:pt x="1" y="18"/>
                    <a:pt x="3" y="17"/>
                    <a:pt x="5" y="18"/>
                  </a:cubicBezTo>
                  <a:cubicBezTo>
                    <a:pt x="6" y="18"/>
                    <a:pt x="6" y="16"/>
                    <a:pt x="6" y="15"/>
                  </a:cubicBezTo>
                  <a:cubicBezTo>
                    <a:pt x="6" y="10"/>
                    <a:pt x="7" y="5"/>
                    <a:pt x="7" y="0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62"/>
            <p:cNvSpPr>
              <a:spLocks/>
            </p:cNvSpPr>
            <p:nvPr/>
          </p:nvSpPr>
          <p:spPr bwMode="auto">
            <a:xfrm>
              <a:off x="3536950" y="1958975"/>
              <a:ext cx="53975" cy="19050"/>
            </a:xfrm>
            <a:custGeom>
              <a:avLst/>
              <a:gdLst>
                <a:gd name="T0" fmla="*/ 14 w 14"/>
                <a:gd name="T1" fmla="*/ 2 h 5"/>
                <a:gd name="T2" fmla="*/ 2 w 14"/>
                <a:gd name="T3" fmla="*/ 5 h 5"/>
                <a:gd name="T4" fmla="*/ 1 w 14"/>
                <a:gd name="T5" fmla="*/ 3 h 5"/>
                <a:gd name="T6" fmla="*/ 14 w 14"/>
                <a:gd name="T7" fmla="*/ 0 h 5"/>
                <a:gd name="T8" fmla="*/ 14 w 14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14" y="2"/>
                  </a:moveTo>
                  <a:cubicBezTo>
                    <a:pt x="10" y="3"/>
                    <a:pt x="6" y="4"/>
                    <a:pt x="2" y="5"/>
                  </a:cubicBezTo>
                  <a:cubicBezTo>
                    <a:pt x="1" y="5"/>
                    <a:pt x="0" y="4"/>
                    <a:pt x="1" y="3"/>
                  </a:cubicBezTo>
                  <a:cubicBezTo>
                    <a:pt x="5" y="2"/>
                    <a:pt x="9" y="1"/>
                    <a:pt x="14" y="0"/>
                  </a:cubicBezTo>
                  <a:cubicBezTo>
                    <a:pt x="14" y="1"/>
                    <a:pt x="14" y="2"/>
                    <a:pt x="14" y="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63"/>
            <p:cNvSpPr>
              <a:spLocks/>
            </p:cNvSpPr>
            <p:nvPr/>
          </p:nvSpPr>
          <p:spPr bwMode="auto">
            <a:xfrm>
              <a:off x="3487738" y="1735138"/>
              <a:ext cx="49213" cy="15875"/>
            </a:xfrm>
            <a:custGeom>
              <a:avLst/>
              <a:gdLst>
                <a:gd name="T0" fmla="*/ 13 w 13"/>
                <a:gd name="T1" fmla="*/ 2 h 4"/>
                <a:gd name="T2" fmla="*/ 2 w 13"/>
                <a:gd name="T3" fmla="*/ 4 h 4"/>
                <a:gd name="T4" fmla="*/ 0 w 13"/>
                <a:gd name="T5" fmla="*/ 3 h 4"/>
                <a:gd name="T6" fmla="*/ 13 w 13"/>
                <a:gd name="T7" fmla="*/ 0 h 4"/>
                <a:gd name="T8" fmla="*/ 13 w 1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">
                  <a:moveTo>
                    <a:pt x="13" y="2"/>
                  </a:moveTo>
                  <a:cubicBezTo>
                    <a:pt x="10" y="2"/>
                    <a:pt x="6" y="3"/>
                    <a:pt x="2" y="4"/>
                  </a:cubicBezTo>
                  <a:cubicBezTo>
                    <a:pt x="1" y="4"/>
                    <a:pt x="0" y="4"/>
                    <a:pt x="0" y="3"/>
                  </a:cubicBezTo>
                  <a:cubicBezTo>
                    <a:pt x="5" y="2"/>
                    <a:pt x="9" y="1"/>
                    <a:pt x="13" y="0"/>
                  </a:cubicBezTo>
                  <a:cubicBezTo>
                    <a:pt x="13" y="0"/>
                    <a:pt x="13" y="1"/>
                    <a:pt x="13" y="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64"/>
            <p:cNvSpPr>
              <a:spLocks/>
            </p:cNvSpPr>
            <p:nvPr/>
          </p:nvSpPr>
          <p:spPr bwMode="auto">
            <a:xfrm>
              <a:off x="3522663" y="1882775"/>
              <a:ext cx="52388" cy="19050"/>
            </a:xfrm>
            <a:custGeom>
              <a:avLst/>
              <a:gdLst>
                <a:gd name="T0" fmla="*/ 13 w 14"/>
                <a:gd name="T1" fmla="*/ 2 h 5"/>
                <a:gd name="T2" fmla="*/ 1 w 14"/>
                <a:gd name="T3" fmla="*/ 5 h 5"/>
                <a:gd name="T4" fmla="*/ 0 w 14"/>
                <a:gd name="T5" fmla="*/ 3 h 5"/>
                <a:gd name="T6" fmla="*/ 13 w 14"/>
                <a:gd name="T7" fmla="*/ 0 h 5"/>
                <a:gd name="T8" fmla="*/ 13 w 14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13" y="2"/>
                  </a:moveTo>
                  <a:cubicBezTo>
                    <a:pt x="9" y="3"/>
                    <a:pt x="5" y="4"/>
                    <a:pt x="1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4" y="2"/>
                    <a:pt x="9" y="1"/>
                    <a:pt x="13" y="0"/>
                  </a:cubicBezTo>
                  <a:cubicBezTo>
                    <a:pt x="14" y="1"/>
                    <a:pt x="14" y="2"/>
                    <a:pt x="13" y="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65"/>
            <p:cNvSpPr>
              <a:spLocks/>
            </p:cNvSpPr>
            <p:nvPr/>
          </p:nvSpPr>
          <p:spPr bwMode="auto">
            <a:xfrm>
              <a:off x="3454400" y="1584325"/>
              <a:ext cx="52388" cy="15875"/>
            </a:xfrm>
            <a:custGeom>
              <a:avLst/>
              <a:gdLst>
                <a:gd name="T0" fmla="*/ 1 w 14"/>
                <a:gd name="T1" fmla="*/ 2 h 4"/>
                <a:gd name="T2" fmla="*/ 13 w 14"/>
                <a:gd name="T3" fmla="*/ 0 h 4"/>
                <a:gd name="T4" fmla="*/ 11 w 14"/>
                <a:gd name="T5" fmla="*/ 2 h 4"/>
                <a:gd name="T6" fmla="*/ 1 w 14"/>
                <a:gd name="T7" fmla="*/ 4 h 4"/>
                <a:gd name="T8" fmla="*/ 1 w 1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1" y="2"/>
                  </a:moveTo>
                  <a:cubicBezTo>
                    <a:pt x="5" y="1"/>
                    <a:pt x="9" y="1"/>
                    <a:pt x="13" y="0"/>
                  </a:cubicBezTo>
                  <a:cubicBezTo>
                    <a:pt x="14" y="2"/>
                    <a:pt x="12" y="2"/>
                    <a:pt x="11" y="2"/>
                  </a:cubicBezTo>
                  <a:cubicBezTo>
                    <a:pt x="7" y="3"/>
                    <a:pt x="4" y="3"/>
                    <a:pt x="1" y="4"/>
                  </a:cubicBezTo>
                  <a:cubicBezTo>
                    <a:pt x="0" y="4"/>
                    <a:pt x="0" y="3"/>
                    <a:pt x="1" y="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66"/>
            <p:cNvSpPr>
              <a:spLocks/>
            </p:cNvSpPr>
            <p:nvPr/>
          </p:nvSpPr>
          <p:spPr bwMode="auto">
            <a:xfrm>
              <a:off x="3503613" y="1811338"/>
              <a:ext cx="52388" cy="14288"/>
            </a:xfrm>
            <a:custGeom>
              <a:avLst/>
              <a:gdLst>
                <a:gd name="T0" fmla="*/ 1 w 14"/>
                <a:gd name="T1" fmla="*/ 2 h 4"/>
                <a:gd name="T2" fmla="*/ 14 w 14"/>
                <a:gd name="T3" fmla="*/ 0 h 4"/>
                <a:gd name="T4" fmla="*/ 11 w 14"/>
                <a:gd name="T5" fmla="*/ 2 h 4"/>
                <a:gd name="T6" fmla="*/ 1 w 14"/>
                <a:gd name="T7" fmla="*/ 4 h 4"/>
                <a:gd name="T8" fmla="*/ 1 w 1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1" y="2"/>
                  </a:moveTo>
                  <a:cubicBezTo>
                    <a:pt x="5" y="1"/>
                    <a:pt x="9" y="0"/>
                    <a:pt x="14" y="0"/>
                  </a:cubicBezTo>
                  <a:cubicBezTo>
                    <a:pt x="14" y="2"/>
                    <a:pt x="12" y="1"/>
                    <a:pt x="11" y="2"/>
                  </a:cubicBezTo>
                  <a:cubicBezTo>
                    <a:pt x="8" y="3"/>
                    <a:pt x="4" y="3"/>
                    <a:pt x="1" y="4"/>
                  </a:cubicBezTo>
                  <a:cubicBezTo>
                    <a:pt x="0" y="3"/>
                    <a:pt x="1" y="3"/>
                    <a:pt x="1" y="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67"/>
            <p:cNvSpPr>
              <a:spLocks/>
            </p:cNvSpPr>
            <p:nvPr/>
          </p:nvSpPr>
          <p:spPr bwMode="auto">
            <a:xfrm>
              <a:off x="3719513" y="2041525"/>
              <a:ext cx="182563" cy="147638"/>
            </a:xfrm>
            <a:custGeom>
              <a:avLst/>
              <a:gdLst>
                <a:gd name="T0" fmla="*/ 0 w 48"/>
                <a:gd name="T1" fmla="*/ 33 h 39"/>
                <a:gd name="T2" fmla="*/ 1 w 48"/>
                <a:gd name="T3" fmla="*/ 31 h 39"/>
                <a:gd name="T4" fmla="*/ 5 w 48"/>
                <a:gd name="T5" fmla="*/ 28 h 39"/>
                <a:gd name="T6" fmla="*/ 28 w 48"/>
                <a:gd name="T7" fmla="*/ 31 h 39"/>
                <a:gd name="T8" fmla="*/ 34 w 48"/>
                <a:gd name="T9" fmla="*/ 26 h 39"/>
                <a:gd name="T10" fmla="*/ 34 w 48"/>
                <a:gd name="T11" fmla="*/ 24 h 39"/>
                <a:gd name="T12" fmla="*/ 33 w 48"/>
                <a:gd name="T13" fmla="*/ 18 h 39"/>
                <a:gd name="T14" fmla="*/ 32 w 48"/>
                <a:gd name="T15" fmla="*/ 5 h 39"/>
                <a:gd name="T16" fmla="*/ 33 w 48"/>
                <a:gd name="T17" fmla="*/ 1 h 39"/>
                <a:gd name="T18" fmla="*/ 40 w 48"/>
                <a:gd name="T19" fmla="*/ 0 h 39"/>
                <a:gd name="T20" fmla="*/ 42 w 48"/>
                <a:gd name="T21" fmla="*/ 4 h 39"/>
                <a:gd name="T22" fmla="*/ 44 w 48"/>
                <a:gd name="T23" fmla="*/ 16 h 39"/>
                <a:gd name="T24" fmla="*/ 48 w 48"/>
                <a:gd name="T25" fmla="*/ 22 h 39"/>
                <a:gd name="T26" fmla="*/ 36 w 48"/>
                <a:gd name="T27" fmla="*/ 39 h 39"/>
                <a:gd name="T28" fmla="*/ 32 w 48"/>
                <a:gd name="T29" fmla="*/ 37 h 39"/>
                <a:gd name="T30" fmla="*/ 0 w 48"/>
                <a:gd name="T31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8" h="39">
                  <a:moveTo>
                    <a:pt x="0" y="33"/>
                  </a:moveTo>
                  <a:cubicBezTo>
                    <a:pt x="0" y="32"/>
                    <a:pt x="0" y="31"/>
                    <a:pt x="1" y="31"/>
                  </a:cubicBezTo>
                  <a:cubicBezTo>
                    <a:pt x="1" y="28"/>
                    <a:pt x="3" y="28"/>
                    <a:pt x="5" y="28"/>
                  </a:cubicBezTo>
                  <a:cubicBezTo>
                    <a:pt x="13" y="29"/>
                    <a:pt x="20" y="30"/>
                    <a:pt x="28" y="31"/>
                  </a:cubicBezTo>
                  <a:cubicBezTo>
                    <a:pt x="34" y="32"/>
                    <a:pt x="34" y="32"/>
                    <a:pt x="34" y="26"/>
                  </a:cubicBezTo>
                  <a:cubicBezTo>
                    <a:pt x="34" y="25"/>
                    <a:pt x="34" y="25"/>
                    <a:pt x="34" y="24"/>
                  </a:cubicBezTo>
                  <a:cubicBezTo>
                    <a:pt x="34" y="22"/>
                    <a:pt x="33" y="20"/>
                    <a:pt x="33" y="18"/>
                  </a:cubicBezTo>
                  <a:cubicBezTo>
                    <a:pt x="33" y="14"/>
                    <a:pt x="32" y="10"/>
                    <a:pt x="32" y="5"/>
                  </a:cubicBezTo>
                  <a:cubicBezTo>
                    <a:pt x="31" y="4"/>
                    <a:pt x="31" y="3"/>
                    <a:pt x="33" y="1"/>
                  </a:cubicBezTo>
                  <a:cubicBezTo>
                    <a:pt x="35" y="1"/>
                    <a:pt x="37" y="0"/>
                    <a:pt x="40" y="0"/>
                  </a:cubicBezTo>
                  <a:cubicBezTo>
                    <a:pt x="42" y="1"/>
                    <a:pt x="42" y="3"/>
                    <a:pt x="42" y="4"/>
                  </a:cubicBezTo>
                  <a:cubicBezTo>
                    <a:pt x="42" y="8"/>
                    <a:pt x="44" y="12"/>
                    <a:pt x="44" y="16"/>
                  </a:cubicBezTo>
                  <a:cubicBezTo>
                    <a:pt x="44" y="19"/>
                    <a:pt x="47" y="20"/>
                    <a:pt x="48" y="22"/>
                  </a:cubicBezTo>
                  <a:cubicBezTo>
                    <a:pt x="44" y="28"/>
                    <a:pt x="40" y="33"/>
                    <a:pt x="36" y="39"/>
                  </a:cubicBezTo>
                  <a:cubicBezTo>
                    <a:pt x="36" y="37"/>
                    <a:pt x="34" y="37"/>
                    <a:pt x="32" y="37"/>
                  </a:cubicBezTo>
                  <a:cubicBezTo>
                    <a:pt x="21" y="35"/>
                    <a:pt x="10" y="35"/>
                    <a:pt x="0" y="33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68"/>
            <p:cNvSpPr>
              <a:spLocks/>
            </p:cNvSpPr>
            <p:nvPr/>
          </p:nvSpPr>
          <p:spPr bwMode="auto">
            <a:xfrm>
              <a:off x="3719513" y="2112963"/>
              <a:ext cx="133350" cy="53975"/>
            </a:xfrm>
            <a:custGeom>
              <a:avLst/>
              <a:gdLst>
                <a:gd name="T0" fmla="*/ 34 w 35"/>
                <a:gd name="T1" fmla="*/ 5 h 14"/>
                <a:gd name="T2" fmla="*/ 35 w 35"/>
                <a:gd name="T3" fmla="*/ 10 h 14"/>
                <a:gd name="T4" fmla="*/ 30 w 35"/>
                <a:gd name="T5" fmla="*/ 14 h 14"/>
                <a:gd name="T6" fmla="*/ 3 w 35"/>
                <a:gd name="T7" fmla="*/ 10 h 14"/>
                <a:gd name="T8" fmla="*/ 1 w 35"/>
                <a:gd name="T9" fmla="*/ 12 h 14"/>
                <a:gd name="T10" fmla="*/ 0 w 35"/>
                <a:gd name="T11" fmla="*/ 10 h 14"/>
                <a:gd name="T12" fmla="*/ 1 w 35"/>
                <a:gd name="T13" fmla="*/ 4 h 14"/>
                <a:gd name="T14" fmla="*/ 4 w 35"/>
                <a:gd name="T15" fmla="*/ 0 h 14"/>
                <a:gd name="T16" fmla="*/ 33 w 35"/>
                <a:gd name="T17" fmla="*/ 4 h 14"/>
                <a:gd name="T18" fmla="*/ 34 w 35"/>
                <a:gd name="T19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" h="14">
                  <a:moveTo>
                    <a:pt x="34" y="5"/>
                  </a:moveTo>
                  <a:cubicBezTo>
                    <a:pt x="35" y="6"/>
                    <a:pt x="35" y="8"/>
                    <a:pt x="35" y="10"/>
                  </a:cubicBezTo>
                  <a:cubicBezTo>
                    <a:pt x="35" y="14"/>
                    <a:pt x="35" y="14"/>
                    <a:pt x="30" y="14"/>
                  </a:cubicBezTo>
                  <a:cubicBezTo>
                    <a:pt x="21" y="12"/>
                    <a:pt x="12" y="11"/>
                    <a:pt x="3" y="10"/>
                  </a:cubicBezTo>
                  <a:cubicBezTo>
                    <a:pt x="2" y="10"/>
                    <a:pt x="1" y="11"/>
                    <a:pt x="1" y="12"/>
                  </a:cubicBezTo>
                  <a:cubicBezTo>
                    <a:pt x="1" y="11"/>
                    <a:pt x="0" y="10"/>
                    <a:pt x="0" y="10"/>
                  </a:cubicBezTo>
                  <a:cubicBezTo>
                    <a:pt x="0" y="8"/>
                    <a:pt x="1" y="6"/>
                    <a:pt x="1" y="4"/>
                  </a:cubicBezTo>
                  <a:cubicBezTo>
                    <a:pt x="2" y="3"/>
                    <a:pt x="2" y="1"/>
                    <a:pt x="4" y="0"/>
                  </a:cubicBezTo>
                  <a:cubicBezTo>
                    <a:pt x="14" y="0"/>
                    <a:pt x="23" y="1"/>
                    <a:pt x="33" y="4"/>
                  </a:cubicBezTo>
                  <a:cubicBezTo>
                    <a:pt x="34" y="4"/>
                    <a:pt x="34" y="4"/>
                    <a:pt x="34" y="5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69"/>
            <p:cNvSpPr>
              <a:spLocks/>
            </p:cNvSpPr>
            <p:nvPr/>
          </p:nvSpPr>
          <p:spPr bwMode="auto">
            <a:xfrm>
              <a:off x="3981450" y="2109788"/>
              <a:ext cx="73025" cy="71438"/>
            </a:xfrm>
            <a:custGeom>
              <a:avLst/>
              <a:gdLst>
                <a:gd name="T0" fmla="*/ 8 w 19"/>
                <a:gd name="T1" fmla="*/ 0 h 19"/>
                <a:gd name="T2" fmla="*/ 19 w 19"/>
                <a:gd name="T3" fmla="*/ 7 h 19"/>
                <a:gd name="T4" fmla="*/ 11 w 19"/>
                <a:gd name="T5" fmla="*/ 15 h 19"/>
                <a:gd name="T6" fmla="*/ 5 w 19"/>
                <a:gd name="T7" fmla="*/ 16 h 19"/>
                <a:gd name="T8" fmla="*/ 0 w 19"/>
                <a:gd name="T9" fmla="*/ 13 h 19"/>
                <a:gd name="T10" fmla="*/ 8 w 19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9">
                  <a:moveTo>
                    <a:pt x="8" y="0"/>
                  </a:moveTo>
                  <a:cubicBezTo>
                    <a:pt x="12" y="3"/>
                    <a:pt x="15" y="5"/>
                    <a:pt x="19" y="7"/>
                  </a:cubicBezTo>
                  <a:cubicBezTo>
                    <a:pt x="15" y="9"/>
                    <a:pt x="14" y="12"/>
                    <a:pt x="11" y="15"/>
                  </a:cubicBezTo>
                  <a:cubicBezTo>
                    <a:pt x="9" y="18"/>
                    <a:pt x="7" y="19"/>
                    <a:pt x="5" y="16"/>
                  </a:cubicBezTo>
                  <a:cubicBezTo>
                    <a:pt x="3" y="15"/>
                    <a:pt x="2" y="14"/>
                    <a:pt x="0" y="13"/>
                  </a:cubicBezTo>
                  <a:cubicBezTo>
                    <a:pt x="3" y="8"/>
                    <a:pt x="5" y="4"/>
                    <a:pt x="8" y="0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70"/>
            <p:cNvSpPr>
              <a:spLocks/>
            </p:cNvSpPr>
            <p:nvPr/>
          </p:nvSpPr>
          <p:spPr bwMode="auto">
            <a:xfrm>
              <a:off x="3735388" y="2098675"/>
              <a:ext cx="120650" cy="33338"/>
            </a:xfrm>
            <a:custGeom>
              <a:avLst/>
              <a:gdLst>
                <a:gd name="T0" fmla="*/ 3 w 32"/>
                <a:gd name="T1" fmla="*/ 0 h 9"/>
                <a:gd name="T2" fmla="*/ 30 w 32"/>
                <a:gd name="T3" fmla="*/ 4 h 9"/>
                <a:gd name="T4" fmla="*/ 30 w 32"/>
                <a:gd name="T5" fmla="*/ 9 h 9"/>
                <a:gd name="T6" fmla="*/ 1 w 32"/>
                <a:gd name="T7" fmla="*/ 5 h 9"/>
                <a:gd name="T8" fmla="*/ 0 w 32"/>
                <a:gd name="T9" fmla="*/ 4 h 9"/>
                <a:gd name="T10" fmla="*/ 3 w 32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9">
                  <a:moveTo>
                    <a:pt x="3" y="0"/>
                  </a:moveTo>
                  <a:cubicBezTo>
                    <a:pt x="12" y="1"/>
                    <a:pt x="21" y="2"/>
                    <a:pt x="30" y="4"/>
                  </a:cubicBezTo>
                  <a:cubicBezTo>
                    <a:pt x="30" y="5"/>
                    <a:pt x="32" y="7"/>
                    <a:pt x="30" y="9"/>
                  </a:cubicBezTo>
                  <a:cubicBezTo>
                    <a:pt x="21" y="7"/>
                    <a:pt x="11" y="6"/>
                    <a:pt x="1" y="5"/>
                  </a:cubicBezTo>
                  <a:cubicBezTo>
                    <a:pt x="1" y="5"/>
                    <a:pt x="0" y="5"/>
                    <a:pt x="0" y="4"/>
                  </a:cubicBezTo>
                  <a:cubicBezTo>
                    <a:pt x="0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71"/>
            <p:cNvSpPr>
              <a:spLocks/>
            </p:cNvSpPr>
            <p:nvPr/>
          </p:nvSpPr>
          <p:spPr bwMode="auto">
            <a:xfrm>
              <a:off x="3571875" y="2252663"/>
              <a:ext cx="41275" cy="11113"/>
            </a:xfrm>
            <a:custGeom>
              <a:avLst/>
              <a:gdLst>
                <a:gd name="T0" fmla="*/ 1 w 11"/>
                <a:gd name="T1" fmla="*/ 2 h 3"/>
                <a:gd name="T2" fmla="*/ 1 w 11"/>
                <a:gd name="T3" fmla="*/ 0 h 3"/>
                <a:gd name="T4" fmla="*/ 9 w 11"/>
                <a:gd name="T5" fmla="*/ 0 h 3"/>
                <a:gd name="T6" fmla="*/ 11 w 11"/>
                <a:gd name="T7" fmla="*/ 2 h 3"/>
                <a:gd name="T8" fmla="*/ 9 w 11"/>
                <a:gd name="T9" fmla="*/ 3 h 3"/>
                <a:gd name="T10" fmla="*/ 1 w 1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">
                  <a:moveTo>
                    <a:pt x="1" y="2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4" y="0"/>
                    <a:pt x="6" y="0"/>
                    <a:pt x="9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11" y="3"/>
                    <a:pt x="10" y="3"/>
                    <a:pt x="9" y="3"/>
                  </a:cubicBezTo>
                  <a:cubicBezTo>
                    <a:pt x="6" y="2"/>
                    <a:pt x="4" y="2"/>
                    <a:pt x="1" y="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72"/>
            <p:cNvSpPr>
              <a:spLocks/>
            </p:cNvSpPr>
            <p:nvPr/>
          </p:nvSpPr>
          <p:spPr bwMode="auto">
            <a:xfrm>
              <a:off x="3883025" y="1943100"/>
              <a:ext cx="7938" cy="38100"/>
            </a:xfrm>
            <a:custGeom>
              <a:avLst/>
              <a:gdLst>
                <a:gd name="T0" fmla="*/ 0 w 2"/>
                <a:gd name="T1" fmla="*/ 2 h 10"/>
                <a:gd name="T2" fmla="*/ 2 w 2"/>
                <a:gd name="T3" fmla="*/ 1 h 10"/>
                <a:gd name="T4" fmla="*/ 2 w 2"/>
                <a:gd name="T5" fmla="*/ 8 h 10"/>
                <a:gd name="T6" fmla="*/ 1 w 2"/>
                <a:gd name="T7" fmla="*/ 10 h 10"/>
                <a:gd name="T8" fmla="*/ 0 w 2"/>
                <a:gd name="T9" fmla="*/ 8 h 10"/>
                <a:gd name="T10" fmla="*/ 0 w 2"/>
                <a:gd name="T11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0">
                  <a:moveTo>
                    <a:pt x="0" y="2"/>
                  </a:moveTo>
                  <a:cubicBezTo>
                    <a:pt x="1" y="1"/>
                    <a:pt x="2" y="0"/>
                    <a:pt x="2" y="1"/>
                  </a:cubicBezTo>
                  <a:cubicBezTo>
                    <a:pt x="2" y="4"/>
                    <a:pt x="2" y="6"/>
                    <a:pt x="2" y="8"/>
                  </a:cubicBezTo>
                  <a:cubicBezTo>
                    <a:pt x="2" y="9"/>
                    <a:pt x="2" y="10"/>
                    <a:pt x="1" y="10"/>
                  </a:cubicBezTo>
                  <a:cubicBezTo>
                    <a:pt x="0" y="10"/>
                    <a:pt x="0" y="9"/>
                    <a:pt x="0" y="8"/>
                  </a:cubicBezTo>
                  <a:cubicBezTo>
                    <a:pt x="0" y="6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73"/>
            <p:cNvSpPr>
              <a:spLocks/>
            </p:cNvSpPr>
            <p:nvPr/>
          </p:nvSpPr>
          <p:spPr bwMode="auto">
            <a:xfrm>
              <a:off x="3932238" y="1947863"/>
              <a:ext cx="15875" cy="36513"/>
            </a:xfrm>
            <a:custGeom>
              <a:avLst/>
              <a:gdLst>
                <a:gd name="T0" fmla="*/ 3 w 4"/>
                <a:gd name="T1" fmla="*/ 0 h 10"/>
                <a:gd name="T2" fmla="*/ 4 w 4"/>
                <a:gd name="T3" fmla="*/ 0 h 10"/>
                <a:gd name="T4" fmla="*/ 3 w 4"/>
                <a:gd name="T5" fmla="*/ 9 h 10"/>
                <a:gd name="T6" fmla="*/ 1 w 4"/>
                <a:gd name="T7" fmla="*/ 10 h 10"/>
                <a:gd name="T8" fmla="*/ 1 w 4"/>
                <a:gd name="T9" fmla="*/ 8 h 10"/>
                <a:gd name="T10" fmla="*/ 3 w 4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0">
                  <a:moveTo>
                    <a:pt x="3" y="0"/>
                  </a:moveTo>
                  <a:cubicBezTo>
                    <a:pt x="3" y="0"/>
                    <a:pt x="4" y="0"/>
                    <a:pt x="4" y="0"/>
                  </a:cubicBezTo>
                  <a:cubicBezTo>
                    <a:pt x="4" y="3"/>
                    <a:pt x="3" y="6"/>
                    <a:pt x="3" y="9"/>
                  </a:cubicBezTo>
                  <a:cubicBezTo>
                    <a:pt x="3" y="9"/>
                    <a:pt x="2" y="10"/>
                    <a:pt x="1" y="10"/>
                  </a:cubicBezTo>
                  <a:cubicBezTo>
                    <a:pt x="0" y="10"/>
                    <a:pt x="1" y="9"/>
                    <a:pt x="1" y="8"/>
                  </a:cubicBezTo>
                  <a:cubicBezTo>
                    <a:pt x="1" y="5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74"/>
            <p:cNvSpPr>
              <a:spLocks/>
            </p:cNvSpPr>
            <p:nvPr/>
          </p:nvSpPr>
          <p:spPr bwMode="auto">
            <a:xfrm>
              <a:off x="4035425" y="1962150"/>
              <a:ext cx="22225" cy="38100"/>
            </a:xfrm>
            <a:custGeom>
              <a:avLst/>
              <a:gdLst>
                <a:gd name="T0" fmla="*/ 4 w 6"/>
                <a:gd name="T1" fmla="*/ 1 h 10"/>
                <a:gd name="T2" fmla="*/ 6 w 6"/>
                <a:gd name="T3" fmla="*/ 1 h 10"/>
                <a:gd name="T4" fmla="*/ 0 w 6"/>
                <a:gd name="T5" fmla="*/ 10 h 10"/>
                <a:gd name="T6" fmla="*/ 4 w 6"/>
                <a:gd name="T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0">
                  <a:moveTo>
                    <a:pt x="4" y="1"/>
                  </a:moveTo>
                  <a:cubicBezTo>
                    <a:pt x="5" y="0"/>
                    <a:pt x="5" y="0"/>
                    <a:pt x="6" y="1"/>
                  </a:cubicBezTo>
                  <a:cubicBezTo>
                    <a:pt x="4" y="4"/>
                    <a:pt x="3" y="8"/>
                    <a:pt x="0" y="10"/>
                  </a:cubicBezTo>
                  <a:cubicBezTo>
                    <a:pt x="0" y="7"/>
                    <a:pt x="3" y="4"/>
                    <a:pt x="4" y="1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75"/>
            <p:cNvSpPr>
              <a:spLocks/>
            </p:cNvSpPr>
            <p:nvPr/>
          </p:nvSpPr>
          <p:spPr bwMode="auto">
            <a:xfrm>
              <a:off x="3986213" y="1951038"/>
              <a:ext cx="19050" cy="41275"/>
            </a:xfrm>
            <a:custGeom>
              <a:avLst/>
              <a:gdLst>
                <a:gd name="T0" fmla="*/ 3 w 5"/>
                <a:gd name="T1" fmla="*/ 1 h 11"/>
                <a:gd name="T2" fmla="*/ 5 w 5"/>
                <a:gd name="T3" fmla="*/ 1 h 11"/>
                <a:gd name="T4" fmla="*/ 0 w 5"/>
                <a:gd name="T5" fmla="*/ 11 h 11"/>
                <a:gd name="T6" fmla="*/ 3 w 5"/>
                <a:gd name="T7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1">
                  <a:moveTo>
                    <a:pt x="3" y="1"/>
                  </a:moveTo>
                  <a:cubicBezTo>
                    <a:pt x="4" y="0"/>
                    <a:pt x="5" y="0"/>
                    <a:pt x="5" y="1"/>
                  </a:cubicBezTo>
                  <a:cubicBezTo>
                    <a:pt x="4" y="4"/>
                    <a:pt x="3" y="8"/>
                    <a:pt x="0" y="11"/>
                  </a:cubicBezTo>
                  <a:cubicBezTo>
                    <a:pt x="0" y="7"/>
                    <a:pt x="3" y="4"/>
                    <a:pt x="3" y="1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76"/>
            <p:cNvSpPr>
              <a:spLocks/>
            </p:cNvSpPr>
            <p:nvPr/>
          </p:nvSpPr>
          <p:spPr bwMode="auto">
            <a:xfrm>
              <a:off x="3587750" y="2192338"/>
              <a:ext cx="33338" cy="19050"/>
            </a:xfrm>
            <a:custGeom>
              <a:avLst/>
              <a:gdLst>
                <a:gd name="T0" fmla="*/ 0 w 9"/>
                <a:gd name="T1" fmla="*/ 2 h 5"/>
                <a:gd name="T2" fmla="*/ 0 w 9"/>
                <a:gd name="T3" fmla="*/ 0 h 5"/>
                <a:gd name="T4" fmla="*/ 7 w 9"/>
                <a:gd name="T5" fmla="*/ 2 h 5"/>
                <a:gd name="T6" fmla="*/ 9 w 9"/>
                <a:gd name="T7" fmla="*/ 4 h 5"/>
                <a:gd name="T8" fmla="*/ 6 w 9"/>
                <a:gd name="T9" fmla="*/ 4 h 5"/>
                <a:gd name="T10" fmla="*/ 0 w 9"/>
                <a:gd name="T11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5">
                  <a:moveTo>
                    <a:pt x="0" y="2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2" y="1"/>
                    <a:pt x="5" y="2"/>
                    <a:pt x="7" y="2"/>
                  </a:cubicBezTo>
                  <a:cubicBezTo>
                    <a:pt x="8" y="3"/>
                    <a:pt x="9" y="3"/>
                    <a:pt x="9" y="4"/>
                  </a:cubicBezTo>
                  <a:cubicBezTo>
                    <a:pt x="8" y="5"/>
                    <a:pt x="7" y="4"/>
                    <a:pt x="6" y="4"/>
                  </a:cubicBezTo>
                  <a:cubicBezTo>
                    <a:pt x="4" y="4"/>
                    <a:pt x="2" y="3"/>
                    <a:pt x="0" y="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77"/>
            <p:cNvSpPr>
              <a:spLocks/>
            </p:cNvSpPr>
            <p:nvPr/>
          </p:nvSpPr>
          <p:spPr bwMode="auto">
            <a:xfrm>
              <a:off x="3609975" y="2132013"/>
              <a:ext cx="33338" cy="19050"/>
            </a:xfrm>
            <a:custGeom>
              <a:avLst/>
              <a:gdLst>
                <a:gd name="T0" fmla="*/ 0 w 9"/>
                <a:gd name="T1" fmla="*/ 2 h 5"/>
                <a:gd name="T2" fmla="*/ 1 w 9"/>
                <a:gd name="T3" fmla="*/ 0 h 5"/>
                <a:gd name="T4" fmla="*/ 9 w 9"/>
                <a:gd name="T5" fmla="*/ 5 h 5"/>
                <a:gd name="T6" fmla="*/ 0 w 9"/>
                <a:gd name="T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5">
                  <a:moveTo>
                    <a:pt x="0" y="2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3" y="2"/>
                    <a:pt x="7" y="2"/>
                    <a:pt x="9" y="5"/>
                  </a:cubicBezTo>
                  <a:cubicBezTo>
                    <a:pt x="5" y="5"/>
                    <a:pt x="3" y="3"/>
                    <a:pt x="0" y="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78"/>
            <p:cNvSpPr>
              <a:spLocks/>
            </p:cNvSpPr>
            <p:nvPr/>
          </p:nvSpPr>
          <p:spPr bwMode="auto">
            <a:xfrm>
              <a:off x="3643313" y="2074863"/>
              <a:ext cx="31750" cy="26988"/>
            </a:xfrm>
            <a:custGeom>
              <a:avLst/>
              <a:gdLst>
                <a:gd name="T0" fmla="*/ 0 w 8"/>
                <a:gd name="T1" fmla="*/ 2 h 7"/>
                <a:gd name="T2" fmla="*/ 2 w 8"/>
                <a:gd name="T3" fmla="*/ 0 h 7"/>
                <a:gd name="T4" fmla="*/ 8 w 8"/>
                <a:gd name="T5" fmla="*/ 7 h 7"/>
                <a:gd name="T6" fmla="*/ 0 w 8"/>
                <a:gd name="T7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">
                  <a:moveTo>
                    <a:pt x="0" y="2"/>
                  </a:moveTo>
                  <a:cubicBezTo>
                    <a:pt x="0" y="1"/>
                    <a:pt x="1" y="1"/>
                    <a:pt x="2" y="0"/>
                  </a:cubicBezTo>
                  <a:cubicBezTo>
                    <a:pt x="3" y="3"/>
                    <a:pt x="7" y="3"/>
                    <a:pt x="8" y="7"/>
                  </a:cubicBezTo>
                  <a:cubicBezTo>
                    <a:pt x="5" y="6"/>
                    <a:pt x="3" y="4"/>
                    <a:pt x="0" y="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79"/>
            <p:cNvSpPr>
              <a:spLocks/>
            </p:cNvSpPr>
            <p:nvPr/>
          </p:nvSpPr>
          <p:spPr bwMode="auto">
            <a:xfrm>
              <a:off x="3773488" y="1973263"/>
              <a:ext cx="26988" cy="30163"/>
            </a:xfrm>
            <a:custGeom>
              <a:avLst/>
              <a:gdLst>
                <a:gd name="T0" fmla="*/ 0 w 7"/>
                <a:gd name="T1" fmla="*/ 1 h 8"/>
                <a:gd name="T2" fmla="*/ 3 w 7"/>
                <a:gd name="T3" fmla="*/ 0 h 8"/>
                <a:gd name="T4" fmla="*/ 5 w 7"/>
                <a:gd name="T5" fmla="*/ 4 h 8"/>
                <a:gd name="T6" fmla="*/ 5 w 7"/>
                <a:gd name="T7" fmla="*/ 7 h 8"/>
                <a:gd name="T8" fmla="*/ 3 w 7"/>
                <a:gd name="T9" fmla="*/ 5 h 8"/>
                <a:gd name="T10" fmla="*/ 0 w 7"/>
                <a:gd name="T11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8">
                  <a:moveTo>
                    <a:pt x="0" y="1"/>
                  </a:moveTo>
                  <a:cubicBezTo>
                    <a:pt x="1" y="0"/>
                    <a:pt x="1" y="0"/>
                    <a:pt x="3" y="0"/>
                  </a:cubicBezTo>
                  <a:cubicBezTo>
                    <a:pt x="3" y="1"/>
                    <a:pt x="4" y="3"/>
                    <a:pt x="5" y="4"/>
                  </a:cubicBezTo>
                  <a:cubicBezTo>
                    <a:pt x="5" y="5"/>
                    <a:pt x="7" y="6"/>
                    <a:pt x="5" y="7"/>
                  </a:cubicBezTo>
                  <a:cubicBezTo>
                    <a:pt x="4" y="8"/>
                    <a:pt x="4" y="6"/>
                    <a:pt x="3" y="5"/>
                  </a:cubicBezTo>
                  <a:cubicBezTo>
                    <a:pt x="2" y="4"/>
                    <a:pt x="2" y="2"/>
                    <a:pt x="0" y="1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80"/>
            <p:cNvSpPr>
              <a:spLocks/>
            </p:cNvSpPr>
            <p:nvPr/>
          </p:nvSpPr>
          <p:spPr bwMode="auto">
            <a:xfrm>
              <a:off x="3830638" y="1954213"/>
              <a:ext cx="11113" cy="30163"/>
            </a:xfrm>
            <a:custGeom>
              <a:avLst/>
              <a:gdLst>
                <a:gd name="T0" fmla="*/ 0 w 3"/>
                <a:gd name="T1" fmla="*/ 1 h 8"/>
                <a:gd name="T2" fmla="*/ 3 w 3"/>
                <a:gd name="T3" fmla="*/ 0 h 8"/>
                <a:gd name="T4" fmla="*/ 3 w 3"/>
                <a:gd name="T5" fmla="*/ 8 h 8"/>
                <a:gd name="T6" fmla="*/ 0 w 3"/>
                <a:gd name="T7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8">
                  <a:moveTo>
                    <a:pt x="0" y="1"/>
                  </a:moveTo>
                  <a:cubicBezTo>
                    <a:pt x="1" y="0"/>
                    <a:pt x="2" y="0"/>
                    <a:pt x="3" y="0"/>
                  </a:cubicBezTo>
                  <a:cubicBezTo>
                    <a:pt x="3" y="3"/>
                    <a:pt x="3" y="5"/>
                    <a:pt x="3" y="8"/>
                  </a:cubicBezTo>
                  <a:cubicBezTo>
                    <a:pt x="1" y="6"/>
                    <a:pt x="1" y="3"/>
                    <a:pt x="0" y="1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81"/>
            <p:cNvSpPr>
              <a:spLocks/>
            </p:cNvSpPr>
            <p:nvPr/>
          </p:nvSpPr>
          <p:spPr bwMode="auto">
            <a:xfrm>
              <a:off x="3724275" y="2000250"/>
              <a:ext cx="25400" cy="25400"/>
            </a:xfrm>
            <a:custGeom>
              <a:avLst/>
              <a:gdLst>
                <a:gd name="T0" fmla="*/ 0 w 7"/>
                <a:gd name="T1" fmla="*/ 1 h 7"/>
                <a:gd name="T2" fmla="*/ 2 w 7"/>
                <a:gd name="T3" fmla="*/ 0 h 7"/>
                <a:gd name="T4" fmla="*/ 7 w 7"/>
                <a:gd name="T5" fmla="*/ 7 h 7"/>
                <a:gd name="T6" fmla="*/ 0 w 7"/>
                <a:gd name="T7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7">
                  <a:moveTo>
                    <a:pt x="0" y="1"/>
                  </a:moveTo>
                  <a:cubicBezTo>
                    <a:pt x="1" y="1"/>
                    <a:pt x="1" y="0"/>
                    <a:pt x="2" y="0"/>
                  </a:cubicBezTo>
                  <a:cubicBezTo>
                    <a:pt x="3" y="2"/>
                    <a:pt x="6" y="4"/>
                    <a:pt x="7" y="7"/>
                  </a:cubicBezTo>
                  <a:cubicBezTo>
                    <a:pt x="3" y="6"/>
                    <a:pt x="3" y="3"/>
                    <a:pt x="0" y="1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82"/>
            <p:cNvSpPr>
              <a:spLocks/>
            </p:cNvSpPr>
            <p:nvPr/>
          </p:nvSpPr>
          <p:spPr bwMode="auto">
            <a:xfrm>
              <a:off x="3716338" y="2128838"/>
              <a:ext cx="7938" cy="22225"/>
            </a:xfrm>
            <a:custGeom>
              <a:avLst/>
              <a:gdLst>
                <a:gd name="T0" fmla="*/ 2 w 2"/>
                <a:gd name="T1" fmla="*/ 0 h 6"/>
                <a:gd name="T2" fmla="*/ 1 w 2"/>
                <a:gd name="T3" fmla="*/ 6 h 6"/>
                <a:gd name="T4" fmla="*/ 1 w 2"/>
                <a:gd name="T5" fmla="*/ 2 h 6"/>
                <a:gd name="T6" fmla="*/ 2 w 2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6">
                  <a:moveTo>
                    <a:pt x="2" y="0"/>
                  </a:moveTo>
                  <a:cubicBezTo>
                    <a:pt x="2" y="2"/>
                    <a:pt x="2" y="4"/>
                    <a:pt x="1" y="6"/>
                  </a:cubicBezTo>
                  <a:cubicBezTo>
                    <a:pt x="0" y="5"/>
                    <a:pt x="1" y="3"/>
                    <a:pt x="1" y="2"/>
                  </a:cubicBezTo>
                  <a:cubicBezTo>
                    <a:pt x="1" y="1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83"/>
            <p:cNvSpPr>
              <a:spLocks/>
            </p:cNvSpPr>
            <p:nvPr/>
          </p:nvSpPr>
          <p:spPr bwMode="auto">
            <a:xfrm>
              <a:off x="3530600" y="1844675"/>
              <a:ext cx="33338" cy="11113"/>
            </a:xfrm>
            <a:custGeom>
              <a:avLst/>
              <a:gdLst>
                <a:gd name="T0" fmla="*/ 9 w 9"/>
                <a:gd name="T1" fmla="*/ 2 h 3"/>
                <a:gd name="T2" fmla="*/ 0 w 9"/>
                <a:gd name="T3" fmla="*/ 2 h 3"/>
                <a:gd name="T4" fmla="*/ 9 w 9"/>
                <a:gd name="T5" fmla="*/ 0 h 3"/>
                <a:gd name="T6" fmla="*/ 9 w 9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3">
                  <a:moveTo>
                    <a:pt x="9" y="2"/>
                  </a:moveTo>
                  <a:cubicBezTo>
                    <a:pt x="6" y="1"/>
                    <a:pt x="4" y="3"/>
                    <a:pt x="0" y="2"/>
                  </a:cubicBezTo>
                  <a:cubicBezTo>
                    <a:pt x="3" y="0"/>
                    <a:pt x="6" y="0"/>
                    <a:pt x="9" y="0"/>
                  </a:cubicBezTo>
                  <a:cubicBezTo>
                    <a:pt x="9" y="0"/>
                    <a:pt x="9" y="1"/>
                    <a:pt x="9" y="2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84"/>
            <p:cNvSpPr>
              <a:spLocks/>
            </p:cNvSpPr>
            <p:nvPr/>
          </p:nvSpPr>
          <p:spPr bwMode="auto">
            <a:xfrm>
              <a:off x="3500438" y="1693863"/>
              <a:ext cx="30163" cy="11113"/>
            </a:xfrm>
            <a:custGeom>
              <a:avLst/>
              <a:gdLst>
                <a:gd name="T0" fmla="*/ 8 w 8"/>
                <a:gd name="T1" fmla="*/ 1 h 3"/>
                <a:gd name="T2" fmla="*/ 2 w 8"/>
                <a:gd name="T3" fmla="*/ 3 h 3"/>
                <a:gd name="T4" fmla="*/ 0 w 8"/>
                <a:gd name="T5" fmla="*/ 2 h 3"/>
                <a:gd name="T6" fmla="*/ 2 w 8"/>
                <a:gd name="T7" fmla="*/ 1 h 3"/>
                <a:gd name="T8" fmla="*/ 8 w 8"/>
                <a:gd name="T9" fmla="*/ 0 h 3"/>
                <a:gd name="T10" fmla="*/ 8 w 8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3">
                  <a:moveTo>
                    <a:pt x="8" y="1"/>
                  </a:moveTo>
                  <a:cubicBezTo>
                    <a:pt x="6" y="2"/>
                    <a:pt x="4" y="2"/>
                    <a:pt x="2" y="3"/>
                  </a:cubicBez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1" y="1"/>
                    <a:pt x="2" y="1"/>
                  </a:cubicBezTo>
                  <a:cubicBezTo>
                    <a:pt x="4" y="0"/>
                    <a:pt x="6" y="0"/>
                    <a:pt x="8" y="0"/>
                  </a:cubicBezTo>
                  <a:cubicBezTo>
                    <a:pt x="8" y="0"/>
                    <a:pt x="8" y="1"/>
                    <a:pt x="8" y="1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85"/>
            <p:cNvSpPr>
              <a:spLocks/>
            </p:cNvSpPr>
            <p:nvPr/>
          </p:nvSpPr>
          <p:spPr bwMode="auto">
            <a:xfrm>
              <a:off x="3514725" y="1765300"/>
              <a:ext cx="34925" cy="15875"/>
            </a:xfrm>
            <a:custGeom>
              <a:avLst/>
              <a:gdLst>
                <a:gd name="T0" fmla="*/ 9 w 9"/>
                <a:gd name="T1" fmla="*/ 1 h 4"/>
                <a:gd name="T2" fmla="*/ 0 w 9"/>
                <a:gd name="T3" fmla="*/ 4 h 4"/>
                <a:gd name="T4" fmla="*/ 8 w 9"/>
                <a:gd name="T5" fmla="*/ 0 h 4"/>
                <a:gd name="T6" fmla="*/ 9 w 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4">
                  <a:moveTo>
                    <a:pt x="9" y="1"/>
                  </a:moveTo>
                  <a:cubicBezTo>
                    <a:pt x="6" y="4"/>
                    <a:pt x="4" y="4"/>
                    <a:pt x="0" y="4"/>
                  </a:cubicBezTo>
                  <a:cubicBezTo>
                    <a:pt x="3" y="1"/>
                    <a:pt x="6" y="2"/>
                    <a:pt x="8" y="0"/>
                  </a:cubicBezTo>
                  <a:cubicBezTo>
                    <a:pt x="8" y="1"/>
                    <a:pt x="8" y="1"/>
                    <a:pt x="9" y="1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86"/>
            <p:cNvSpPr>
              <a:spLocks/>
            </p:cNvSpPr>
            <p:nvPr/>
          </p:nvSpPr>
          <p:spPr bwMode="auto">
            <a:xfrm>
              <a:off x="3465513" y="1543050"/>
              <a:ext cx="30163" cy="14288"/>
            </a:xfrm>
            <a:custGeom>
              <a:avLst/>
              <a:gdLst>
                <a:gd name="T0" fmla="*/ 8 w 8"/>
                <a:gd name="T1" fmla="*/ 0 h 4"/>
                <a:gd name="T2" fmla="*/ 0 w 8"/>
                <a:gd name="T3" fmla="*/ 3 h 4"/>
                <a:gd name="T4" fmla="*/ 8 w 8"/>
                <a:gd name="T5" fmla="*/ 0 h 4"/>
                <a:gd name="T6" fmla="*/ 8 w 8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4">
                  <a:moveTo>
                    <a:pt x="8" y="0"/>
                  </a:moveTo>
                  <a:cubicBezTo>
                    <a:pt x="6" y="4"/>
                    <a:pt x="3" y="2"/>
                    <a:pt x="0" y="3"/>
                  </a:cubicBezTo>
                  <a:cubicBezTo>
                    <a:pt x="2" y="0"/>
                    <a:pt x="5" y="1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87"/>
            <p:cNvSpPr>
              <a:spLocks/>
            </p:cNvSpPr>
            <p:nvPr/>
          </p:nvSpPr>
          <p:spPr bwMode="auto">
            <a:xfrm>
              <a:off x="3648075" y="1893888"/>
              <a:ext cx="33338" cy="30163"/>
            </a:xfrm>
            <a:custGeom>
              <a:avLst/>
              <a:gdLst>
                <a:gd name="T0" fmla="*/ 1 w 9"/>
                <a:gd name="T1" fmla="*/ 7 h 8"/>
                <a:gd name="T2" fmla="*/ 1 w 9"/>
                <a:gd name="T3" fmla="*/ 5 h 8"/>
                <a:gd name="T4" fmla="*/ 3 w 9"/>
                <a:gd name="T5" fmla="*/ 0 h 8"/>
                <a:gd name="T6" fmla="*/ 9 w 9"/>
                <a:gd name="T7" fmla="*/ 7 h 8"/>
                <a:gd name="T8" fmla="*/ 9 w 9"/>
                <a:gd name="T9" fmla="*/ 8 h 8"/>
                <a:gd name="T10" fmla="*/ 1 w 9"/>
                <a:gd name="T11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1" y="7"/>
                  </a:moveTo>
                  <a:cubicBezTo>
                    <a:pt x="1" y="7"/>
                    <a:pt x="1" y="6"/>
                    <a:pt x="1" y="5"/>
                  </a:cubicBezTo>
                  <a:cubicBezTo>
                    <a:pt x="2" y="3"/>
                    <a:pt x="0" y="0"/>
                    <a:pt x="3" y="0"/>
                  </a:cubicBezTo>
                  <a:cubicBezTo>
                    <a:pt x="7" y="0"/>
                    <a:pt x="9" y="3"/>
                    <a:pt x="9" y="7"/>
                  </a:cubicBezTo>
                  <a:cubicBezTo>
                    <a:pt x="9" y="7"/>
                    <a:pt x="9" y="8"/>
                    <a:pt x="9" y="8"/>
                  </a:cubicBezTo>
                  <a:cubicBezTo>
                    <a:pt x="6" y="8"/>
                    <a:pt x="3" y="8"/>
                    <a:pt x="1" y="7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88"/>
            <p:cNvSpPr>
              <a:spLocks/>
            </p:cNvSpPr>
            <p:nvPr/>
          </p:nvSpPr>
          <p:spPr bwMode="auto">
            <a:xfrm>
              <a:off x="3552825" y="1916113"/>
              <a:ext cx="26988" cy="15875"/>
            </a:xfrm>
            <a:custGeom>
              <a:avLst/>
              <a:gdLst>
                <a:gd name="T0" fmla="*/ 7 w 7"/>
                <a:gd name="T1" fmla="*/ 0 h 4"/>
                <a:gd name="T2" fmla="*/ 7 w 7"/>
                <a:gd name="T3" fmla="*/ 2 h 4"/>
                <a:gd name="T4" fmla="*/ 2 w 7"/>
                <a:gd name="T5" fmla="*/ 3 h 4"/>
                <a:gd name="T6" fmla="*/ 0 w 7"/>
                <a:gd name="T7" fmla="*/ 3 h 4"/>
                <a:gd name="T8" fmla="*/ 1 w 7"/>
                <a:gd name="T9" fmla="*/ 2 h 4"/>
                <a:gd name="T10" fmla="*/ 7 w 7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cubicBezTo>
                    <a:pt x="7" y="1"/>
                    <a:pt x="7" y="2"/>
                    <a:pt x="7" y="2"/>
                  </a:cubicBezTo>
                  <a:cubicBezTo>
                    <a:pt x="5" y="3"/>
                    <a:pt x="4" y="3"/>
                    <a:pt x="2" y="3"/>
                  </a:cubicBezTo>
                  <a:cubicBezTo>
                    <a:pt x="1" y="3"/>
                    <a:pt x="0" y="4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3" y="1"/>
                    <a:pt x="5" y="1"/>
                    <a:pt x="7" y="0"/>
                  </a:cubicBezTo>
                  <a:close/>
                </a:path>
              </a:pathLst>
            </a:custGeom>
            <a:solidFill>
              <a:srgbClr val="1FFBFD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22" name="Grupo 121"/>
          <p:cNvGrpSpPr/>
          <p:nvPr/>
        </p:nvGrpSpPr>
        <p:grpSpPr>
          <a:xfrm>
            <a:off x="9914904" y="1987348"/>
            <a:ext cx="310524" cy="500685"/>
            <a:chOff x="3203575" y="1433513"/>
            <a:chExt cx="896938" cy="1446212"/>
          </a:xfrm>
          <a:solidFill>
            <a:srgbClr val="125AC4"/>
          </a:solidFill>
        </p:grpSpPr>
        <p:sp>
          <p:nvSpPr>
            <p:cNvPr id="123" name="Freeform 5"/>
            <p:cNvSpPr>
              <a:spLocks/>
            </p:cNvSpPr>
            <p:nvPr/>
          </p:nvSpPr>
          <p:spPr bwMode="auto">
            <a:xfrm>
              <a:off x="3937000" y="2147888"/>
              <a:ext cx="109538" cy="63500"/>
            </a:xfrm>
            <a:custGeom>
              <a:avLst/>
              <a:gdLst>
                <a:gd name="T0" fmla="*/ 5 w 29"/>
                <a:gd name="T1" fmla="*/ 0 h 17"/>
                <a:gd name="T2" fmla="*/ 28 w 29"/>
                <a:gd name="T3" fmla="*/ 12 h 17"/>
                <a:gd name="T4" fmla="*/ 27 w 29"/>
                <a:gd name="T5" fmla="*/ 17 h 17"/>
                <a:gd name="T6" fmla="*/ 1 w 29"/>
                <a:gd name="T7" fmla="*/ 3 h 17"/>
                <a:gd name="T8" fmla="*/ 0 w 29"/>
                <a:gd name="T9" fmla="*/ 2 h 17"/>
                <a:gd name="T10" fmla="*/ 5 w 29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17">
                  <a:moveTo>
                    <a:pt x="5" y="0"/>
                  </a:moveTo>
                  <a:cubicBezTo>
                    <a:pt x="13" y="3"/>
                    <a:pt x="21" y="8"/>
                    <a:pt x="28" y="12"/>
                  </a:cubicBezTo>
                  <a:cubicBezTo>
                    <a:pt x="28" y="14"/>
                    <a:pt x="29" y="16"/>
                    <a:pt x="27" y="17"/>
                  </a:cubicBezTo>
                  <a:cubicBezTo>
                    <a:pt x="19" y="12"/>
                    <a:pt x="10" y="7"/>
                    <a:pt x="1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1" y="1"/>
                    <a:pt x="3" y="0"/>
                    <a:pt x="5" y="0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6"/>
            <p:cNvSpPr>
              <a:spLocks/>
            </p:cNvSpPr>
            <p:nvPr/>
          </p:nvSpPr>
          <p:spPr bwMode="auto">
            <a:xfrm>
              <a:off x="3340100" y="2200275"/>
              <a:ext cx="584200" cy="574675"/>
            </a:xfrm>
            <a:custGeom>
              <a:avLst/>
              <a:gdLst>
                <a:gd name="T0" fmla="*/ 35 w 154"/>
                <a:gd name="T1" fmla="*/ 152 h 152"/>
                <a:gd name="T2" fmla="*/ 26 w 154"/>
                <a:gd name="T3" fmla="*/ 114 h 152"/>
                <a:gd name="T4" fmla="*/ 23 w 154"/>
                <a:gd name="T5" fmla="*/ 101 h 152"/>
                <a:gd name="T6" fmla="*/ 20 w 154"/>
                <a:gd name="T7" fmla="*/ 96 h 152"/>
                <a:gd name="T8" fmla="*/ 1 w 154"/>
                <a:gd name="T9" fmla="*/ 9 h 152"/>
                <a:gd name="T10" fmla="*/ 0 w 154"/>
                <a:gd name="T11" fmla="*/ 3 h 152"/>
                <a:gd name="T12" fmla="*/ 4 w 154"/>
                <a:gd name="T13" fmla="*/ 3 h 152"/>
                <a:gd name="T14" fmla="*/ 25 w 154"/>
                <a:gd name="T15" fmla="*/ 14 h 152"/>
                <a:gd name="T16" fmla="*/ 37 w 154"/>
                <a:gd name="T17" fmla="*/ 18 h 152"/>
                <a:gd name="T18" fmla="*/ 45 w 154"/>
                <a:gd name="T19" fmla="*/ 23 h 152"/>
                <a:gd name="T20" fmla="*/ 48 w 154"/>
                <a:gd name="T21" fmla="*/ 20 h 152"/>
                <a:gd name="T22" fmla="*/ 74 w 154"/>
                <a:gd name="T23" fmla="*/ 23 h 152"/>
                <a:gd name="T24" fmla="*/ 109 w 154"/>
                <a:gd name="T25" fmla="*/ 23 h 152"/>
                <a:gd name="T26" fmla="*/ 149 w 154"/>
                <a:gd name="T27" fmla="*/ 17 h 152"/>
                <a:gd name="T28" fmla="*/ 152 w 154"/>
                <a:gd name="T29" fmla="*/ 17 h 152"/>
                <a:gd name="T30" fmla="*/ 153 w 154"/>
                <a:gd name="T31" fmla="*/ 28 h 152"/>
                <a:gd name="T32" fmla="*/ 151 w 154"/>
                <a:gd name="T33" fmla="*/ 48 h 152"/>
                <a:gd name="T34" fmla="*/ 147 w 154"/>
                <a:gd name="T35" fmla="*/ 70 h 152"/>
                <a:gd name="T36" fmla="*/ 146 w 154"/>
                <a:gd name="T37" fmla="*/ 77 h 152"/>
                <a:gd name="T38" fmla="*/ 146 w 154"/>
                <a:gd name="T39" fmla="*/ 78 h 152"/>
                <a:gd name="T40" fmla="*/ 133 w 154"/>
                <a:gd name="T41" fmla="*/ 108 h 152"/>
                <a:gd name="T42" fmla="*/ 85 w 154"/>
                <a:gd name="T43" fmla="*/ 143 h 152"/>
                <a:gd name="T44" fmla="*/ 62 w 154"/>
                <a:gd name="T45" fmla="*/ 148 h 152"/>
                <a:gd name="T46" fmla="*/ 46 w 154"/>
                <a:gd name="T47" fmla="*/ 151 h 152"/>
                <a:gd name="T48" fmla="*/ 35 w 154"/>
                <a:gd name="T49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4" h="152">
                  <a:moveTo>
                    <a:pt x="35" y="152"/>
                  </a:moveTo>
                  <a:cubicBezTo>
                    <a:pt x="32" y="140"/>
                    <a:pt x="29" y="127"/>
                    <a:pt x="26" y="114"/>
                  </a:cubicBezTo>
                  <a:cubicBezTo>
                    <a:pt x="25" y="110"/>
                    <a:pt x="24" y="105"/>
                    <a:pt x="23" y="101"/>
                  </a:cubicBezTo>
                  <a:cubicBezTo>
                    <a:pt x="21" y="100"/>
                    <a:pt x="21" y="98"/>
                    <a:pt x="20" y="96"/>
                  </a:cubicBezTo>
                  <a:cubicBezTo>
                    <a:pt x="14" y="67"/>
                    <a:pt x="7" y="38"/>
                    <a:pt x="1" y="9"/>
                  </a:cubicBezTo>
                  <a:cubicBezTo>
                    <a:pt x="0" y="7"/>
                    <a:pt x="0" y="5"/>
                    <a:pt x="0" y="3"/>
                  </a:cubicBezTo>
                  <a:cubicBezTo>
                    <a:pt x="1" y="0"/>
                    <a:pt x="3" y="2"/>
                    <a:pt x="4" y="3"/>
                  </a:cubicBezTo>
                  <a:cubicBezTo>
                    <a:pt x="11" y="8"/>
                    <a:pt x="18" y="11"/>
                    <a:pt x="25" y="14"/>
                  </a:cubicBezTo>
                  <a:cubicBezTo>
                    <a:pt x="29" y="16"/>
                    <a:pt x="33" y="17"/>
                    <a:pt x="37" y="18"/>
                  </a:cubicBezTo>
                  <a:cubicBezTo>
                    <a:pt x="41" y="19"/>
                    <a:pt x="43" y="21"/>
                    <a:pt x="45" y="23"/>
                  </a:cubicBezTo>
                  <a:cubicBezTo>
                    <a:pt x="44" y="20"/>
                    <a:pt x="45" y="20"/>
                    <a:pt x="48" y="20"/>
                  </a:cubicBezTo>
                  <a:cubicBezTo>
                    <a:pt x="57" y="21"/>
                    <a:pt x="65" y="23"/>
                    <a:pt x="74" y="23"/>
                  </a:cubicBezTo>
                  <a:cubicBezTo>
                    <a:pt x="86" y="24"/>
                    <a:pt x="97" y="24"/>
                    <a:pt x="109" y="23"/>
                  </a:cubicBezTo>
                  <a:cubicBezTo>
                    <a:pt x="123" y="22"/>
                    <a:pt x="136" y="21"/>
                    <a:pt x="149" y="17"/>
                  </a:cubicBezTo>
                  <a:cubicBezTo>
                    <a:pt x="150" y="17"/>
                    <a:pt x="151" y="17"/>
                    <a:pt x="152" y="17"/>
                  </a:cubicBezTo>
                  <a:cubicBezTo>
                    <a:pt x="154" y="21"/>
                    <a:pt x="153" y="25"/>
                    <a:pt x="153" y="28"/>
                  </a:cubicBezTo>
                  <a:cubicBezTo>
                    <a:pt x="152" y="35"/>
                    <a:pt x="152" y="42"/>
                    <a:pt x="151" y="48"/>
                  </a:cubicBezTo>
                  <a:cubicBezTo>
                    <a:pt x="150" y="56"/>
                    <a:pt x="148" y="63"/>
                    <a:pt x="147" y="70"/>
                  </a:cubicBezTo>
                  <a:cubicBezTo>
                    <a:pt x="146" y="72"/>
                    <a:pt x="146" y="74"/>
                    <a:pt x="146" y="77"/>
                  </a:cubicBezTo>
                  <a:cubicBezTo>
                    <a:pt x="146" y="77"/>
                    <a:pt x="146" y="77"/>
                    <a:pt x="146" y="78"/>
                  </a:cubicBezTo>
                  <a:cubicBezTo>
                    <a:pt x="140" y="87"/>
                    <a:pt x="138" y="99"/>
                    <a:pt x="133" y="108"/>
                  </a:cubicBezTo>
                  <a:cubicBezTo>
                    <a:pt x="122" y="127"/>
                    <a:pt x="106" y="139"/>
                    <a:pt x="85" y="143"/>
                  </a:cubicBezTo>
                  <a:cubicBezTo>
                    <a:pt x="78" y="145"/>
                    <a:pt x="70" y="147"/>
                    <a:pt x="62" y="148"/>
                  </a:cubicBezTo>
                  <a:cubicBezTo>
                    <a:pt x="57" y="150"/>
                    <a:pt x="52" y="150"/>
                    <a:pt x="46" y="151"/>
                  </a:cubicBezTo>
                  <a:cubicBezTo>
                    <a:pt x="43" y="151"/>
                    <a:pt x="39" y="151"/>
                    <a:pt x="35" y="15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7"/>
            <p:cNvSpPr>
              <a:spLocks/>
            </p:cNvSpPr>
            <p:nvPr/>
          </p:nvSpPr>
          <p:spPr bwMode="auto">
            <a:xfrm>
              <a:off x="3375025" y="2252663"/>
              <a:ext cx="139700" cy="446088"/>
            </a:xfrm>
            <a:custGeom>
              <a:avLst/>
              <a:gdLst>
                <a:gd name="T0" fmla="*/ 0 w 37"/>
                <a:gd name="T1" fmla="*/ 0 h 118"/>
                <a:gd name="T2" fmla="*/ 15 w 37"/>
                <a:gd name="T3" fmla="*/ 8 h 118"/>
                <a:gd name="T4" fmla="*/ 27 w 37"/>
                <a:gd name="T5" fmla="*/ 11 h 118"/>
                <a:gd name="T6" fmla="*/ 30 w 37"/>
                <a:gd name="T7" fmla="*/ 11 h 118"/>
                <a:gd name="T8" fmla="*/ 31 w 37"/>
                <a:gd name="T9" fmla="*/ 10 h 118"/>
                <a:gd name="T10" fmla="*/ 37 w 37"/>
                <a:gd name="T11" fmla="*/ 14 h 118"/>
                <a:gd name="T12" fmla="*/ 37 w 37"/>
                <a:gd name="T13" fmla="*/ 17 h 118"/>
                <a:gd name="T14" fmla="*/ 35 w 37"/>
                <a:gd name="T15" fmla="*/ 42 h 118"/>
                <a:gd name="T16" fmla="*/ 33 w 37"/>
                <a:gd name="T17" fmla="*/ 62 h 118"/>
                <a:gd name="T18" fmla="*/ 30 w 37"/>
                <a:gd name="T19" fmla="*/ 95 h 118"/>
                <a:gd name="T20" fmla="*/ 29 w 37"/>
                <a:gd name="T21" fmla="*/ 115 h 118"/>
                <a:gd name="T22" fmla="*/ 28 w 37"/>
                <a:gd name="T23" fmla="*/ 118 h 118"/>
                <a:gd name="T24" fmla="*/ 0 w 37"/>
                <a:gd name="T25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118">
                  <a:moveTo>
                    <a:pt x="0" y="0"/>
                  </a:moveTo>
                  <a:cubicBezTo>
                    <a:pt x="6" y="3"/>
                    <a:pt x="10" y="6"/>
                    <a:pt x="15" y="8"/>
                  </a:cubicBezTo>
                  <a:cubicBezTo>
                    <a:pt x="19" y="9"/>
                    <a:pt x="23" y="10"/>
                    <a:pt x="27" y="11"/>
                  </a:cubicBezTo>
                  <a:cubicBezTo>
                    <a:pt x="28" y="12"/>
                    <a:pt x="30" y="13"/>
                    <a:pt x="30" y="11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3" y="12"/>
                    <a:pt x="35" y="13"/>
                    <a:pt x="37" y="14"/>
                  </a:cubicBezTo>
                  <a:cubicBezTo>
                    <a:pt x="37" y="14"/>
                    <a:pt x="37" y="16"/>
                    <a:pt x="37" y="17"/>
                  </a:cubicBezTo>
                  <a:cubicBezTo>
                    <a:pt x="37" y="25"/>
                    <a:pt x="36" y="33"/>
                    <a:pt x="35" y="42"/>
                  </a:cubicBezTo>
                  <a:cubicBezTo>
                    <a:pt x="34" y="48"/>
                    <a:pt x="34" y="55"/>
                    <a:pt x="33" y="62"/>
                  </a:cubicBezTo>
                  <a:cubicBezTo>
                    <a:pt x="33" y="73"/>
                    <a:pt x="32" y="84"/>
                    <a:pt x="30" y="95"/>
                  </a:cubicBezTo>
                  <a:cubicBezTo>
                    <a:pt x="30" y="102"/>
                    <a:pt x="29" y="108"/>
                    <a:pt x="29" y="115"/>
                  </a:cubicBezTo>
                  <a:cubicBezTo>
                    <a:pt x="29" y="116"/>
                    <a:pt x="29" y="117"/>
                    <a:pt x="28" y="118"/>
                  </a:cubicBezTo>
                  <a:cubicBezTo>
                    <a:pt x="18" y="79"/>
                    <a:pt x="9" y="40"/>
                    <a:pt x="0" y="0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8"/>
            <p:cNvSpPr>
              <a:spLocks/>
            </p:cNvSpPr>
            <p:nvPr/>
          </p:nvSpPr>
          <p:spPr bwMode="auto">
            <a:xfrm>
              <a:off x="3332163" y="2184400"/>
              <a:ext cx="706438" cy="109538"/>
            </a:xfrm>
            <a:custGeom>
              <a:avLst/>
              <a:gdLst>
                <a:gd name="T0" fmla="*/ 3 w 186"/>
                <a:gd name="T1" fmla="*/ 8 h 29"/>
                <a:gd name="T2" fmla="*/ 7 w 186"/>
                <a:gd name="T3" fmla="*/ 0 h 29"/>
                <a:gd name="T4" fmla="*/ 9 w 186"/>
                <a:gd name="T5" fmla="*/ 5 h 29"/>
                <a:gd name="T6" fmla="*/ 11 w 186"/>
                <a:gd name="T7" fmla="*/ 6 h 29"/>
                <a:gd name="T8" fmla="*/ 28 w 186"/>
                <a:gd name="T9" fmla="*/ 14 h 29"/>
                <a:gd name="T10" fmla="*/ 48 w 186"/>
                <a:gd name="T11" fmla="*/ 19 h 29"/>
                <a:gd name="T12" fmla="*/ 58 w 186"/>
                <a:gd name="T13" fmla="*/ 21 h 29"/>
                <a:gd name="T14" fmla="*/ 59 w 186"/>
                <a:gd name="T15" fmla="*/ 21 h 29"/>
                <a:gd name="T16" fmla="*/ 70 w 186"/>
                <a:gd name="T17" fmla="*/ 22 h 29"/>
                <a:gd name="T18" fmla="*/ 71 w 186"/>
                <a:gd name="T19" fmla="*/ 23 h 29"/>
                <a:gd name="T20" fmla="*/ 97 w 186"/>
                <a:gd name="T21" fmla="*/ 22 h 29"/>
                <a:gd name="T22" fmla="*/ 100 w 186"/>
                <a:gd name="T23" fmla="*/ 22 h 29"/>
                <a:gd name="T24" fmla="*/ 108 w 186"/>
                <a:gd name="T25" fmla="*/ 22 h 29"/>
                <a:gd name="T26" fmla="*/ 129 w 186"/>
                <a:gd name="T27" fmla="*/ 20 h 29"/>
                <a:gd name="T28" fmla="*/ 133 w 186"/>
                <a:gd name="T29" fmla="*/ 19 h 29"/>
                <a:gd name="T30" fmla="*/ 142 w 186"/>
                <a:gd name="T31" fmla="*/ 18 h 29"/>
                <a:gd name="T32" fmla="*/ 143 w 186"/>
                <a:gd name="T33" fmla="*/ 18 h 29"/>
                <a:gd name="T34" fmla="*/ 150 w 186"/>
                <a:gd name="T35" fmla="*/ 16 h 29"/>
                <a:gd name="T36" fmla="*/ 157 w 186"/>
                <a:gd name="T37" fmla="*/ 14 h 29"/>
                <a:gd name="T38" fmla="*/ 176 w 186"/>
                <a:gd name="T39" fmla="*/ 6 h 29"/>
                <a:gd name="T40" fmla="*/ 179 w 186"/>
                <a:gd name="T41" fmla="*/ 5 h 29"/>
                <a:gd name="T42" fmla="*/ 186 w 186"/>
                <a:gd name="T43" fmla="*/ 5 h 29"/>
                <a:gd name="T44" fmla="*/ 183 w 186"/>
                <a:gd name="T45" fmla="*/ 9 h 29"/>
                <a:gd name="T46" fmla="*/ 155 w 186"/>
                <a:gd name="T47" fmla="*/ 21 h 29"/>
                <a:gd name="T48" fmla="*/ 154 w 186"/>
                <a:gd name="T49" fmla="*/ 22 h 29"/>
                <a:gd name="T50" fmla="*/ 100 w 186"/>
                <a:gd name="T51" fmla="*/ 29 h 29"/>
                <a:gd name="T52" fmla="*/ 47 w 186"/>
                <a:gd name="T53" fmla="*/ 25 h 29"/>
                <a:gd name="T54" fmla="*/ 49 w 186"/>
                <a:gd name="T55" fmla="*/ 29 h 29"/>
                <a:gd name="T56" fmla="*/ 47 w 186"/>
                <a:gd name="T57" fmla="*/ 28 h 29"/>
                <a:gd name="T58" fmla="*/ 33 w 186"/>
                <a:gd name="T59" fmla="*/ 21 h 29"/>
                <a:gd name="T60" fmla="*/ 5 w 186"/>
                <a:gd name="T61" fmla="*/ 7 h 29"/>
                <a:gd name="T62" fmla="*/ 3 w 186"/>
                <a:gd name="T63" fmla="*/ 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6" h="29">
                  <a:moveTo>
                    <a:pt x="3" y="8"/>
                  </a:moveTo>
                  <a:cubicBezTo>
                    <a:pt x="0" y="3"/>
                    <a:pt x="4" y="2"/>
                    <a:pt x="7" y="0"/>
                  </a:cubicBezTo>
                  <a:cubicBezTo>
                    <a:pt x="9" y="1"/>
                    <a:pt x="8" y="3"/>
                    <a:pt x="9" y="5"/>
                  </a:cubicBezTo>
                  <a:cubicBezTo>
                    <a:pt x="9" y="5"/>
                    <a:pt x="10" y="6"/>
                    <a:pt x="11" y="6"/>
                  </a:cubicBezTo>
                  <a:cubicBezTo>
                    <a:pt x="16" y="10"/>
                    <a:pt x="22" y="12"/>
                    <a:pt x="28" y="14"/>
                  </a:cubicBezTo>
                  <a:cubicBezTo>
                    <a:pt x="34" y="16"/>
                    <a:pt x="41" y="17"/>
                    <a:pt x="48" y="19"/>
                  </a:cubicBezTo>
                  <a:cubicBezTo>
                    <a:pt x="51" y="20"/>
                    <a:pt x="54" y="21"/>
                    <a:pt x="58" y="21"/>
                  </a:cubicBezTo>
                  <a:cubicBezTo>
                    <a:pt x="58" y="21"/>
                    <a:pt x="58" y="21"/>
                    <a:pt x="59" y="21"/>
                  </a:cubicBezTo>
                  <a:cubicBezTo>
                    <a:pt x="62" y="22"/>
                    <a:pt x="66" y="22"/>
                    <a:pt x="70" y="22"/>
                  </a:cubicBezTo>
                  <a:cubicBezTo>
                    <a:pt x="70" y="22"/>
                    <a:pt x="71" y="22"/>
                    <a:pt x="71" y="23"/>
                  </a:cubicBezTo>
                  <a:cubicBezTo>
                    <a:pt x="80" y="23"/>
                    <a:pt x="89" y="23"/>
                    <a:pt x="97" y="22"/>
                  </a:cubicBezTo>
                  <a:cubicBezTo>
                    <a:pt x="98" y="22"/>
                    <a:pt x="99" y="22"/>
                    <a:pt x="100" y="22"/>
                  </a:cubicBezTo>
                  <a:cubicBezTo>
                    <a:pt x="103" y="22"/>
                    <a:pt x="106" y="22"/>
                    <a:pt x="108" y="22"/>
                  </a:cubicBezTo>
                  <a:cubicBezTo>
                    <a:pt x="115" y="21"/>
                    <a:pt x="122" y="21"/>
                    <a:pt x="129" y="20"/>
                  </a:cubicBezTo>
                  <a:cubicBezTo>
                    <a:pt x="131" y="20"/>
                    <a:pt x="132" y="19"/>
                    <a:pt x="133" y="19"/>
                  </a:cubicBezTo>
                  <a:cubicBezTo>
                    <a:pt x="136" y="19"/>
                    <a:pt x="139" y="18"/>
                    <a:pt x="142" y="18"/>
                  </a:cubicBezTo>
                  <a:cubicBezTo>
                    <a:pt x="142" y="18"/>
                    <a:pt x="143" y="18"/>
                    <a:pt x="143" y="18"/>
                  </a:cubicBezTo>
                  <a:cubicBezTo>
                    <a:pt x="145" y="17"/>
                    <a:pt x="147" y="17"/>
                    <a:pt x="150" y="16"/>
                  </a:cubicBezTo>
                  <a:cubicBezTo>
                    <a:pt x="152" y="15"/>
                    <a:pt x="154" y="14"/>
                    <a:pt x="157" y="14"/>
                  </a:cubicBezTo>
                  <a:cubicBezTo>
                    <a:pt x="163" y="12"/>
                    <a:pt x="170" y="9"/>
                    <a:pt x="176" y="6"/>
                  </a:cubicBezTo>
                  <a:cubicBezTo>
                    <a:pt x="177" y="6"/>
                    <a:pt x="178" y="5"/>
                    <a:pt x="179" y="5"/>
                  </a:cubicBezTo>
                  <a:cubicBezTo>
                    <a:pt x="181" y="4"/>
                    <a:pt x="184" y="1"/>
                    <a:pt x="186" y="5"/>
                  </a:cubicBezTo>
                  <a:cubicBezTo>
                    <a:pt x="186" y="7"/>
                    <a:pt x="185" y="8"/>
                    <a:pt x="183" y="9"/>
                  </a:cubicBezTo>
                  <a:cubicBezTo>
                    <a:pt x="175" y="14"/>
                    <a:pt x="165" y="18"/>
                    <a:pt x="155" y="21"/>
                  </a:cubicBezTo>
                  <a:cubicBezTo>
                    <a:pt x="155" y="21"/>
                    <a:pt x="154" y="21"/>
                    <a:pt x="154" y="22"/>
                  </a:cubicBezTo>
                  <a:cubicBezTo>
                    <a:pt x="136" y="26"/>
                    <a:pt x="118" y="28"/>
                    <a:pt x="100" y="29"/>
                  </a:cubicBezTo>
                  <a:cubicBezTo>
                    <a:pt x="83" y="29"/>
                    <a:pt x="65" y="28"/>
                    <a:pt x="47" y="25"/>
                  </a:cubicBezTo>
                  <a:cubicBezTo>
                    <a:pt x="47" y="27"/>
                    <a:pt x="49" y="27"/>
                    <a:pt x="49" y="29"/>
                  </a:cubicBezTo>
                  <a:cubicBezTo>
                    <a:pt x="48" y="29"/>
                    <a:pt x="47" y="28"/>
                    <a:pt x="47" y="28"/>
                  </a:cubicBezTo>
                  <a:cubicBezTo>
                    <a:pt x="43" y="24"/>
                    <a:pt x="38" y="23"/>
                    <a:pt x="33" y="21"/>
                  </a:cubicBezTo>
                  <a:cubicBezTo>
                    <a:pt x="23" y="18"/>
                    <a:pt x="13" y="14"/>
                    <a:pt x="5" y="7"/>
                  </a:cubicBezTo>
                  <a:cubicBezTo>
                    <a:pt x="4" y="7"/>
                    <a:pt x="3" y="5"/>
                    <a:pt x="3" y="8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9"/>
            <p:cNvSpPr>
              <a:spLocks/>
            </p:cNvSpPr>
            <p:nvPr/>
          </p:nvSpPr>
          <p:spPr bwMode="auto">
            <a:xfrm>
              <a:off x="4013200" y="2184400"/>
              <a:ext cx="25400" cy="23813"/>
            </a:xfrm>
            <a:custGeom>
              <a:avLst/>
              <a:gdLst>
                <a:gd name="T0" fmla="*/ 7 w 7"/>
                <a:gd name="T1" fmla="*/ 3 h 6"/>
                <a:gd name="T2" fmla="*/ 7 w 7"/>
                <a:gd name="T3" fmla="*/ 4 h 6"/>
                <a:gd name="T4" fmla="*/ 7 w 7"/>
                <a:gd name="T5" fmla="*/ 5 h 6"/>
                <a:gd name="T6" fmla="*/ 0 w 7"/>
                <a:gd name="T7" fmla="*/ 6 h 6"/>
                <a:gd name="T8" fmla="*/ 2 w 7"/>
                <a:gd name="T9" fmla="*/ 1 h 6"/>
                <a:gd name="T10" fmla="*/ 7 w 7"/>
                <a:gd name="T11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6">
                  <a:moveTo>
                    <a:pt x="7" y="3"/>
                  </a:moveTo>
                  <a:cubicBezTo>
                    <a:pt x="7" y="3"/>
                    <a:pt x="7" y="4"/>
                    <a:pt x="7" y="4"/>
                  </a:cubicBezTo>
                  <a:cubicBezTo>
                    <a:pt x="7" y="4"/>
                    <a:pt x="7" y="5"/>
                    <a:pt x="7" y="5"/>
                  </a:cubicBezTo>
                  <a:cubicBezTo>
                    <a:pt x="4" y="2"/>
                    <a:pt x="2" y="6"/>
                    <a:pt x="0" y="6"/>
                  </a:cubicBezTo>
                  <a:cubicBezTo>
                    <a:pt x="0" y="4"/>
                    <a:pt x="1" y="3"/>
                    <a:pt x="2" y="1"/>
                  </a:cubicBezTo>
                  <a:cubicBezTo>
                    <a:pt x="4" y="0"/>
                    <a:pt x="6" y="0"/>
                    <a:pt x="7" y="3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10"/>
            <p:cNvSpPr>
              <a:spLocks/>
            </p:cNvSpPr>
            <p:nvPr/>
          </p:nvSpPr>
          <p:spPr bwMode="auto">
            <a:xfrm>
              <a:off x="3233738" y="1587500"/>
              <a:ext cx="106363" cy="246063"/>
            </a:xfrm>
            <a:custGeom>
              <a:avLst/>
              <a:gdLst>
                <a:gd name="T0" fmla="*/ 2 w 28"/>
                <a:gd name="T1" fmla="*/ 15 h 65"/>
                <a:gd name="T2" fmla="*/ 0 w 28"/>
                <a:gd name="T3" fmla="*/ 5 h 65"/>
                <a:gd name="T4" fmla="*/ 0 w 28"/>
                <a:gd name="T5" fmla="*/ 5 h 65"/>
                <a:gd name="T6" fmla="*/ 8 w 28"/>
                <a:gd name="T7" fmla="*/ 2 h 65"/>
                <a:gd name="T8" fmla="*/ 13 w 28"/>
                <a:gd name="T9" fmla="*/ 0 h 65"/>
                <a:gd name="T10" fmla="*/ 15 w 28"/>
                <a:gd name="T11" fmla="*/ 0 h 65"/>
                <a:gd name="T12" fmla="*/ 18 w 28"/>
                <a:gd name="T13" fmla="*/ 11 h 65"/>
                <a:gd name="T14" fmla="*/ 28 w 28"/>
                <a:gd name="T15" fmla="*/ 55 h 65"/>
                <a:gd name="T16" fmla="*/ 28 w 28"/>
                <a:gd name="T17" fmla="*/ 60 h 65"/>
                <a:gd name="T18" fmla="*/ 27 w 28"/>
                <a:gd name="T19" fmla="*/ 61 h 65"/>
                <a:gd name="T20" fmla="*/ 17 w 28"/>
                <a:gd name="T21" fmla="*/ 63 h 65"/>
                <a:gd name="T22" fmla="*/ 13 w 28"/>
                <a:gd name="T23" fmla="*/ 65 h 65"/>
                <a:gd name="T24" fmla="*/ 13 w 28"/>
                <a:gd name="T25" fmla="*/ 65 h 65"/>
                <a:gd name="T26" fmla="*/ 12 w 28"/>
                <a:gd name="T27" fmla="*/ 63 h 65"/>
                <a:gd name="T28" fmla="*/ 11 w 28"/>
                <a:gd name="T29" fmla="*/ 57 h 65"/>
                <a:gd name="T30" fmla="*/ 16 w 28"/>
                <a:gd name="T31" fmla="*/ 54 h 65"/>
                <a:gd name="T32" fmla="*/ 10 w 28"/>
                <a:gd name="T33" fmla="*/ 54 h 65"/>
                <a:gd name="T34" fmla="*/ 9 w 28"/>
                <a:gd name="T35" fmla="*/ 50 h 65"/>
                <a:gd name="T36" fmla="*/ 8 w 28"/>
                <a:gd name="T37" fmla="*/ 45 h 65"/>
                <a:gd name="T38" fmla="*/ 18 w 28"/>
                <a:gd name="T39" fmla="*/ 42 h 65"/>
                <a:gd name="T40" fmla="*/ 8 w 28"/>
                <a:gd name="T41" fmla="*/ 43 h 65"/>
                <a:gd name="T42" fmla="*/ 7 w 28"/>
                <a:gd name="T43" fmla="*/ 36 h 65"/>
                <a:gd name="T44" fmla="*/ 11 w 28"/>
                <a:gd name="T45" fmla="*/ 34 h 65"/>
                <a:gd name="T46" fmla="*/ 6 w 28"/>
                <a:gd name="T47" fmla="*/ 34 h 65"/>
                <a:gd name="T48" fmla="*/ 2 w 28"/>
                <a:gd name="T49" fmla="*/ 16 h 65"/>
                <a:gd name="T50" fmla="*/ 8 w 28"/>
                <a:gd name="T51" fmla="*/ 14 h 65"/>
                <a:gd name="T52" fmla="*/ 2 w 28"/>
                <a:gd name="T53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" h="65">
                  <a:moveTo>
                    <a:pt x="2" y="15"/>
                  </a:moveTo>
                  <a:cubicBezTo>
                    <a:pt x="1" y="12"/>
                    <a:pt x="0" y="8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2" y="3"/>
                    <a:pt x="5" y="3"/>
                    <a:pt x="8" y="2"/>
                  </a:cubicBezTo>
                  <a:cubicBezTo>
                    <a:pt x="10" y="2"/>
                    <a:pt x="12" y="2"/>
                    <a:pt x="13" y="0"/>
                  </a:cubicBezTo>
                  <a:cubicBezTo>
                    <a:pt x="14" y="0"/>
                    <a:pt x="14" y="0"/>
                    <a:pt x="15" y="0"/>
                  </a:cubicBezTo>
                  <a:cubicBezTo>
                    <a:pt x="17" y="4"/>
                    <a:pt x="17" y="8"/>
                    <a:pt x="18" y="11"/>
                  </a:cubicBezTo>
                  <a:cubicBezTo>
                    <a:pt x="21" y="26"/>
                    <a:pt x="24" y="41"/>
                    <a:pt x="28" y="55"/>
                  </a:cubicBezTo>
                  <a:cubicBezTo>
                    <a:pt x="28" y="57"/>
                    <a:pt x="28" y="58"/>
                    <a:pt x="28" y="60"/>
                  </a:cubicBezTo>
                  <a:cubicBezTo>
                    <a:pt x="28" y="60"/>
                    <a:pt x="27" y="60"/>
                    <a:pt x="27" y="61"/>
                  </a:cubicBezTo>
                  <a:cubicBezTo>
                    <a:pt x="24" y="62"/>
                    <a:pt x="20" y="62"/>
                    <a:pt x="17" y="63"/>
                  </a:cubicBezTo>
                  <a:cubicBezTo>
                    <a:pt x="16" y="64"/>
                    <a:pt x="14" y="64"/>
                    <a:pt x="13" y="65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3" y="64"/>
                    <a:pt x="12" y="64"/>
                    <a:pt x="12" y="63"/>
                  </a:cubicBezTo>
                  <a:cubicBezTo>
                    <a:pt x="11" y="61"/>
                    <a:pt x="10" y="59"/>
                    <a:pt x="11" y="57"/>
                  </a:cubicBezTo>
                  <a:cubicBezTo>
                    <a:pt x="12" y="54"/>
                    <a:pt x="15" y="55"/>
                    <a:pt x="16" y="54"/>
                  </a:cubicBezTo>
                  <a:cubicBezTo>
                    <a:pt x="14" y="54"/>
                    <a:pt x="12" y="55"/>
                    <a:pt x="10" y="54"/>
                  </a:cubicBezTo>
                  <a:cubicBezTo>
                    <a:pt x="9" y="53"/>
                    <a:pt x="9" y="51"/>
                    <a:pt x="9" y="50"/>
                  </a:cubicBezTo>
                  <a:cubicBezTo>
                    <a:pt x="9" y="48"/>
                    <a:pt x="8" y="47"/>
                    <a:pt x="8" y="45"/>
                  </a:cubicBezTo>
                  <a:cubicBezTo>
                    <a:pt x="11" y="42"/>
                    <a:pt x="15" y="43"/>
                    <a:pt x="18" y="42"/>
                  </a:cubicBezTo>
                  <a:cubicBezTo>
                    <a:pt x="15" y="42"/>
                    <a:pt x="12" y="44"/>
                    <a:pt x="8" y="43"/>
                  </a:cubicBezTo>
                  <a:cubicBezTo>
                    <a:pt x="7" y="41"/>
                    <a:pt x="7" y="38"/>
                    <a:pt x="7" y="36"/>
                  </a:cubicBezTo>
                  <a:cubicBezTo>
                    <a:pt x="8" y="35"/>
                    <a:pt x="9" y="34"/>
                    <a:pt x="11" y="34"/>
                  </a:cubicBezTo>
                  <a:cubicBezTo>
                    <a:pt x="10" y="33"/>
                    <a:pt x="8" y="36"/>
                    <a:pt x="6" y="34"/>
                  </a:cubicBezTo>
                  <a:cubicBezTo>
                    <a:pt x="4" y="28"/>
                    <a:pt x="3" y="22"/>
                    <a:pt x="2" y="16"/>
                  </a:cubicBezTo>
                  <a:cubicBezTo>
                    <a:pt x="4" y="14"/>
                    <a:pt x="6" y="14"/>
                    <a:pt x="8" y="14"/>
                  </a:cubicBezTo>
                  <a:cubicBezTo>
                    <a:pt x="6" y="14"/>
                    <a:pt x="4" y="15"/>
                    <a:pt x="2" y="15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11"/>
            <p:cNvSpPr>
              <a:spLocks/>
            </p:cNvSpPr>
            <p:nvPr/>
          </p:nvSpPr>
          <p:spPr bwMode="auto">
            <a:xfrm>
              <a:off x="3282950" y="1814513"/>
              <a:ext cx="106363" cy="246063"/>
            </a:xfrm>
            <a:custGeom>
              <a:avLst/>
              <a:gdLst>
                <a:gd name="T0" fmla="*/ 13 w 28"/>
                <a:gd name="T1" fmla="*/ 0 h 65"/>
                <a:gd name="T2" fmla="*/ 14 w 28"/>
                <a:gd name="T3" fmla="*/ 0 h 65"/>
                <a:gd name="T4" fmla="*/ 16 w 28"/>
                <a:gd name="T5" fmla="*/ 2 h 65"/>
                <a:gd name="T6" fmla="*/ 28 w 28"/>
                <a:gd name="T7" fmla="*/ 57 h 65"/>
                <a:gd name="T8" fmla="*/ 28 w 28"/>
                <a:gd name="T9" fmla="*/ 59 h 65"/>
                <a:gd name="T10" fmla="*/ 28 w 28"/>
                <a:gd name="T11" fmla="*/ 60 h 65"/>
                <a:gd name="T12" fmla="*/ 19 w 28"/>
                <a:gd name="T13" fmla="*/ 62 h 65"/>
                <a:gd name="T14" fmla="*/ 14 w 28"/>
                <a:gd name="T15" fmla="*/ 64 h 65"/>
                <a:gd name="T16" fmla="*/ 13 w 28"/>
                <a:gd name="T17" fmla="*/ 65 h 65"/>
                <a:gd name="T18" fmla="*/ 11 w 28"/>
                <a:gd name="T19" fmla="*/ 55 h 65"/>
                <a:gd name="T20" fmla="*/ 16 w 28"/>
                <a:gd name="T21" fmla="*/ 54 h 65"/>
                <a:gd name="T22" fmla="*/ 11 w 28"/>
                <a:gd name="T23" fmla="*/ 54 h 65"/>
                <a:gd name="T24" fmla="*/ 9 w 28"/>
                <a:gd name="T25" fmla="*/ 44 h 65"/>
                <a:gd name="T26" fmla="*/ 19 w 28"/>
                <a:gd name="T27" fmla="*/ 41 h 65"/>
                <a:gd name="T28" fmla="*/ 9 w 28"/>
                <a:gd name="T29" fmla="*/ 43 h 65"/>
                <a:gd name="T30" fmla="*/ 7 w 28"/>
                <a:gd name="T31" fmla="*/ 36 h 65"/>
                <a:gd name="T32" fmla="*/ 12 w 28"/>
                <a:gd name="T33" fmla="*/ 34 h 65"/>
                <a:gd name="T34" fmla="*/ 7 w 28"/>
                <a:gd name="T35" fmla="*/ 34 h 65"/>
                <a:gd name="T36" fmla="*/ 4 w 28"/>
                <a:gd name="T37" fmla="*/ 25 h 65"/>
                <a:gd name="T38" fmla="*/ 14 w 28"/>
                <a:gd name="T39" fmla="*/ 22 h 65"/>
                <a:gd name="T40" fmla="*/ 4 w 28"/>
                <a:gd name="T41" fmla="*/ 24 h 65"/>
                <a:gd name="T42" fmla="*/ 3 w 28"/>
                <a:gd name="T43" fmla="*/ 16 h 65"/>
                <a:gd name="T44" fmla="*/ 8 w 28"/>
                <a:gd name="T45" fmla="*/ 13 h 65"/>
                <a:gd name="T46" fmla="*/ 2 w 28"/>
                <a:gd name="T47" fmla="*/ 15 h 65"/>
                <a:gd name="T48" fmla="*/ 0 w 28"/>
                <a:gd name="T49" fmla="*/ 5 h 65"/>
                <a:gd name="T50" fmla="*/ 0 w 28"/>
                <a:gd name="T51" fmla="*/ 5 h 65"/>
                <a:gd name="T52" fmla="*/ 10 w 28"/>
                <a:gd name="T53" fmla="*/ 2 h 65"/>
                <a:gd name="T54" fmla="*/ 13 w 28"/>
                <a:gd name="T5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8" h="65">
                  <a:moveTo>
                    <a:pt x="1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6" y="1"/>
                    <a:pt x="16" y="2"/>
                  </a:cubicBezTo>
                  <a:cubicBezTo>
                    <a:pt x="20" y="21"/>
                    <a:pt x="24" y="39"/>
                    <a:pt x="28" y="57"/>
                  </a:cubicBezTo>
                  <a:cubicBezTo>
                    <a:pt x="28" y="58"/>
                    <a:pt x="28" y="58"/>
                    <a:pt x="28" y="59"/>
                  </a:cubicBezTo>
                  <a:cubicBezTo>
                    <a:pt x="28" y="59"/>
                    <a:pt x="28" y="60"/>
                    <a:pt x="28" y="60"/>
                  </a:cubicBezTo>
                  <a:cubicBezTo>
                    <a:pt x="25" y="61"/>
                    <a:pt x="22" y="62"/>
                    <a:pt x="19" y="62"/>
                  </a:cubicBezTo>
                  <a:cubicBezTo>
                    <a:pt x="17" y="63"/>
                    <a:pt x="15" y="63"/>
                    <a:pt x="14" y="64"/>
                  </a:cubicBezTo>
                  <a:cubicBezTo>
                    <a:pt x="14" y="65"/>
                    <a:pt x="13" y="65"/>
                    <a:pt x="13" y="65"/>
                  </a:cubicBezTo>
                  <a:cubicBezTo>
                    <a:pt x="13" y="62"/>
                    <a:pt x="12" y="59"/>
                    <a:pt x="11" y="55"/>
                  </a:cubicBezTo>
                  <a:cubicBezTo>
                    <a:pt x="12" y="54"/>
                    <a:pt x="15" y="55"/>
                    <a:pt x="16" y="54"/>
                  </a:cubicBezTo>
                  <a:cubicBezTo>
                    <a:pt x="14" y="54"/>
                    <a:pt x="13" y="55"/>
                    <a:pt x="11" y="54"/>
                  </a:cubicBezTo>
                  <a:cubicBezTo>
                    <a:pt x="10" y="51"/>
                    <a:pt x="9" y="47"/>
                    <a:pt x="9" y="44"/>
                  </a:cubicBezTo>
                  <a:cubicBezTo>
                    <a:pt x="12" y="42"/>
                    <a:pt x="16" y="42"/>
                    <a:pt x="19" y="41"/>
                  </a:cubicBezTo>
                  <a:cubicBezTo>
                    <a:pt x="16" y="41"/>
                    <a:pt x="13" y="44"/>
                    <a:pt x="9" y="43"/>
                  </a:cubicBezTo>
                  <a:cubicBezTo>
                    <a:pt x="8" y="40"/>
                    <a:pt x="7" y="38"/>
                    <a:pt x="7" y="36"/>
                  </a:cubicBezTo>
                  <a:cubicBezTo>
                    <a:pt x="8" y="34"/>
                    <a:pt x="10" y="34"/>
                    <a:pt x="12" y="34"/>
                  </a:cubicBezTo>
                  <a:cubicBezTo>
                    <a:pt x="10" y="33"/>
                    <a:pt x="8" y="35"/>
                    <a:pt x="7" y="34"/>
                  </a:cubicBezTo>
                  <a:cubicBezTo>
                    <a:pt x="5" y="31"/>
                    <a:pt x="5" y="28"/>
                    <a:pt x="4" y="25"/>
                  </a:cubicBezTo>
                  <a:cubicBezTo>
                    <a:pt x="7" y="23"/>
                    <a:pt x="11" y="23"/>
                    <a:pt x="14" y="22"/>
                  </a:cubicBezTo>
                  <a:cubicBezTo>
                    <a:pt x="11" y="22"/>
                    <a:pt x="8" y="24"/>
                    <a:pt x="4" y="24"/>
                  </a:cubicBezTo>
                  <a:cubicBezTo>
                    <a:pt x="4" y="21"/>
                    <a:pt x="2" y="18"/>
                    <a:pt x="3" y="16"/>
                  </a:cubicBezTo>
                  <a:cubicBezTo>
                    <a:pt x="4" y="14"/>
                    <a:pt x="6" y="14"/>
                    <a:pt x="8" y="13"/>
                  </a:cubicBezTo>
                  <a:cubicBezTo>
                    <a:pt x="6" y="14"/>
                    <a:pt x="4" y="14"/>
                    <a:pt x="2" y="15"/>
                  </a:cubicBezTo>
                  <a:cubicBezTo>
                    <a:pt x="1" y="11"/>
                    <a:pt x="1" y="8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" y="3"/>
                    <a:pt x="7" y="3"/>
                    <a:pt x="10" y="2"/>
                  </a:cubicBezTo>
                  <a:cubicBezTo>
                    <a:pt x="11" y="1"/>
                    <a:pt x="13" y="1"/>
                    <a:pt x="13" y="0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12"/>
            <p:cNvSpPr>
              <a:spLocks/>
            </p:cNvSpPr>
            <p:nvPr/>
          </p:nvSpPr>
          <p:spPr bwMode="auto">
            <a:xfrm>
              <a:off x="3332163" y="2041525"/>
              <a:ext cx="106363" cy="196850"/>
            </a:xfrm>
            <a:custGeom>
              <a:avLst/>
              <a:gdLst>
                <a:gd name="T0" fmla="*/ 27 w 28"/>
                <a:gd name="T1" fmla="*/ 52 h 52"/>
                <a:gd name="T2" fmla="*/ 10 w 28"/>
                <a:gd name="T3" fmla="*/ 44 h 52"/>
                <a:gd name="T4" fmla="*/ 19 w 28"/>
                <a:gd name="T5" fmla="*/ 41 h 52"/>
                <a:gd name="T6" fmla="*/ 9 w 28"/>
                <a:gd name="T7" fmla="*/ 43 h 52"/>
                <a:gd name="T8" fmla="*/ 7 w 28"/>
                <a:gd name="T9" fmla="*/ 37 h 52"/>
                <a:gd name="T10" fmla="*/ 8 w 28"/>
                <a:gd name="T11" fmla="*/ 35 h 52"/>
                <a:gd name="T12" fmla="*/ 12 w 28"/>
                <a:gd name="T13" fmla="*/ 33 h 52"/>
                <a:gd name="T14" fmla="*/ 7 w 28"/>
                <a:gd name="T15" fmla="*/ 34 h 52"/>
                <a:gd name="T16" fmla="*/ 5 w 28"/>
                <a:gd name="T17" fmla="*/ 24 h 52"/>
                <a:gd name="T18" fmla="*/ 15 w 28"/>
                <a:gd name="T19" fmla="*/ 21 h 52"/>
                <a:gd name="T20" fmla="*/ 4 w 28"/>
                <a:gd name="T21" fmla="*/ 23 h 52"/>
                <a:gd name="T22" fmla="*/ 3 w 28"/>
                <a:gd name="T23" fmla="*/ 16 h 52"/>
                <a:gd name="T24" fmla="*/ 8 w 28"/>
                <a:gd name="T25" fmla="*/ 13 h 52"/>
                <a:gd name="T26" fmla="*/ 2 w 28"/>
                <a:gd name="T27" fmla="*/ 15 h 52"/>
                <a:gd name="T28" fmla="*/ 0 w 28"/>
                <a:gd name="T29" fmla="*/ 5 h 52"/>
                <a:gd name="T30" fmla="*/ 0 w 28"/>
                <a:gd name="T31" fmla="*/ 5 h 52"/>
                <a:gd name="T32" fmla="*/ 10 w 28"/>
                <a:gd name="T33" fmla="*/ 1 h 52"/>
                <a:gd name="T34" fmla="*/ 14 w 28"/>
                <a:gd name="T35" fmla="*/ 0 h 52"/>
                <a:gd name="T36" fmla="*/ 15 w 28"/>
                <a:gd name="T37" fmla="*/ 0 h 52"/>
                <a:gd name="T38" fmla="*/ 17 w 28"/>
                <a:gd name="T39" fmla="*/ 3 h 52"/>
                <a:gd name="T40" fmla="*/ 27 w 28"/>
                <a:gd name="T41" fmla="*/ 50 h 52"/>
                <a:gd name="T42" fmla="*/ 27 w 28"/>
                <a:gd name="T43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" h="52">
                  <a:moveTo>
                    <a:pt x="27" y="52"/>
                  </a:moveTo>
                  <a:cubicBezTo>
                    <a:pt x="21" y="50"/>
                    <a:pt x="15" y="48"/>
                    <a:pt x="10" y="44"/>
                  </a:cubicBezTo>
                  <a:cubicBezTo>
                    <a:pt x="12" y="41"/>
                    <a:pt x="16" y="43"/>
                    <a:pt x="19" y="41"/>
                  </a:cubicBezTo>
                  <a:cubicBezTo>
                    <a:pt x="16" y="41"/>
                    <a:pt x="13" y="44"/>
                    <a:pt x="9" y="43"/>
                  </a:cubicBezTo>
                  <a:cubicBezTo>
                    <a:pt x="7" y="41"/>
                    <a:pt x="8" y="39"/>
                    <a:pt x="7" y="37"/>
                  </a:cubicBezTo>
                  <a:cubicBezTo>
                    <a:pt x="7" y="36"/>
                    <a:pt x="7" y="36"/>
                    <a:pt x="8" y="35"/>
                  </a:cubicBezTo>
                  <a:cubicBezTo>
                    <a:pt x="8" y="33"/>
                    <a:pt x="11" y="34"/>
                    <a:pt x="12" y="33"/>
                  </a:cubicBezTo>
                  <a:cubicBezTo>
                    <a:pt x="10" y="33"/>
                    <a:pt x="9" y="35"/>
                    <a:pt x="7" y="34"/>
                  </a:cubicBezTo>
                  <a:cubicBezTo>
                    <a:pt x="6" y="31"/>
                    <a:pt x="5" y="28"/>
                    <a:pt x="5" y="24"/>
                  </a:cubicBezTo>
                  <a:cubicBezTo>
                    <a:pt x="8" y="21"/>
                    <a:pt x="12" y="23"/>
                    <a:pt x="15" y="21"/>
                  </a:cubicBezTo>
                  <a:cubicBezTo>
                    <a:pt x="11" y="21"/>
                    <a:pt x="8" y="23"/>
                    <a:pt x="4" y="23"/>
                  </a:cubicBezTo>
                  <a:cubicBezTo>
                    <a:pt x="4" y="20"/>
                    <a:pt x="3" y="18"/>
                    <a:pt x="3" y="16"/>
                  </a:cubicBezTo>
                  <a:cubicBezTo>
                    <a:pt x="4" y="13"/>
                    <a:pt x="6" y="14"/>
                    <a:pt x="8" y="13"/>
                  </a:cubicBezTo>
                  <a:cubicBezTo>
                    <a:pt x="6" y="14"/>
                    <a:pt x="4" y="14"/>
                    <a:pt x="2" y="15"/>
                  </a:cubicBezTo>
                  <a:cubicBezTo>
                    <a:pt x="2" y="11"/>
                    <a:pt x="1" y="8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" y="2"/>
                    <a:pt x="7" y="2"/>
                    <a:pt x="10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6" y="2"/>
                    <a:pt x="17" y="3"/>
                  </a:cubicBezTo>
                  <a:cubicBezTo>
                    <a:pt x="20" y="19"/>
                    <a:pt x="23" y="35"/>
                    <a:pt x="27" y="50"/>
                  </a:cubicBezTo>
                  <a:cubicBezTo>
                    <a:pt x="28" y="51"/>
                    <a:pt x="28" y="52"/>
                    <a:pt x="27" y="5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13"/>
            <p:cNvSpPr>
              <a:spLocks/>
            </p:cNvSpPr>
            <p:nvPr/>
          </p:nvSpPr>
          <p:spPr bwMode="auto">
            <a:xfrm>
              <a:off x="3348038" y="2117725"/>
              <a:ext cx="57150" cy="14288"/>
            </a:xfrm>
            <a:custGeom>
              <a:avLst/>
              <a:gdLst>
                <a:gd name="T0" fmla="*/ 0 w 15"/>
                <a:gd name="T1" fmla="*/ 3 h 4"/>
                <a:gd name="T2" fmla="*/ 14 w 15"/>
                <a:gd name="T3" fmla="*/ 0 h 4"/>
                <a:gd name="T4" fmla="*/ 15 w 15"/>
                <a:gd name="T5" fmla="*/ 1 h 4"/>
                <a:gd name="T6" fmla="*/ 1 w 15"/>
                <a:gd name="T7" fmla="*/ 4 h 4"/>
                <a:gd name="T8" fmla="*/ 0 w 1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">
                  <a:moveTo>
                    <a:pt x="0" y="3"/>
                  </a:moveTo>
                  <a:cubicBezTo>
                    <a:pt x="5" y="2"/>
                    <a:pt x="10" y="1"/>
                    <a:pt x="14" y="0"/>
                  </a:cubicBezTo>
                  <a:cubicBezTo>
                    <a:pt x="14" y="0"/>
                    <a:pt x="14" y="0"/>
                    <a:pt x="15" y="1"/>
                  </a:cubicBezTo>
                  <a:cubicBezTo>
                    <a:pt x="10" y="3"/>
                    <a:pt x="5" y="3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14"/>
            <p:cNvSpPr>
              <a:spLocks/>
            </p:cNvSpPr>
            <p:nvPr/>
          </p:nvSpPr>
          <p:spPr bwMode="auto">
            <a:xfrm>
              <a:off x="3298825" y="1893888"/>
              <a:ext cx="52388" cy="15875"/>
            </a:xfrm>
            <a:custGeom>
              <a:avLst/>
              <a:gdLst>
                <a:gd name="T0" fmla="*/ 0 w 14"/>
                <a:gd name="T1" fmla="*/ 3 h 4"/>
                <a:gd name="T2" fmla="*/ 14 w 14"/>
                <a:gd name="T3" fmla="*/ 0 h 4"/>
                <a:gd name="T4" fmla="*/ 0 w 14"/>
                <a:gd name="T5" fmla="*/ 4 h 4"/>
                <a:gd name="T6" fmla="*/ 0 w 14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">
                  <a:moveTo>
                    <a:pt x="0" y="3"/>
                  </a:moveTo>
                  <a:cubicBezTo>
                    <a:pt x="5" y="1"/>
                    <a:pt x="9" y="0"/>
                    <a:pt x="14" y="0"/>
                  </a:cubicBezTo>
                  <a:cubicBezTo>
                    <a:pt x="10" y="2"/>
                    <a:pt x="5" y="3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15"/>
            <p:cNvSpPr>
              <a:spLocks/>
            </p:cNvSpPr>
            <p:nvPr/>
          </p:nvSpPr>
          <p:spPr bwMode="auto">
            <a:xfrm>
              <a:off x="3317875" y="1965325"/>
              <a:ext cx="52388" cy="15875"/>
            </a:xfrm>
            <a:custGeom>
              <a:avLst/>
              <a:gdLst>
                <a:gd name="T0" fmla="*/ 0 w 14"/>
                <a:gd name="T1" fmla="*/ 3 h 4"/>
                <a:gd name="T2" fmla="*/ 14 w 14"/>
                <a:gd name="T3" fmla="*/ 1 h 4"/>
                <a:gd name="T4" fmla="*/ 0 w 14"/>
                <a:gd name="T5" fmla="*/ 4 h 4"/>
                <a:gd name="T6" fmla="*/ 0 w 14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">
                  <a:moveTo>
                    <a:pt x="0" y="3"/>
                  </a:moveTo>
                  <a:cubicBezTo>
                    <a:pt x="4" y="2"/>
                    <a:pt x="9" y="0"/>
                    <a:pt x="14" y="1"/>
                  </a:cubicBezTo>
                  <a:cubicBezTo>
                    <a:pt x="9" y="3"/>
                    <a:pt x="4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16"/>
            <p:cNvSpPr>
              <a:spLocks/>
            </p:cNvSpPr>
            <p:nvPr/>
          </p:nvSpPr>
          <p:spPr bwMode="auto">
            <a:xfrm>
              <a:off x="3290888" y="1860550"/>
              <a:ext cx="34925" cy="14288"/>
            </a:xfrm>
            <a:custGeom>
              <a:avLst/>
              <a:gdLst>
                <a:gd name="T0" fmla="*/ 0 w 9"/>
                <a:gd name="T1" fmla="*/ 3 h 4"/>
                <a:gd name="T2" fmla="*/ 7 w 9"/>
                <a:gd name="T3" fmla="*/ 0 h 4"/>
                <a:gd name="T4" fmla="*/ 9 w 9"/>
                <a:gd name="T5" fmla="*/ 1 h 4"/>
                <a:gd name="T6" fmla="*/ 7 w 9"/>
                <a:gd name="T7" fmla="*/ 2 h 4"/>
                <a:gd name="T8" fmla="*/ 1 w 9"/>
                <a:gd name="T9" fmla="*/ 4 h 4"/>
                <a:gd name="T10" fmla="*/ 0 w 9"/>
                <a:gd name="T1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">
                  <a:moveTo>
                    <a:pt x="0" y="3"/>
                  </a:moveTo>
                  <a:cubicBezTo>
                    <a:pt x="2" y="0"/>
                    <a:pt x="5" y="1"/>
                    <a:pt x="7" y="0"/>
                  </a:cubicBezTo>
                  <a:cubicBezTo>
                    <a:pt x="8" y="0"/>
                    <a:pt x="8" y="0"/>
                    <a:pt x="9" y="1"/>
                  </a:cubicBezTo>
                  <a:cubicBezTo>
                    <a:pt x="9" y="2"/>
                    <a:pt x="8" y="2"/>
                    <a:pt x="7" y="2"/>
                  </a:cubicBezTo>
                  <a:cubicBezTo>
                    <a:pt x="5" y="3"/>
                    <a:pt x="3" y="3"/>
                    <a:pt x="1" y="4"/>
                  </a:cubicBezTo>
                  <a:cubicBezTo>
                    <a:pt x="0" y="3"/>
                    <a:pt x="0" y="3"/>
                    <a:pt x="0" y="3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17"/>
            <p:cNvSpPr>
              <a:spLocks/>
            </p:cNvSpPr>
            <p:nvPr/>
          </p:nvSpPr>
          <p:spPr bwMode="auto">
            <a:xfrm>
              <a:off x="3306763" y="1935163"/>
              <a:ext cx="33338" cy="15875"/>
            </a:xfrm>
            <a:custGeom>
              <a:avLst/>
              <a:gdLst>
                <a:gd name="T0" fmla="*/ 1 w 9"/>
                <a:gd name="T1" fmla="*/ 2 h 4"/>
                <a:gd name="T2" fmla="*/ 9 w 9"/>
                <a:gd name="T3" fmla="*/ 0 h 4"/>
                <a:gd name="T4" fmla="*/ 1 w 9"/>
                <a:gd name="T5" fmla="*/ 4 h 4"/>
                <a:gd name="T6" fmla="*/ 1 w 9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4">
                  <a:moveTo>
                    <a:pt x="1" y="2"/>
                  </a:moveTo>
                  <a:cubicBezTo>
                    <a:pt x="3" y="1"/>
                    <a:pt x="6" y="1"/>
                    <a:pt x="9" y="0"/>
                  </a:cubicBezTo>
                  <a:cubicBezTo>
                    <a:pt x="7" y="3"/>
                    <a:pt x="4" y="3"/>
                    <a:pt x="1" y="4"/>
                  </a:cubicBezTo>
                  <a:cubicBezTo>
                    <a:pt x="0" y="3"/>
                    <a:pt x="0" y="3"/>
                    <a:pt x="1" y="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18"/>
            <p:cNvSpPr>
              <a:spLocks/>
            </p:cNvSpPr>
            <p:nvPr/>
          </p:nvSpPr>
          <p:spPr bwMode="auto">
            <a:xfrm>
              <a:off x="3359150" y="2162175"/>
              <a:ext cx="34925" cy="11113"/>
            </a:xfrm>
            <a:custGeom>
              <a:avLst/>
              <a:gdLst>
                <a:gd name="T0" fmla="*/ 0 w 9"/>
                <a:gd name="T1" fmla="*/ 2 h 3"/>
                <a:gd name="T2" fmla="*/ 9 w 9"/>
                <a:gd name="T3" fmla="*/ 1 h 3"/>
                <a:gd name="T4" fmla="*/ 1 w 9"/>
                <a:gd name="T5" fmla="*/ 3 h 3"/>
                <a:gd name="T6" fmla="*/ 0 w 9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3">
                  <a:moveTo>
                    <a:pt x="0" y="2"/>
                  </a:moveTo>
                  <a:cubicBezTo>
                    <a:pt x="3" y="1"/>
                    <a:pt x="5" y="0"/>
                    <a:pt x="9" y="1"/>
                  </a:cubicBezTo>
                  <a:cubicBezTo>
                    <a:pt x="6" y="3"/>
                    <a:pt x="3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19"/>
            <p:cNvSpPr>
              <a:spLocks/>
            </p:cNvSpPr>
            <p:nvPr/>
          </p:nvSpPr>
          <p:spPr bwMode="auto">
            <a:xfrm>
              <a:off x="3325813" y="2011363"/>
              <a:ext cx="33338" cy="14288"/>
            </a:xfrm>
            <a:custGeom>
              <a:avLst/>
              <a:gdLst>
                <a:gd name="T0" fmla="*/ 0 w 9"/>
                <a:gd name="T1" fmla="*/ 2 h 4"/>
                <a:gd name="T2" fmla="*/ 7 w 9"/>
                <a:gd name="T3" fmla="*/ 0 h 4"/>
                <a:gd name="T4" fmla="*/ 8 w 9"/>
                <a:gd name="T5" fmla="*/ 1 h 4"/>
                <a:gd name="T6" fmla="*/ 7 w 9"/>
                <a:gd name="T7" fmla="*/ 2 h 4"/>
                <a:gd name="T8" fmla="*/ 0 w 9"/>
                <a:gd name="T9" fmla="*/ 3 h 4"/>
                <a:gd name="T10" fmla="*/ 0 w 9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">
                  <a:moveTo>
                    <a:pt x="0" y="2"/>
                  </a:moveTo>
                  <a:cubicBezTo>
                    <a:pt x="2" y="1"/>
                    <a:pt x="5" y="1"/>
                    <a:pt x="7" y="0"/>
                  </a:cubicBezTo>
                  <a:cubicBezTo>
                    <a:pt x="8" y="0"/>
                    <a:pt x="8" y="0"/>
                    <a:pt x="8" y="1"/>
                  </a:cubicBezTo>
                  <a:cubicBezTo>
                    <a:pt x="9" y="2"/>
                    <a:pt x="8" y="2"/>
                    <a:pt x="7" y="2"/>
                  </a:cubicBezTo>
                  <a:cubicBezTo>
                    <a:pt x="5" y="3"/>
                    <a:pt x="3" y="4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20"/>
            <p:cNvSpPr>
              <a:spLocks/>
            </p:cNvSpPr>
            <p:nvPr/>
          </p:nvSpPr>
          <p:spPr bwMode="auto">
            <a:xfrm>
              <a:off x="3340100" y="2087563"/>
              <a:ext cx="34925" cy="14288"/>
            </a:xfrm>
            <a:custGeom>
              <a:avLst/>
              <a:gdLst>
                <a:gd name="T0" fmla="*/ 0 w 9"/>
                <a:gd name="T1" fmla="*/ 3 h 4"/>
                <a:gd name="T2" fmla="*/ 8 w 9"/>
                <a:gd name="T3" fmla="*/ 0 h 4"/>
                <a:gd name="T4" fmla="*/ 9 w 9"/>
                <a:gd name="T5" fmla="*/ 1 h 4"/>
                <a:gd name="T6" fmla="*/ 8 w 9"/>
                <a:gd name="T7" fmla="*/ 2 h 4"/>
                <a:gd name="T8" fmla="*/ 1 w 9"/>
                <a:gd name="T9" fmla="*/ 4 h 4"/>
                <a:gd name="T10" fmla="*/ 0 w 9"/>
                <a:gd name="T1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">
                  <a:moveTo>
                    <a:pt x="0" y="3"/>
                  </a:moveTo>
                  <a:cubicBezTo>
                    <a:pt x="2" y="0"/>
                    <a:pt x="6" y="1"/>
                    <a:pt x="8" y="0"/>
                  </a:cubicBezTo>
                  <a:cubicBezTo>
                    <a:pt x="8" y="0"/>
                    <a:pt x="9" y="0"/>
                    <a:pt x="9" y="1"/>
                  </a:cubicBezTo>
                  <a:cubicBezTo>
                    <a:pt x="9" y="2"/>
                    <a:pt x="8" y="2"/>
                    <a:pt x="8" y="2"/>
                  </a:cubicBezTo>
                  <a:cubicBezTo>
                    <a:pt x="5" y="2"/>
                    <a:pt x="3" y="3"/>
                    <a:pt x="1" y="4"/>
                  </a:cubicBezTo>
                  <a:cubicBezTo>
                    <a:pt x="1" y="3"/>
                    <a:pt x="1" y="3"/>
                    <a:pt x="0" y="3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21"/>
            <p:cNvSpPr>
              <a:spLocks/>
            </p:cNvSpPr>
            <p:nvPr/>
          </p:nvSpPr>
          <p:spPr bwMode="auto">
            <a:xfrm>
              <a:off x="3359150" y="2181225"/>
              <a:ext cx="7938" cy="26988"/>
            </a:xfrm>
            <a:custGeom>
              <a:avLst/>
              <a:gdLst>
                <a:gd name="T0" fmla="*/ 0 w 2"/>
                <a:gd name="T1" fmla="*/ 0 h 7"/>
                <a:gd name="T2" fmla="*/ 2 w 2"/>
                <a:gd name="T3" fmla="*/ 5 h 7"/>
                <a:gd name="T4" fmla="*/ 2 w 2"/>
                <a:gd name="T5" fmla="*/ 7 h 7"/>
                <a:gd name="T6" fmla="*/ 0 w 2"/>
                <a:gd name="T7" fmla="*/ 1 h 7"/>
                <a:gd name="T8" fmla="*/ 0 w 2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7">
                  <a:moveTo>
                    <a:pt x="0" y="0"/>
                  </a:moveTo>
                  <a:cubicBezTo>
                    <a:pt x="2" y="1"/>
                    <a:pt x="1" y="3"/>
                    <a:pt x="2" y="5"/>
                  </a:cubicBezTo>
                  <a:cubicBezTo>
                    <a:pt x="2" y="6"/>
                    <a:pt x="2" y="6"/>
                    <a:pt x="2" y="7"/>
                  </a:cubicBezTo>
                  <a:cubicBezTo>
                    <a:pt x="0" y="5"/>
                    <a:pt x="1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22"/>
            <p:cNvSpPr>
              <a:spLocks/>
            </p:cNvSpPr>
            <p:nvPr/>
          </p:nvSpPr>
          <p:spPr bwMode="auto">
            <a:xfrm>
              <a:off x="3260725" y="1444625"/>
              <a:ext cx="307975" cy="823913"/>
            </a:xfrm>
            <a:custGeom>
              <a:avLst/>
              <a:gdLst>
                <a:gd name="T0" fmla="*/ 7 w 81"/>
                <a:gd name="T1" fmla="*/ 8 h 218"/>
                <a:gd name="T2" fmla="*/ 35 w 81"/>
                <a:gd name="T3" fmla="*/ 1 h 218"/>
                <a:gd name="T4" fmla="*/ 41 w 81"/>
                <a:gd name="T5" fmla="*/ 0 h 218"/>
                <a:gd name="T6" fmla="*/ 44 w 81"/>
                <a:gd name="T7" fmla="*/ 3 h 218"/>
                <a:gd name="T8" fmla="*/ 48 w 81"/>
                <a:gd name="T9" fmla="*/ 18 h 218"/>
                <a:gd name="T10" fmla="*/ 49 w 81"/>
                <a:gd name="T11" fmla="*/ 21 h 218"/>
                <a:gd name="T12" fmla="*/ 51 w 81"/>
                <a:gd name="T13" fmla="*/ 34 h 218"/>
                <a:gd name="T14" fmla="*/ 52 w 81"/>
                <a:gd name="T15" fmla="*/ 39 h 218"/>
                <a:gd name="T16" fmla="*/ 53 w 81"/>
                <a:gd name="T17" fmla="*/ 42 h 218"/>
                <a:gd name="T18" fmla="*/ 57 w 81"/>
                <a:gd name="T19" fmla="*/ 59 h 218"/>
                <a:gd name="T20" fmla="*/ 57 w 81"/>
                <a:gd name="T21" fmla="*/ 61 h 218"/>
                <a:gd name="T22" fmla="*/ 61 w 81"/>
                <a:gd name="T23" fmla="*/ 78 h 218"/>
                <a:gd name="T24" fmla="*/ 62 w 81"/>
                <a:gd name="T25" fmla="*/ 81 h 218"/>
                <a:gd name="T26" fmla="*/ 65 w 81"/>
                <a:gd name="T27" fmla="*/ 94 h 218"/>
                <a:gd name="T28" fmla="*/ 65 w 81"/>
                <a:gd name="T29" fmla="*/ 98 h 218"/>
                <a:gd name="T30" fmla="*/ 66 w 81"/>
                <a:gd name="T31" fmla="*/ 102 h 218"/>
                <a:gd name="T32" fmla="*/ 70 w 81"/>
                <a:gd name="T33" fmla="*/ 119 h 218"/>
                <a:gd name="T34" fmla="*/ 71 w 81"/>
                <a:gd name="T35" fmla="*/ 121 h 218"/>
                <a:gd name="T36" fmla="*/ 74 w 81"/>
                <a:gd name="T37" fmla="*/ 138 h 218"/>
                <a:gd name="T38" fmla="*/ 75 w 81"/>
                <a:gd name="T39" fmla="*/ 141 h 218"/>
                <a:gd name="T40" fmla="*/ 78 w 81"/>
                <a:gd name="T41" fmla="*/ 154 h 218"/>
                <a:gd name="T42" fmla="*/ 79 w 81"/>
                <a:gd name="T43" fmla="*/ 158 h 218"/>
                <a:gd name="T44" fmla="*/ 80 w 81"/>
                <a:gd name="T45" fmla="*/ 160 h 218"/>
                <a:gd name="T46" fmla="*/ 81 w 81"/>
                <a:gd name="T47" fmla="*/ 161 h 218"/>
                <a:gd name="T48" fmla="*/ 80 w 81"/>
                <a:gd name="T49" fmla="*/ 176 h 218"/>
                <a:gd name="T50" fmla="*/ 78 w 81"/>
                <a:gd name="T51" fmla="*/ 179 h 218"/>
                <a:gd name="T52" fmla="*/ 74 w 81"/>
                <a:gd name="T53" fmla="*/ 185 h 218"/>
                <a:gd name="T54" fmla="*/ 78 w 81"/>
                <a:gd name="T55" fmla="*/ 189 h 218"/>
                <a:gd name="T56" fmla="*/ 80 w 81"/>
                <a:gd name="T57" fmla="*/ 190 h 218"/>
                <a:gd name="T58" fmla="*/ 80 w 81"/>
                <a:gd name="T59" fmla="*/ 195 h 218"/>
                <a:gd name="T60" fmla="*/ 79 w 81"/>
                <a:gd name="T61" fmla="*/ 214 h 218"/>
                <a:gd name="T62" fmla="*/ 78 w 81"/>
                <a:gd name="T63" fmla="*/ 217 h 218"/>
                <a:gd name="T64" fmla="*/ 77 w 81"/>
                <a:gd name="T65" fmla="*/ 218 h 218"/>
                <a:gd name="T66" fmla="*/ 77 w 81"/>
                <a:gd name="T67" fmla="*/ 218 h 218"/>
                <a:gd name="T68" fmla="*/ 67 w 81"/>
                <a:gd name="T69" fmla="*/ 216 h 218"/>
                <a:gd name="T70" fmla="*/ 46 w 81"/>
                <a:gd name="T71" fmla="*/ 210 h 218"/>
                <a:gd name="T72" fmla="*/ 39 w 81"/>
                <a:gd name="T73" fmla="*/ 180 h 218"/>
                <a:gd name="T74" fmla="*/ 34 w 81"/>
                <a:gd name="T75" fmla="*/ 158 h 218"/>
                <a:gd name="T76" fmla="*/ 29 w 81"/>
                <a:gd name="T77" fmla="*/ 136 h 218"/>
                <a:gd name="T78" fmla="*/ 21 w 81"/>
                <a:gd name="T79" fmla="*/ 99 h 218"/>
                <a:gd name="T80" fmla="*/ 20 w 81"/>
                <a:gd name="T81" fmla="*/ 98 h 218"/>
                <a:gd name="T82" fmla="*/ 14 w 81"/>
                <a:gd name="T83" fmla="*/ 69 h 218"/>
                <a:gd name="T84" fmla="*/ 7 w 81"/>
                <a:gd name="T85" fmla="*/ 39 h 218"/>
                <a:gd name="T86" fmla="*/ 7 w 81"/>
                <a:gd name="T87" fmla="*/ 38 h 218"/>
                <a:gd name="T88" fmla="*/ 5 w 81"/>
                <a:gd name="T89" fmla="*/ 35 h 218"/>
                <a:gd name="T90" fmla="*/ 1 w 81"/>
                <a:gd name="T91" fmla="*/ 14 h 218"/>
                <a:gd name="T92" fmla="*/ 1 w 81"/>
                <a:gd name="T93" fmla="*/ 9 h 218"/>
                <a:gd name="T94" fmla="*/ 7 w 81"/>
                <a:gd name="T95" fmla="*/ 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1" h="218">
                  <a:moveTo>
                    <a:pt x="7" y="8"/>
                  </a:moveTo>
                  <a:cubicBezTo>
                    <a:pt x="16" y="6"/>
                    <a:pt x="26" y="3"/>
                    <a:pt x="35" y="1"/>
                  </a:cubicBezTo>
                  <a:cubicBezTo>
                    <a:pt x="37" y="1"/>
                    <a:pt x="39" y="1"/>
                    <a:pt x="41" y="0"/>
                  </a:cubicBezTo>
                  <a:cubicBezTo>
                    <a:pt x="44" y="0"/>
                    <a:pt x="44" y="2"/>
                    <a:pt x="44" y="3"/>
                  </a:cubicBezTo>
                  <a:cubicBezTo>
                    <a:pt x="46" y="8"/>
                    <a:pt x="46" y="13"/>
                    <a:pt x="48" y="18"/>
                  </a:cubicBezTo>
                  <a:cubicBezTo>
                    <a:pt x="48" y="19"/>
                    <a:pt x="48" y="20"/>
                    <a:pt x="49" y="21"/>
                  </a:cubicBezTo>
                  <a:cubicBezTo>
                    <a:pt x="49" y="26"/>
                    <a:pt x="50" y="30"/>
                    <a:pt x="51" y="34"/>
                  </a:cubicBezTo>
                  <a:cubicBezTo>
                    <a:pt x="52" y="36"/>
                    <a:pt x="52" y="37"/>
                    <a:pt x="52" y="39"/>
                  </a:cubicBezTo>
                  <a:cubicBezTo>
                    <a:pt x="52" y="40"/>
                    <a:pt x="52" y="41"/>
                    <a:pt x="53" y="42"/>
                  </a:cubicBezTo>
                  <a:cubicBezTo>
                    <a:pt x="54" y="47"/>
                    <a:pt x="56" y="53"/>
                    <a:pt x="57" y="59"/>
                  </a:cubicBezTo>
                  <a:cubicBezTo>
                    <a:pt x="57" y="60"/>
                    <a:pt x="57" y="61"/>
                    <a:pt x="57" y="61"/>
                  </a:cubicBezTo>
                  <a:cubicBezTo>
                    <a:pt x="59" y="67"/>
                    <a:pt x="60" y="73"/>
                    <a:pt x="61" y="78"/>
                  </a:cubicBezTo>
                  <a:cubicBezTo>
                    <a:pt x="61" y="79"/>
                    <a:pt x="62" y="80"/>
                    <a:pt x="62" y="81"/>
                  </a:cubicBezTo>
                  <a:cubicBezTo>
                    <a:pt x="62" y="86"/>
                    <a:pt x="64" y="90"/>
                    <a:pt x="65" y="94"/>
                  </a:cubicBezTo>
                  <a:cubicBezTo>
                    <a:pt x="65" y="96"/>
                    <a:pt x="65" y="97"/>
                    <a:pt x="65" y="98"/>
                  </a:cubicBezTo>
                  <a:cubicBezTo>
                    <a:pt x="65" y="100"/>
                    <a:pt x="66" y="101"/>
                    <a:pt x="66" y="102"/>
                  </a:cubicBezTo>
                  <a:cubicBezTo>
                    <a:pt x="68" y="107"/>
                    <a:pt x="69" y="113"/>
                    <a:pt x="70" y="119"/>
                  </a:cubicBezTo>
                  <a:cubicBezTo>
                    <a:pt x="70" y="120"/>
                    <a:pt x="70" y="120"/>
                    <a:pt x="71" y="121"/>
                  </a:cubicBezTo>
                  <a:cubicBezTo>
                    <a:pt x="72" y="127"/>
                    <a:pt x="73" y="132"/>
                    <a:pt x="74" y="138"/>
                  </a:cubicBezTo>
                  <a:cubicBezTo>
                    <a:pt x="75" y="139"/>
                    <a:pt x="75" y="140"/>
                    <a:pt x="75" y="141"/>
                  </a:cubicBezTo>
                  <a:cubicBezTo>
                    <a:pt x="76" y="145"/>
                    <a:pt x="77" y="150"/>
                    <a:pt x="78" y="154"/>
                  </a:cubicBezTo>
                  <a:cubicBezTo>
                    <a:pt x="78" y="155"/>
                    <a:pt x="79" y="157"/>
                    <a:pt x="79" y="158"/>
                  </a:cubicBezTo>
                  <a:cubicBezTo>
                    <a:pt x="78" y="160"/>
                    <a:pt x="80" y="160"/>
                    <a:pt x="80" y="160"/>
                  </a:cubicBezTo>
                  <a:cubicBezTo>
                    <a:pt x="81" y="161"/>
                    <a:pt x="81" y="161"/>
                    <a:pt x="81" y="161"/>
                  </a:cubicBezTo>
                  <a:cubicBezTo>
                    <a:pt x="81" y="166"/>
                    <a:pt x="80" y="171"/>
                    <a:pt x="80" y="176"/>
                  </a:cubicBezTo>
                  <a:cubicBezTo>
                    <a:pt x="80" y="178"/>
                    <a:pt x="79" y="179"/>
                    <a:pt x="78" y="179"/>
                  </a:cubicBezTo>
                  <a:cubicBezTo>
                    <a:pt x="75" y="180"/>
                    <a:pt x="74" y="182"/>
                    <a:pt x="74" y="185"/>
                  </a:cubicBezTo>
                  <a:cubicBezTo>
                    <a:pt x="74" y="188"/>
                    <a:pt x="76" y="188"/>
                    <a:pt x="78" y="189"/>
                  </a:cubicBezTo>
                  <a:cubicBezTo>
                    <a:pt x="79" y="189"/>
                    <a:pt x="79" y="190"/>
                    <a:pt x="80" y="190"/>
                  </a:cubicBezTo>
                  <a:cubicBezTo>
                    <a:pt x="80" y="192"/>
                    <a:pt x="80" y="193"/>
                    <a:pt x="80" y="195"/>
                  </a:cubicBezTo>
                  <a:cubicBezTo>
                    <a:pt x="81" y="201"/>
                    <a:pt x="79" y="207"/>
                    <a:pt x="79" y="214"/>
                  </a:cubicBezTo>
                  <a:cubicBezTo>
                    <a:pt x="79" y="215"/>
                    <a:pt x="79" y="216"/>
                    <a:pt x="78" y="217"/>
                  </a:cubicBezTo>
                  <a:cubicBezTo>
                    <a:pt x="78" y="217"/>
                    <a:pt x="78" y="217"/>
                    <a:pt x="77" y="218"/>
                  </a:cubicBezTo>
                  <a:cubicBezTo>
                    <a:pt x="77" y="218"/>
                    <a:pt x="77" y="218"/>
                    <a:pt x="77" y="218"/>
                  </a:cubicBezTo>
                  <a:cubicBezTo>
                    <a:pt x="74" y="217"/>
                    <a:pt x="70" y="217"/>
                    <a:pt x="67" y="216"/>
                  </a:cubicBezTo>
                  <a:cubicBezTo>
                    <a:pt x="60" y="214"/>
                    <a:pt x="53" y="213"/>
                    <a:pt x="46" y="210"/>
                  </a:cubicBezTo>
                  <a:cubicBezTo>
                    <a:pt x="43" y="200"/>
                    <a:pt x="41" y="190"/>
                    <a:pt x="39" y="180"/>
                  </a:cubicBezTo>
                  <a:cubicBezTo>
                    <a:pt x="37" y="173"/>
                    <a:pt x="35" y="165"/>
                    <a:pt x="34" y="158"/>
                  </a:cubicBezTo>
                  <a:cubicBezTo>
                    <a:pt x="32" y="151"/>
                    <a:pt x="30" y="143"/>
                    <a:pt x="29" y="136"/>
                  </a:cubicBezTo>
                  <a:cubicBezTo>
                    <a:pt x="26" y="124"/>
                    <a:pt x="24" y="112"/>
                    <a:pt x="21" y="99"/>
                  </a:cubicBezTo>
                  <a:cubicBezTo>
                    <a:pt x="21" y="99"/>
                    <a:pt x="20" y="98"/>
                    <a:pt x="20" y="98"/>
                  </a:cubicBezTo>
                  <a:cubicBezTo>
                    <a:pt x="19" y="88"/>
                    <a:pt x="16" y="79"/>
                    <a:pt x="14" y="69"/>
                  </a:cubicBezTo>
                  <a:cubicBezTo>
                    <a:pt x="12" y="59"/>
                    <a:pt x="10" y="49"/>
                    <a:pt x="7" y="39"/>
                  </a:cubicBezTo>
                  <a:cubicBezTo>
                    <a:pt x="7" y="39"/>
                    <a:pt x="7" y="39"/>
                    <a:pt x="7" y="38"/>
                  </a:cubicBezTo>
                  <a:cubicBezTo>
                    <a:pt x="6" y="38"/>
                    <a:pt x="5" y="36"/>
                    <a:pt x="5" y="35"/>
                  </a:cubicBezTo>
                  <a:cubicBezTo>
                    <a:pt x="4" y="28"/>
                    <a:pt x="2" y="21"/>
                    <a:pt x="1" y="14"/>
                  </a:cubicBezTo>
                  <a:cubicBezTo>
                    <a:pt x="0" y="13"/>
                    <a:pt x="0" y="11"/>
                    <a:pt x="1" y="9"/>
                  </a:cubicBezTo>
                  <a:cubicBezTo>
                    <a:pt x="3" y="9"/>
                    <a:pt x="5" y="8"/>
                    <a:pt x="7" y="8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24"/>
            <p:cNvSpPr>
              <a:spLocks/>
            </p:cNvSpPr>
            <p:nvPr/>
          </p:nvSpPr>
          <p:spPr bwMode="auto">
            <a:xfrm>
              <a:off x="3263900" y="1739900"/>
              <a:ext cx="53975" cy="17463"/>
            </a:xfrm>
            <a:custGeom>
              <a:avLst/>
              <a:gdLst>
                <a:gd name="T0" fmla="*/ 0 w 14"/>
                <a:gd name="T1" fmla="*/ 3 h 5"/>
                <a:gd name="T2" fmla="*/ 14 w 14"/>
                <a:gd name="T3" fmla="*/ 0 h 5"/>
                <a:gd name="T4" fmla="*/ 14 w 14"/>
                <a:gd name="T5" fmla="*/ 2 h 5"/>
                <a:gd name="T6" fmla="*/ 0 w 14"/>
                <a:gd name="T7" fmla="*/ 5 h 5"/>
                <a:gd name="T8" fmla="*/ 0 w 1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0" y="3"/>
                  </a:moveTo>
                  <a:cubicBezTo>
                    <a:pt x="5" y="3"/>
                    <a:pt x="9" y="0"/>
                    <a:pt x="14" y="0"/>
                  </a:cubicBezTo>
                  <a:cubicBezTo>
                    <a:pt x="14" y="1"/>
                    <a:pt x="14" y="1"/>
                    <a:pt x="14" y="2"/>
                  </a:cubicBezTo>
                  <a:cubicBezTo>
                    <a:pt x="10" y="3"/>
                    <a:pt x="5" y="4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25"/>
            <p:cNvSpPr>
              <a:spLocks/>
            </p:cNvSpPr>
            <p:nvPr/>
          </p:nvSpPr>
          <p:spPr bwMode="auto">
            <a:xfrm>
              <a:off x="3214688" y="1516063"/>
              <a:ext cx="53975" cy="15875"/>
            </a:xfrm>
            <a:custGeom>
              <a:avLst/>
              <a:gdLst>
                <a:gd name="T0" fmla="*/ 0 w 14"/>
                <a:gd name="T1" fmla="*/ 2 h 4"/>
                <a:gd name="T2" fmla="*/ 14 w 14"/>
                <a:gd name="T3" fmla="*/ 0 h 4"/>
                <a:gd name="T4" fmla="*/ 14 w 14"/>
                <a:gd name="T5" fmla="*/ 1 h 4"/>
                <a:gd name="T6" fmla="*/ 0 w 14"/>
                <a:gd name="T7" fmla="*/ 4 h 4"/>
                <a:gd name="T8" fmla="*/ 0 w 1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0" y="2"/>
                  </a:moveTo>
                  <a:cubicBezTo>
                    <a:pt x="5" y="1"/>
                    <a:pt x="9" y="0"/>
                    <a:pt x="14" y="0"/>
                  </a:cubicBezTo>
                  <a:cubicBezTo>
                    <a:pt x="14" y="0"/>
                    <a:pt x="14" y="0"/>
                    <a:pt x="14" y="1"/>
                  </a:cubicBezTo>
                  <a:cubicBezTo>
                    <a:pt x="9" y="2"/>
                    <a:pt x="5" y="3"/>
                    <a:pt x="0" y="4"/>
                  </a:cubicBezTo>
                  <a:cubicBezTo>
                    <a:pt x="0" y="3"/>
                    <a:pt x="0" y="3"/>
                    <a:pt x="0" y="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26"/>
            <p:cNvSpPr>
              <a:spLocks/>
            </p:cNvSpPr>
            <p:nvPr/>
          </p:nvSpPr>
          <p:spPr bwMode="auto">
            <a:xfrm>
              <a:off x="3241675" y="1636713"/>
              <a:ext cx="30163" cy="11113"/>
            </a:xfrm>
            <a:custGeom>
              <a:avLst/>
              <a:gdLst>
                <a:gd name="T0" fmla="*/ 0 w 8"/>
                <a:gd name="T1" fmla="*/ 2 h 3"/>
                <a:gd name="T2" fmla="*/ 8 w 8"/>
                <a:gd name="T3" fmla="*/ 0 h 3"/>
                <a:gd name="T4" fmla="*/ 0 w 8"/>
                <a:gd name="T5" fmla="*/ 3 h 3"/>
                <a:gd name="T6" fmla="*/ 0 w 8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0" y="2"/>
                  </a:moveTo>
                  <a:cubicBezTo>
                    <a:pt x="2" y="0"/>
                    <a:pt x="5" y="0"/>
                    <a:pt x="8" y="0"/>
                  </a:cubicBezTo>
                  <a:cubicBezTo>
                    <a:pt x="6" y="2"/>
                    <a:pt x="3" y="2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27"/>
            <p:cNvSpPr>
              <a:spLocks/>
            </p:cNvSpPr>
            <p:nvPr/>
          </p:nvSpPr>
          <p:spPr bwMode="auto">
            <a:xfrm>
              <a:off x="3222625" y="1562100"/>
              <a:ext cx="38100" cy="11113"/>
            </a:xfrm>
            <a:custGeom>
              <a:avLst/>
              <a:gdLst>
                <a:gd name="T0" fmla="*/ 0 w 10"/>
                <a:gd name="T1" fmla="*/ 1 h 3"/>
                <a:gd name="T2" fmla="*/ 10 w 10"/>
                <a:gd name="T3" fmla="*/ 0 h 3"/>
                <a:gd name="T4" fmla="*/ 1 w 10"/>
                <a:gd name="T5" fmla="*/ 3 h 3"/>
                <a:gd name="T6" fmla="*/ 0 w 10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3">
                  <a:moveTo>
                    <a:pt x="0" y="1"/>
                  </a:moveTo>
                  <a:cubicBezTo>
                    <a:pt x="3" y="1"/>
                    <a:pt x="6" y="0"/>
                    <a:pt x="10" y="0"/>
                  </a:cubicBezTo>
                  <a:cubicBezTo>
                    <a:pt x="7" y="3"/>
                    <a:pt x="3" y="2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28"/>
            <p:cNvSpPr>
              <a:spLocks/>
            </p:cNvSpPr>
            <p:nvPr/>
          </p:nvSpPr>
          <p:spPr bwMode="auto">
            <a:xfrm>
              <a:off x="3255963" y="1709738"/>
              <a:ext cx="34925" cy="14288"/>
            </a:xfrm>
            <a:custGeom>
              <a:avLst/>
              <a:gdLst>
                <a:gd name="T0" fmla="*/ 0 w 9"/>
                <a:gd name="T1" fmla="*/ 2 h 4"/>
                <a:gd name="T2" fmla="*/ 8 w 9"/>
                <a:gd name="T3" fmla="*/ 0 h 4"/>
                <a:gd name="T4" fmla="*/ 9 w 9"/>
                <a:gd name="T5" fmla="*/ 2 h 4"/>
                <a:gd name="T6" fmla="*/ 1 w 9"/>
                <a:gd name="T7" fmla="*/ 4 h 4"/>
                <a:gd name="T8" fmla="*/ 0 w 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0" y="2"/>
                  </a:moveTo>
                  <a:cubicBezTo>
                    <a:pt x="3" y="2"/>
                    <a:pt x="6" y="1"/>
                    <a:pt x="8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6" y="3"/>
                    <a:pt x="3" y="3"/>
                    <a:pt x="1" y="4"/>
                  </a:cubicBezTo>
                  <a:cubicBezTo>
                    <a:pt x="0" y="3"/>
                    <a:pt x="0" y="3"/>
                    <a:pt x="0" y="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29"/>
            <p:cNvSpPr>
              <a:spLocks/>
            </p:cNvSpPr>
            <p:nvPr/>
          </p:nvSpPr>
          <p:spPr bwMode="auto">
            <a:xfrm>
              <a:off x="3473450" y="2200275"/>
              <a:ext cx="573088" cy="679450"/>
            </a:xfrm>
            <a:custGeom>
              <a:avLst/>
              <a:gdLst>
                <a:gd name="T0" fmla="*/ 149 w 151"/>
                <a:gd name="T1" fmla="*/ 0 h 180"/>
                <a:gd name="T2" fmla="*/ 148 w 151"/>
                <a:gd name="T3" fmla="*/ 1 h 180"/>
                <a:gd name="T4" fmla="*/ 144 w 151"/>
                <a:gd name="T5" fmla="*/ 5 h 180"/>
                <a:gd name="T6" fmla="*/ 121 w 151"/>
                <a:gd name="T7" fmla="*/ 15 h 180"/>
                <a:gd name="T8" fmla="*/ 117 w 151"/>
                <a:gd name="T9" fmla="*/ 18 h 180"/>
                <a:gd name="T10" fmla="*/ 116 w 151"/>
                <a:gd name="T11" fmla="*/ 32 h 180"/>
                <a:gd name="T12" fmla="*/ 115 w 151"/>
                <a:gd name="T13" fmla="*/ 45 h 180"/>
                <a:gd name="T14" fmla="*/ 113 w 151"/>
                <a:gd name="T15" fmla="*/ 58 h 180"/>
                <a:gd name="T16" fmla="*/ 111 w 151"/>
                <a:gd name="T17" fmla="*/ 70 h 180"/>
                <a:gd name="T18" fmla="*/ 108 w 151"/>
                <a:gd name="T19" fmla="*/ 81 h 180"/>
                <a:gd name="T20" fmla="*/ 90 w 151"/>
                <a:gd name="T21" fmla="*/ 117 h 180"/>
                <a:gd name="T22" fmla="*/ 64 w 151"/>
                <a:gd name="T23" fmla="*/ 137 h 180"/>
                <a:gd name="T24" fmla="*/ 48 w 151"/>
                <a:gd name="T25" fmla="*/ 142 h 180"/>
                <a:gd name="T26" fmla="*/ 7 w 151"/>
                <a:gd name="T27" fmla="*/ 150 h 180"/>
                <a:gd name="T28" fmla="*/ 0 w 151"/>
                <a:gd name="T29" fmla="*/ 152 h 180"/>
                <a:gd name="T30" fmla="*/ 14 w 151"/>
                <a:gd name="T31" fmla="*/ 170 h 180"/>
                <a:gd name="T32" fmla="*/ 19 w 151"/>
                <a:gd name="T33" fmla="*/ 172 h 180"/>
                <a:gd name="T34" fmla="*/ 80 w 151"/>
                <a:gd name="T35" fmla="*/ 176 h 180"/>
                <a:gd name="T36" fmla="*/ 114 w 151"/>
                <a:gd name="T37" fmla="*/ 162 h 180"/>
                <a:gd name="T38" fmla="*/ 118 w 151"/>
                <a:gd name="T39" fmla="*/ 144 h 180"/>
                <a:gd name="T40" fmla="*/ 118 w 151"/>
                <a:gd name="T41" fmla="*/ 144 h 180"/>
                <a:gd name="T42" fmla="*/ 119 w 151"/>
                <a:gd name="T43" fmla="*/ 141 h 180"/>
                <a:gd name="T44" fmla="*/ 119 w 151"/>
                <a:gd name="T45" fmla="*/ 141 h 180"/>
                <a:gd name="T46" fmla="*/ 122 w 151"/>
                <a:gd name="T47" fmla="*/ 130 h 180"/>
                <a:gd name="T48" fmla="*/ 135 w 151"/>
                <a:gd name="T49" fmla="*/ 71 h 180"/>
                <a:gd name="T50" fmla="*/ 136 w 151"/>
                <a:gd name="T51" fmla="*/ 69 h 180"/>
                <a:gd name="T52" fmla="*/ 144 w 151"/>
                <a:gd name="T53" fmla="*/ 34 h 180"/>
                <a:gd name="T54" fmla="*/ 146 w 151"/>
                <a:gd name="T55" fmla="*/ 25 h 180"/>
                <a:gd name="T56" fmla="*/ 151 w 151"/>
                <a:gd name="T57" fmla="*/ 4 h 180"/>
                <a:gd name="T58" fmla="*/ 149 w 151"/>
                <a:gd name="T59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1" h="180">
                  <a:moveTo>
                    <a:pt x="149" y="0"/>
                  </a:moveTo>
                  <a:cubicBezTo>
                    <a:pt x="149" y="0"/>
                    <a:pt x="149" y="0"/>
                    <a:pt x="148" y="1"/>
                  </a:cubicBezTo>
                  <a:cubicBezTo>
                    <a:pt x="148" y="3"/>
                    <a:pt x="146" y="4"/>
                    <a:pt x="144" y="5"/>
                  </a:cubicBezTo>
                  <a:cubicBezTo>
                    <a:pt x="137" y="10"/>
                    <a:pt x="129" y="13"/>
                    <a:pt x="121" y="15"/>
                  </a:cubicBezTo>
                  <a:cubicBezTo>
                    <a:pt x="119" y="16"/>
                    <a:pt x="117" y="16"/>
                    <a:pt x="117" y="18"/>
                  </a:cubicBezTo>
                  <a:cubicBezTo>
                    <a:pt x="117" y="23"/>
                    <a:pt x="117" y="27"/>
                    <a:pt x="116" y="32"/>
                  </a:cubicBezTo>
                  <a:cubicBezTo>
                    <a:pt x="116" y="37"/>
                    <a:pt x="116" y="41"/>
                    <a:pt x="115" y="45"/>
                  </a:cubicBezTo>
                  <a:cubicBezTo>
                    <a:pt x="114" y="49"/>
                    <a:pt x="115" y="53"/>
                    <a:pt x="113" y="58"/>
                  </a:cubicBezTo>
                  <a:cubicBezTo>
                    <a:pt x="112" y="62"/>
                    <a:pt x="112" y="66"/>
                    <a:pt x="111" y="70"/>
                  </a:cubicBezTo>
                  <a:cubicBezTo>
                    <a:pt x="110" y="73"/>
                    <a:pt x="110" y="77"/>
                    <a:pt x="108" y="81"/>
                  </a:cubicBezTo>
                  <a:cubicBezTo>
                    <a:pt x="103" y="94"/>
                    <a:pt x="99" y="106"/>
                    <a:pt x="90" y="117"/>
                  </a:cubicBezTo>
                  <a:cubicBezTo>
                    <a:pt x="83" y="126"/>
                    <a:pt x="75" y="134"/>
                    <a:pt x="64" y="137"/>
                  </a:cubicBezTo>
                  <a:cubicBezTo>
                    <a:pt x="59" y="139"/>
                    <a:pt x="53" y="141"/>
                    <a:pt x="48" y="142"/>
                  </a:cubicBezTo>
                  <a:cubicBezTo>
                    <a:pt x="34" y="146"/>
                    <a:pt x="21" y="149"/>
                    <a:pt x="7" y="150"/>
                  </a:cubicBezTo>
                  <a:cubicBezTo>
                    <a:pt x="5" y="150"/>
                    <a:pt x="2" y="149"/>
                    <a:pt x="0" y="152"/>
                  </a:cubicBezTo>
                  <a:cubicBezTo>
                    <a:pt x="0" y="161"/>
                    <a:pt x="5" y="167"/>
                    <a:pt x="14" y="170"/>
                  </a:cubicBezTo>
                  <a:cubicBezTo>
                    <a:pt x="15" y="170"/>
                    <a:pt x="17" y="171"/>
                    <a:pt x="19" y="172"/>
                  </a:cubicBezTo>
                  <a:cubicBezTo>
                    <a:pt x="39" y="177"/>
                    <a:pt x="59" y="180"/>
                    <a:pt x="80" y="176"/>
                  </a:cubicBezTo>
                  <a:cubicBezTo>
                    <a:pt x="92" y="174"/>
                    <a:pt x="104" y="171"/>
                    <a:pt x="114" y="162"/>
                  </a:cubicBezTo>
                  <a:cubicBezTo>
                    <a:pt x="116" y="156"/>
                    <a:pt x="117" y="150"/>
                    <a:pt x="118" y="144"/>
                  </a:cubicBezTo>
                  <a:cubicBezTo>
                    <a:pt x="118" y="144"/>
                    <a:pt x="118" y="144"/>
                    <a:pt x="118" y="144"/>
                  </a:cubicBezTo>
                  <a:cubicBezTo>
                    <a:pt x="119" y="143"/>
                    <a:pt x="119" y="142"/>
                    <a:pt x="119" y="141"/>
                  </a:cubicBezTo>
                  <a:cubicBezTo>
                    <a:pt x="119" y="141"/>
                    <a:pt x="119" y="141"/>
                    <a:pt x="119" y="141"/>
                  </a:cubicBezTo>
                  <a:cubicBezTo>
                    <a:pt x="120" y="137"/>
                    <a:pt x="121" y="134"/>
                    <a:pt x="122" y="130"/>
                  </a:cubicBezTo>
                  <a:cubicBezTo>
                    <a:pt x="126" y="111"/>
                    <a:pt x="130" y="91"/>
                    <a:pt x="135" y="71"/>
                  </a:cubicBezTo>
                  <a:cubicBezTo>
                    <a:pt x="135" y="70"/>
                    <a:pt x="136" y="70"/>
                    <a:pt x="136" y="69"/>
                  </a:cubicBezTo>
                  <a:cubicBezTo>
                    <a:pt x="139" y="57"/>
                    <a:pt x="142" y="46"/>
                    <a:pt x="144" y="34"/>
                  </a:cubicBezTo>
                  <a:cubicBezTo>
                    <a:pt x="145" y="31"/>
                    <a:pt x="145" y="28"/>
                    <a:pt x="146" y="25"/>
                  </a:cubicBezTo>
                  <a:cubicBezTo>
                    <a:pt x="148" y="18"/>
                    <a:pt x="149" y="11"/>
                    <a:pt x="151" y="4"/>
                  </a:cubicBezTo>
                  <a:cubicBezTo>
                    <a:pt x="151" y="2"/>
                    <a:pt x="151" y="1"/>
                    <a:pt x="149" y="0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30"/>
            <p:cNvSpPr>
              <a:spLocks/>
            </p:cNvSpPr>
            <p:nvPr/>
          </p:nvSpPr>
          <p:spPr bwMode="auto">
            <a:xfrm>
              <a:off x="3568700" y="1939925"/>
              <a:ext cx="531813" cy="336550"/>
            </a:xfrm>
            <a:custGeom>
              <a:avLst/>
              <a:gdLst>
                <a:gd name="T0" fmla="*/ 117 w 140"/>
                <a:gd name="T1" fmla="*/ 71 h 89"/>
                <a:gd name="T2" fmla="*/ 105 w 140"/>
                <a:gd name="T3" fmla="*/ 72 h 89"/>
                <a:gd name="T4" fmla="*/ 95 w 140"/>
                <a:gd name="T5" fmla="*/ 79 h 89"/>
                <a:gd name="T6" fmla="*/ 81 w 140"/>
                <a:gd name="T7" fmla="*/ 83 h 89"/>
                <a:gd name="T8" fmla="*/ 71 w 140"/>
                <a:gd name="T9" fmla="*/ 85 h 89"/>
                <a:gd name="T10" fmla="*/ 66 w 140"/>
                <a:gd name="T11" fmla="*/ 85 h 89"/>
                <a:gd name="T12" fmla="*/ 69 w 140"/>
                <a:gd name="T13" fmla="*/ 76 h 89"/>
                <a:gd name="T14" fmla="*/ 87 w 140"/>
                <a:gd name="T15" fmla="*/ 49 h 89"/>
                <a:gd name="T16" fmla="*/ 97 w 140"/>
                <a:gd name="T17" fmla="*/ 29 h 89"/>
                <a:gd name="T18" fmla="*/ 73 w 140"/>
                <a:gd name="T19" fmla="*/ 29 h 89"/>
                <a:gd name="T20" fmla="*/ 44 w 140"/>
                <a:gd name="T21" fmla="*/ 47 h 89"/>
                <a:gd name="T22" fmla="*/ 40 w 140"/>
                <a:gd name="T23" fmla="*/ 53 h 89"/>
                <a:gd name="T24" fmla="*/ 29 w 140"/>
                <a:gd name="T25" fmla="*/ 88 h 89"/>
                <a:gd name="T26" fmla="*/ 2 w 140"/>
                <a:gd name="T27" fmla="*/ 87 h 89"/>
                <a:gd name="T28" fmla="*/ 8 w 140"/>
                <a:gd name="T29" fmla="*/ 84 h 89"/>
                <a:gd name="T30" fmla="*/ 4 w 140"/>
                <a:gd name="T31" fmla="*/ 69 h 89"/>
                <a:gd name="T32" fmla="*/ 4 w 140"/>
                <a:gd name="T33" fmla="*/ 68 h 89"/>
                <a:gd name="T34" fmla="*/ 10 w 140"/>
                <a:gd name="T35" fmla="*/ 53 h 89"/>
                <a:gd name="T36" fmla="*/ 12 w 140"/>
                <a:gd name="T37" fmla="*/ 51 h 89"/>
                <a:gd name="T38" fmla="*/ 25 w 140"/>
                <a:gd name="T39" fmla="*/ 40 h 89"/>
                <a:gd name="T40" fmla="*/ 24 w 140"/>
                <a:gd name="T41" fmla="*/ 31 h 89"/>
                <a:gd name="T42" fmla="*/ 33 w 140"/>
                <a:gd name="T43" fmla="*/ 29 h 89"/>
                <a:gd name="T44" fmla="*/ 39 w 140"/>
                <a:gd name="T45" fmla="*/ 17 h 89"/>
                <a:gd name="T46" fmla="*/ 45 w 140"/>
                <a:gd name="T47" fmla="*/ 20 h 89"/>
                <a:gd name="T48" fmla="*/ 52 w 140"/>
                <a:gd name="T49" fmla="*/ 10 h 89"/>
                <a:gd name="T50" fmla="*/ 58 w 140"/>
                <a:gd name="T51" fmla="*/ 14 h 89"/>
                <a:gd name="T52" fmla="*/ 60 w 140"/>
                <a:gd name="T53" fmla="*/ 6 h 89"/>
                <a:gd name="T54" fmla="*/ 71 w 140"/>
                <a:gd name="T55" fmla="*/ 8 h 89"/>
                <a:gd name="T56" fmla="*/ 80 w 140"/>
                <a:gd name="T57" fmla="*/ 2 h 89"/>
                <a:gd name="T58" fmla="*/ 84 w 140"/>
                <a:gd name="T59" fmla="*/ 8 h 89"/>
                <a:gd name="T60" fmla="*/ 89 w 140"/>
                <a:gd name="T61" fmla="*/ 1 h 89"/>
                <a:gd name="T62" fmla="*/ 99 w 140"/>
                <a:gd name="T63" fmla="*/ 5 h 89"/>
                <a:gd name="T64" fmla="*/ 98 w 140"/>
                <a:gd name="T65" fmla="*/ 10 h 89"/>
                <a:gd name="T66" fmla="*/ 100 w 140"/>
                <a:gd name="T67" fmla="*/ 1 h 89"/>
                <a:gd name="T68" fmla="*/ 108 w 140"/>
                <a:gd name="T69" fmla="*/ 2 h 89"/>
                <a:gd name="T70" fmla="*/ 112 w 140"/>
                <a:gd name="T71" fmla="*/ 10 h 89"/>
                <a:gd name="T72" fmla="*/ 127 w 140"/>
                <a:gd name="T73" fmla="*/ 6 h 89"/>
                <a:gd name="T74" fmla="*/ 124 w 140"/>
                <a:gd name="T75" fmla="*/ 14 h 89"/>
                <a:gd name="T76" fmla="*/ 138 w 140"/>
                <a:gd name="T77" fmla="*/ 9 h 89"/>
                <a:gd name="T78" fmla="*/ 133 w 140"/>
                <a:gd name="T79" fmla="*/ 22 h 89"/>
                <a:gd name="T80" fmla="*/ 118 w 140"/>
                <a:gd name="T81" fmla="*/ 45 h 89"/>
                <a:gd name="T82" fmla="*/ 109 w 140"/>
                <a:gd name="T83" fmla="*/ 63 h 89"/>
                <a:gd name="T84" fmla="*/ 119 w 140"/>
                <a:gd name="T85" fmla="*/ 6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0" h="89">
                  <a:moveTo>
                    <a:pt x="119" y="67"/>
                  </a:moveTo>
                  <a:cubicBezTo>
                    <a:pt x="119" y="69"/>
                    <a:pt x="118" y="70"/>
                    <a:pt x="117" y="71"/>
                  </a:cubicBezTo>
                  <a:cubicBezTo>
                    <a:pt x="116" y="70"/>
                    <a:pt x="115" y="71"/>
                    <a:pt x="114" y="72"/>
                  </a:cubicBezTo>
                  <a:cubicBezTo>
                    <a:pt x="111" y="73"/>
                    <a:pt x="108" y="72"/>
                    <a:pt x="105" y="72"/>
                  </a:cubicBezTo>
                  <a:cubicBezTo>
                    <a:pt x="102" y="72"/>
                    <a:pt x="100" y="72"/>
                    <a:pt x="99" y="75"/>
                  </a:cubicBezTo>
                  <a:cubicBezTo>
                    <a:pt x="98" y="77"/>
                    <a:pt x="97" y="79"/>
                    <a:pt x="95" y="79"/>
                  </a:cubicBezTo>
                  <a:cubicBezTo>
                    <a:pt x="93" y="81"/>
                    <a:pt x="90" y="80"/>
                    <a:pt x="88" y="82"/>
                  </a:cubicBezTo>
                  <a:cubicBezTo>
                    <a:pt x="85" y="82"/>
                    <a:pt x="83" y="82"/>
                    <a:pt x="81" y="83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77" y="84"/>
                    <a:pt x="74" y="84"/>
                    <a:pt x="71" y="85"/>
                  </a:cubicBezTo>
                  <a:cubicBezTo>
                    <a:pt x="70" y="85"/>
                    <a:pt x="69" y="86"/>
                    <a:pt x="68" y="86"/>
                  </a:cubicBezTo>
                  <a:cubicBezTo>
                    <a:pt x="68" y="85"/>
                    <a:pt x="67" y="85"/>
                    <a:pt x="66" y="85"/>
                  </a:cubicBezTo>
                  <a:cubicBezTo>
                    <a:pt x="63" y="86"/>
                    <a:pt x="63" y="84"/>
                    <a:pt x="64" y="82"/>
                  </a:cubicBezTo>
                  <a:cubicBezTo>
                    <a:pt x="65" y="80"/>
                    <a:pt x="67" y="78"/>
                    <a:pt x="69" y="76"/>
                  </a:cubicBezTo>
                  <a:cubicBezTo>
                    <a:pt x="71" y="72"/>
                    <a:pt x="73" y="69"/>
                    <a:pt x="75" y="66"/>
                  </a:cubicBezTo>
                  <a:cubicBezTo>
                    <a:pt x="79" y="60"/>
                    <a:pt x="83" y="55"/>
                    <a:pt x="87" y="49"/>
                  </a:cubicBezTo>
                  <a:cubicBezTo>
                    <a:pt x="91" y="44"/>
                    <a:pt x="95" y="38"/>
                    <a:pt x="98" y="33"/>
                  </a:cubicBezTo>
                  <a:cubicBezTo>
                    <a:pt x="100" y="30"/>
                    <a:pt x="100" y="30"/>
                    <a:pt x="97" y="29"/>
                  </a:cubicBezTo>
                  <a:cubicBezTo>
                    <a:pt x="91" y="28"/>
                    <a:pt x="86" y="28"/>
                    <a:pt x="80" y="28"/>
                  </a:cubicBezTo>
                  <a:cubicBezTo>
                    <a:pt x="78" y="28"/>
                    <a:pt x="75" y="29"/>
                    <a:pt x="73" y="29"/>
                  </a:cubicBezTo>
                  <a:cubicBezTo>
                    <a:pt x="63" y="31"/>
                    <a:pt x="55" y="37"/>
                    <a:pt x="48" y="43"/>
                  </a:cubicBezTo>
                  <a:cubicBezTo>
                    <a:pt x="46" y="44"/>
                    <a:pt x="45" y="45"/>
                    <a:pt x="44" y="47"/>
                  </a:cubicBezTo>
                  <a:cubicBezTo>
                    <a:pt x="43" y="48"/>
                    <a:pt x="43" y="49"/>
                    <a:pt x="42" y="50"/>
                  </a:cubicBezTo>
                  <a:cubicBezTo>
                    <a:pt x="41" y="51"/>
                    <a:pt x="41" y="52"/>
                    <a:pt x="40" y="53"/>
                  </a:cubicBezTo>
                  <a:cubicBezTo>
                    <a:pt x="34" y="63"/>
                    <a:pt x="30" y="73"/>
                    <a:pt x="32" y="84"/>
                  </a:cubicBezTo>
                  <a:cubicBezTo>
                    <a:pt x="32" y="86"/>
                    <a:pt x="32" y="88"/>
                    <a:pt x="29" y="88"/>
                  </a:cubicBezTo>
                  <a:cubicBezTo>
                    <a:pt x="22" y="88"/>
                    <a:pt x="15" y="89"/>
                    <a:pt x="8" y="88"/>
                  </a:cubicBezTo>
                  <a:cubicBezTo>
                    <a:pt x="6" y="88"/>
                    <a:pt x="4" y="88"/>
                    <a:pt x="2" y="87"/>
                  </a:cubicBezTo>
                  <a:cubicBezTo>
                    <a:pt x="2" y="86"/>
                    <a:pt x="2" y="86"/>
                    <a:pt x="2" y="85"/>
                  </a:cubicBezTo>
                  <a:cubicBezTo>
                    <a:pt x="4" y="83"/>
                    <a:pt x="6" y="85"/>
                    <a:pt x="8" y="84"/>
                  </a:cubicBezTo>
                  <a:cubicBezTo>
                    <a:pt x="6" y="84"/>
                    <a:pt x="4" y="84"/>
                    <a:pt x="2" y="83"/>
                  </a:cubicBezTo>
                  <a:cubicBezTo>
                    <a:pt x="0" y="78"/>
                    <a:pt x="1" y="73"/>
                    <a:pt x="4" y="69"/>
                  </a:cubicBezTo>
                  <a:cubicBezTo>
                    <a:pt x="6" y="67"/>
                    <a:pt x="8" y="70"/>
                    <a:pt x="11" y="70"/>
                  </a:cubicBezTo>
                  <a:cubicBezTo>
                    <a:pt x="9" y="69"/>
                    <a:pt x="6" y="69"/>
                    <a:pt x="4" y="68"/>
                  </a:cubicBezTo>
                  <a:cubicBezTo>
                    <a:pt x="4" y="64"/>
                    <a:pt x="6" y="61"/>
                    <a:pt x="7" y="58"/>
                  </a:cubicBezTo>
                  <a:cubicBezTo>
                    <a:pt x="8" y="56"/>
                    <a:pt x="8" y="54"/>
                    <a:pt x="10" y="53"/>
                  </a:cubicBezTo>
                  <a:cubicBezTo>
                    <a:pt x="13" y="52"/>
                    <a:pt x="14" y="53"/>
                    <a:pt x="16" y="54"/>
                  </a:cubicBezTo>
                  <a:cubicBezTo>
                    <a:pt x="15" y="53"/>
                    <a:pt x="13" y="53"/>
                    <a:pt x="12" y="51"/>
                  </a:cubicBezTo>
                  <a:cubicBezTo>
                    <a:pt x="12" y="45"/>
                    <a:pt x="16" y="41"/>
                    <a:pt x="20" y="38"/>
                  </a:cubicBezTo>
                  <a:cubicBezTo>
                    <a:pt x="22" y="38"/>
                    <a:pt x="23" y="40"/>
                    <a:pt x="25" y="40"/>
                  </a:cubicBezTo>
                  <a:cubicBezTo>
                    <a:pt x="24" y="39"/>
                    <a:pt x="22" y="39"/>
                    <a:pt x="21" y="36"/>
                  </a:cubicBezTo>
                  <a:cubicBezTo>
                    <a:pt x="21" y="34"/>
                    <a:pt x="23" y="33"/>
                    <a:pt x="24" y="31"/>
                  </a:cubicBezTo>
                  <a:cubicBezTo>
                    <a:pt x="25" y="31"/>
                    <a:pt x="25" y="30"/>
                    <a:pt x="25" y="30"/>
                  </a:cubicBezTo>
                  <a:cubicBezTo>
                    <a:pt x="29" y="25"/>
                    <a:pt x="29" y="25"/>
                    <a:pt x="33" y="29"/>
                  </a:cubicBezTo>
                  <a:cubicBezTo>
                    <a:pt x="30" y="26"/>
                    <a:pt x="30" y="25"/>
                    <a:pt x="33" y="22"/>
                  </a:cubicBezTo>
                  <a:cubicBezTo>
                    <a:pt x="35" y="21"/>
                    <a:pt x="37" y="19"/>
                    <a:pt x="39" y="17"/>
                  </a:cubicBezTo>
                  <a:cubicBezTo>
                    <a:pt x="40" y="17"/>
                    <a:pt x="40" y="17"/>
                    <a:pt x="41" y="17"/>
                  </a:cubicBezTo>
                  <a:cubicBezTo>
                    <a:pt x="43" y="17"/>
                    <a:pt x="44" y="19"/>
                    <a:pt x="45" y="20"/>
                  </a:cubicBezTo>
                  <a:cubicBezTo>
                    <a:pt x="45" y="19"/>
                    <a:pt x="42" y="18"/>
                    <a:pt x="43" y="16"/>
                  </a:cubicBezTo>
                  <a:cubicBezTo>
                    <a:pt x="45" y="13"/>
                    <a:pt x="49" y="11"/>
                    <a:pt x="52" y="10"/>
                  </a:cubicBezTo>
                  <a:cubicBezTo>
                    <a:pt x="53" y="9"/>
                    <a:pt x="53" y="9"/>
                    <a:pt x="54" y="10"/>
                  </a:cubicBezTo>
                  <a:cubicBezTo>
                    <a:pt x="57" y="10"/>
                    <a:pt x="57" y="13"/>
                    <a:pt x="58" y="14"/>
                  </a:cubicBezTo>
                  <a:cubicBezTo>
                    <a:pt x="57" y="12"/>
                    <a:pt x="56" y="11"/>
                    <a:pt x="56" y="8"/>
                  </a:cubicBezTo>
                  <a:cubicBezTo>
                    <a:pt x="57" y="7"/>
                    <a:pt x="59" y="7"/>
                    <a:pt x="60" y="6"/>
                  </a:cubicBezTo>
                  <a:cubicBezTo>
                    <a:pt x="63" y="5"/>
                    <a:pt x="66" y="3"/>
                    <a:pt x="70" y="4"/>
                  </a:cubicBezTo>
                  <a:cubicBezTo>
                    <a:pt x="71" y="5"/>
                    <a:pt x="71" y="7"/>
                    <a:pt x="71" y="8"/>
                  </a:cubicBezTo>
                  <a:cubicBezTo>
                    <a:pt x="71" y="7"/>
                    <a:pt x="71" y="5"/>
                    <a:pt x="72" y="4"/>
                  </a:cubicBezTo>
                  <a:cubicBezTo>
                    <a:pt x="74" y="1"/>
                    <a:pt x="77" y="3"/>
                    <a:pt x="80" y="2"/>
                  </a:cubicBezTo>
                  <a:cubicBezTo>
                    <a:pt x="81" y="2"/>
                    <a:pt x="82" y="2"/>
                    <a:pt x="83" y="2"/>
                  </a:cubicBezTo>
                  <a:cubicBezTo>
                    <a:pt x="85" y="4"/>
                    <a:pt x="84" y="6"/>
                    <a:pt x="84" y="8"/>
                  </a:cubicBezTo>
                  <a:cubicBezTo>
                    <a:pt x="85" y="6"/>
                    <a:pt x="84" y="4"/>
                    <a:pt x="85" y="2"/>
                  </a:cubicBezTo>
                  <a:cubicBezTo>
                    <a:pt x="86" y="1"/>
                    <a:pt x="87" y="1"/>
                    <a:pt x="89" y="1"/>
                  </a:cubicBezTo>
                  <a:cubicBezTo>
                    <a:pt x="92" y="1"/>
                    <a:pt x="95" y="0"/>
                    <a:pt x="98" y="1"/>
                  </a:cubicBezTo>
                  <a:cubicBezTo>
                    <a:pt x="100" y="2"/>
                    <a:pt x="99" y="3"/>
                    <a:pt x="99" y="5"/>
                  </a:cubicBezTo>
                  <a:cubicBezTo>
                    <a:pt x="99" y="6"/>
                    <a:pt x="98" y="8"/>
                    <a:pt x="98" y="10"/>
                  </a:cubicBezTo>
                  <a:cubicBezTo>
                    <a:pt x="98" y="10"/>
                    <a:pt x="99" y="10"/>
                    <a:pt x="98" y="10"/>
                  </a:cubicBezTo>
                  <a:cubicBezTo>
                    <a:pt x="98" y="10"/>
                    <a:pt x="98" y="10"/>
                    <a:pt x="98" y="9"/>
                  </a:cubicBezTo>
                  <a:cubicBezTo>
                    <a:pt x="99" y="7"/>
                    <a:pt x="99" y="4"/>
                    <a:pt x="100" y="1"/>
                  </a:cubicBezTo>
                  <a:cubicBezTo>
                    <a:pt x="101" y="1"/>
                    <a:pt x="102" y="1"/>
                    <a:pt x="103" y="1"/>
                  </a:cubicBezTo>
                  <a:cubicBezTo>
                    <a:pt x="105" y="1"/>
                    <a:pt x="107" y="1"/>
                    <a:pt x="108" y="2"/>
                  </a:cubicBezTo>
                  <a:cubicBezTo>
                    <a:pt x="110" y="2"/>
                    <a:pt x="112" y="2"/>
                    <a:pt x="113" y="3"/>
                  </a:cubicBezTo>
                  <a:cubicBezTo>
                    <a:pt x="115" y="6"/>
                    <a:pt x="112" y="8"/>
                    <a:pt x="112" y="10"/>
                  </a:cubicBezTo>
                  <a:cubicBezTo>
                    <a:pt x="113" y="8"/>
                    <a:pt x="113" y="5"/>
                    <a:pt x="116" y="3"/>
                  </a:cubicBezTo>
                  <a:cubicBezTo>
                    <a:pt x="120" y="3"/>
                    <a:pt x="123" y="4"/>
                    <a:pt x="127" y="6"/>
                  </a:cubicBezTo>
                  <a:cubicBezTo>
                    <a:pt x="128" y="7"/>
                    <a:pt x="127" y="8"/>
                    <a:pt x="126" y="10"/>
                  </a:cubicBezTo>
                  <a:cubicBezTo>
                    <a:pt x="126" y="11"/>
                    <a:pt x="125" y="12"/>
                    <a:pt x="124" y="14"/>
                  </a:cubicBezTo>
                  <a:cubicBezTo>
                    <a:pt x="126" y="11"/>
                    <a:pt x="127" y="9"/>
                    <a:pt x="129" y="6"/>
                  </a:cubicBezTo>
                  <a:cubicBezTo>
                    <a:pt x="132" y="6"/>
                    <a:pt x="135" y="8"/>
                    <a:pt x="138" y="9"/>
                  </a:cubicBezTo>
                  <a:cubicBezTo>
                    <a:pt x="140" y="9"/>
                    <a:pt x="140" y="11"/>
                    <a:pt x="139" y="13"/>
                  </a:cubicBezTo>
                  <a:cubicBezTo>
                    <a:pt x="137" y="16"/>
                    <a:pt x="135" y="19"/>
                    <a:pt x="133" y="22"/>
                  </a:cubicBezTo>
                  <a:cubicBezTo>
                    <a:pt x="129" y="29"/>
                    <a:pt x="126" y="35"/>
                    <a:pt x="121" y="41"/>
                  </a:cubicBezTo>
                  <a:cubicBezTo>
                    <a:pt x="120" y="42"/>
                    <a:pt x="119" y="44"/>
                    <a:pt x="118" y="45"/>
                  </a:cubicBezTo>
                  <a:cubicBezTo>
                    <a:pt x="116" y="50"/>
                    <a:pt x="113" y="54"/>
                    <a:pt x="110" y="58"/>
                  </a:cubicBezTo>
                  <a:cubicBezTo>
                    <a:pt x="109" y="59"/>
                    <a:pt x="110" y="61"/>
                    <a:pt x="109" y="63"/>
                  </a:cubicBezTo>
                  <a:cubicBezTo>
                    <a:pt x="111" y="64"/>
                    <a:pt x="113" y="63"/>
                    <a:pt x="116" y="64"/>
                  </a:cubicBezTo>
                  <a:cubicBezTo>
                    <a:pt x="117" y="64"/>
                    <a:pt x="120" y="64"/>
                    <a:pt x="119" y="67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31"/>
            <p:cNvSpPr>
              <a:spLocks/>
            </p:cNvSpPr>
            <p:nvPr/>
          </p:nvSpPr>
          <p:spPr bwMode="auto">
            <a:xfrm>
              <a:off x="3697288" y="2162175"/>
              <a:ext cx="158750" cy="109538"/>
            </a:xfrm>
            <a:custGeom>
              <a:avLst/>
              <a:gdLst>
                <a:gd name="T0" fmla="*/ 42 w 42"/>
                <a:gd name="T1" fmla="*/ 7 h 29"/>
                <a:gd name="T2" fmla="*/ 32 w 42"/>
                <a:gd name="T3" fmla="*/ 21 h 29"/>
                <a:gd name="T4" fmla="*/ 34 w 42"/>
                <a:gd name="T5" fmla="*/ 27 h 29"/>
                <a:gd name="T6" fmla="*/ 12 w 42"/>
                <a:gd name="T7" fmla="*/ 29 h 29"/>
                <a:gd name="T8" fmla="*/ 4 w 42"/>
                <a:gd name="T9" fmla="*/ 29 h 29"/>
                <a:gd name="T10" fmla="*/ 2 w 42"/>
                <a:gd name="T11" fmla="*/ 29 h 29"/>
                <a:gd name="T12" fmla="*/ 0 w 42"/>
                <a:gd name="T13" fmla="*/ 28 h 29"/>
                <a:gd name="T14" fmla="*/ 2 w 42"/>
                <a:gd name="T15" fmla="*/ 13 h 29"/>
                <a:gd name="T16" fmla="*/ 3 w 42"/>
                <a:gd name="T17" fmla="*/ 5 h 29"/>
                <a:gd name="T18" fmla="*/ 6 w 42"/>
                <a:gd name="T19" fmla="*/ 0 h 29"/>
                <a:gd name="T20" fmla="*/ 29 w 42"/>
                <a:gd name="T21" fmla="*/ 2 h 29"/>
                <a:gd name="T22" fmla="*/ 39 w 42"/>
                <a:gd name="T23" fmla="*/ 4 h 29"/>
                <a:gd name="T24" fmla="*/ 42 w 42"/>
                <a:gd name="T25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29">
                  <a:moveTo>
                    <a:pt x="42" y="7"/>
                  </a:moveTo>
                  <a:cubicBezTo>
                    <a:pt x="39" y="12"/>
                    <a:pt x="36" y="16"/>
                    <a:pt x="32" y="21"/>
                  </a:cubicBezTo>
                  <a:cubicBezTo>
                    <a:pt x="29" y="25"/>
                    <a:pt x="29" y="25"/>
                    <a:pt x="34" y="27"/>
                  </a:cubicBezTo>
                  <a:cubicBezTo>
                    <a:pt x="27" y="28"/>
                    <a:pt x="19" y="28"/>
                    <a:pt x="12" y="29"/>
                  </a:cubicBezTo>
                  <a:cubicBezTo>
                    <a:pt x="9" y="29"/>
                    <a:pt x="7" y="28"/>
                    <a:pt x="4" y="29"/>
                  </a:cubicBezTo>
                  <a:cubicBezTo>
                    <a:pt x="3" y="29"/>
                    <a:pt x="3" y="29"/>
                    <a:pt x="2" y="29"/>
                  </a:cubicBezTo>
                  <a:cubicBezTo>
                    <a:pt x="1" y="29"/>
                    <a:pt x="1" y="29"/>
                    <a:pt x="0" y="28"/>
                  </a:cubicBezTo>
                  <a:cubicBezTo>
                    <a:pt x="0" y="23"/>
                    <a:pt x="2" y="18"/>
                    <a:pt x="2" y="13"/>
                  </a:cubicBezTo>
                  <a:cubicBezTo>
                    <a:pt x="3" y="10"/>
                    <a:pt x="4" y="8"/>
                    <a:pt x="3" y="5"/>
                  </a:cubicBezTo>
                  <a:cubicBezTo>
                    <a:pt x="3" y="3"/>
                    <a:pt x="4" y="2"/>
                    <a:pt x="6" y="0"/>
                  </a:cubicBezTo>
                  <a:cubicBezTo>
                    <a:pt x="13" y="0"/>
                    <a:pt x="21" y="2"/>
                    <a:pt x="29" y="2"/>
                  </a:cubicBezTo>
                  <a:cubicBezTo>
                    <a:pt x="32" y="3"/>
                    <a:pt x="35" y="3"/>
                    <a:pt x="39" y="4"/>
                  </a:cubicBezTo>
                  <a:cubicBezTo>
                    <a:pt x="40" y="4"/>
                    <a:pt x="42" y="4"/>
                    <a:pt x="42" y="7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" name="Freeform 32"/>
            <p:cNvSpPr>
              <a:spLocks/>
            </p:cNvSpPr>
            <p:nvPr/>
          </p:nvSpPr>
          <p:spPr bwMode="auto">
            <a:xfrm>
              <a:off x="3594100" y="2136775"/>
              <a:ext cx="130175" cy="139700"/>
            </a:xfrm>
            <a:custGeom>
              <a:avLst/>
              <a:gdLst>
                <a:gd name="T0" fmla="*/ 33 w 34"/>
                <a:gd name="T1" fmla="*/ 8 h 37"/>
                <a:gd name="T2" fmla="*/ 28 w 34"/>
                <a:gd name="T3" fmla="*/ 36 h 37"/>
                <a:gd name="T4" fmla="*/ 27 w 34"/>
                <a:gd name="T5" fmla="*/ 36 h 37"/>
                <a:gd name="T6" fmla="*/ 1 w 34"/>
                <a:gd name="T7" fmla="*/ 36 h 37"/>
                <a:gd name="T8" fmla="*/ 1 w 34"/>
                <a:gd name="T9" fmla="*/ 36 h 37"/>
                <a:gd name="T10" fmla="*/ 1 w 34"/>
                <a:gd name="T11" fmla="*/ 36 h 37"/>
                <a:gd name="T12" fmla="*/ 0 w 34"/>
                <a:gd name="T13" fmla="*/ 36 h 37"/>
                <a:gd name="T14" fmla="*/ 1 w 34"/>
                <a:gd name="T15" fmla="*/ 35 h 37"/>
                <a:gd name="T16" fmla="*/ 21 w 34"/>
                <a:gd name="T17" fmla="*/ 35 h 37"/>
                <a:gd name="T18" fmla="*/ 24 w 34"/>
                <a:gd name="T19" fmla="*/ 32 h 37"/>
                <a:gd name="T20" fmla="*/ 33 w 34"/>
                <a:gd name="T21" fmla="*/ 0 h 37"/>
                <a:gd name="T22" fmla="*/ 34 w 34"/>
                <a:gd name="T23" fmla="*/ 4 h 37"/>
                <a:gd name="T24" fmla="*/ 34 w 34"/>
                <a:gd name="T25" fmla="*/ 5 h 37"/>
                <a:gd name="T26" fmla="*/ 33 w 34"/>
                <a:gd name="T27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" h="37">
                  <a:moveTo>
                    <a:pt x="33" y="8"/>
                  </a:moveTo>
                  <a:cubicBezTo>
                    <a:pt x="31" y="17"/>
                    <a:pt x="30" y="26"/>
                    <a:pt x="28" y="36"/>
                  </a:cubicBezTo>
                  <a:cubicBezTo>
                    <a:pt x="28" y="36"/>
                    <a:pt x="27" y="36"/>
                    <a:pt x="27" y="36"/>
                  </a:cubicBezTo>
                  <a:cubicBezTo>
                    <a:pt x="18" y="36"/>
                    <a:pt x="10" y="37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0" y="36"/>
                    <a:pt x="0" y="36"/>
                  </a:cubicBezTo>
                  <a:cubicBezTo>
                    <a:pt x="0" y="36"/>
                    <a:pt x="1" y="36"/>
                    <a:pt x="1" y="35"/>
                  </a:cubicBezTo>
                  <a:cubicBezTo>
                    <a:pt x="8" y="35"/>
                    <a:pt x="14" y="35"/>
                    <a:pt x="21" y="35"/>
                  </a:cubicBezTo>
                  <a:cubicBezTo>
                    <a:pt x="23" y="36"/>
                    <a:pt x="24" y="35"/>
                    <a:pt x="24" y="32"/>
                  </a:cubicBezTo>
                  <a:cubicBezTo>
                    <a:pt x="22" y="21"/>
                    <a:pt x="25" y="9"/>
                    <a:pt x="33" y="0"/>
                  </a:cubicBezTo>
                  <a:cubicBezTo>
                    <a:pt x="34" y="1"/>
                    <a:pt x="34" y="2"/>
                    <a:pt x="34" y="4"/>
                  </a:cubicBezTo>
                  <a:cubicBezTo>
                    <a:pt x="34" y="4"/>
                    <a:pt x="34" y="5"/>
                    <a:pt x="34" y="5"/>
                  </a:cubicBezTo>
                  <a:cubicBezTo>
                    <a:pt x="34" y="7"/>
                    <a:pt x="34" y="7"/>
                    <a:pt x="33" y="8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" name="Freeform 33"/>
            <p:cNvSpPr>
              <a:spLocks/>
            </p:cNvSpPr>
            <p:nvPr/>
          </p:nvSpPr>
          <p:spPr bwMode="auto">
            <a:xfrm>
              <a:off x="3929063" y="2203450"/>
              <a:ext cx="71438" cy="34925"/>
            </a:xfrm>
            <a:custGeom>
              <a:avLst/>
              <a:gdLst>
                <a:gd name="T0" fmla="*/ 0 w 19"/>
                <a:gd name="T1" fmla="*/ 9 h 9"/>
                <a:gd name="T2" fmla="*/ 2 w 19"/>
                <a:gd name="T3" fmla="*/ 7 h 9"/>
                <a:gd name="T4" fmla="*/ 14 w 19"/>
                <a:gd name="T5" fmla="*/ 1 h 9"/>
                <a:gd name="T6" fmla="*/ 19 w 19"/>
                <a:gd name="T7" fmla="*/ 2 h 9"/>
                <a:gd name="T8" fmla="*/ 0 w 1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9">
                  <a:moveTo>
                    <a:pt x="0" y="9"/>
                  </a:moveTo>
                  <a:cubicBezTo>
                    <a:pt x="0" y="8"/>
                    <a:pt x="1" y="8"/>
                    <a:pt x="2" y="7"/>
                  </a:cubicBezTo>
                  <a:cubicBezTo>
                    <a:pt x="4" y="0"/>
                    <a:pt x="9" y="0"/>
                    <a:pt x="14" y="1"/>
                  </a:cubicBezTo>
                  <a:cubicBezTo>
                    <a:pt x="16" y="2"/>
                    <a:pt x="18" y="2"/>
                    <a:pt x="19" y="2"/>
                  </a:cubicBezTo>
                  <a:cubicBezTo>
                    <a:pt x="13" y="5"/>
                    <a:pt x="7" y="8"/>
                    <a:pt x="0" y="9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" name="Freeform 34"/>
            <p:cNvSpPr>
              <a:spLocks/>
            </p:cNvSpPr>
            <p:nvPr/>
          </p:nvSpPr>
          <p:spPr bwMode="auto">
            <a:xfrm>
              <a:off x="3362325" y="2192338"/>
              <a:ext cx="57150" cy="19050"/>
            </a:xfrm>
            <a:custGeom>
              <a:avLst/>
              <a:gdLst>
                <a:gd name="T0" fmla="*/ 1 w 15"/>
                <a:gd name="T1" fmla="*/ 4 h 5"/>
                <a:gd name="T2" fmla="*/ 1 w 15"/>
                <a:gd name="T3" fmla="*/ 2 h 5"/>
                <a:gd name="T4" fmla="*/ 15 w 15"/>
                <a:gd name="T5" fmla="*/ 0 h 5"/>
                <a:gd name="T6" fmla="*/ 2 w 15"/>
                <a:gd name="T7" fmla="*/ 4 h 5"/>
                <a:gd name="T8" fmla="*/ 1 w 15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5">
                  <a:moveTo>
                    <a:pt x="1" y="4"/>
                  </a:moveTo>
                  <a:cubicBezTo>
                    <a:pt x="0" y="3"/>
                    <a:pt x="0" y="3"/>
                    <a:pt x="1" y="2"/>
                  </a:cubicBezTo>
                  <a:cubicBezTo>
                    <a:pt x="6" y="2"/>
                    <a:pt x="10" y="0"/>
                    <a:pt x="15" y="0"/>
                  </a:cubicBezTo>
                  <a:cubicBezTo>
                    <a:pt x="11" y="3"/>
                    <a:pt x="6" y="3"/>
                    <a:pt x="2" y="4"/>
                  </a:cubicBezTo>
                  <a:cubicBezTo>
                    <a:pt x="1" y="5"/>
                    <a:pt x="1" y="4"/>
                    <a:pt x="1" y="4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" name="Freeform 35"/>
            <p:cNvSpPr>
              <a:spLocks/>
            </p:cNvSpPr>
            <p:nvPr/>
          </p:nvSpPr>
          <p:spPr bwMode="auto">
            <a:xfrm>
              <a:off x="3598863" y="2271713"/>
              <a:ext cx="106363" cy="4763"/>
            </a:xfrm>
            <a:custGeom>
              <a:avLst/>
              <a:gdLst>
                <a:gd name="T0" fmla="*/ 0 w 28"/>
                <a:gd name="T1" fmla="*/ 0 h 1"/>
                <a:gd name="T2" fmla="*/ 27 w 28"/>
                <a:gd name="T3" fmla="*/ 0 h 1"/>
                <a:gd name="T4" fmla="*/ 28 w 28"/>
                <a:gd name="T5" fmla="*/ 0 h 1"/>
                <a:gd name="T6" fmla="*/ 24 w 28"/>
                <a:gd name="T7" fmla="*/ 1 h 1"/>
                <a:gd name="T8" fmla="*/ 4 w 28"/>
                <a:gd name="T9" fmla="*/ 1 h 1"/>
                <a:gd name="T10" fmla="*/ 0 w 28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">
                  <a:moveTo>
                    <a:pt x="0" y="0"/>
                  </a:moveTo>
                  <a:cubicBezTo>
                    <a:pt x="9" y="0"/>
                    <a:pt x="18" y="1"/>
                    <a:pt x="27" y="0"/>
                  </a:cubicBezTo>
                  <a:cubicBezTo>
                    <a:pt x="27" y="0"/>
                    <a:pt x="28" y="0"/>
                    <a:pt x="28" y="0"/>
                  </a:cubicBezTo>
                  <a:cubicBezTo>
                    <a:pt x="27" y="1"/>
                    <a:pt x="25" y="1"/>
                    <a:pt x="24" y="1"/>
                  </a:cubicBezTo>
                  <a:cubicBezTo>
                    <a:pt x="17" y="1"/>
                    <a:pt x="11" y="1"/>
                    <a:pt x="4" y="1"/>
                  </a:cubicBezTo>
                  <a:cubicBezTo>
                    <a:pt x="3" y="1"/>
                    <a:pt x="1" y="1"/>
                    <a:pt x="0" y="0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36"/>
            <p:cNvSpPr>
              <a:spLocks/>
            </p:cNvSpPr>
            <p:nvPr/>
          </p:nvSpPr>
          <p:spPr bwMode="auto">
            <a:xfrm>
              <a:off x="3552825" y="2260600"/>
              <a:ext cx="46038" cy="11113"/>
            </a:xfrm>
            <a:custGeom>
              <a:avLst/>
              <a:gdLst>
                <a:gd name="T0" fmla="*/ 12 w 12"/>
                <a:gd name="T1" fmla="*/ 2 h 3"/>
                <a:gd name="T2" fmla="*/ 12 w 12"/>
                <a:gd name="T3" fmla="*/ 3 h 3"/>
                <a:gd name="T4" fmla="*/ 0 w 12"/>
                <a:gd name="T5" fmla="*/ 2 h 3"/>
                <a:gd name="T6" fmla="*/ 1 w 12"/>
                <a:gd name="T7" fmla="*/ 1 h 3"/>
                <a:gd name="T8" fmla="*/ 6 w 12"/>
                <a:gd name="T9" fmla="*/ 1 h 3"/>
                <a:gd name="T10" fmla="*/ 12 w 12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3">
                  <a:moveTo>
                    <a:pt x="12" y="2"/>
                  </a:moveTo>
                  <a:cubicBezTo>
                    <a:pt x="12" y="3"/>
                    <a:pt x="12" y="3"/>
                    <a:pt x="12" y="3"/>
                  </a:cubicBezTo>
                  <a:cubicBezTo>
                    <a:pt x="8" y="3"/>
                    <a:pt x="4" y="3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8" y="2"/>
                    <a:pt x="10" y="2"/>
                    <a:pt x="12" y="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37"/>
            <p:cNvSpPr>
              <a:spLocks/>
            </p:cNvSpPr>
            <p:nvPr/>
          </p:nvSpPr>
          <p:spPr bwMode="auto">
            <a:xfrm>
              <a:off x="3514725" y="2260600"/>
              <a:ext cx="38100" cy="7938"/>
            </a:xfrm>
            <a:custGeom>
              <a:avLst/>
              <a:gdLst>
                <a:gd name="T0" fmla="*/ 0 w 10"/>
                <a:gd name="T1" fmla="*/ 0 h 2"/>
                <a:gd name="T2" fmla="*/ 10 w 10"/>
                <a:gd name="T3" fmla="*/ 2 h 2"/>
                <a:gd name="T4" fmla="*/ 0 w 10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2">
                  <a:moveTo>
                    <a:pt x="0" y="0"/>
                  </a:moveTo>
                  <a:cubicBezTo>
                    <a:pt x="4" y="0"/>
                    <a:pt x="7" y="0"/>
                    <a:pt x="10" y="2"/>
                  </a:cubicBezTo>
                  <a:cubicBezTo>
                    <a:pt x="7" y="2"/>
                    <a:pt x="3" y="1"/>
                    <a:pt x="0" y="0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38"/>
            <p:cNvSpPr>
              <a:spLocks/>
            </p:cNvSpPr>
            <p:nvPr/>
          </p:nvSpPr>
          <p:spPr bwMode="auto">
            <a:xfrm>
              <a:off x="3713163" y="2268538"/>
              <a:ext cx="30163" cy="7938"/>
            </a:xfrm>
            <a:custGeom>
              <a:avLst/>
              <a:gdLst>
                <a:gd name="T0" fmla="*/ 0 w 8"/>
                <a:gd name="T1" fmla="*/ 1 h 2"/>
                <a:gd name="T2" fmla="*/ 8 w 8"/>
                <a:gd name="T3" fmla="*/ 1 h 2"/>
                <a:gd name="T4" fmla="*/ 0 w 8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2">
                  <a:moveTo>
                    <a:pt x="0" y="1"/>
                  </a:moveTo>
                  <a:cubicBezTo>
                    <a:pt x="3" y="0"/>
                    <a:pt x="5" y="1"/>
                    <a:pt x="8" y="1"/>
                  </a:cubicBezTo>
                  <a:cubicBezTo>
                    <a:pt x="5" y="2"/>
                    <a:pt x="3" y="1"/>
                    <a:pt x="0" y="1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39"/>
            <p:cNvSpPr>
              <a:spLocks/>
            </p:cNvSpPr>
            <p:nvPr/>
          </p:nvSpPr>
          <p:spPr bwMode="auto">
            <a:xfrm>
              <a:off x="3875088" y="2249488"/>
              <a:ext cx="26988" cy="3175"/>
            </a:xfrm>
            <a:custGeom>
              <a:avLst/>
              <a:gdLst>
                <a:gd name="T0" fmla="*/ 0 w 7"/>
                <a:gd name="T1" fmla="*/ 1 h 1"/>
                <a:gd name="T2" fmla="*/ 7 w 7"/>
                <a:gd name="T3" fmla="*/ 0 h 1"/>
                <a:gd name="T4" fmla="*/ 0 w 7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">
                  <a:moveTo>
                    <a:pt x="0" y="1"/>
                  </a:moveTo>
                  <a:cubicBezTo>
                    <a:pt x="2" y="0"/>
                    <a:pt x="4" y="0"/>
                    <a:pt x="7" y="0"/>
                  </a:cubicBezTo>
                  <a:cubicBezTo>
                    <a:pt x="5" y="1"/>
                    <a:pt x="2" y="1"/>
                    <a:pt x="0" y="1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Freeform 40"/>
            <p:cNvSpPr>
              <a:spLocks/>
            </p:cNvSpPr>
            <p:nvPr/>
          </p:nvSpPr>
          <p:spPr bwMode="auto">
            <a:xfrm>
              <a:off x="3282950" y="1814513"/>
              <a:ext cx="53975" cy="19050"/>
            </a:xfrm>
            <a:custGeom>
              <a:avLst/>
              <a:gdLst>
                <a:gd name="T0" fmla="*/ 13 w 14"/>
                <a:gd name="T1" fmla="*/ 0 h 5"/>
                <a:gd name="T2" fmla="*/ 12 w 14"/>
                <a:gd name="T3" fmla="*/ 2 h 5"/>
                <a:gd name="T4" fmla="*/ 0 w 14"/>
                <a:gd name="T5" fmla="*/ 5 h 5"/>
                <a:gd name="T6" fmla="*/ 2 w 14"/>
                <a:gd name="T7" fmla="*/ 2 h 5"/>
                <a:gd name="T8" fmla="*/ 13 w 1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13" y="0"/>
                  </a:moveTo>
                  <a:cubicBezTo>
                    <a:pt x="14" y="2"/>
                    <a:pt x="13" y="2"/>
                    <a:pt x="12" y="2"/>
                  </a:cubicBezTo>
                  <a:cubicBezTo>
                    <a:pt x="8" y="3"/>
                    <a:pt x="4" y="4"/>
                    <a:pt x="0" y="5"/>
                  </a:cubicBezTo>
                  <a:cubicBezTo>
                    <a:pt x="0" y="3"/>
                    <a:pt x="1" y="3"/>
                    <a:pt x="2" y="2"/>
                  </a:cubicBezTo>
                  <a:cubicBezTo>
                    <a:pt x="6" y="2"/>
                    <a:pt x="10" y="1"/>
                    <a:pt x="13" y="0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" name="Freeform 41"/>
            <p:cNvSpPr>
              <a:spLocks/>
            </p:cNvSpPr>
            <p:nvPr/>
          </p:nvSpPr>
          <p:spPr bwMode="auto">
            <a:xfrm>
              <a:off x="3230563" y="1587500"/>
              <a:ext cx="57150" cy="19050"/>
            </a:xfrm>
            <a:custGeom>
              <a:avLst/>
              <a:gdLst>
                <a:gd name="T0" fmla="*/ 1 w 15"/>
                <a:gd name="T1" fmla="*/ 5 h 5"/>
                <a:gd name="T2" fmla="*/ 2 w 15"/>
                <a:gd name="T3" fmla="*/ 3 h 5"/>
                <a:gd name="T4" fmla="*/ 13 w 15"/>
                <a:gd name="T5" fmla="*/ 0 h 5"/>
                <a:gd name="T6" fmla="*/ 15 w 15"/>
                <a:gd name="T7" fmla="*/ 1 h 5"/>
                <a:gd name="T8" fmla="*/ 1 w 15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5">
                  <a:moveTo>
                    <a:pt x="1" y="5"/>
                  </a:moveTo>
                  <a:cubicBezTo>
                    <a:pt x="0" y="4"/>
                    <a:pt x="1" y="3"/>
                    <a:pt x="2" y="3"/>
                  </a:cubicBezTo>
                  <a:cubicBezTo>
                    <a:pt x="6" y="2"/>
                    <a:pt x="10" y="1"/>
                    <a:pt x="13" y="0"/>
                  </a:cubicBezTo>
                  <a:cubicBezTo>
                    <a:pt x="14" y="0"/>
                    <a:pt x="14" y="1"/>
                    <a:pt x="15" y="1"/>
                  </a:cubicBezTo>
                  <a:cubicBezTo>
                    <a:pt x="10" y="4"/>
                    <a:pt x="5" y="4"/>
                    <a:pt x="1" y="5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9" name="Freeform 42"/>
            <p:cNvSpPr>
              <a:spLocks/>
            </p:cNvSpPr>
            <p:nvPr/>
          </p:nvSpPr>
          <p:spPr bwMode="auto">
            <a:xfrm>
              <a:off x="3249613" y="1663700"/>
              <a:ext cx="52388" cy="19050"/>
            </a:xfrm>
            <a:custGeom>
              <a:avLst/>
              <a:gdLst>
                <a:gd name="T0" fmla="*/ 0 w 14"/>
                <a:gd name="T1" fmla="*/ 3 h 5"/>
                <a:gd name="T2" fmla="*/ 14 w 14"/>
                <a:gd name="T3" fmla="*/ 0 h 5"/>
                <a:gd name="T4" fmla="*/ 14 w 14"/>
                <a:gd name="T5" fmla="*/ 2 h 5"/>
                <a:gd name="T6" fmla="*/ 0 w 14"/>
                <a:gd name="T7" fmla="*/ 5 h 5"/>
                <a:gd name="T8" fmla="*/ 0 w 1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0" y="3"/>
                  </a:moveTo>
                  <a:cubicBezTo>
                    <a:pt x="5" y="2"/>
                    <a:pt x="9" y="1"/>
                    <a:pt x="14" y="0"/>
                  </a:cubicBezTo>
                  <a:cubicBezTo>
                    <a:pt x="14" y="1"/>
                    <a:pt x="14" y="1"/>
                    <a:pt x="14" y="2"/>
                  </a:cubicBezTo>
                  <a:cubicBezTo>
                    <a:pt x="9" y="3"/>
                    <a:pt x="5" y="4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Freeform 43"/>
            <p:cNvSpPr>
              <a:spLocks/>
            </p:cNvSpPr>
            <p:nvPr/>
          </p:nvSpPr>
          <p:spPr bwMode="auto">
            <a:xfrm>
              <a:off x="3271838" y="1784350"/>
              <a:ext cx="34925" cy="15875"/>
            </a:xfrm>
            <a:custGeom>
              <a:avLst/>
              <a:gdLst>
                <a:gd name="T0" fmla="*/ 1 w 9"/>
                <a:gd name="T1" fmla="*/ 4 h 4"/>
                <a:gd name="T2" fmla="*/ 1 w 9"/>
                <a:gd name="T3" fmla="*/ 2 h 4"/>
                <a:gd name="T4" fmla="*/ 8 w 9"/>
                <a:gd name="T5" fmla="*/ 1 h 4"/>
                <a:gd name="T6" fmla="*/ 9 w 9"/>
                <a:gd name="T7" fmla="*/ 1 h 4"/>
                <a:gd name="T8" fmla="*/ 8 w 9"/>
                <a:gd name="T9" fmla="*/ 2 h 4"/>
                <a:gd name="T10" fmla="*/ 1 w 9"/>
                <a:gd name="T1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">
                  <a:moveTo>
                    <a:pt x="1" y="4"/>
                  </a:moveTo>
                  <a:cubicBezTo>
                    <a:pt x="0" y="4"/>
                    <a:pt x="1" y="3"/>
                    <a:pt x="1" y="2"/>
                  </a:cubicBezTo>
                  <a:cubicBezTo>
                    <a:pt x="3" y="2"/>
                    <a:pt x="5" y="1"/>
                    <a:pt x="8" y="1"/>
                  </a:cubicBezTo>
                  <a:cubicBezTo>
                    <a:pt x="8" y="1"/>
                    <a:pt x="9" y="0"/>
                    <a:pt x="9" y="1"/>
                  </a:cubicBezTo>
                  <a:cubicBezTo>
                    <a:pt x="9" y="2"/>
                    <a:pt x="9" y="2"/>
                    <a:pt x="8" y="2"/>
                  </a:cubicBezTo>
                  <a:cubicBezTo>
                    <a:pt x="6" y="3"/>
                    <a:pt x="3" y="4"/>
                    <a:pt x="1" y="4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Freeform 44"/>
            <p:cNvSpPr>
              <a:spLocks/>
            </p:cNvSpPr>
            <p:nvPr/>
          </p:nvSpPr>
          <p:spPr bwMode="auto">
            <a:xfrm>
              <a:off x="3332163" y="2041525"/>
              <a:ext cx="53975" cy="19050"/>
            </a:xfrm>
            <a:custGeom>
              <a:avLst/>
              <a:gdLst>
                <a:gd name="T0" fmla="*/ 14 w 14"/>
                <a:gd name="T1" fmla="*/ 0 h 5"/>
                <a:gd name="T2" fmla="*/ 12 w 14"/>
                <a:gd name="T3" fmla="*/ 2 h 5"/>
                <a:gd name="T4" fmla="*/ 0 w 14"/>
                <a:gd name="T5" fmla="*/ 5 h 5"/>
                <a:gd name="T6" fmla="*/ 1 w 14"/>
                <a:gd name="T7" fmla="*/ 2 h 5"/>
                <a:gd name="T8" fmla="*/ 14 w 1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14" y="0"/>
                  </a:moveTo>
                  <a:cubicBezTo>
                    <a:pt x="14" y="2"/>
                    <a:pt x="13" y="2"/>
                    <a:pt x="12" y="2"/>
                  </a:cubicBezTo>
                  <a:cubicBezTo>
                    <a:pt x="8" y="3"/>
                    <a:pt x="4" y="4"/>
                    <a:pt x="0" y="5"/>
                  </a:cubicBezTo>
                  <a:cubicBezTo>
                    <a:pt x="0" y="3"/>
                    <a:pt x="0" y="3"/>
                    <a:pt x="1" y="2"/>
                  </a:cubicBezTo>
                  <a:cubicBezTo>
                    <a:pt x="6" y="2"/>
                    <a:pt x="10" y="0"/>
                    <a:pt x="14" y="0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Freeform 45"/>
            <p:cNvSpPr>
              <a:spLocks/>
            </p:cNvSpPr>
            <p:nvPr/>
          </p:nvSpPr>
          <p:spPr bwMode="auto">
            <a:xfrm>
              <a:off x="3730625" y="1811338"/>
              <a:ext cx="190500" cy="166688"/>
            </a:xfrm>
            <a:custGeom>
              <a:avLst/>
              <a:gdLst>
                <a:gd name="T0" fmla="*/ 3 w 50"/>
                <a:gd name="T1" fmla="*/ 32 h 44"/>
                <a:gd name="T2" fmla="*/ 2 w 50"/>
                <a:gd name="T3" fmla="*/ 17 h 44"/>
                <a:gd name="T4" fmla="*/ 17 w 50"/>
                <a:gd name="T5" fmla="*/ 4 h 44"/>
                <a:gd name="T6" fmla="*/ 21 w 50"/>
                <a:gd name="T7" fmla="*/ 3 h 44"/>
                <a:gd name="T8" fmla="*/ 33 w 50"/>
                <a:gd name="T9" fmla="*/ 4 h 44"/>
                <a:gd name="T10" fmla="*/ 47 w 50"/>
                <a:gd name="T11" fmla="*/ 18 h 44"/>
                <a:gd name="T12" fmla="*/ 48 w 50"/>
                <a:gd name="T13" fmla="*/ 20 h 44"/>
                <a:gd name="T14" fmla="*/ 45 w 50"/>
                <a:gd name="T15" fmla="*/ 36 h 44"/>
                <a:gd name="T16" fmla="*/ 42 w 50"/>
                <a:gd name="T17" fmla="*/ 36 h 44"/>
                <a:gd name="T18" fmla="*/ 40 w 50"/>
                <a:gd name="T19" fmla="*/ 37 h 44"/>
                <a:gd name="T20" fmla="*/ 37 w 50"/>
                <a:gd name="T21" fmla="*/ 37 h 44"/>
                <a:gd name="T22" fmla="*/ 37 w 50"/>
                <a:gd name="T23" fmla="*/ 33 h 44"/>
                <a:gd name="T24" fmla="*/ 39 w 50"/>
                <a:gd name="T25" fmla="*/ 23 h 44"/>
                <a:gd name="T26" fmla="*/ 20 w 50"/>
                <a:gd name="T27" fmla="*/ 13 h 44"/>
                <a:gd name="T28" fmla="*/ 12 w 50"/>
                <a:gd name="T29" fmla="*/ 30 h 44"/>
                <a:gd name="T30" fmla="*/ 17 w 50"/>
                <a:gd name="T31" fmla="*/ 36 h 44"/>
                <a:gd name="T32" fmla="*/ 18 w 50"/>
                <a:gd name="T33" fmla="*/ 41 h 44"/>
                <a:gd name="T34" fmla="*/ 14 w 50"/>
                <a:gd name="T35" fmla="*/ 43 h 44"/>
                <a:gd name="T36" fmla="*/ 11 w 50"/>
                <a:gd name="T37" fmla="*/ 44 h 44"/>
                <a:gd name="T38" fmla="*/ 9 w 50"/>
                <a:gd name="T39" fmla="*/ 44 h 44"/>
                <a:gd name="T40" fmla="*/ 5 w 50"/>
                <a:gd name="T41" fmla="*/ 37 h 44"/>
                <a:gd name="T42" fmla="*/ 3 w 50"/>
                <a:gd name="T43" fmla="*/ 3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0" h="44">
                  <a:moveTo>
                    <a:pt x="3" y="32"/>
                  </a:moveTo>
                  <a:cubicBezTo>
                    <a:pt x="2" y="27"/>
                    <a:pt x="0" y="22"/>
                    <a:pt x="2" y="17"/>
                  </a:cubicBezTo>
                  <a:cubicBezTo>
                    <a:pt x="5" y="10"/>
                    <a:pt x="10" y="6"/>
                    <a:pt x="17" y="4"/>
                  </a:cubicBezTo>
                  <a:cubicBezTo>
                    <a:pt x="18" y="3"/>
                    <a:pt x="20" y="3"/>
                    <a:pt x="21" y="3"/>
                  </a:cubicBezTo>
                  <a:cubicBezTo>
                    <a:pt x="25" y="0"/>
                    <a:pt x="29" y="2"/>
                    <a:pt x="33" y="4"/>
                  </a:cubicBezTo>
                  <a:cubicBezTo>
                    <a:pt x="40" y="6"/>
                    <a:pt x="45" y="10"/>
                    <a:pt x="47" y="18"/>
                  </a:cubicBezTo>
                  <a:cubicBezTo>
                    <a:pt x="47" y="18"/>
                    <a:pt x="47" y="19"/>
                    <a:pt x="48" y="20"/>
                  </a:cubicBezTo>
                  <a:cubicBezTo>
                    <a:pt x="50" y="25"/>
                    <a:pt x="49" y="33"/>
                    <a:pt x="45" y="36"/>
                  </a:cubicBezTo>
                  <a:cubicBezTo>
                    <a:pt x="44" y="36"/>
                    <a:pt x="43" y="36"/>
                    <a:pt x="42" y="36"/>
                  </a:cubicBezTo>
                  <a:cubicBezTo>
                    <a:pt x="42" y="37"/>
                    <a:pt x="41" y="37"/>
                    <a:pt x="40" y="37"/>
                  </a:cubicBezTo>
                  <a:cubicBezTo>
                    <a:pt x="39" y="37"/>
                    <a:pt x="38" y="37"/>
                    <a:pt x="37" y="37"/>
                  </a:cubicBezTo>
                  <a:cubicBezTo>
                    <a:pt x="36" y="35"/>
                    <a:pt x="36" y="34"/>
                    <a:pt x="37" y="33"/>
                  </a:cubicBezTo>
                  <a:cubicBezTo>
                    <a:pt x="39" y="30"/>
                    <a:pt x="40" y="26"/>
                    <a:pt x="39" y="23"/>
                  </a:cubicBezTo>
                  <a:cubicBezTo>
                    <a:pt x="37" y="15"/>
                    <a:pt x="28" y="10"/>
                    <a:pt x="20" y="13"/>
                  </a:cubicBezTo>
                  <a:cubicBezTo>
                    <a:pt x="13" y="15"/>
                    <a:pt x="10" y="23"/>
                    <a:pt x="12" y="30"/>
                  </a:cubicBezTo>
                  <a:cubicBezTo>
                    <a:pt x="13" y="33"/>
                    <a:pt x="15" y="35"/>
                    <a:pt x="17" y="36"/>
                  </a:cubicBezTo>
                  <a:cubicBezTo>
                    <a:pt x="18" y="38"/>
                    <a:pt x="19" y="39"/>
                    <a:pt x="18" y="41"/>
                  </a:cubicBezTo>
                  <a:cubicBezTo>
                    <a:pt x="16" y="42"/>
                    <a:pt x="15" y="42"/>
                    <a:pt x="14" y="43"/>
                  </a:cubicBezTo>
                  <a:cubicBezTo>
                    <a:pt x="13" y="44"/>
                    <a:pt x="12" y="44"/>
                    <a:pt x="11" y="44"/>
                  </a:cubicBezTo>
                  <a:cubicBezTo>
                    <a:pt x="10" y="44"/>
                    <a:pt x="10" y="44"/>
                    <a:pt x="9" y="44"/>
                  </a:cubicBezTo>
                  <a:cubicBezTo>
                    <a:pt x="9" y="41"/>
                    <a:pt x="8" y="39"/>
                    <a:pt x="5" y="37"/>
                  </a:cubicBezTo>
                  <a:cubicBezTo>
                    <a:pt x="4" y="36"/>
                    <a:pt x="3" y="34"/>
                    <a:pt x="3" y="3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47"/>
            <p:cNvSpPr>
              <a:spLocks/>
            </p:cNvSpPr>
            <p:nvPr/>
          </p:nvSpPr>
          <p:spPr bwMode="auto">
            <a:xfrm>
              <a:off x="3457575" y="1584325"/>
              <a:ext cx="61913" cy="90488"/>
            </a:xfrm>
            <a:custGeom>
              <a:avLst/>
              <a:gdLst>
                <a:gd name="T0" fmla="*/ 4 w 16"/>
                <a:gd name="T1" fmla="*/ 23 h 24"/>
                <a:gd name="T2" fmla="*/ 0 w 16"/>
                <a:gd name="T3" fmla="*/ 4 h 24"/>
                <a:gd name="T4" fmla="*/ 5 w 16"/>
                <a:gd name="T5" fmla="*/ 2 h 24"/>
                <a:gd name="T6" fmla="*/ 11 w 16"/>
                <a:gd name="T7" fmla="*/ 0 h 24"/>
                <a:gd name="T8" fmla="*/ 12 w 16"/>
                <a:gd name="T9" fmla="*/ 0 h 24"/>
                <a:gd name="T10" fmla="*/ 14 w 16"/>
                <a:gd name="T11" fmla="*/ 9 h 24"/>
                <a:gd name="T12" fmla="*/ 10 w 16"/>
                <a:gd name="T13" fmla="*/ 11 h 24"/>
                <a:gd name="T14" fmla="*/ 14 w 16"/>
                <a:gd name="T15" fmla="*/ 11 h 24"/>
                <a:gd name="T16" fmla="*/ 16 w 16"/>
                <a:gd name="T17" fmla="*/ 19 h 24"/>
                <a:gd name="T18" fmla="*/ 14 w 16"/>
                <a:gd name="T19" fmla="*/ 21 h 24"/>
                <a:gd name="T20" fmla="*/ 4 w 16"/>
                <a:gd name="T21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24">
                  <a:moveTo>
                    <a:pt x="4" y="23"/>
                  </a:moveTo>
                  <a:cubicBezTo>
                    <a:pt x="2" y="17"/>
                    <a:pt x="1" y="10"/>
                    <a:pt x="0" y="4"/>
                  </a:cubicBezTo>
                  <a:cubicBezTo>
                    <a:pt x="1" y="2"/>
                    <a:pt x="3" y="3"/>
                    <a:pt x="5" y="2"/>
                  </a:cubicBezTo>
                  <a:cubicBezTo>
                    <a:pt x="7" y="1"/>
                    <a:pt x="9" y="1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3"/>
                    <a:pt x="14" y="6"/>
                    <a:pt x="14" y="9"/>
                  </a:cubicBezTo>
                  <a:cubicBezTo>
                    <a:pt x="13" y="10"/>
                    <a:pt x="12" y="10"/>
                    <a:pt x="10" y="11"/>
                  </a:cubicBezTo>
                  <a:cubicBezTo>
                    <a:pt x="12" y="11"/>
                    <a:pt x="13" y="9"/>
                    <a:pt x="14" y="11"/>
                  </a:cubicBezTo>
                  <a:cubicBezTo>
                    <a:pt x="16" y="14"/>
                    <a:pt x="16" y="16"/>
                    <a:pt x="16" y="19"/>
                  </a:cubicBezTo>
                  <a:cubicBezTo>
                    <a:pt x="16" y="21"/>
                    <a:pt x="15" y="21"/>
                    <a:pt x="14" y="21"/>
                  </a:cubicBezTo>
                  <a:cubicBezTo>
                    <a:pt x="10" y="22"/>
                    <a:pt x="7" y="24"/>
                    <a:pt x="4" y="23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48"/>
            <p:cNvSpPr>
              <a:spLocks/>
            </p:cNvSpPr>
            <p:nvPr/>
          </p:nvSpPr>
          <p:spPr bwMode="auto">
            <a:xfrm>
              <a:off x="3473450" y="1660525"/>
              <a:ext cx="63500" cy="85725"/>
            </a:xfrm>
            <a:custGeom>
              <a:avLst/>
              <a:gdLst>
                <a:gd name="T0" fmla="*/ 15 w 17"/>
                <a:gd name="T1" fmla="*/ 10 h 23"/>
                <a:gd name="T2" fmla="*/ 17 w 17"/>
                <a:gd name="T3" fmla="*/ 20 h 23"/>
                <a:gd name="T4" fmla="*/ 4 w 17"/>
                <a:gd name="T5" fmla="*/ 23 h 23"/>
                <a:gd name="T6" fmla="*/ 0 w 17"/>
                <a:gd name="T7" fmla="*/ 4 h 23"/>
                <a:gd name="T8" fmla="*/ 13 w 17"/>
                <a:gd name="T9" fmla="*/ 2 h 23"/>
                <a:gd name="T10" fmla="*/ 14 w 17"/>
                <a:gd name="T11" fmla="*/ 2 h 23"/>
                <a:gd name="T12" fmla="*/ 15 w 17"/>
                <a:gd name="T13" fmla="*/ 9 h 23"/>
                <a:gd name="T14" fmla="*/ 11 w 17"/>
                <a:gd name="T15" fmla="*/ 10 h 23"/>
                <a:gd name="T16" fmla="*/ 15 w 17"/>
                <a:gd name="T17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3">
                  <a:moveTo>
                    <a:pt x="15" y="10"/>
                  </a:moveTo>
                  <a:cubicBezTo>
                    <a:pt x="16" y="13"/>
                    <a:pt x="17" y="17"/>
                    <a:pt x="17" y="20"/>
                  </a:cubicBezTo>
                  <a:cubicBezTo>
                    <a:pt x="13" y="22"/>
                    <a:pt x="9" y="23"/>
                    <a:pt x="4" y="23"/>
                  </a:cubicBezTo>
                  <a:cubicBezTo>
                    <a:pt x="3" y="16"/>
                    <a:pt x="2" y="10"/>
                    <a:pt x="0" y="4"/>
                  </a:cubicBezTo>
                  <a:cubicBezTo>
                    <a:pt x="4" y="2"/>
                    <a:pt x="8" y="0"/>
                    <a:pt x="13" y="2"/>
                  </a:cubicBezTo>
                  <a:cubicBezTo>
                    <a:pt x="13" y="2"/>
                    <a:pt x="13" y="2"/>
                    <a:pt x="14" y="2"/>
                  </a:cubicBezTo>
                  <a:cubicBezTo>
                    <a:pt x="13" y="4"/>
                    <a:pt x="14" y="6"/>
                    <a:pt x="15" y="9"/>
                  </a:cubicBezTo>
                  <a:cubicBezTo>
                    <a:pt x="14" y="10"/>
                    <a:pt x="12" y="9"/>
                    <a:pt x="11" y="10"/>
                  </a:cubicBezTo>
                  <a:cubicBezTo>
                    <a:pt x="12" y="10"/>
                    <a:pt x="14" y="9"/>
                    <a:pt x="15" y="10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165" name="Grupo 164"/>
            <p:cNvGrpSpPr/>
            <p:nvPr/>
          </p:nvGrpSpPr>
          <p:grpSpPr>
            <a:xfrm>
              <a:off x="3203575" y="1433513"/>
              <a:ext cx="300038" cy="173038"/>
              <a:chOff x="3203575" y="1433513"/>
              <a:chExt cx="300038" cy="173038"/>
            </a:xfrm>
            <a:grpFill/>
          </p:grpSpPr>
          <p:sp>
            <p:nvSpPr>
              <p:cNvPr id="205" name="Freeform 23"/>
              <p:cNvSpPr>
                <a:spLocks/>
              </p:cNvSpPr>
              <p:nvPr/>
            </p:nvSpPr>
            <p:spPr bwMode="auto">
              <a:xfrm>
                <a:off x="3203575" y="1477963"/>
                <a:ext cx="84138" cy="128588"/>
              </a:xfrm>
              <a:custGeom>
                <a:avLst/>
                <a:gdLst>
                  <a:gd name="T0" fmla="*/ 16 w 22"/>
                  <a:gd name="T1" fmla="*/ 0 h 34"/>
                  <a:gd name="T2" fmla="*/ 21 w 22"/>
                  <a:gd name="T3" fmla="*/ 23 h 34"/>
                  <a:gd name="T4" fmla="*/ 22 w 22"/>
                  <a:gd name="T5" fmla="*/ 29 h 34"/>
                  <a:gd name="T6" fmla="*/ 22 w 22"/>
                  <a:gd name="T7" fmla="*/ 30 h 34"/>
                  <a:gd name="T8" fmla="*/ 8 w 22"/>
                  <a:gd name="T9" fmla="*/ 34 h 34"/>
                  <a:gd name="T10" fmla="*/ 8 w 22"/>
                  <a:gd name="T11" fmla="*/ 34 h 34"/>
                  <a:gd name="T12" fmla="*/ 6 w 22"/>
                  <a:gd name="T13" fmla="*/ 25 h 34"/>
                  <a:gd name="T14" fmla="*/ 10 w 22"/>
                  <a:gd name="T15" fmla="*/ 23 h 34"/>
                  <a:gd name="T16" fmla="*/ 5 w 22"/>
                  <a:gd name="T17" fmla="*/ 23 h 34"/>
                  <a:gd name="T18" fmla="*/ 3 w 22"/>
                  <a:gd name="T19" fmla="*/ 14 h 34"/>
                  <a:gd name="T20" fmla="*/ 13 w 22"/>
                  <a:gd name="T21" fmla="*/ 11 h 34"/>
                  <a:gd name="T22" fmla="*/ 3 w 22"/>
                  <a:gd name="T23" fmla="*/ 12 h 34"/>
                  <a:gd name="T24" fmla="*/ 8 w 22"/>
                  <a:gd name="T25" fmla="*/ 2 h 34"/>
                  <a:gd name="T26" fmla="*/ 16 w 22"/>
                  <a:gd name="T2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34">
                    <a:moveTo>
                      <a:pt x="16" y="0"/>
                    </a:moveTo>
                    <a:cubicBezTo>
                      <a:pt x="16" y="8"/>
                      <a:pt x="19" y="15"/>
                      <a:pt x="21" y="23"/>
                    </a:cubicBezTo>
                    <a:cubicBezTo>
                      <a:pt x="21" y="25"/>
                      <a:pt x="21" y="27"/>
                      <a:pt x="22" y="29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17" y="31"/>
                      <a:pt x="12" y="31"/>
                      <a:pt x="8" y="34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7" y="31"/>
                      <a:pt x="6" y="28"/>
                      <a:pt x="6" y="25"/>
                    </a:cubicBezTo>
                    <a:cubicBezTo>
                      <a:pt x="7" y="23"/>
                      <a:pt x="9" y="24"/>
                      <a:pt x="10" y="23"/>
                    </a:cubicBezTo>
                    <a:cubicBezTo>
                      <a:pt x="9" y="24"/>
                      <a:pt x="7" y="25"/>
                      <a:pt x="5" y="23"/>
                    </a:cubicBezTo>
                    <a:cubicBezTo>
                      <a:pt x="4" y="20"/>
                      <a:pt x="4" y="17"/>
                      <a:pt x="3" y="14"/>
                    </a:cubicBezTo>
                    <a:cubicBezTo>
                      <a:pt x="6" y="12"/>
                      <a:pt x="10" y="12"/>
                      <a:pt x="13" y="11"/>
                    </a:cubicBezTo>
                    <a:cubicBezTo>
                      <a:pt x="10" y="11"/>
                      <a:pt x="7" y="14"/>
                      <a:pt x="3" y="12"/>
                    </a:cubicBezTo>
                    <a:cubicBezTo>
                      <a:pt x="0" y="4"/>
                      <a:pt x="0" y="4"/>
                      <a:pt x="8" y="2"/>
                    </a:cubicBezTo>
                    <a:cubicBezTo>
                      <a:pt x="11" y="1"/>
                      <a:pt x="13" y="1"/>
                      <a:pt x="16" y="0"/>
                    </a:cubicBezTo>
                    <a:close/>
                  </a:path>
                </a:pathLst>
              </a:custGeom>
              <a:grpFill/>
              <a:ln w="1111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06" name="Freeform 46"/>
              <p:cNvSpPr>
                <a:spLocks/>
              </p:cNvSpPr>
              <p:nvPr/>
            </p:nvSpPr>
            <p:spPr bwMode="auto">
              <a:xfrm>
                <a:off x="3416300" y="1433513"/>
                <a:ext cx="71438" cy="90488"/>
              </a:xfrm>
              <a:custGeom>
                <a:avLst/>
                <a:gdLst>
                  <a:gd name="T0" fmla="*/ 6 w 19"/>
                  <a:gd name="T1" fmla="*/ 23 h 24"/>
                  <a:gd name="T2" fmla="*/ 2 w 19"/>
                  <a:gd name="T3" fmla="*/ 6 h 24"/>
                  <a:gd name="T4" fmla="*/ 0 w 19"/>
                  <a:gd name="T5" fmla="*/ 3 h 24"/>
                  <a:gd name="T6" fmla="*/ 11 w 19"/>
                  <a:gd name="T7" fmla="*/ 1 h 24"/>
                  <a:gd name="T8" fmla="*/ 15 w 19"/>
                  <a:gd name="T9" fmla="*/ 3 h 24"/>
                  <a:gd name="T10" fmla="*/ 17 w 19"/>
                  <a:gd name="T11" fmla="*/ 9 h 24"/>
                  <a:gd name="T12" fmla="*/ 12 w 19"/>
                  <a:gd name="T13" fmla="*/ 11 h 24"/>
                  <a:gd name="T14" fmla="*/ 17 w 19"/>
                  <a:gd name="T15" fmla="*/ 11 h 24"/>
                  <a:gd name="T16" fmla="*/ 19 w 19"/>
                  <a:gd name="T17" fmla="*/ 20 h 24"/>
                  <a:gd name="T18" fmla="*/ 6 w 19"/>
                  <a:gd name="T19" fmla="*/ 2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24">
                    <a:moveTo>
                      <a:pt x="6" y="23"/>
                    </a:moveTo>
                    <a:cubicBezTo>
                      <a:pt x="4" y="17"/>
                      <a:pt x="4" y="11"/>
                      <a:pt x="2" y="6"/>
                    </a:cubicBezTo>
                    <a:cubicBezTo>
                      <a:pt x="2" y="5"/>
                      <a:pt x="1" y="4"/>
                      <a:pt x="0" y="3"/>
                    </a:cubicBezTo>
                    <a:cubicBezTo>
                      <a:pt x="4" y="2"/>
                      <a:pt x="8" y="1"/>
                      <a:pt x="11" y="1"/>
                    </a:cubicBezTo>
                    <a:cubicBezTo>
                      <a:pt x="14" y="0"/>
                      <a:pt x="15" y="0"/>
                      <a:pt x="15" y="3"/>
                    </a:cubicBezTo>
                    <a:cubicBezTo>
                      <a:pt x="15" y="5"/>
                      <a:pt x="16" y="7"/>
                      <a:pt x="17" y="9"/>
                    </a:cubicBezTo>
                    <a:cubicBezTo>
                      <a:pt x="15" y="10"/>
                      <a:pt x="14" y="10"/>
                      <a:pt x="12" y="11"/>
                    </a:cubicBezTo>
                    <a:cubicBezTo>
                      <a:pt x="14" y="11"/>
                      <a:pt x="15" y="9"/>
                      <a:pt x="17" y="11"/>
                    </a:cubicBezTo>
                    <a:cubicBezTo>
                      <a:pt x="18" y="14"/>
                      <a:pt x="19" y="17"/>
                      <a:pt x="19" y="20"/>
                    </a:cubicBezTo>
                    <a:cubicBezTo>
                      <a:pt x="15" y="22"/>
                      <a:pt x="11" y="24"/>
                      <a:pt x="6" y="23"/>
                    </a:cubicBezTo>
                    <a:close/>
                  </a:path>
                </a:pathLst>
              </a:custGeom>
              <a:grpFill/>
              <a:ln w="1111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07" name="Freeform 49"/>
              <p:cNvSpPr>
                <a:spLocks/>
              </p:cNvSpPr>
              <p:nvPr/>
            </p:nvSpPr>
            <p:spPr bwMode="auto">
              <a:xfrm>
                <a:off x="3438525" y="1512888"/>
                <a:ext cx="65088" cy="82550"/>
              </a:xfrm>
              <a:custGeom>
                <a:avLst/>
                <a:gdLst>
                  <a:gd name="T0" fmla="*/ 5 w 17"/>
                  <a:gd name="T1" fmla="*/ 21 h 22"/>
                  <a:gd name="T2" fmla="*/ 0 w 17"/>
                  <a:gd name="T3" fmla="*/ 4 h 22"/>
                  <a:gd name="T4" fmla="*/ 1 w 17"/>
                  <a:gd name="T5" fmla="*/ 3 h 22"/>
                  <a:gd name="T6" fmla="*/ 13 w 17"/>
                  <a:gd name="T7" fmla="*/ 1 h 22"/>
                  <a:gd name="T8" fmla="*/ 15 w 17"/>
                  <a:gd name="T9" fmla="*/ 8 h 22"/>
                  <a:gd name="T10" fmla="*/ 10 w 17"/>
                  <a:gd name="T11" fmla="*/ 10 h 22"/>
                  <a:gd name="T12" fmla="*/ 15 w 17"/>
                  <a:gd name="T13" fmla="*/ 8 h 22"/>
                  <a:gd name="T14" fmla="*/ 17 w 17"/>
                  <a:gd name="T15" fmla="*/ 19 h 22"/>
                  <a:gd name="T16" fmla="*/ 17 w 17"/>
                  <a:gd name="T17" fmla="*/ 19 h 22"/>
                  <a:gd name="T18" fmla="*/ 5 w 17"/>
                  <a:gd name="T19" fmla="*/ 2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" h="22">
                    <a:moveTo>
                      <a:pt x="5" y="21"/>
                    </a:moveTo>
                    <a:cubicBezTo>
                      <a:pt x="2" y="16"/>
                      <a:pt x="2" y="10"/>
                      <a:pt x="0" y="4"/>
                    </a:cubicBezTo>
                    <a:cubicBezTo>
                      <a:pt x="0" y="4"/>
                      <a:pt x="1" y="4"/>
                      <a:pt x="1" y="3"/>
                    </a:cubicBezTo>
                    <a:cubicBezTo>
                      <a:pt x="5" y="1"/>
                      <a:pt x="9" y="0"/>
                      <a:pt x="13" y="1"/>
                    </a:cubicBezTo>
                    <a:cubicBezTo>
                      <a:pt x="14" y="3"/>
                      <a:pt x="15" y="5"/>
                      <a:pt x="15" y="8"/>
                    </a:cubicBezTo>
                    <a:cubicBezTo>
                      <a:pt x="14" y="10"/>
                      <a:pt x="11" y="9"/>
                      <a:pt x="10" y="10"/>
                    </a:cubicBezTo>
                    <a:cubicBezTo>
                      <a:pt x="12" y="9"/>
                      <a:pt x="14" y="9"/>
                      <a:pt x="15" y="8"/>
                    </a:cubicBezTo>
                    <a:cubicBezTo>
                      <a:pt x="16" y="12"/>
                      <a:pt x="17" y="15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3" y="21"/>
                      <a:pt x="9" y="22"/>
                      <a:pt x="5" y="21"/>
                    </a:cubicBezTo>
                    <a:close/>
                  </a:path>
                </a:pathLst>
              </a:custGeom>
              <a:grpFill/>
              <a:ln w="1111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sp>
          <p:nvSpPr>
            <p:cNvPr id="166" name="Freeform 50"/>
            <p:cNvSpPr>
              <a:spLocks/>
            </p:cNvSpPr>
            <p:nvPr/>
          </p:nvSpPr>
          <p:spPr bwMode="auto">
            <a:xfrm>
              <a:off x="3473450" y="1655763"/>
              <a:ext cx="49213" cy="19050"/>
            </a:xfrm>
            <a:custGeom>
              <a:avLst/>
              <a:gdLst>
                <a:gd name="T0" fmla="*/ 13 w 13"/>
                <a:gd name="T1" fmla="*/ 3 h 5"/>
                <a:gd name="T2" fmla="*/ 0 w 13"/>
                <a:gd name="T3" fmla="*/ 5 h 5"/>
                <a:gd name="T4" fmla="*/ 0 w 13"/>
                <a:gd name="T5" fmla="*/ 4 h 5"/>
                <a:gd name="T6" fmla="*/ 12 w 13"/>
                <a:gd name="T7" fmla="*/ 0 h 5"/>
                <a:gd name="T8" fmla="*/ 13 w 1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13" y="3"/>
                  </a:moveTo>
                  <a:cubicBezTo>
                    <a:pt x="8" y="3"/>
                    <a:pt x="4" y="4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4" y="3"/>
                    <a:pt x="8" y="1"/>
                    <a:pt x="12" y="0"/>
                  </a:cubicBezTo>
                  <a:cubicBezTo>
                    <a:pt x="13" y="1"/>
                    <a:pt x="13" y="2"/>
                    <a:pt x="13" y="3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" name="Freeform 51"/>
            <p:cNvSpPr>
              <a:spLocks/>
            </p:cNvSpPr>
            <p:nvPr/>
          </p:nvSpPr>
          <p:spPr bwMode="auto">
            <a:xfrm>
              <a:off x="3438525" y="1508125"/>
              <a:ext cx="49213" cy="15875"/>
            </a:xfrm>
            <a:custGeom>
              <a:avLst/>
              <a:gdLst>
                <a:gd name="T0" fmla="*/ 13 w 13"/>
                <a:gd name="T1" fmla="*/ 2 h 4"/>
                <a:gd name="T2" fmla="*/ 1 w 13"/>
                <a:gd name="T3" fmla="*/ 4 h 4"/>
                <a:gd name="T4" fmla="*/ 0 w 13"/>
                <a:gd name="T5" fmla="*/ 3 h 4"/>
                <a:gd name="T6" fmla="*/ 13 w 13"/>
                <a:gd name="T7" fmla="*/ 0 h 4"/>
                <a:gd name="T8" fmla="*/ 13 w 1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">
                  <a:moveTo>
                    <a:pt x="13" y="2"/>
                  </a:moveTo>
                  <a:cubicBezTo>
                    <a:pt x="9" y="3"/>
                    <a:pt x="5" y="3"/>
                    <a:pt x="1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4" y="2"/>
                    <a:pt x="8" y="1"/>
                    <a:pt x="13" y="0"/>
                  </a:cubicBezTo>
                  <a:cubicBezTo>
                    <a:pt x="13" y="0"/>
                    <a:pt x="13" y="1"/>
                    <a:pt x="13" y="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Freeform 52"/>
            <p:cNvSpPr>
              <a:spLocks/>
            </p:cNvSpPr>
            <p:nvPr/>
          </p:nvSpPr>
          <p:spPr bwMode="auto">
            <a:xfrm>
              <a:off x="3446463" y="1466850"/>
              <a:ext cx="34925" cy="11113"/>
            </a:xfrm>
            <a:custGeom>
              <a:avLst/>
              <a:gdLst>
                <a:gd name="T0" fmla="*/ 9 w 9"/>
                <a:gd name="T1" fmla="*/ 2 h 3"/>
                <a:gd name="T2" fmla="*/ 0 w 9"/>
                <a:gd name="T3" fmla="*/ 3 h 3"/>
                <a:gd name="T4" fmla="*/ 9 w 9"/>
                <a:gd name="T5" fmla="*/ 0 h 3"/>
                <a:gd name="T6" fmla="*/ 9 w 9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3">
                  <a:moveTo>
                    <a:pt x="9" y="2"/>
                  </a:moveTo>
                  <a:cubicBezTo>
                    <a:pt x="6" y="2"/>
                    <a:pt x="4" y="3"/>
                    <a:pt x="0" y="3"/>
                  </a:cubicBezTo>
                  <a:cubicBezTo>
                    <a:pt x="3" y="0"/>
                    <a:pt x="6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" name="Freeform 53"/>
            <p:cNvSpPr>
              <a:spLocks/>
            </p:cNvSpPr>
            <p:nvPr/>
          </p:nvSpPr>
          <p:spPr bwMode="auto">
            <a:xfrm>
              <a:off x="3484563" y="1617663"/>
              <a:ext cx="26988" cy="12700"/>
            </a:xfrm>
            <a:custGeom>
              <a:avLst/>
              <a:gdLst>
                <a:gd name="T0" fmla="*/ 7 w 7"/>
                <a:gd name="T1" fmla="*/ 2 h 3"/>
                <a:gd name="T2" fmla="*/ 1 w 7"/>
                <a:gd name="T3" fmla="*/ 3 h 3"/>
                <a:gd name="T4" fmla="*/ 0 w 7"/>
                <a:gd name="T5" fmla="*/ 2 h 3"/>
                <a:gd name="T6" fmla="*/ 1 w 7"/>
                <a:gd name="T7" fmla="*/ 1 h 3"/>
                <a:gd name="T8" fmla="*/ 7 w 7"/>
                <a:gd name="T9" fmla="*/ 0 h 3"/>
                <a:gd name="T10" fmla="*/ 7 w 7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7" y="2"/>
                  </a:moveTo>
                  <a:cubicBezTo>
                    <a:pt x="5" y="2"/>
                    <a:pt x="3" y="3"/>
                    <a:pt x="1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3" y="1"/>
                    <a:pt x="5" y="0"/>
                    <a:pt x="7" y="0"/>
                  </a:cubicBezTo>
                  <a:cubicBezTo>
                    <a:pt x="7" y="1"/>
                    <a:pt x="7" y="1"/>
                    <a:pt x="7" y="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Freeform 54"/>
            <p:cNvSpPr>
              <a:spLocks/>
            </p:cNvSpPr>
            <p:nvPr/>
          </p:nvSpPr>
          <p:spPr bwMode="auto">
            <a:xfrm>
              <a:off x="3552825" y="1920875"/>
              <a:ext cx="166688" cy="139700"/>
            </a:xfrm>
            <a:custGeom>
              <a:avLst/>
              <a:gdLst>
                <a:gd name="T0" fmla="*/ 43 w 44"/>
                <a:gd name="T1" fmla="*/ 22 h 37"/>
                <a:gd name="T2" fmla="*/ 37 w 44"/>
                <a:gd name="T3" fmla="*/ 28 h 37"/>
                <a:gd name="T4" fmla="*/ 37 w 44"/>
                <a:gd name="T5" fmla="*/ 33 h 37"/>
                <a:gd name="T6" fmla="*/ 40 w 44"/>
                <a:gd name="T7" fmla="*/ 36 h 37"/>
                <a:gd name="T8" fmla="*/ 37 w 44"/>
                <a:gd name="T9" fmla="*/ 34 h 37"/>
                <a:gd name="T10" fmla="*/ 31 w 44"/>
                <a:gd name="T11" fmla="*/ 35 h 37"/>
                <a:gd name="T12" fmla="*/ 29 w 44"/>
                <a:gd name="T13" fmla="*/ 37 h 37"/>
                <a:gd name="T14" fmla="*/ 27 w 44"/>
                <a:gd name="T15" fmla="*/ 37 h 37"/>
                <a:gd name="T16" fmla="*/ 3 w 44"/>
                <a:gd name="T17" fmla="*/ 34 h 37"/>
                <a:gd name="T18" fmla="*/ 1 w 44"/>
                <a:gd name="T19" fmla="*/ 33 h 37"/>
                <a:gd name="T20" fmla="*/ 3 w 44"/>
                <a:gd name="T21" fmla="*/ 28 h 37"/>
                <a:gd name="T22" fmla="*/ 6 w 44"/>
                <a:gd name="T23" fmla="*/ 23 h 37"/>
                <a:gd name="T24" fmla="*/ 7 w 44"/>
                <a:gd name="T25" fmla="*/ 23 h 37"/>
                <a:gd name="T26" fmla="*/ 6 w 44"/>
                <a:gd name="T27" fmla="*/ 23 h 37"/>
                <a:gd name="T28" fmla="*/ 4 w 44"/>
                <a:gd name="T29" fmla="*/ 22 h 37"/>
                <a:gd name="T30" fmla="*/ 6 w 44"/>
                <a:gd name="T31" fmla="*/ 20 h 37"/>
                <a:gd name="T32" fmla="*/ 11 w 44"/>
                <a:gd name="T33" fmla="*/ 18 h 37"/>
                <a:gd name="T34" fmla="*/ 24 w 44"/>
                <a:gd name="T35" fmla="*/ 1 h 37"/>
                <a:gd name="T36" fmla="*/ 26 w 44"/>
                <a:gd name="T37" fmla="*/ 0 h 37"/>
                <a:gd name="T38" fmla="*/ 34 w 44"/>
                <a:gd name="T39" fmla="*/ 0 h 37"/>
                <a:gd name="T40" fmla="*/ 37 w 44"/>
                <a:gd name="T41" fmla="*/ 7 h 37"/>
                <a:gd name="T42" fmla="*/ 41 w 44"/>
                <a:gd name="T43" fmla="*/ 18 h 37"/>
                <a:gd name="T44" fmla="*/ 43 w 44"/>
                <a:gd name="T45" fmla="*/ 2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4" h="37">
                  <a:moveTo>
                    <a:pt x="43" y="22"/>
                  </a:moveTo>
                  <a:cubicBezTo>
                    <a:pt x="42" y="25"/>
                    <a:pt x="40" y="26"/>
                    <a:pt x="37" y="28"/>
                  </a:cubicBezTo>
                  <a:cubicBezTo>
                    <a:pt x="35" y="30"/>
                    <a:pt x="35" y="31"/>
                    <a:pt x="37" y="33"/>
                  </a:cubicBezTo>
                  <a:cubicBezTo>
                    <a:pt x="38" y="34"/>
                    <a:pt x="40" y="35"/>
                    <a:pt x="40" y="36"/>
                  </a:cubicBezTo>
                  <a:cubicBezTo>
                    <a:pt x="38" y="37"/>
                    <a:pt x="38" y="35"/>
                    <a:pt x="37" y="34"/>
                  </a:cubicBezTo>
                  <a:cubicBezTo>
                    <a:pt x="35" y="32"/>
                    <a:pt x="33" y="32"/>
                    <a:pt x="31" y="35"/>
                  </a:cubicBezTo>
                  <a:cubicBezTo>
                    <a:pt x="30" y="35"/>
                    <a:pt x="29" y="36"/>
                    <a:pt x="29" y="37"/>
                  </a:cubicBezTo>
                  <a:cubicBezTo>
                    <a:pt x="28" y="37"/>
                    <a:pt x="27" y="37"/>
                    <a:pt x="27" y="37"/>
                  </a:cubicBezTo>
                  <a:cubicBezTo>
                    <a:pt x="19" y="36"/>
                    <a:pt x="11" y="36"/>
                    <a:pt x="3" y="34"/>
                  </a:cubicBezTo>
                  <a:cubicBezTo>
                    <a:pt x="2" y="34"/>
                    <a:pt x="0" y="35"/>
                    <a:pt x="1" y="33"/>
                  </a:cubicBezTo>
                  <a:cubicBezTo>
                    <a:pt x="2" y="31"/>
                    <a:pt x="3" y="30"/>
                    <a:pt x="3" y="28"/>
                  </a:cubicBezTo>
                  <a:cubicBezTo>
                    <a:pt x="3" y="26"/>
                    <a:pt x="4" y="24"/>
                    <a:pt x="6" y="23"/>
                  </a:cubicBezTo>
                  <a:cubicBezTo>
                    <a:pt x="7" y="23"/>
                    <a:pt x="6" y="22"/>
                    <a:pt x="7" y="23"/>
                  </a:cubicBezTo>
                  <a:cubicBezTo>
                    <a:pt x="7" y="23"/>
                    <a:pt x="6" y="23"/>
                    <a:pt x="6" y="23"/>
                  </a:cubicBezTo>
                  <a:cubicBezTo>
                    <a:pt x="5" y="23"/>
                    <a:pt x="4" y="23"/>
                    <a:pt x="4" y="22"/>
                  </a:cubicBezTo>
                  <a:cubicBezTo>
                    <a:pt x="3" y="21"/>
                    <a:pt x="5" y="20"/>
                    <a:pt x="6" y="20"/>
                  </a:cubicBezTo>
                  <a:cubicBezTo>
                    <a:pt x="7" y="19"/>
                    <a:pt x="9" y="19"/>
                    <a:pt x="11" y="18"/>
                  </a:cubicBezTo>
                  <a:cubicBezTo>
                    <a:pt x="17" y="14"/>
                    <a:pt x="22" y="8"/>
                    <a:pt x="24" y="1"/>
                  </a:cubicBezTo>
                  <a:cubicBezTo>
                    <a:pt x="24" y="0"/>
                    <a:pt x="25" y="0"/>
                    <a:pt x="26" y="0"/>
                  </a:cubicBezTo>
                  <a:cubicBezTo>
                    <a:pt x="29" y="0"/>
                    <a:pt x="31" y="0"/>
                    <a:pt x="34" y="0"/>
                  </a:cubicBezTo>
                  <a:cubicBezTo>
                    <a:pt x="36" y="2"/>
                    <a:pt x="36" y="5"/>
                    <a:pt x="37" y="7"/>
                  </a:cubicBezTo>
                  <a:cubicBezTo>
                    <a:pt x="38" y="11"/>
                    <a:pt x="40" y="14"/>
                    <a:pt x="41" y="18"/>
                  </a:cubicBezTo>
                  <a:cubicBezTo>
                    <a:pt x="42" y="19"/>
                    <a:pt x="44" y="20"/>
                    <a:pt x="43" y="2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" name="Freeform 55"/>
            <p:cNvSpPr>
              <a:spLocks/>
            </p:cNvSpPr>
            <p:nvPr/>
          </p:nvSpPr>
          <p:spPr bwMode="auto">
            <a:xfrm>
              <a:off x="3556000" y="2049463"/>
              <a:ext cx="106363" cy="134938"/>
            </a:xfrm>
            <a:custGeom>
              <a:avLst/>
              <a:gdLst>
                <a:gd name="T0" fmla="*/ 2 w 28"/>
                <a:gd name="T1" fmla="*/ 0 h 36"/>
                <a:gd name="T2" fmla="*/ 4 w 28"/>
                <a:gd name="T3" fmla="*/ 0 h 36"/>
                <a:gd name="T4" fmla="*/ 28 w 28"/>
                <a:gd name="T5" fmla="*/ 3 h 36"/>
                <a:gd name="T6" fmla="*/ 25 w 28"/>
                <a:gd name="T7" fmla="*/ 7 h 36"/>
                <a:gd name="T8" fmla="*/ 23 w 28"/>
                <a:gd name="T9" fmla="*/ 9 h 36"/>
                <a:gd name="T10" fmla="*/ 15 w 28"/>
                <a:gd name="T11" fmla="*/ 22 h 36"/>
                <a:gd name="T12" fmla="*/ 14 w 28"/>
                <a:gd name="T13" fmla="*/ 24 h 36"/>
                <a:gd name="T14" fmla="*/ 11 w 28"/>
                <a:gd name="T15" fmla="*/ 29 h 36"/>
                <a:gd name="T16" fmla="*/ 9 w 28"/>
                <a:gd name="T17" fmla="*/ 21 h 36"/>
                <a:gd name="T18" fmla="*/ 9 w 28"/>
                <a:gd name="T19" fmla="*/ 15 h 36"/>
                <a:gd name="T20" fmla="*/ 7 w 28"/>
                <a:gd name="T21" fmla="*/ 13 h 36"/>
                <a:gd name="T22" fmla="*/ 5 w 28"/>
                <a:gd name="T23" fmla="*/ 16 h 36"/>
                <a:gd name="T24" fmla="*/ 5 w 28"/>
                <a:gd name="T25" fmla="*/ 31 h 36"/>
                <a:gd name="T26" fmla="*/ 1 w 28"/>
                <a:gd name="T27" fmla="*/ 35 h 36"/>
                <a:gd name="T28" fmla="*/ 1 w 28"/>
                <a:gd name="T29" fmla="*/ 30 h 36"/>
                <a:gd name="T30" fmla="*/ 1 w 28"/>
                <a:gd name="T31" fmla="*/ 19 h 36"/>
                <a:gd name="T32" fmla="*/ 2 w 28"/>
                <a:gd name="T33" fmla="*/ 6 h 36"/>
                <a:gd name="T34" fmla="*/ 2 w 28"/>
                <a:gd name="T35" fmla="*/ 1 h 36"/>
                <a:gd name="T36" fmla="*/ 2 w 28"/>
                <a:gd name="T3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" h="36">
                  <a:moveTo>
                    <a:pt x="2" y="0"/>
                  </a:moveTo>
                  <a:cubicBezTo>
                    <a:pt x="3" y="0"/>
                    <a:pt x="3" y="0"/>
                    <a:pt x="4" y="0"/>
                  </a:cubicBezTo>
                  <a:cubicBezTo>
                    <a:pt x="12" y="1"/>
                    <a:pt x="20" y="2"/>
                    <a:pt x="28" y="3"/>
                  </a:cubicBezTo>
                  <a:cubicBezTo>
                    <a:pt x="27" y="4"/>
                    <a:pt x="25" y="5"/>
                    <a:pt x="25" y="7"/>
                  </a:cubicBezTo>
                  <a:cubicBezTo>
                    <a:pt x="24" y="8"/>
                    <a:pt x="24" y="9"/>
                    <a:pt x="23" y="9"/>
                  </a:cubicBezTo>
                  <a:cubicBezTo>
                    <a:pt x="20" y="13"/>
                    <a:pt x="17" y="17"/>
                    <a:pt x="15" y="22"/>
                  </a:cubicBezTo>
                  <a:cubicBezTo>
                    <a:pt x="15" y="23"/>
                    <a:pt x="15" y="23"/>
                    <a:pt x="14" y="24"/>
                  </a:cubicBezTo>
                  <a:cubicBezTo>
                    <a:pt x="13" y="26"/>
                    <a:pt x="12" y="27"/>
                    <a:pt x="11" y="29"/>
                  </a:cubicBezTo>
                  <a:cubicBezTo>
                    <a:pt x="9" y="27"/>
                    <a:pt x="10" y="24"/>
                    <a:pt x="9" y="21"/>
                  </a:cubicBezTo>
                  <a:cubicBezTo>
                    <a:pt x="9" y="19"/>
                    <a:pt x="10" y="17"/>
                    <a:pt x="9" y="15"/>
                  </a:cubicBezTo>
                  <a:cubicBezTo>
                    <a:pt x="9" y="14"/>
                    <a:pt x="8" y="13"/>
                    <a:pt x="7" y="13"/>
                  </a:cubicBezTo>
                  <a:cubicBezTo>
                    <a:pt x="6" y="13"/>
                    <a:pt x="5" y="15"/>
                    <a:pt x="5" y="16"/>
                  </a:cubicBezTo>
                  <a:cubicBezTo>
                    <a:pt x="6" y="21"/>
                    <a:pt x="5" y="26"/>
                    <a:pt x="5" y="31"/>
                  </a:cubicBezTo>
                  <a:cubicBezTo>
                    <a:pt x="4" y="33"/>
                    <a:pt x="5" y="36"/>
                    <a:pt x="1" y="35"/>
                  </a:cubicBezTo>
                  <a:cubicBezTo>
                    <a:pt x="1" y="33"/>
                    <a:pt x="1" y="32"/>
                    <a:pt x="1" y="30"/>
                  </a:cubicBezTo>
                  <a:cubicBezTo>
                    <a:pt x="0" y="26"/>
                    <a:pt x="0" y="23"/>
                    <a:pt x="1" y="19"/>
                  </a:cubicBezTo>
                  <a:cubicBezTo>
                    <a:pt x="2" y="15"/>
                    <a:pt x="2" y="10"/>
                    <a:pt x="2" y="6"/>
                  </a:cubicBezTo>
                  <a:cubicBezTo>
                    <a:pt x="2" y="5"/>
                    <a:pt x="2" y="3"/>
                    <a:pt x="2" y="1"/>
                  </a:cubicBezTo>
                  <a:cubicBezTo>
                    <a:pt x="2" y="1"/>
                    <a:pt x="2" y="1"/>
                    <a:pt x="2" y="0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" name="Freeform 56"/>
            <p:cNvSpPr>
              <a:spLocks/>
            </p:cNvSpPr>
            <p:nvPr/>
          </p:nvSpPr>
          <p:spPr bwMode="auto">
            <a:xfrm>
              <a:off x="3556000" y="2090738"/>
              <a:ext cx="42863" cy="177800"/>
            </a:xfrm>
            <a:custGeom>
              <a:avLst/>
              <a:gdLst>
                <a:gd name="T0" fmla="*/ 1 w 11"/>
                <a:gd name="T1" fmla="*/ 24 h 47"/>
                <a:gd name="T2" fmla="*/ 3 w 11"/>
                <a:gd name="T3" fmla="*/ 21 h 47"/>
                <a:gd name="T4" fmla="*/ 4 w 11"/>
                <a:gd name="T5" fmla="*/ 4 h 47"/>
                <a:gd name="T6" fmla="*/ 6 w 11"/>
                <a:gd name="T7" fmla="*/ 1 h 47"/>
                <a:gd name="T8" fmla="*/ 11 w 11"/>
                <a:gd name="T9" fmla="*/ 4 h 47"/>
                <a:gd name="T10" fmla="*/ 11 w 11"/>
                <a:gd name="T11" fmla="*/ 18 h 47"/>
                <a:gd name="T12" fmla="*/ 8 w 11"/>
                <a:gd name="T13" fmla="*/ 27 h 47"/>
                <a:gd name="T14" fmla="*/ 8 w 11"/>
                <a:gd name="T15" fmla="*/ 29 h 47"/>
                <a:gd name="T16" fmla="*/ 5 w 11"/>
                <a:gd name="T17" fmla="*/ 43 h 47"/>
                <a:gd name="T18" fmla="*/ 5 w 11"/>
                <a:gd name="T19" fmla="*/ 45 h 47"/>
                <a:gd name="T20" fmla="*/ 5 w 11"/>
                <a:gd name="T21" fmla="*/ 46 h 47"/>
                <a:gd name="T22" fmla="*/ 0 w 11"/>
                <a:gd name="T23" fmla="*/ 46 h 47"/>
                <a:gd name="T24" fmla="*/ 1 w 11"/>
                <a:gd name="T25" fmla="*/ 2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" h="47">
                  <a:moveTo>
                    <a:pt x="1" y="24"/>
                  </a:moveTo>
                  <a:cubicBezTo>
                    <a:pt x="3" y="24"/>
                    <a:pt x="4" y="23"/>
                    <a:pt x="3" y="21"/>
                  </a:cubicBezTo>
                  <a:cubicBezTo>
                    <a:pt x="3" y="15"/>
                    <a:pt x="5" y="9"/>
                    <a:pt x="4" y="4"/>
                  </a:cubicBezTo>
                  <a:cubicBezTo>
                    <a:pt x="4" y="3"/>
                    <a:pt x="3" y="0"/>
                    <a:pt x="6" y="1"/>
                  </a:cubicBezTo>
                  <a:cubicBezTo>
                    <a:pt x="7" y="1"/>
                    <a:pt x="11" y="0"/>
                    <a:pt x="11" y="4"/>
                  </a:cubicBezTo>
                  <a:cubicBezTo>
                    <a:pt x="11" y="9"/>
                    <a:pt x="11" y="13"/>
                    <a:pt x="11" y="18"/>
                  </a:cubicBezTo>
                  <a:cubicBezTo>
                    <a:pt x="10" y="21"/>
                    <a:pt x="9" y="24"/>
                    <a:pt x="8" y="27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5" y="33"/>
                    <a:pt x="5" y="38"/>
                    <a:pt x="5" y="43"/>
                  </a:cubicBezTo>
                  <a:cubicBezTo>
                    <a:pt x="5" y="43"/>
                    <a:pt x="5" y="44"/>
                    <a:pt x="5" y="45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3" y="47"/>
                    <a:pt x="1" y="47"/>
                    <a:pt x="0" y="46"/>
                  </a:cubicBezTo>
                  <a:cubicBezTo>
                    <a:pt x="0" y="39"/>
                    <a:pt x="1" y="31"/>
                    <a:pt x="1" y="24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" name="Freeform 57"/>
            <p:cNvSpPr>
              <a:spLocks/>
            </p:cNvSpPr>
            <p:nvPr/>
          </p:nvSpPr>
          <p:spPr bwMode="auto">
            <a:xfrm>
              <a:off x="3506788" y="1806575"/>
              <a:ext cx="68263" cy="92075"/>
            </a:xfrm>
            <a:custGeom>
              <a:avLst/>
              <a:gdLst>
                <a:gd name="T0" fmla="*/ 13 w 18"/>
                <a:gd name="T1" fmla="*/ 0 h 24"/>
                <a:gd name="T2" fmla="*/ 15 w 18"/>
                <a:gd name="T3" fmla="*/ 10 h 24"/>
                <a:gd name="T4" fmla="*/ 10 w 18"/>
                <a:gd name="T5" fmla="*/ 11 h 24"/>
                <a:gd name="T6" fmla="*/ 15 w 18"/>
                <a:gd name="T7" fmla="*/ 12 h 24"/>
                <a:gd name="T8" fmla="*/ 16 w 18"/>
                <a:gd name="T9" fmla="*/ 14 h 24"/>
                <a:gd name="T10" fmla="*/ 18 w 18"/>
                <a:gd name="T11" fmla="*/ 19 h 24"/>
                <a:gd name="T12" fmla="*/ 17 w 18"/>
                <a:gd name="T13" fmla="*/ 21 h 24"/>
                <a:gd name="T14" fmla="*/ 4 w 18"/>
                <a:gd name="T15" fmla="*/ 23 h 24"/>
                <a:gd name="T16" fmla="*/ 0 w 18"/>
                <a:gd name="T17" fmla="*/ 5 h 24"/>
                <a:gd name="T18" fmla="*/ 6 w 18"/>
                <a:gd name="T19" fmla="*/ 2 h 24"/>
                <a:gd name="T20" fmla="*/ 12 w 18"/>
                <a:gd name="T21" fmla="*/ 1 h 24"/>
                <a:gd name="T22" fmla="*/ 13 w 18"/>
                <a:gd name="T2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" h="24">
                  <a:moveTo>
                    <a:pt x="13" y="0"/>
                  </a:moveTo>
                  <a:cubicBezTo>
                    <a:pt x="13" y="3"/>
                    <a:pt x="14" y="7"/>
                    <a:pt x="15" y="10"/>
                  </a:cubicBezTo>
                  <a:cubicBezTo>
                    <a:pt x="14" y="11"/>
                    <a:pt x="12" y="11"/>
                    <a:pt x="10" y="11"/>
                  </a:cubicBezTo>
                  <a:cubicBezTo>
                    <a:pt x="12" y="11"/>
                    <a:pt x="13" y="10"/>
                    <a:pt x="15" y="12"/>
                  </a:cubicBezTo>
                  <a:cubicBezTo>
                    <a:pt x="15" y="12"/>
                    <a:pt x="16" y="13"/>
                    <a:pt x="16" y="14"/>
                  </a:cubicBezTo>
                  <a:cubicBezTo>
                    <a:pt x="17" y="15"/>
                    <a:pt x="18" y="17"/>
                    <a:pt x="18" y="19"/>
                  </a:cubicBezTo>
                  <a:cubicBezTo>
                    <a:pt x="18" y="19"/>
                    <a:pt x="18" y="20"/>
                    <a:pt x="17" y="21"/>
                  </a:cubicBezTo>
                  <a:cubicBezTo>
                    <a:pt x="13" y="23"/>
                    <a:pt x="9" y="24"/>
                    <a:pt x="4" y="23"/>
                  </a:cubicBezTo>
                  <a:cubicBezTo>
                    <a:pt x="3" y="17"/>
                    <a:pt x="2" y="11"/>
                    <a:pt x="0" y="5"/>
                  </a:cubicBezTo>
                  <a:cubicBezTo>
                    <a:pt x="2" y="3"/>
                    <a:pt x="4" y="3"/>
                    <a:pt x="6" y="2"/>
                  </a:cubicBezTo>
                  <a:cubicBezTo>
                    <a:pt x="8" y="2"/>
                    <a:pt x="10" y="2"/>
                    <a:pt x="12" y="1"/>
                  </a:cubicBezTo>
                  <a:cubicBezTo>
                    <a:pt x="12" y="1"/>
                    <a:pt x="12" y="0"/>
                    <a:pt x="13" y="0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" name="Freeform 58"/>
            <p:cNvSpPr>
              <a:spLocks/>
            </p:cNvSpPr>
            <p:nvPr/>
          </p:nvSpPr>
          <p:spPr bwMode="auto">
            <a:xfrm>
              <a:off x="3525838" y="1890713"/>
              <a:ext cx="68263" cy="82550"/>
            </a:xfrm>
            <a:custGeom>
              <a:avLst/>
              <a:gdLst>
                <a:gd name="T0" fmla="*/ 4 w 18"/>
                <a:gd name="T1" fmla="*/ 21 h 22"/>
                <a:gd name="T2" fmla="*/ 0 w 18"/>
                <a:gd name="T3" fmla="*/ 3 h 22"/>
                <a:gd name="T4" fmla="*/ 12 w 18"/>
                <a:gd name="T5" fmla="*/ 0 h 22"/>
                <a:gd name="T6" fmla="*/ 15 w 18"/>
                <a:gd name="T7" fmla="*/ 7 h 22"/>
                <a:gd name="T8" fmla="*/ 10 w 18"/>
                <a:gd name="T9" fmla="*/ 9 h 22"/>
                <a:gd name="T10" fmla="*/ 15 w 18"/>
                <a:gd name="T11" fmla="*/ 9 h 22"/>
                <a:gd name="T12" fmla="*/ 17 w 18"/>
                <a:gd name="T13" fmla="*/ 19 h 22"/>
                <a:gd name="T14" fmla="*/ 4 w 18"/>
                <a:gd name="T15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22">
                  <a:moveTo>
                    <a:pt x="4" y="21"/>
                  </a:moveTo>
                  <a:cubicBezTo>
                    <a:pt x="2" y="15"/>
                    <a:pt x="1" y="9"/>
                    <a:pt x="0" y="3"/>
                  </a:cubicBezTo>
                  <a:cubicBezTo>
                    <a:pt x="3" y="1"/>
                    <a:pt x="8" y="0"/>
                    <a:pt x="12" y="0"/>
                  </a:cubicBezTo>
                  <a:cubicBezTo>
                    <a:pt x="15" y="2"/>
                    <a:pt x="15" y="5"/>
                    <a:pt x="15" y="7"/>
                  </a:cubicBezTo>
                  <a:cubicBezTo>
                    <a:pt x="14" y="9"/>
                    <a:pt x="11" y="8"/>
                    <a:pt x="10" y="9"/>
                  </a:cubicBezTo>
                  <a:cubicBezTo>
                    <a:pt x="11" y="9"/>
                    <a:pt x="13" y="8"/>
                    <a:pt x="15" y="9"/>
                  </a:cubicBezTo>
                  <a:cubicBezTo>
                    <a:pt x="17" y="12"/>
                    <a:pt x="18" y="15"/>
                    <a:pt x="17" y="19"/>
                  </a:cubicBezTo>
                  <a:cubicBezTo>
                    <a:pt x="13" y="20"/>
                    <a:pt x="8" y="22"/>
                    <a:pt x="4" y="21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" name="Freeform 59"/>
            <p:cNvSpPr>
              <a:spLocks/>
            </p:cNvSpPr>
            <p:nvPr/>
          </p:nvSpPr>
          <p:spPr bwMode="auto">
            <a:xfrm>
              <a:off x="3492500" y="1739900"/>
              <a:ext cx="63500" cy="82550"/>
            </a:xfrm>
            <a:custGeom>
              <a:avLst/>
              <a:gdLst>
                <a:gd name="T0" fmla="*/ 12 w 17"/>
                <a:gd name="T1" fmla="*/ 1 h 22"/>
                <a:gd name="T2" fmla="*/ 14 w 17"/>
                <a:gd name="T3" fmla="*/ 7 h 22"/>
                <a:gd name="T4" fmla="*/ 8 w 17"/>
                <a:gd name="T5" fmla="*/ 11 h 22"/>
                <a:gd name="T6" fmla="*/ 8 w 17"/>
                <a:gd name="T7" fmla="*/ 10 h 22"/>
                <a:gd name="T8" fmla="*/ 15 w 17"/>
                <a:gd name="T9" fmla="*/ 8 h 22"/>
                <a:gd name="T10" fmla="*/ 17 w 17"/>
                <a:gd name="T11" fmla="*/ 18 h 22"/>
                <a:gd name="T12" fmla="*/ 17 w 17"/>
                <a:gd name="T13" fmla="*/ 19 h 22"/>
                <a:gd name="T14" fmla="*/ 4 w 17"/>
                <a:gd name="T15" fmla="*/ 21 h 22"/>
                <a:gd name="T16" fmla="*/ 0 w 17"/>
                <a:gd name="T17" fmla="*/ 4 h 22"/>
                <a:gd name="T18" fmla="*/ 1 w 17"/>
                <a:gd name="T19" fmla="*/ 3 h 22"/>
                <a:gd name="T20" fmla="*/ 12 w 17"/>
                <a:gd name="T21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" h="22">
                  <a:moveTo>
                    <a:pt x="12" y="1"/>
                  </a:moveTo>
                  <a:cubicBezTo>
                    <a:pt x="13" y="3"/>
                    <a:pt x="14" y="5"/>
                    <a:pt x="14" y="7"/>
                  </a:cubicBezTo>
                  <a:cubicBezTo>
                    <a:pt x="13" y="10"/>
                    <a:pt x="10" y="9"/>
                    <a:pt x="8" y="11"/>
                  </a:cubicBezTo>
                  <a:cubicBezTo>
                    <a:pt x="8" y="11"/>
                    <a:pt x="8" y="11"/>
                    <a:pt x="8" y="10"/>
                  </a:cubicBezTo>
                  <a:cubicBezTo>
                    <a:pt x="10" y="9"/>
                    <a:pt x="12" y="9"/>
                    <a:pt x="15" y="8"/>
                  </a:cubicBezTo>
                  <a:cubicBezTo>
                    <a:pt x="15" y="12"/>
                    <a:pt x="16" y="15"/>
                    <a:pt x="17" y="18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3" y="20"/>
                    <a:pt x="9" y="22"/>
                    <a:pt x="4" y="21"/>
                  </a:cubicBezTo>
                  <a:cubicBezTo>
                    <a:pt x="2" y="16"/>
                    <a:pt x="2" y="10"/>
                    <a:pt x="0" y="4"/>
                  </a:cubicBezTo>
                  <a:cubicBezTo>
                    <a:pt x="0" y="4"/>
                    <a:pt x="0" y="3"/>
                    <a:pt x="1" y="3"/>
                  </a:cubicBezTo>
                  <a:cubicBezTo>
                    <a:pt x="4" y="1"/>
                    <a:pt x="8" y="0"/>
                    <a:pt x="12" y="1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" name="Freeform 60"/>
            <p:cNvSpPr>
              <a:spLocks/>
            </p:cNvSpPr>
            <p:nvPr/>
          </p:nvSpPr>
          <p:spPr bwMode="auto">
            <a:xfrm>
              <a:off x="3541713" y="1965325"/>
              <a:ext cx="60325" cy="79375"/>
            </a:xfrm>
            <a:custGeom>
              <a:avLst/>
              <a:gdLst>
                <a:gd name="T0" fmla="*/ 15 w 16"/>
                <a:gd name="T1" fmla="*/ 7 h 21"/>
                <a:gd name="T2" fmla="*/ 7 w 16"/>
                <a:gd name="T3" fmla="*/ 10 h 21"/>
                <a:gd name="T4" fmla="*/ 12 w 16"/>
                <a:gd name="T5" fmla="*/ 10 h 21"/>
                <a:gd name="T6" fmla="*/ 7 w 16"/>
                <a:gd name="T7" fmla="*/ 19 h 21"/>
                <a:gd name="T8" fmla="*/ 4 w 16"/>
                <a:gd name="T9" fmla="*/ 21 h 21"/>
                <a:gd name="T10" fmla="*/ 0 w 16"/>
                <a:gd name="T11" fmla="*/ 4 h 21"/>
                <a:gd name="T12" fmla="*/ 1 w 16"/>
                <a:gd name="T13" fmla="*/ 3 h 21"/>
                <a:gd name="T14" fmla="*/ 13 w 16"/>
                <a:gd name="T15" fmla="*/ 0 h 21"/>
                <a:gd name="T16" fmla="*/ 15 w 16"/>
                <a:gd name="T17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21">
                  <a:moveTo>
                    <a:pt x="15" y="7"/>
                  </a:moveTo>
                  <a:cubicBezTo>
                    <a:pt x="12" y="8"/>
                    <a:pt x="9" y="8"/>
                    <a:pt x="7" y="10"/>
                  </a:cubicBezTo>
                  <a:cubicBezTo>
                    <a:pt x="8" y="11"/>
                    <a:pt x="10" y="10"/>
                    <a:pt x="12" y="10"/>
                  </a:cubicBezTo>
                  <a:cubicBezTo>
                    <a:pt x="8" y="12"/>
                    <a:pt x="6" y="15"/>
                    <a:pt x="7" y="19"/>
                  </a:cubicBezTo>
                  <a:cubicBezTo>
                    <a:pt x="7" y="21"/>
                    <a:pt x="6" y="21"/>
                    <a:pt x="4" y="21"/>
                  </a:cubicBezTo>
                  <a:cubicBezTo>
                    <a:pt x="2" y="15"/>
                    <a:pt x="2" y="9"/>
                    <a:pt x="0" y="4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5" y="0"/>
                    <a:pt x="9" y="0"/>
                    <a:pt x="13" y="0"/>
                  </a:cubicBezTo>
                  <a:cubicBezTo>
                    <a:pt x="15" y="2"/>
                    <a:pt x="16" y="4"/>
                    <a:pt x="15" y="7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" name="Freeform 61"/>
            <p:cNvSpPr>
              <a:spLocks/>
            </p:cNvSpPr>
            <p:nvPr/>
          </p:nvSpPr>
          <p:spPr bwMode="auto">
            <a:xfrm>
              <a:off x="3536950" y="2052638"/>
              <a:ext cx="31750" cy="109538"/>
            </a:xfrm>
            <a:custGeom>
              <a:avLst/>
              <a:gdLst>
                <a:gd name="T0" fmla="*/ 7 w 8"/>
                <a:gd name="T1" fmla="*/ 0 h 29"/>
                <a:gd name="T2" fmla="*/ 6 w 8"/>
                <a:gd name="T3" fmla="*/ 19 h 29"/>
                <a:gd name="T4" fmla="*/ 6 w 8"/>
                <a:gd name="T5" fmla="*/ 29 h 29"/>
                <a:gd name="T6" fmla="*/ 3 w 8"/>
                <a:gd name="T7" fmla="*/ 28 h 29"/>
                <a:gd name="T8" fmla="*/ 0 w 8"/>
                <a:gd name="T9" fmla="*/ 25 h 29"/>
                <a:gd name="T10" fmla="*/ 1 w 8"/>
                <a:gd name="T11" fmla="*/ 20 h 29"/>
                <a:gd name="T12" fmla="*/ 5 w 8"/>
                <a:gd name="T13" fmla="*/ 18 h 29"/>
                <a:gd name="T14" fmla="*/ 6 w 8"/>
                <a:gd name="T15" fmla="*/ 15 h 29"/>
                <a:gd name="T16" fmla="*/ 7 w 8"/>
                <a:gd name="T1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29">
                  <a:moveTo>
                    <a:pt x="7" y="0"/>
                  </a:moveTo>
                  <a:cubicBezTo>
                    <a:pt x="8" y="7"/>
                    <a:pt x="7" y="13"/>
                    <a:pt x="6" y="19"/>
                  </a:cubicBezTo>
                  <a:cubicBezTo>
                    <a:pt x="6" y="22"/>
                    <a:pt x="6" y="26"/>
                    <a:pt x="6" y="29"/>
                  </a:cubicBezTo>
                  <a:cubicBezTo>
                    <a:pt x="5" y="28"/>
                    <a:pt x="4" y="28"/>
                    <a:pt x="3" y="28"/>
                  </a:cubicBezTo>
                  <a:cubicBezTo>
                    <a:pt x="1" y="28"/>
                    <a:pt x="0" y="27"/>
                    <a:pt x="0" y="25"/>
                  </a:cubicBezTo>
                  <a:cubicBezTo>
                    <a:pt x="0" y="24"/>
                    <a:pt x="0" y="22"/>
                    <a:pt x="1" y="20"/>
                  </a:cubicBezTo>
                  <a:cubicBezTo>
                    <a:pt x="1" y="18"/>
                    <a:pt x="3" y="17"/>
                    <a:pt x="5" y="18"/>
                  </a:cubicBezTo>
                  <a:cubicBezTo>
                    <a:pt x="6" y="18"/>
                    <a:pt x="6" y="16"/>
                    <a:pt x="6" y="15"/>
                  </a:cubicBezTo>
                  <a:cubicBezTo>
                    <a:pt x="6" y="10"/>
                    <a:pt x="7" y="5"/>
                    <a:pt x="7" y="0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" name="Freeform 62"/>
            <p:cNvSpPr>
              <a:spLocks/>
            </p:cNvSpPr>
            <p:nvPr/>
          </p:nvSpPr>
          <p:spPr bwMode="auto">
            <a:xfrm>
              <a:off x="3536950" y="1958975"/>
              <a:ext cx="53975" cy="19050"/>
            </a:xfrm>
            <a:custGeom>
              <a:avLst/>
              <a:gdLst>
                <a:gd name="T0" fmla="*/ 14 w 14"/>
                <a:gd name="T1" fmla="*/ 2 h 5"/>
                <a:gd name="T2" fmla="*/ 2 w 14"/>
                <a:gd name="T3" fmla="*/ 5 h 5"/>
                <a:gd name="T4" fmla="*/ 1 w 14"/>
                <a:gd name="T5" fmla="*/ 3 h 5"/>
                <a:gd name="T6" fmla="*/ 14 w 14"/>
                <a:gd name="T7" fmla="*/ 0 h 5"/>
                <a:gd name="T8" fmla="*/ 14 w 14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14" y="2"/>
                  </a:moveTo>
                  <a:cubicBezTo>
                    <a:pt x="10" y="3"/>
                    <a:pt x="6" y="4"/>
                    <a:pt x="2" y="5"/>
                  </a:cubicBezTo>
                  <a:cubicBezTo>
                    <a:pt x="1" y="5"/>
                    <a:pt x="0" y="4"/>
                    <a:pt x="1" y="3"/>
                  </a:cubicBezTo>
                  <a:cubicBezTo>
                    <a:pt x="5" y="2"/>
                    <a:pt x="9" y="1"/>
                    <a:pt x="14" y="0"/>
                  </a:cubicBezTo>
                  <a:cubicBezTo>
                    <a:pt x="14" y="1"/>
                    <a:pt x="14" y="2"/>
                    <a:pt x="14" y="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" name="Freeform 63"/>
            <p:cNvSpPr>
              <a:spLocks/>
            </p:cNvSpPr>
            <p:nvPr/>
          </p:nvSpPr>
          <p:spPr bwMode="auto">
            <a:xfrm>
              <a:off x="3487738" y="1735138"/>
              <a:ext cx="49213" cy="15875"/>
            </a:xfrm>
            <a:custGeom>
              <a:avLst/>
              <a:gdLst>
                <a:gd name="T0" fmla="*/ 13 w 13"/>
                <a:gd name="T1" fmla="*/ 2 h 4"/>
                <a:gd name="T2" fmla="*/ 2 w 13"/>
                <a:gd name="T3" fmla="*/ 4 h 4"/>
                <a:gd name="T4" fmla="*/ 0 w 13"/>
                <a:gd name="T5" fmla="*/ 3 h 4"/>
                <a:gd name="T6" fmla="*/ 13 w 13"/>
                <a:gd name="T7" fmla="*/ 0 h 4"/>
                <a:gd name="T8" fmla="*/ 13 w 1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">
                  <a:moveTo>
                    <a:pt x="13" y="2"/>
                  </a:moveTo>
                  <a:cubicBezTo>
                    <a:pt x="10" y="2"/>
                    <a:pt x="6" y="3"/>
                    <a:pt x="2" y="4"/>
                  </a:cubicBezTo>
                  <a:cubicBezTo>
                    <a:pt x="1" y="4"/>
                    <a:pt x="0" y="4"/>
                    <a:pt x="0" y="3"/>
                  </a:cubicBezTo>
                  <a:cubicBezTo>
                    <a:pt x="5" y="2"/>
                    <a:pt x="9" y="1"/>
                    <a:pt x="13" y="0"/>
                  </a:cubicBezTo>
                  <a:cubicBezTo>
                    <a:pt x="13" y="0"/>
                    <a:pt x="13" y="1"/>
                    <a:pt x="13" y="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" name="Freeform 64"/>
            <p:cNvSpPr>
              <a:spLocks/>
            </p:cNvSpPr>
            <p:nvPr/>
          </p:nvSpPr>
          <p:spPr bwMode="auto">
            <a:xfrm>
              <a:off x="3522663" y="1882775"/>
              <a:ext cx="52388" cy="19050"/>
            </a:xfrm>
            <a:custGeom>
              <a:avLst/>
              <a:gdLst>
                <a:gd name="T0" fmla="*/ 13 w 14"/>
                <a:gd name="T1" fmla="*/ 2 h 5"/>
                <a:gd name="T2" fmla="*/ 1 w 14"/>
                <a:gd name="T3" fmla="*/ 5 h 5"/>
                <a:gd name="T4" fmla="*/ 0 w 14"/>
                <a:gd name="T5" fmla="*/ 3 h 5"/>
                <a:gd name="T6" fmla="*/ 13 w 14"/>
                <a:gd name="T7" fmla="*/ 0 h 5"/>
                <a:gd name="T8" fmla="*/ 13 w 14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13" y="2"/>
                  </a:moveTo>
                  <a:cubicBezTo>
                    <a:pt x="9" y="3"/>
                    <a:pt x="5" y="4"/>
                    <a:pt x="1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4" y="2"/>
                    <a:pt x="9" y="1"/>
                    <a:pt x="13" y="0"/>
                  </a:cubicBezTo>
                  <a:cubicBezTo>
                    <a:pt x="14" y="1"/>
                    <a:pt x="14" y="2"/>
                    <a:pt x="13" y="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" name="Freeform 65"/>
            <p:cNvSpPr>
              <a:spLocks/>
            </p:cNvSpPr>
            <p:nvPr/>
          </p:nvSpPr>
          <p:spPr bwMode="auto">
            <a:xfrm>
              <a:off x="3454400" y="1584325"/>
              <a:ext cx="52388" cy="15875"/>
            </a:xfrm>
            <a:custGeom>
              <a:avLst/>
              <a:gdLst>
                <a:gd name="T0" fmla="*/ 1 w 14"/>
                <a:gd name="T1" fmla="*/ 2 h 4"/>
                <a:gd name="T2" fmla="*/ 13 w 14"/>
                <a:gd name="T3" fmla="*/ 0 h 4"/>
                <a:gd name="T4" fmla="*/ 11 w 14"/>
                <a:gd name="T5" fmla="*/ 2 h 4"/>
                <a:gd name="T6" fmla="*/ 1 w 14"/>
                <a:gd name="T7" fmla="*/ 4 h 4"/>
                <a:gd name="T8" fmla="*/ 1 w 1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1" y="2"/>
                  </a:moveTo>
                  <a:cubicBezTo>
                    <a:pt x="5" y="1"/>
                    <a:pt x="9" y="1"/>
                    <a:pt x="13" y="0"/>
                  </a:cubicBezTo>
                  <a:cubicBezTo>
                    <a:pt x="14" y="2"/>
                    <a:pt x="12" y="2"/>
                    <a:pt x="11" y="2"/>
                  </a:cubicBezTo>
                  <a:cubicBezTo>
                    <a:pt x="7" y="3"/>
                    <a:pt x="4" y="3"/>
                    <a:pt x="1" y="4"/>
                  </a:cubicBezTo>
                  <a:cubicBezTo>
                    <a:pt x="0" y="4"/>
                    <a:pt x="0" y="3"/>
                    <a:pt x="1" y="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" name="Freeform 66"/>
            <p:cNvSpPr>
              <a:spLocks/>
            </p:cNvSpPr>
            <p:nvPr/>
          </p:nvSpPr>
          <p:spPr bwMode="auto">
            <a:xfrm>
              <a:off x="3503613" y="1811338"/>
              <a:ext cx="52388" cy="14288"/>
            </a:xfrm>
            <a:custGeom>
              <a:avLst/>
              <a:gdLst>
                <a:gd name="T0" fmla="*/ 1 w 14"/>
                <a:gd name="T1" fmla="*/ 2 h 4"/>
                <a:gd name="T2" fmla="*/ 14 w 14"/>
                <a:gd name="T3" fmla="*/ 0 h 4"/>
                <a:gd name="T4" fmla="*/ 11 w 14"/>
                <a:gd name="T5" fmla="*/ 2 h 4"/>
                <a:gd name="T6" fmla="*/ 1 w 14"/>
                <a:gd name="T7" fmla="*/ 4 h 4"/>
                <a:gd name="T8" fmla="*/ 1 w 1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">
                  <a:moveTo>
                    <a:pt x="1" y="2"/>
                  </a:moveTo>
                  <a:cubicBezTo>
                    <a:pt x="5" y="1"/>
                    <a:pt x="9" y="0"/>
                    <a:pt x="14" y="0"/>
                  </a:cubicBezTo>
                  <a:cubicBezTo>
                    <a:pt x="14" y="2"/>
                    <a:pt x="12" y="1"/>
                    <a:pt x="11" y="2"/>
                  </a:cubicBezTo>
                  <a:cubicBezTo>
                    <a:pt x="8" y="3"/>
                    <a:pt x="4" y="3"/>
                    <a:pt x="1" y="4"/>
                  </a:cubicBezTo>
                  <a:cubicBezTo>
                    <a:pt x="0" y="3"/>
                    <a:pt x="1" y="3"/>
                    <a:pt x="1" y="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" name="Freeform 67"/>
            <p:cNvSpPr>
              <a:spLocks/>
            </p:cNvSpPr>
            <p:nvPr/>
          </p:nvSpPr>
          <p:spPr bwMode="auto">
            <a:xfrm>
              <a:off x="3719513" y="2041525"/>
              <a:ext cx="182563" cy="147638"/>
            </a:xfrm>
            <a:custGeom>
              <a:avLst/>
              <a:gdLst>
                <a:gd name="T0" fmla="*/ 0 w 48"/>
                <a:gd name="T1" fmla="*/ 33 h 39"/>
                <a:gd name="T2" fmla="*/ 1 w 48"/>
                <a:gd name="T3" fmla="*/ 31 h 39"/>
                <a:gd name="T4" fmla="*/ 5 w 48"/>
                <a:gd name="T5" fmla="*/ 28 h 39"/>
                <a:gd name="T6" fmla="*/ 28 w 48"/>
                <a:gd name="T7" fmla="*/ 31 h 39"/>
                <a:gd name="T8" fmla="*/ 34 w 48"/>
                <a:gd name="T9" fmla="*/ 26 h 39"/>
                <a:gd name="T10" fmla="*/ 34 w 48"/>
                <a:gd name="T11" fmla="*/ 24 h 39"/>
                <a:gd name="T12" fmla="*/ 33 w 48"/>
                <a:gd name="T13" fmla="*/ 18 h 39"/>
                <a:gd name="T14" fmla="*/ 32 w 48"/>
                <a:gd name="T15" fmla="*/ 5 h 39"/>
                <a:gd name="T16" fmla="*/ 33 w 48"/>
                <a:gd name="T17" fmla="*/ 1 h 39"/>
                <a:gd name="T18" fmla="*/ 40 w 48"/>
                <a:gd name="T19" fmla="*/ 0 h 39"/>
                <a:gd name="T20" fmla="*/ 42 w 48"/>
                <a:gd name="T21" fmla="*/ 4 h 39"/>
                <a:gd name="T22" fmla="*/ 44 w 48"/>
                <a:gd name="T23" fmla="*/ 16 h 39"/>
                <a:gd name="T24" fmla="*/ 48 w 48"/>
                <a:gd name="T25" fmla="*/ 22 h 39"/>
                <a:gd name="T26" fmla="*/ 36 w 48"/>
                <a:gd name="T27" fmla="*/ 39 h 39"/>
                <a:gd name="T28" fmla="*/ 32 w 48"/>
                <a:gd name="T29" fmla="*/ 37 h 39"/>
                <a:gd name="T30" fmla="*/ 0 w 48"/>
                <a:gd name="T31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8" h="39">
                  <a:moveTo>
                    <a:pt x="0" y="33"/>
                  </a:moveTo>
                  <a:cubicBezTo>
                    <a:pt x="0" y="32"/>
                    <a:pt x="0" y="31"/>
                    <a:pt x="1" y="31"/>
                  </a:cubicBezTo>
                  <a:cubicBezTo>
                    <a:pt x="1" y="28"/>
                    <a:pt x="3" y="28"/>
                    <a:pt x="5" y="28"/>
                  </a:cubicBezTo>
                  <a:cubicBezTo>
                    <a:pt x="13" y="29"/>
                    <a:pt x="20" y="30"/>
                    <a:pt x="28" y="31"/>
                  </a:cubicBezTo>
                  <a:cubicBezTo>
                    <a:pt x="34" y="32"/>
                    <a:pt x="34" y="32"/>
                    <a:pt x="34" y="26"/>
                  </a:cubicBezTo>
                  <a:cubicBezTo>
                    <a:pt x="34" y="25"/>
                    <a:pt x="34" y="25"/>
                    <a:pt x="34" y="24"/>
                  </a:cubicBezTo>
                  <a:cubicBezTo>
                    <a:pt x="34" y="22"/>
                    <a:pt x="33" y="20"/>
                    <a:pt x="33" y="18"/>
                  </a:cubicBezTo>
                  <a:cubicBezTo>
                    <a:pt x="33" y="14"/>
                    <a:pt x="32" y="10"/>
                    <a:pt x="32" y="5"/>
                  </a:cubicBezTo>
                  <a:cubicBezTo>
                    <a:pt x="31" y="4"/>
                    <a:pt x="31" y="3"/>
                    <a:pt x="33" y="1"/>
                  </a:cubicBezTo>
                  <a:cubicBezTo>
                    <a:pt x="35" y="1"/>
                    <a:pt x="37" y="0"/>
                    <a:pt x="40" y="0"/>
                  </a:cubicBezTo>
                  <a:cubicBezTo>
                    <a:pt x="42" y="1"/>
                    <a:pt x="42" y="3"/>
                    <a:pt x="42" y="4"/>
                  </a:cubicBezTo>
                  <a:cubicBezTo>
                    <a:pt x="42" y="8"/>
                    <a:pt x="44" y="12"/>
                    <a:pt x="44" y="16"/>
                  </a:cubicBezTo>
                  <a:cubicBezTo>
                    <a:pt x="44" y="19"/>
                    <a:pt x="47" y="20"/>
                    <a:pt x="48" y="22"/>
                  </a:cubicBezTo>
                  <a:cubicBezTo>
                    <a:pt x="44" y="28"/>
                    <a:pt x="40" y="33"/>
                    <a:pt x="36" y="39"/>
                  </a:cubicBezTo>
                  <a:cubicBezTo>
                    <a:pt x="36" y="37"/>
                    <a:pt x="34" y="37"/>
                    <a:pt x="32" y="37"/>
                  </a:cubicBezTo>
                  <a:cubicBezTo>
                    <a:pt x="21" y="35"/>
                    <a:pt x="10" y="35"/>
                    <a:pt x="0" y="33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" name="Freeform 68"/>
            <p:cNvSpPr>
              <a:spLocks/>
            </p:cNvSpPr>
            <p:nvPr/>
          </p:nvSpPr>
          <p:spPr bwMode="auto">
            <a:xfrm>
              <a:off x="3719513" y="2112963"/>
              <a:ext cx="133350" cy="53975"/>
            </a:xfrm>
            <a:custGeom>
              <a:avLst/>
              <a:gdLst>
                <a:gd name="T0" fmla="*/ 34 w 35"/>
                <a:gd name="T1" fmla="*/ 5 h 14"/>
                <a:gd name="T2" fmla="*/ 35 w 35"/>
                <a:gd name="T3" fmla="*/ 10 h 14"/>
                <a:gd name="T4" fmla="*/ 30 w 35"/>
                <a:gd name="T5" fmla="*/ 14 h 14"/>
                <a:gd name="T6" fmla="*/ 3 w 35"/>
                <a:gd name="T7" fmla="*/ 10 h 14"/>
                <a:gd name="T8" fmla="*/ 1 w 35"/>
                <a:gd name="T9" fmla="*/ 12 h 14"/>
                <a:gd name="T10" fmla="*/ 0 w 35"/>
                <a:gd name="T11" fmla="*/ 10 h 14"/>
                <a:gd name="T12" fmla="*/ 1 w 35"/>
                <a:gd name="T13" fmla="*/ 4 h 14"/>
                <a:gd name="T14" fmla="*/ 4 w 35"/>
                <a:gd name="T15" fmla="*/ 0 h 14"/>
                <a:gd name="T16" fmla="*/ 33 w 35"/>
                <a:gd name="T17" fmla="*/ 4 h 14"/>
                <a:gd name="T18" fmla="*/ 34 w 35"/>
                <a:gd name="T19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" h="14">
                  <a:moveTo>
                    <a:pt x="34" y="5"/>
                  </a:moveTo>
                  <a:cubicBezTo>
                    <a:pt x="35" y="6"/>
                    <a:pt x="35" y="8"/>
                    <a:pt x="35" y="10"/>
                  </a:cubicBezTo>
                  <a:cubicBezTo>
                    <a:pt x="35" y="14"/>
                    <a:pt x="35" y="14"/>
                    <a:pt x="30" y="14"/>
                  </a:cubicBezTo>
                  <a:cubicBezTo>
                    <a:pt x="21" y="12"/>
                    <a:pt x="12" y="11"/>
                    <a:pt x="3" y="10"/>
                  </a:cubicBezTo>
                  <a:cubicBezTo>
                    <a:pt x="2" y="10"/>
                    <a:pt x="1" y="11"/>
                    <a:pt x="1" y="12"/>
                  </a:cubicBezTo>
                  <a:cubicBezTo>
                    <a:pt x="1" y="11"/>
                    <a:pt x="0" y="10"/>
                    <a:pt x="0" y="10"/>
                  </a:cubicBezTo>
                  <a:cubicBezTo>
                    <a:pt x="0" y="8"/>
                    <a:pt x="1" y="6"/>
                    <a:pt x="1" y="4"/>
                  </a:cubicBezTo>
                  <a:cubicBezTo>
                    <a:pt x="2" y="3"/>
                    <a:pt x="2" y="1"/>
                    <a:pt x="4" y="0"/>
                  </a:cubicBezTo>
                  <a:cubicBezTo>
                    <a:pt x="14" y="0"/>
                    <a:pt x="23" y="1"/>
                    <a:pt x="33" y="4"/>
                  </a:cubicBezTo>
                  <a:cubicBezTo>
                    <a:pt x="34" y="4"/>
                    <a:pt x="34" y="4"/>
                    <a:pt x="34" y="5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" name="Freeform 69"/>
            <p:cNvSpPr>
              <a:spLocks/>
            </p:cNvSpPr>
            <p:nvPr/>
          </p:nvSpPr>
          <p:spPr bwMode="auto">
            <a:xfrm>
              <a:off x="3981450" y="2109788"/>
              <a:ext cx="73025" cy="71438"/>
            </a:xfrm>
            <a:custGeom>
              <a:avLst/>
              <a:gdLst>
                <a:gd name="T0" fmla="*/ 8 w 19"/>
                <a:gd name="T1" fmla="*/ 0 h 19"/>
                <a:gd name="T2" fmla="*/ 19 w 19"/>
                <a:gd name="T3" fmla="*/ 7 h 19"/>
                <a:gd name="T4" fmla="*/ 11 w 19"/>
                <a:gd name="T5" fmla="*/ 15 h 19"/>
                <a:gd name="T6" fmla="*/ 5 w 19"/>
                <a:gd name="T7" fmla="*/ 16 h 19"/>
                <a:gd name="T8" fmla="*/ 0 w 19"/>
                <a:gd name="T9" fmla="*/ 13 h 19"/>
                <a:gd name="T10" fmla="*/ 8 w 19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9">
                  <a:moveTo>
                    <a:pt x="8" y="0"/>
                  </a:moveTo>
                  <a:cubicBezTo>
                    <a:pt x="12" y="3"/>
                    <a:pt x="15" y="5"/>
                    <a:pt x="19" y="7"/>
                  </a:cubicBezTo>
                  <a:cubicBezTo>
                    <a:pt x="15" y="9"/>
                    <a:pt x="14" y="12"/>
                    <a:pt x="11" y="15"/>
                  </a:cubicBezTo>
                  <a:cubicBezTo>
                    <a:pt x="9" y="18"/>
                    <a:pt x="7" y="19"/>
                    <a:pt x="5" y="16"/>
                  </a:cubicBezTo>
                  <a:cubicBezTo>
                    <a:pt x="3" y="15"/>
                    <a:pt x="2" y="14"/>
                    <a:pt x="0" y="13"/>
                  </a:cubicBezTo>
                  <a:cubicBezTo>
                    <a:pt x="3" y="8"/>
                    <a:pt x="5" y="4"/>
                    <a:pt x="8" y="0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" name="Freeform 70"/>
            <p:cNvSpPr>
              <a:spLocks/>
            </p:cNvSpPr>
            <p:nvPr/>
          </p:nvSpPr>
          <p:spPr bwMode="auto">
            <a:xfrm>
              <a:off x="3735388" y="2098675"/>
              <a:ext cx="120650" cy="33338"/>
            </a:xfrm>
            <a:custGeom>
              <a:avLst/>
              <a:gdLst>
                <a:gd name="T0" fmla="*/ 3 w 32"/>
                <a:gd name="T1" fmla="*/ 0 h 9"/>
                <a:gd name="T2" fmla="*/ 30 w 32"/>
                <a:gd name="T3" fmla="*/ 4 h 9"/>
                <a:gd name="T4" fmla="*/ 30 w 32"/>
                <a:gd name="T5" fmla="*/ 9 h 9"/>
                <a:gd name="T6" fmla="*/ 1 w 32"/>
                <a:gd name="T7" fmla="*/ 5 h 9"/>
                <a:gd name="T8" fmla="*/ 0 w 32"/>
                <a:gd name="T9" fmla="*/ 4 h 9"/>
                <a:gd name="T10" fmla="*/ 3 w 32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9">
                  <a:moveTo>
                    <a:pt x="3" y="0"/>
                  </a:moveTo>
                  <a:cubicBezTo>
                    <a:pt x="12" y="1"/>
                    <a:pt x="21" y="2"/>
                    <a:pt x="30" y="4"/>
                  </a:cubicBezTo>
                  <a:cubicBezTo>
                    <a:pt x="30" y="5"/>
                    <a:pt x="32" y="7"/>
                    <a:pt x="30" y="9"/>
                  </a:cubicBezTo>
                  <a:cubicBezTo>
                    <a:pt x="21" y="7"/>
                    <a:pt x="11" y="6"/>
                    <a:pt x="1" y="5"/>
                  </a:cubicBezTo>
                  <a:cubicBezTo>
                    <a:pt x="1" y="5"/>
                    <a:pt x="0" y="5"/>
                    <a:pt x="0" y="4"/>
                  </a:cubicBezTo>
                  <a:cubicBezTo>
                    <a:pt x="0" y="2"/>
                    <a:pt x="2" y="1"/>
                    <a:pt x="3" y="0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" name="Freeform 71"/>
            <p:cNvSpPr>
              <a:spLocks/>
            </p:cNvSpPr>
            <p:nvPr/>
          </p:nvSpPr>
          <p:spPr bwMode="auto">
            <a:xfrm>
              <a:off x="3571875" y="2252663"/>
              <a:ext cx="41275" cy="11113"/>
            </a:xfrm>
            <a:custGeom>
              <a:avLst/>
              <a:gdLst>
                <a:gd name="T0" fmla="*/ 1 w 11"/>
                <a:gd name="T1" fmla="*/ 2 h 3"/>
                <a:gd name="T2" fmla="*/ 1 w 11"/>
                <a:gd name="T3" fmla="*/ 0 h 3"/>
                <a:gd name="T4" fmla="*/ 9 w 11"/>
                <a:gd name="T5" fmla="*/ 0 h 3"/>
                <a:gd name="T6" fmla="*/ 11 w 11"/>
                <a:gd name="T7" fmla="*/ 2 h 3"/>
                <a:gd name="T8" fmla="*/ 9 w 11"/>
                <a:gd name="T9" fmla="*/ 3 h 3"/>
                <a:gd name="T10" fmla="*/ 1 w 1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">
                  <a:moveTo>
                    <a:pt x="1" y="2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4" y="0"/>
                    <a:pt x="6" y="0"/>
                    <a:pt x="9" y="0"/>
                  </a:cubicBezTo>
                  <a:cubicBezTo>
                    <a:pt x="10" y="1"/>
                    <a:pt x="11" y="1"/>
                    <a:pt x="11" y="2"/>
                  </a:cubicBezTo>
                  <a:cubicBezTo>
                    <a:pt x="11" y="3"/>
                    <a:pt x="10" y="3"/>
                    <a:pt x="9" y="3"/>
                  </a:cubicBezTo>
                  <a:cubicBezTo>
                    <a:pt x="6" y="2"/>
                    <a:pt x="4" y="2"/>
                    <a:pt x="1" y="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" name="Freeform 72"/>
            <p:cNvSpPr>
              <a:spLocks/>
            </p:cNvSpPr>
            <p:nvPr/>
          </p:nvSpPr>
          <p:spPr bwMode="auto">
            <a:xfrm>
              <a:off x="3883025" y="1943100"/>
              <a:ext cx="7938" cy="38100"/>
            </a:xfrm>
            <a:custGeom>
              <a:avLst/>
              <a:gdLst>
                <a:gd name="T0" fmla="*/ 0 w 2"/>
                <a:gd name="T1" fmla="*/ 2 h 10"/>
                <a:gd name="T2" fmla="*/ 2 w 2"/>
                <a:gd name="T3" fmla="*/ 1 h 10"/>
                <a:gd name="T4" fmla="*/ 2 w 2"/>
                <a:gd name="T5" fmla="*/ 8 h 10"/>
                <a:gd name="T6" fmla="*/ 1 w 2"/>
                <a:gd name="T7" fmla="*/ 10 h 10"/>
                <a:gd name="T8" fmla="*/ 0 w 2"/>
                <a:gd name="T9" fmla="*/ 8 h 10"/>
                <a:gd name="T10" fmla="*/ 0 w 2"/>
                <a:gd name="T11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0">
                  <a:moveTo>
                    <a:pt x="0" y="2"/>
                  </a:moveTo>
                  <a:cubicBezTo>
                    <a:pt x="1" y="1"/>
                    <a:pt x="2" y="0"/>
                    <a:pt x="2" y="1"/>
                  </a:cubicBezTo>
                  <a:cubicBezTo>
                    <a:pt x="2" y="4"/>
                    <a:pt x="2" y="6"/>
                    <a:pt x="2" y="8"/>
                  </a:cubicBezTo>
                  <a:cubicBezTo>
                    <a:pt x="2" y="9"/>
                    <a:pt x="2" y="10"/>
                    <a:pt x="1" y="10"/>
                  </a:cubicBezTo>
                  <a:cubicBezTo>
                    <a:pt x="0" y="10"/>
                    <a:pt x="0" y="9"/>
                    <a:pt x="0" y="8"/>
                  </a:cubicBezTo>
                  <a:cubicBezTo>
                    <a:pt x="0" y="6"/>
                    <a:pt x="0" y="4"/>
                    <a:pt x="0" y="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" name="Freeform 73"/>
            <p:cNvSpPr>
              <a:spLocks/>
            </p:cNvSpPr>
            <p:nvPr/>
          </p:nvSpPr>
          <p:spPr bwMode="auto">
            <a:xfrm>
              <a:off x="3932238" y="1947863"/>
              <a:ext cx="15875" cy="36513"/>
            </a:xfrm>
            <a:custGeom>
              <a:avLst/>
              <a:gdLst>
                <a:gd name="T0" fmla="*/ 3 w 4"/>
                <a:gd name="T1" fmla="*/ 0 h 10"/>
                <a:gd name="T2" fmla="*/ 4 w 4"/>
                <a:gd name="T3" fmla="*/ 0 h 10"/>
                <a:gd name="T4" fmla="*/ 3 w 4"/>
                <a:gd name="T5" fmla="*/ 9 h 10"/>
                <a:gd name="T6" fmla="*/ 1 w 4"/>
                <a:gd name="T7" fmla="*/ 10 h 10"/>
                <a:gd name="T8" fmla="*/ 1 w 4"/>
                <a:gd name="T9" fmla="*/ 8 h 10"/>
                <a:gd name="T10" fmla="*/ 3 w 4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0">
                  <a:moveTo>
                    <a:pt x="3" y="0"/>
                  </a:moveTo>
                  <a:cubicBezTo>
                    <a:pt x="3" y="0"/>
                    <a:pt x="4" y="0"/>
                    <a:pt x="4" y="0"/>
                  </a:cubicBezTo>
                  <a:cubicBezTo>
                    <a:pt x="4" y="3"/>
                    <a:pt x="3" y="6"/>
                    <a:pt x="3" y="9"/>
                  </a:cubicBezTo>
                  <a:cubicBezTo>
                    <a:pt x="3" y="9"/>
                    <a:pt x="2" y="10"/>
                    <a:pt x="1" y="10"/>
                  </a:cubicBezTo>
                  <a:cubicBezTo>
                    <a:pt x="0" y="10"/>
                    <a:pt x="1" y="9"/>
                    <a:pt x="1" y="8"/>
                  </a:cubicBezTo>
                  <a:cubicBezTo>
                    <a:pt x="1" y="5"/>
                    <a:pt x="2" y="3"/>
                    <a:pt x="3" y="0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" name="Freeform 74"/>
            <p:cNvSpPr>
              <a:spLocks/>
            </p:cNvSpPr>
            <p:nvPr/>
          </p:nvSpPr>
          <p:spPr bwMode="auto">
            <a:xfrm>
              <a:off x="4035425" y="1962150"/>
              <a:ext cx="22225" cy="38100"/>
            </a:xfrm>
            <a:custGeom>
              <a:avLst/>
              <a:gdLst>
                <a:gd name="T0" fmla="*/ 4 w 6"/>
                <a:gd name="T1" fmla="*/ 1 h 10"/>
                <a:gd name="T2" fmla="*/ 6 w 6"/>
                <a:gd name="T3" fmla="*/ 1 h 10"/>
                <a:gd name="T4" fmla="*/ 0 w 6"/>
                <a:gd name="T5" fmla="*/ 10 h 10"/>
                <a:gd name="T6" fmla="*/ 4 w 6"/>
                <a:gd name="T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0">
                  <a:moveTo>
                    <a:pt x="4" y="1"/>
                  </a:moveTo>
                  <a:cubicBezTo>
                    <a:pt x="5" y="0"/>
                    <a:pt x="5" y="0"/>
                    <a:pt x="6" y="1"/>
                  </a:cubicBezTo>
                  <a:cubicBezTo>
                    <a:pt x="4" y="4"/>
                    <a:pt x="3" y="8"/>
                    <a:pt x="0" y="10"/>
                  </a:cubicBezTo>
                  <a:cubicBezTo>
                    <a:pt x="0" y="7"/>
                    <a:pt x="3" y="4"/>
                    <a:pt x="4" y="1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" name="Freeform 75"/>
            <p:cNvSpPr>
              <a:spLocks/>
            </p:cNvSpPr>
            <p:nvPr/>
          </p:nvSpPr>
          <p:spPr bwMode="auto">
            <a:xfrm>
              <a:off x="3986213" y="1951038"/>
              <a:ext cx="19050" cy="41275"/>
            </a:xfrm>
            <a:custGeom>
              <a:avLst/>
              <a:gdLst>
                <a:gd name="T0" fmla="*/ 3 w 5"/>
                <a:gd name="T1" fmla="*/ 1 h 11"/>
                <a:gd name="T2" fmla="*/ 5 w 5"/>
                <a:gd name="T3" fmla="*/ 1 h 11"/>
                <a:gd name="T4" fmla="*/ 0 w 5"/>
                <a:gd name="T5" fmla="*/ 11 h 11"/>
                <a:gd name="T6" fmla="*/ 3 w 5"/>
                <a:gd name="T7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1">
                  <a:moveTo>
                    <a:pt x="3" y="1"/>
                  </a:moveTo>
                  <a:cubicBezTo>
                    <a:pt x="4" y="0"/>
                    <a:pt x="5" y="0"/>
                    <a:pt x="5" y="1"/>
                  </a:cubicBezTo>
                  <a:cubicBezTo>
                    <a:pt x="4" y="4"/>
                    <a:pt x="3" y="8"/>
                    <a:pt x="0" y="11"/>
                  </a:cubicBezTo>
                  <a:cubicBezTo>
                    <a:pt x="0" y="7"/>
                    <a:pt x="3" y="4"/>
                    <a:pt x="3" y="1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" name="Freeform 76"/>
            <p:cNvSpPr>
              <a:spLocks/>
            </p:cNvSpPr>
            <p:nvPr/>
          </p:nvSpPr>
          <p:spPr bwMode="auto">
            <a:xfrm>
              <a:off x="3587750" y="2192338"/>
              <a:ext cx="33338" cy="19050"/>
            </a:xfrm>
            <a:custGeom>
              <a:avLst/>
              <a:gdLst>
                <a:gd name="T0" fmla="*/ 0 w 9"/>
                <a:gd name="T1" fmla="*/ 2 h 5"/>
                <a:gd name="T2" fmla="*/ 0 w 9"/>
                <a:gd name="T3" fmla="*/ 0 h 5"/>
                <a:gd name="T4" fmla="*/ 7 w 9"/>
                <a:gd name="T5" fmla="*/ 2 h 5"/>
                <a:gd name="T6" fmla="*/ 9 w 9"/>
                <a:gd name="T7" fmla="*/ 4 h 5"/>
                <a:gd name="T8" fmla="*/ 6 w 9"/>
                <a:gd name="T9" fmla="*/ 4 h 5"/>
                <a:gd name="T10" fmla="*/ 0 w 9"/>
                <a:gd name="T11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5">
                  <a:moveTo>
                    <a:pt x="0" y="2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2" y="1"/>
                    <a:pt x="5" y="2"/>
                    <a:pt x="7" y="2"/>
                  </a:cubicBezTo>
                  <a:cubicBezTo>
                    <a:pt x="8" y="3"/>
                    <a:pt x="9" y="3"/>
                    <a:pt x="9" y="4"/>
                  </a:cubicBezTo>
                  <a:cubicBezTo>
                    <a:pt x="8" y="5"/>
                    <a:pt x="7" y="4"/>
                    <a:pt x="6" y="4"/>
                  </a:cubicBezTo>
                  <a:cubicBezTo>
                    <a:pt x="4" y="4"/>
                    <a:pt x="2" y="3"/>
                    <a:pt x="0" y="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" name="Freeform 77"/>
            <p:cNvSpPr>
              <a:spLocks/>
            </p:cNvSpPr>
            <p:nvPr/>
          </p:nvSpPr>
          <p:spPr bwMode="auto">
            <a:xfrm>
              <a:off x="3609975" y="2132013"/>
              <a:ext cx="33338" cy="19050"/>
            </a:xfrm>
            <a:custGeom>
              <a:avLst/>
              <a:gdLst>
                <a:gd name="T0" fmla="*/ 0 w 9"/>
                <a:gd name="T1" fmla="*/ 2 h 5"/>
                <a:gd name="T2" fmla="*/ 1 w 9"/>
                <a:gd name="T3" fmla="*/ 0 h 5"/>
                <a:gd name="T4" fmla="*/ 9 w 9"/>
                <a:gd name="T5" fmla="*/ 5 h 5"/>
                <a:gd name="T6" fmla="*/ 0 w 9"/>
                <a:gd name="T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5">
                  <a:moveTo>
                    <a:pt x="0" y="2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3" y="2"/>
                    <a:pt x="7" y="2"/>
                    <a:pt x="9" y="5"/>
                  </a:cubicBezTo>
                  <a:cubicBezTo>
                    <a:pt x="5" y="5"/>
                    <a:pt x="3" y="3"/>
                    <a:pt x="0" y="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" name="Freeform 78"/>
            <p:cNvSpPr>
              <a:spLocks/>
            </p:cNvSpPr>
            <p:nvPr/>
          </p:nvSpPr>
          <p:spPr bwMode="auto">
            <a:xfrm>
              <a:off x="3643313" y="2074863"/>
              <a:ext cx="31750" cy="26988"/>
            </a:xfrm>
            <a:custGeom>
              <a:avLst/>
              <a:gdLst>
                <a:gd name="T0" fmla="*/ 0 w 8"/>
                <a:gd name="T1" fmla="*/ 2 h 7"/>
                <a:gd name="T2" fmla="*/ 2 w 8"/>
                <a:gd name="T3" fmla="*/ 0 h 7"/>
                <a:gd name="T4" fmla="*/ 8 w 8"/>
                <a:gd name="T5" fmla="*/ 7 h 7"/>
                <a:gd name="T6" fmla="*/ 0 w 8"/>
                <a:gd name="T7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">
                  <a:moveTo>
                    <a:pt x="0" y="2"/>
                  </a:moveTo>
                  <a:cubicBezTo>
                    <a:pt x="0" y="1"/>
                    <a:pt x="1" y="1"/>
                    <a:pt x="2" y="0"/>
                  </a:cubicBezTo>
                  <a:cubicBezTo>
                    <a:pt x="3" y="3"/>
                    <a:pt x="7" y="3"/>
                    <a:pt x="8" y="7"/>
                  </a:cubicBezTo>
                  <a:cubicBezTo>
                    <a:pt x="5" y="6"/>
                    <a:pt x="3" y="4"/>
                    <a:pt x="0" y="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" name="Freeform 79"/>
            <p:cNvSpPr>
              <a:spLocks/>
            </p:cNvSpPr>
            <p:nvPr/>
          </p:nvSpPr>
          <p:spPr bwMode="auto">
            <a:xfrm>
              <a:off x="3773488" y="1973263"/>
              <a:ext cx="26988" cy="30163"/>
            </a:xfrm>
            <a:custGeom>
              <a:avLst/>
              <a:gdLst>
                <a:gd name="T0" fmla="*/ 0 w 7"/>
                <a:gd name="T1" fmla="*/ 1 h 8"/>
                <a:gd name="T2" fmla="*/ 3 w 7"/>
                <a:gd name="T3" fmla="*/ 0 h 8"/>
                <a:gd name="T4" fmla="*/ 5 w 7"/>
                <a:gd name="T5" fmla="*/ 4 h 8"/>
                <a:gd name="T6" fmla="*/ 5 w 7"/>
                <a:gd name="T7" fmla="*/ 7 h 8"/>
                <a:gd name="T8" fmla="*/ 3 w 7"/>
                <a:gd name="T9" fmla="*/ 5 h 8"/>
                <a:gd name="T10" fmla="*/ 0 w 7"/>
                <a:gd name="T11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8">
                  <a:moveTo>
                    <a:pt x="0" y="1"/>
                  </a:moveTo>
                  <a:cubicBezTo>
                    <a:pt x="1" y="0"/>
                    <a:pt x="1" y="0"/>
                    <a:pt x="3" y="0"/>
                  </a:cubicBezTo>
                  <a:cubicBezTo>
                    <a:pt x="3" y="1"/>
                    <a:pt x="4" y="3"/>
                    <a:pt x="5" y="4"/>
                  </a:cubicBezTo>
                  <a:cubicBezTo>
                    <a:pt x="5" y="5"/>
                    <a:pt x="7" y="6"/>
                    <a:pt x="5" y="7"/>
                  </a:cubicBezTo>
                  <a:cubicBezTo>
                    <a:pt x="4" y="8"/>
                    <a:pt x="4" y="6"/>
                    <a:pt x="3" y="5"/>
                  </a:cubicBezTo>
                  <a:cubicBezTo>
                    <a:pt x="2" y="4"/>
                    <a:pt x="2" y="2"/>
                    <a:pt x="0" y="1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" name="Freeform 80"/>
            <p:cNvSpPr>
              <a:spLocks/>
            </p:cNvSpPr>
            <p:nvPr/>
          </p:nvSpPr>
          <p:spPr bwMode="auto">
            <a:xfrm>
              <a:off x="3830638" y="1954213"/>
              <a:ext cx="11113" cy="30163"/>
            </a:xfrm>
            <a:custGeom>
              <a:avLst/>
              <a:gdLst>
                <a:gd name="T0" fmla="*/ 0 w 3"/>
                <a:gd name="T1" fmla="*/ 1 h 8"/>
                <a:gd name="T2" fmla="*/ 3 w 3"/>
                <a:gd name="T3" fmla="*/ 0 h 8"/>
                <a:gd name="T4" fmla="*/ 3 w 3"/>
                <a:gd name="T5" fmla="*/ 8 h 8"/>
                <a:gd name="T6" fmla="*/ 0 w 3"/>
                <a:gd name="T7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8">
                  <a:moveTo>
                    <a:pt x="0" y="1"/>
                  </a:moveTo>
                  <a:cubicBezTo>
                    <a:pt x="1" y="0"/>
                    <a:pt x="2" y="0"/>
                    <a:pt x="3" y="0"/>
                  </a:cubicBezTo>
                  <a:cubicBezTo>
                    <a:pt x="3" y="3"/>
                    <a:pt x="3" y="5"/>
                    <a:pt x="3" y="8"/>
                  </a:cubicBezTo>
                  <a:cubicBezTo>
                    <a:pt x="1" y="6"/>
                    <a:pt x="1" y="3"/>
                    <a:pt x="0" y="1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" name="Freeform 81"/>
            <p:cNvSpPr>
              <a:spLocks/>
            </p:cNvSpPr>
            <p:nvPr/>
          </p:nvSpPr>
          <p:spPr bwMode="auto">
            <a:xfrm>
              <a:off x="3724275" y="2000250"/>
              <a:ext cx="25400" cy="25400"/>
            </a:xfrm>
            <a:custGeom>
              <a:avLst/>
              <a:gdLst>
                <a:gd name="T0" fmla="*/ 0 w 7"/>
                <a:gd name="T1" fmla="*/ 1 h 7"/>
                <a:gd name="T2" fmla="*/ 2 w 7"/>
                <a:gd name="T3" fmla="*/ 0 h 7"/>
                <a:gd name="T4" fmla="*/ 7 w 7"/>
                <a:gd name="T5" fmla="*/ 7 h 7"/>
                <a:gd name="T6" fmla="*/ 0 w 7"/>
                <a:gd name="T7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7">
                  <a:moveTo>
                    <a:pt x="0" y="1"/>
                  </a:moveTo>
                  <a:cubicBezTo>
                    <a:pt x="1" y="1"/>
                    <a:pt x="1" y="0"/>
                    <a:pt x="2" y="0"/>
                  </a:cubicBezTo>
                  <a:cubicBezTo>
                    <a:pt x="3" y="2"/>
                    <a:pt x="6" y="4"/>
                    <a:pt x="7" y="7"/>
                  </a:cubicBezTo>
                  <a:cubicBezTo>
                    <a:pt x="3" y="6"/>
                    <a:pt x="3" y="3"/>
                    <a:pt x="0" y="1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" name="Freeform 82"/>
            <p:cNvSpPr>
              <a:spLocks/>
            </p:cNvSpPr>
            <p:nvPr/>
          </p:nvSpPr>
          <p:spPr bwMode="auto">
            <a:xfrm>
              <a:off x="3716338" y="2128838"/>
              <a:ext cx="7938" cy="22225"/>
            </a:xfrm>
            <a:custGeom>
              <a:avLst/>
              <a:gdLst>
                <a:gd name="T0" fmla="*/ 2 w 2"/>
                <a:gd name="T1" fmla="*/ 0 h 6"/>
                <a:gd name="T2" fmla="*/ 1 w 2"/>
                <a:gd name="T3" fmla="*/ 6 h 6"/>
                <a:gd name="T4" fmla="*/ 1 w 2"/>
                <a:gd name="T5" fmla="*/ 2 h 6"/>
                <a:gd name="T6" fmla="*/ 2 w 2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6">
                  <a:moveTo>
                    <a:pt x="2" y="0"/>
                  </a:moveTo>
                  <a:cubicBezTo>
                    <a:pt x="2" y="2"/>
                    <a:pt x="2" y="4"/>
                    <a:pt x="1" y="6"/>
                  </a:cubicBezTo>
                  <a:cubicBezTo>
                    <a:pt x="0" y="5"/>
                    <a:pt x="1" y="3"/>
                    <a:pt x="1" y="2"/>
                  </a:cubicBezTo>
                  <a:cubicBezTo>
                    <a:pt x="1" y="1"/>
                    <a:pt x="2" y="1"/>
                    <a:pt x="2" y="0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" name="Freeform 83"/>
            <p:cNvSpPr>
              <a:spLocks/>
            </p:cNvSpPr>
            <p:nvPr/>
          </p:nvSpPr>
          <p:spPr bwMode="auto">
            <a:xfrm>
              <a:off x="3530600" y="1844675"/>
              <a:ext cx="33338" cy="11113"/>
            </a:xfrm>
            <a:custGeom>
              <a:avLst/>
              <a:gdLst>
                <a:gd name="T0" fmla="*/ 9 w 9"/>
                <a:gd name="T1" fmla="*/ 2 h 3"/>
                <a:gd name="T2" fmla="*/ 0 w 9"/>
                <a:gd name="T3" fmla="*/ 2 h 3"/>
                <a:gd name="T4" fmla="*/ 9 w 9"/>
                <a:gd name="T5" fmla="*/ 0 h 3"/>
                <a:gd name="T6" fmla="*/ 9 w 9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3">
                  <a:moveTo>
                    <a:pt x="9" y="2"/>
                  </a:moveTo>
                  <a:cubicBezTo>
                    <a:pt x="6" y="1"/>
                    <a:pt x="4" y="3"/>
                    <a:pt x="0" y="2"/>
                  </a:cubicBezTo>
                  <a:cubicBezTo>
                    <a:pt x="3" y="0"/>
                    <a:pt x="6" y="0"/>
                    <a:pt x="9" y="0"/>
                  </a:cubicBezTo>
                  <a:cubicBezTo>
                    <a:pt x="9" y="0"/>
                    <a:pt x="9" y="1"/>
                    <a:pt x="9" y="2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" name="Freeform 84"/>
            <p:cNvSpPr>
              <a:spLocks/>
            </p:cNvSpPr>
            <p:nvPr/>
          </p:nvSpPr>
          <p:spPr bwMode="auto">
            <a:xfrm>
              <a:off x="3500438" y="1693863"/>
              <a:ext cx="30163" cy="11113"/>
            </a:xfrm>
            <a:custGeom>
              <a:avLst/>
              <a:gdLst>
                <a:gd name="T0" fmla="*/ 8 w 8"/>
                <a:gd name="T1" fmla="*/ 1 h 3"/>
                <a:gd name="T2" fmla="*/ 2 w 8"/>
                <a:gd name="T3" fmla="*/ 3 h 3"/>
                <a:gd name="T4" fmla="*/ 0 w 8"/>
                <a:gd name="T5" fmla="*/ 2 h 3"/>
                <a:gd name="T6" fmla="*/ 2 w 8"/>
                <a:gd name="T7" fmla="*/ 1 h 3"/>
                <a:gd name="T8" fmla="*/ 8 w 8"/>
                <a:gd name="T9" fmla="*/ 0 h 3"/>
                <a:gd name="T10" fmla="*/ 8 w 8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3">
                  <a:moveTo>
                    <a:pt x="8" y="1"/>
                  </a:moveTo>
                  <a:cubicBezTo>
                    <a:pt x="6" y="2"/>
                    <a:pt x="4" y="2"/>
                    <a:pt x="2" y="3"/>
                  </a:cubicBez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1" y="1"/>
                    <a:pt x="2" y="1"/>
                  </a:cubicBezTo>
                  <a:cubicBezTo>
                    <a:pt x="4" y="0"/>
                    <a:pt x="6" y="0"/>
                    <a:pt x="8" y="0"/>
                  </a:cubicBezTo>
                  <a:cubicBezTo>
                    <a:pt x="8" y="0"/>
                    <a:pt x="8" y="1"/>
                    <a:pt x="8" y="1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" name="Freeform 85"/>
            <p:cNvSpPr>
              <a:spLocks/>
            </p:cNvSpPr>
            <p:nvPr/>
          </p:nvSpPr>
          <p:spPr bwMode="auto">
            <a:xfrm>
              <a:off x="3514725" y="1765300"/>
              <a:ext cx="34925" cy="15875"/>
            </a:xfrm>
            <a:custGeom>
              <a:avLst/>
              <a:gdLst>
                <a:gd name="T0" fmla="*/ 9 w 9"/>
                <a:gd name="T1" fmla="*/ 1 h 4"/>
                <a:gd name="T2" fmla="*/ 0 w 9"/>
                <a:gd name="T3" fmla="*/ 4 h 4"/>
                <a:gd name="T4" fmla="*/ 8 w 9"/>
                <a:gd name="T5" fmla="*/ 0 h 4"/>
                <a:gd name="T6" fmla="*/ 9 w 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4">
                  <a:moveTo>
                    <a:pt x="9" y="1"/>
                  </a:moveTo>
                  <a:cubicBezTo>
                    <a:pt x="6" y="4"/>
                    <a:pt x="4" y="4"/>
                    <a:pt x="0" y="4"/>
                  </a:cubicBezTo>
                  <a:cubicBezTo>
                    <a:pt x="3" y="1"/>
                    <a:pt x="6" y="2"/>
                    <a:pt x="8" y="0"/>
                  </a:cubicBezTo>
                  <a:cubicBezTo>
                    <a:pt x="8" y="1"/>
                    <a:pt x="8" y="1"/>
                    <a:pt x="9" y="1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" name="Freeform 86"/>
            <p:cNvSpPr>
              <a:spLocks/>
            </p:cNvSpPr>
            <p:nvPr/>
          </p:nvSpPr>
          <p:spPr bwMode="auto">
            <a:xfrm>
              <a:off x="3465513" y="1543050"/>
              <a:ext cx="30163" cy="14288"/>
            </a:xfrm>
            <a:custGeom>
              <a:avLst/>
              <a:gdLst>
                <a:gd name="T0" fmla="*/ 8 w 8"/>
                <a:gd name="T1" fmla="*/ 0 h 4"/>
                <a:gd name="T2" fmla="*/ 0 w 8"/>
                <a:gd name="T3" fmla="*/ 3 h 4"/>
                <a:gd name="T4" fmla="*/ 8 w 8"/>
                <a:gd name="T5" fmla="*/ 0 h 4"/>
                <a:gd name="T6" fmla="*/ 8 w 8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4">
                  <a:moveTo>
                    <a:pt x="8" y="0"/>
                  </a:moveTo>
                  <a:cubicBezTo>
                    <a:pt x="6" y="4"/>
                    <a:pt x="3" y="2"/>
                    <a:pt x="0" y="3"/>
                  </a:cubicBezTo>
                  <a:cubicBezTo>
                    <a:pt x="2" y="0"/>
                    <a:pt x="5" y="1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" name="Freeform 87"/>
            <p:cNvSpPr>
              <a:spLocks/>
            </p:cNvSpPr>
            <p:nvPr/>
          </p:nvSpPr>
          <p:spPr bwMode="auto">
            <a:xfrm>
              <a:off x="3648075" y="1893888"/>
              <a:ext cx="33338" cy="30163"/>
            </a:xfrm>
            <a:custGeom>
              <a:avLst/>
              <a:gdLst>
                <a:gd name="T0" fmla="*/ 1 w 9"/>
                <a:gd name="T1" fmla="*/ 7 h 8"/>
                <a:gd name="T2" fmla="*/ 1 w 9"/>
                <a:gd name="T3" fmla="*/ 5 h 8"/>
                <a:gd name="T4" fmla="*/ 3 w 9"/>
                <a:gd name="T5" fmla="*/ 0 h 8"/>
                <a:gd name="T6" fmla="*/ 9 w 9"/>
                <a:gd name="T7" fmla="*/ 7 h 8"/>
                <a:gd name="T8" fmla="*/ 9 w 9"/>
                <a:gd name="T9" fmla="*/ 8 h 8"/>
                <a:gd name="T10" fmla="*/ 1 w 9"/>
                <a:gd name="T11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1" y="7"/>
                  </a:moveTo>
                  <a:cubicBezTo>
                    <a:pt x="1" y="7"/>
                    <a:pt x="1" y="6"/>
                    <a:pt x="1" y="5"/>
                  </a:cubicBezTo>
                  <a:cubicBezTo>
                    <a:pt x="2" y="3"/>
                    <a:pt x="0" y="0"/>
                    <a:pt x="3" y="0"/>
                  </a:cubicBezTo>
                  <a:cubicBezTo>
                    <a:pt x="7" y="0"/>
                    <a:pt x="9" y="3"/>
                    <a:pt x="9" y="7"/>
                  </a:cubicBezTo>
                  <a:cubicBezTo>
                    <a:pt x="9" y="7"/>
                    <a:pt x="9" y="8"/>
                    <a:pt x="9" y="8"/>
                  </a:cubicBezTo>
                  <a:cubicBezTo>
                    <a:pt x="6" y="8"/>
                    <a:pt x="3" y="8"/>
                    <a:pt x="1" y="7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" name="Freeform 88"/>
            <p:cNvSpPr>
              <a:spLocks/>
            </p:cNvSpPr>
            <p:nvPr/>
          </p:nvSpPr>
          <p:spPr bwMode="auto">
            <a:xfrm>
              <a:off x="3552825" y="1916113"/>
              <a:ext cx="26988" cy="15875"/>
            </a:xfrm>
            <a:custGeom>
              <a:avLst/>
              <a:gdLst>
                <a:gd name="T0" fmla="*/ 7 w 7"/>
                <a:gd name="T1" fmla="*/ 0 h 4"/>
                <a:gd name="T2" fmla="*/ 7 w 7"/>
                <a:gd name="T3" fmla="*/ 2 h 4"/>
                <a:gd name="T4" fmla="*/ 2 w 7"/>
                <a:gd name="T5" fmla="*/ 3 h 4"/>
                <a:gd name="T6" fmla="*/ 0 w 7"/>
                <a:gd name="T7" fmla="*/ 3 h 4"/>
                <a:gd name="T8" fmla="*/ 1 w 7"/>
                <a:gd name="T9" fmla="*/ 2 h 4"/>
                <a:gd name="T10" fmla="*/ 7 w 7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cubicBezTo>
                    <a:pt x="7" y="1"/>
                    <a:pt x="7" y="2"/>
                    <a:pt x="7" y="2"/>
                  </a:cubicBezTo>
                  <a:cubicBezTo>
                    <a:pt x="5" y="3"/>
                    <a:pt x="4" y="3"/>
                    <a:pt x="2" y="3"/>
                  </a:cubicBezTo>
                  <a:cubicBezTo>
                    <a:pt x="1" y="3"/>
                    <a:pt x="0" y="4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3" y="1"/>
                    <a:pt x="5" y="1"/>
                    <a:pt x="7" y="0"/>
                  </a:cubicBezTo>
                  <a:close/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08" name="Pie 2">
            <a:extLst>
              <a:ext uri="{FF2B5EF4-FFF2-40B4-BE49-F238E27FC236}">
                <a16:creationId xmlns:a16="http://schemas.microsoft.com/office/drawing/2014/main" id="{3A6B6CCC-8314-492C-8EAC-33CF7EABED14}"/>
              </a:ext>
            </a:extLst>
          </p:cNvPr>
          <p:cNvSpPr/>
          <p:nvPr/>
        </p:nvSpPr>
        <p:spPr>
          <a:xfrm>
            <a:off x="1992212" y="4645675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rgbClr val="0085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7146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263E626-C4DA-45A1-898E-CEBD98E23D46}"/>
              </a:ext>
            </a:extLst>
          </p:cNvPr>
          <p:cNvGrpSpPr/>
          <p:nvPr/>
        </p:nvGrpSpPr>
        <p:grpSpPr>
          <a:xfrm>
            <a:off x="4157693" y="1578849"/>
            <a:ext cx="3744414" cy="3744416"/>
            <a:chOff x="2699794" y="1988840"/>
            <a:chExt cx="3744414" cy="3744416"/>
          </a:xfrm>
        </p:grpSpPr>
        <p:sp>
          <p:nvSpPr>
            <p:cNvPr id="4" name="Block Arc 20">
              <a:extLst>
                <a:ext uri="{FF2B5EF4-FFF2-40B4-BE49-F238E27FC236}">
                  <a16:creationId xmlns:a16="http://schemas.microsoft.com/office/drawing/2014/main" id="{751C192E-ECDF-4523-B09B-2E79A8A9370F}"/>
                </a:ext>
              </a:extLst>
            </p:cNvPr>
            <p:cNvSpPr/>
            <p:nvPr/>
          </p:nvSpPr>
          <p:spPr>
            <a:xfrm rot="5400000">
              <a:off x="4570246" y="2375755"/>
              <a:ext cx="2260846" cy="1487016"/>
            </a:xfrm>
            <a:custGeom>
              <a:avLst/>
              <a:gdLst/>
              <a:ahLst/>
              <a:cxnLst/>
              <a:rect l="l" t="t" r="r" b="b"/>
              <a:pathLst>
                <a:path w="2260846" h="1487016">
                  <a:moveTo>
                    <a:pt x="126" y="1487016"/>
                  </a:moveTo>
                  <a:cubicBezTo>
                    <a:pt x="-4997" y="1096104"/>
                    <a:pt x="146037" y="719300"/>
                    <a:pt x="419742" y="440151"/>
                  </a:cubicBezTo>
                  <a:cubicBezTo>
                    <a:pt x="693447" y="161002"/>
                    <a:pt x="1067203" y="2576"/>
                    <a:pt x="1458140" y="0"/>
                  </a:cubicBezTo>
                  <a:lnTo>
                    <a:pt x="1460343" y="334356"/>
                  </a:lnTo>
                  <a:lnTo>
                    <a:pt x="2018530" y="334356"/>
                  </a:lnTo>
                  <a:lnTo>
                    <a:pt x="2018530" y="213198"/>
                  </a:lnTo>
                  <a:lnTo>
                    <a:pt x="2260846" y="455514"/>
                  </a:lnTo>
                  <a:lnTo>
                    <a:pt x="2018530" y="697830"/>
                  </a:lnTo>
                  <a:lnTo>
                    <a:pt x="2018530" y="576672"/>
                  </a:lnTo>
                  <a:lnTo>
                    <a:pt x="1461940" y="576672"/>
                  </a:lnTo>
                  <a:cubicBezTo>
                    <a:pt x="1462705" y="692809"/>
                    <a:pt x="1463470" y="808946"/>
                    <a:pt x="1464235" y="925083"/>
                  </a:cubicBezTo>
                  <a:cubicBezTo>
                    <a:pt x="1319690" y="926035"/>
                    <a:pt x="1181497" y="984612"/>
                    <a:pt x="1080298" y="1087824"/>
                  </a:cubicBezTo>
                  <a:cubicBezTo>
                    <a:pt x="979099" y="1191036"/>
                    <a:pt x="923255" y="1330356"/>
                    <a:pt x="925149" y="14748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21">
              <a:extLst>
                <a:ext uri="{FF2B5EF4-FFF2-40B4-BE49-F238E27FC236}">
                  <a16:creationId xmlns:a16="http://schemas.microsoft.com/office/drawing/2014/main" id="{16266C81-3C6F-4409-8A91-4AF489C0AF00}"/>
                </a:ext>
              </a:extLst>
            </p:cNvPr>
            <p:cNvSpPr/>
            <p:nvPr/>
          </p:nvSpPr>
          <p:spPr>
            <a:xfrm rot="10800000">
              <a:off x="4167603" y="4223716"/>
              <a:ext cx="2276605" cy="1509539"/>
            </a:xfrm>
            <a:custGeom>
              <a:avLst/>
              <a:gdLst/>
              <a:ahLst/>
              <a:cxnLst/>
              <a:rect l="l" t="t" r="r" b="b"/>
              <a:pathLst>
                <a:path w="2276605" h="1509539">
                  <a:moveTo>
                    <a:pt x="593" y="1509539"/>
                  </a:moveTo>
                  <a:cubicBezTo>
                    <a:pt x="-10743" y="1110932"/>
                    <a:pt x="140588" y="724868"/>
                    <a:pt x="419780" y="440143"/>
                  </a:cubicBezTo>
                  <a:cubicBezTo>
                    <a:pt x="698972" y="155419"/>
                    <a:pt x="1081993" y="-3457"/>
                    <a:pt x="1480746" y="57"/>
                  </a:cubicBezTo>
                  <a:lnTo>
                    <a:pt x="1478073" y="303452"/>
                  </a:lnTo>
                  <a:lnTo>
                    <a:pt x="2034289" y="303452"/>
                  </a:lnTo>
                  <a:lnTo>
                    <a:pt x="2034289" y="182294"/>
                  </a:lnTo>
                  <a:lnTo>
                    <a:pt x="2276605" y="424610"/>
                  </a:lnTo>
                  <a:lnTo>
                    <a:pt x="2034289" y="666926"/>
                  </a:lnTo>
                  <a:lnTo>
                    <a:pt x="2034289" y="545768"/>
                  </a:lnTo>
                  <a:lnTo>
                    <a:pt x="1475937" y="545768"/>
                  </a:lnTo>
                  <a:lnTo>
                    <a:pt x="1472760" y="906248"/>
                  </a:lnTo>
                  <a:cubicBezTo>
                    <a:pt x="1320197" y="904903"/>
                    <a:pt x="1173654" y="965689"/>
                    <a:pt x="1066835" y="1074625"/>
                  </a:cubicBezTo>
                  <a:cubicBezTo>
                    <a:pt x="960016" y="1183560"/>
                    <a:pt x="902117" y="1331268"/>
                    <a:pt x="906454" y="14837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22">
              <a:extLst>
                <a:ext uri="{FF2B5EF4-FFF2-40B4-BE49-F238E27FC236}">
                  <a16:creationId xmlns:a16="http://schemas.microsoft.com/office/drawing/2014/main" id="{D89ABCE8-C229-4C01-9E65-636F804DBB0D}"/>
                </a:ext>
              </a:extLst>
            </p:cNvPr>
            <p:cNvSpPr/>
            <p:nvPr/>
          </p:nvSpPr>
          <p:spPr>
            <a:xfrm rot="16200000">
              <a:off x="2295412" y="3861064"/>
              <a:ext cx="2276605" cy="1467779"/>
            </a:xfrm>
            <a:custGeom>
              <a:avLst/>
              <a:gdLst/>
              <a:ahLst/>
              <a:cxnLst/>
              <a:rect l="l" t="t" r="r" b="b"/>
              <a:pathLst>
                <a:path w="2276605" h="1467779">
                  <a:moveTo>
                    <a:pt x="2276605" y="442016"/>
                  </a:moveTo>
                  <a:lnTo>
                    <a:pt x="2034289" y="684332"/>
                  </a:lnTo>
                  <a:lnTo>
                    <a:pt x="2034289" y="563174"/>
                  </a:lnTo>
                  <a:lnTo>
                    <a:pt x="1461851" y="563174"/>
                  </a:lnTo>
                  <a:cubicBezTo>
                    <a:pt x="1462645" y="683810"/>
                    <a:pt x="1463440" y="804446"/>
                    <a:pt x="1464235" y="925082"/>
                  </a:cubicBezTo>
                  <a:cubicBezTo>
                    <a:pt x="1165908" y="927048"/>
                    <a:pt x="925103" y="1169444"/>
                    <a:pt x="925103" y="1467778"/>
                  </a:cubicBezTo>
                  <a:lnTo>
                    <a:pt x="0" y="1467779"/>
                  </a:lnTo>
                  <a:cubicBezTo>
                    <a:pt x="0" y="660904"/>
                    <a:pt x="651282" y="5316"/>
                    <a:pt x="1458140" y="0"/>
                  </a:cubicBezTo>
                  <a:lnTo>
                    <a:pt x="1460254" y="320858"/>
                  </a:lnTo>
                  <a:lnTo>
                    <a:pt x="2034289" y="320858"/>
                  </a:lnTo>
                  <a:lnTo>
                    <a:pt x="2034289" y="1997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9">
              <a:extLst>
                <a:ext uri="{FF2B5EF4-FFF2-40B4-BE49-F238E27FC236}">
                  <a16:creationId xmlns:a16="http://schemas.microsoft.com/office/drawing/2014/main" id="{4C1A646F-6DD8-4458-A5BF-483193A9F995}"/>
                </a:ext>
              </a:extLst>
            </p:cNvPr>
            <p:cNvSpPr/>
            <p:nvPr/>
          </p:nvSpPr>
          <p:spPr>
            <a:xfrm>
              <a:off x="3771050" y="3068111"/>
              <a:ext cx="1584000" cy="1584176"/>
            </a:xfrm>
            <a:prstGeom prst="roundRect">
              <a:avLst>
                <a:gd name="adj" fmla="val 30355"/>
              </a:avLst>
            </a:prstGeom>
            <a:solidFill>
              <a:schemeClr val="accent6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Up Arrow 23">
              <a:extLst>
                <a:ext uri="{FF2B5EF4-FFF2-40B4-BE49-F238E27FC236}">
                  <a16:creationId xmlns:a16="http://schemas.microsoft.com/office/drawing/2014/main" id="{E4AF1040-EB49-4BFD-ABB0-2B5CBDB87A49}"/>
                </a:ext>
              </a:extLst>
            </p:cNvPr>
            <p:cNvSpPr/>
            <p:nvPr/>
          </p:nvSpPr>
          <p:spPr>
            <a:xfrm rot="5400000">
              <a:off x="3094948" y="1593716"/>
              <a:ext cx="1486295" cy="2276604"/>
            </a:xfrm>
            <a:custGeom>
              <a:avLst/>
              <a:gdLst/>
              <a:ahLst/>
              <a:cxnLst/>
              <a:rect l="l" t="t" r="r" b="b"/>
              <a:pathLst>
                <a:path w="1486295" h="2276604">
                  <a:moveTo>
                    <a:pt x="0" y="818464"/>
                  </a:moveTo>
                  <a:lnTo>
                    <a:pt x="327724" y="816305"/>
                  </a:lnTo>
                  <a:lnTo>
                    <a:pt x="327724" y="242316"/>
                  </a:lnTo>
                  <a:lnTo>
                    <a:pt x="206566" y="242316"/>
                  </a:lnTo>
                  <a:lnTo>
                    <a:pt x="448882" y="0"/>
                  </a:lnTo>
                  <a:lnTo>
                    <a:pt x="691198" y="242316"/>
                  </a:lnTo>
                  <a:lnTo>
                    <a:pt x="570040" y="242316"/>
                  </a:lnTo>
                  <a:lnTo>
                    <a:pt x="570040" y="814708"/>
                  </a:lnTo>
                  <a:cubicBezTo>
                    <a:pt x="688388" y="813929"/>
                    <a:pt x="806735" y="813149"/>
                    <a:pt x="925083" y="812370"/>
                  </a:cubicBezTo>
                  <a:cubicBezTo>
                    <a:pt x="926035" y="956869"/>
                    <a:pt x="984574" y="1095021"/>
                    <a:pt x="1087729" y="1196214"/>
                  </a:cubicBezTo>
                  <a:cubicBezTo>
                    <a:pt x="1190884" y="1297406"/>
                    <a:pt x="1330135" y="1353282"/>
                    <a:pt x="1474625" y="1351460"/>
                  </a:cubicBezTo>
                  <a:lnTo>
                    <a:pt x="1486295" y="2276488"/>
                  </a:lnTo>
                  <a:cubicBezTo>
                    <a:pt x="1095506" y="2281418"/>
                    <a:pt x="718886" y="2130296"/>
                    <a:pt x="439894" y="1856610"/>
                  </a:cubicBezTo>
                  <a:cubicBezTo>
                    <a:pt x="160901" y="1582924"/>
                    <a:pt x="2575" y="1209276"/>
                    <a:pt x="0" y="8184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58B90F2-FD24-433E-BD29-CF9B03E34A7F}"/>
              </a:ext>
            </a:extLst>
          </p:cNvPr>
          <p:cNvSpPr txBox="1"/>
          <p:nvPr/>
        </p:nvSpPr>
        <p:spPr>
          <a:xfrm>
            <a:off x="5467498" y="3660875"/>
            <a:ext cx="1106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1E7E619-C536-4D8D-AAB3-86D6507D4296}"/>
              </a:ext>
            </a:extLst>
          </p:cNvPr>
          <p:cNvGrpSpPr/>
          <p:nvPr/>
        </p:nvGrpSpPr>
        <p:grpSpPr>
          <a:xfrm>
            <a:off x="7988154" y="2033343"/>
            <a:ext cx="3327107" cy="1065468"/>
            <a:chOff x="2079598" y="4324401"/>
            <a:chExt cx="4492794" cy="106546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98B59B1-8B94-4741-A181-45B899F10928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C595482-6EAB-4CA8-B51E-E1CC319EC157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9DE9A88-B1E2-4711-9899-E34D159146CD}"/>
              </a:ext>
            </a:extLst>
          </p:cNvPr>
          <p:cNvGrpSpPr/>
          <p:nvPr/>
        </p:nvGrpSpPr>
        <p:grpSpPr>
          <a:xfrm>
            <a:off x="7988154" y="4598458"/>
            <a:ext cx="3327107" cy="1065468"/>
            <a:chOff x="2079598" y="4324401"/>
            <a:chExt cx="4492794" cy="106546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A2283A3-78FE-4A18-965B-C48B1479077D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A3AC93F-92AC-42AD-8C3E-1E90E10A0366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7B114F3-08CB-40AB-8A73-E14F6792F7E1}"/>
              </a:ext>
            </a:extLst>
          </p:cNvPr>
          <p:cNvGrpSpPr/>
          <p:nvPr/>
        </p:nvGrpSpPr>
        <p:grpSpPr>
          <a:xfrm>
            <a:off x="729777" y="1324856"/>
            <a:ext cx="3328230" cy="1065468"/>
            <a:chOff x="2079598" y="4324401"/>
            <a:chExt cx="4492794" cy="106546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6004FFF-40B8-4B88-A050-656A11453CC7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79B18EB-068E-42C7-8466-638F7F481070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21311E5-B338-4A8F-8891-F8E63FD9C6C3}"/>
              </a:ext>
            </a:extLst>
          </p:cNvPr>
          <p:cNvGrpSpPr/>
          <p:nvPr/>
        </p:nvGrpSpPr>
        <p:grpSpPr>
          <a:xfrm>
            <a:off x="729777" y="3744050"/>
            <a:ext cx="3328230" cy="1065468"/>
            <a:chOff x="2079598" y="4324401"/>
            <a:chExt cx="4492794" cy="106546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88F37B7-25F7-449C-A86C-DBBE74D09EF7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796F2BA-829F-4F60-9308-7334136CC513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Isosceles Triangle 8">
            <a:extLst>
              <a:ext uri="{FF2B5EF4-FFF2-40B4-BE49-F238E27FC236}">
                <a16:creationId xmlns:a16="http://schemas.microsoft.com/office/drawing/2014/main" id="{AB61FBC8-A695-4EF4-B393-80E3D03BBF78}"/>
              </a:ext>
            </a:extLst>
          </p:cNvPr>
          <p:cNvSpPr/>
          <p:nvPr/>
        </p:nvSpPr>
        <p:spPr>
          <a:xfrm rot="16200000">
            <a:off x="4647332" y="2151593"/>
            <a:ext cx="400465" cy="477460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75E5C5F6-B16C-4300-9DA5-0B42D3F6005F}"/>
              </a:ext>
            </a:extLst>
          </p:cNvPr>
          <p:cNvSpPr/>
          <p:nvPr/>
        </p:nvSpPr>
        <p:spPr>
          <a:xfrm>
            <a:off x="4688095" y="4383345"/>
            <a:ext cx="463325" cy="3045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Donut 24">
            <a:extLst>
              <a:ext uri="{FF2B5EF4-FFF2-40B4-BE49-F238E27FC236}">
                <a16:creationId xmlns:a16="http://schemas.microsoft.com/office/drawing/2014/main" id="{90DAB66E-CAD0-44E9-BBDD-EE0D14FA133F}"/>
              </a:ext>
            </a:extLst>
          </p:cNvPr>
          <p:cNvSpPr/>
          <p:nvPr/>
        </p:nvSpPr>
        <p:spPr>
          <a:xfrm>
            <a:off x="5739225" y="2956891"/>
            <a:ext cx="581348" cy="58608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C66D9A67-1045-4D77-ACB0-5F12F2F745C7}"/>
              </a:ext>
            </a:extLst>
          </p:cNvPr>
          <p:cNvSpPr>
            <a:spLocks noChangeAspect="1"/>
          </p:cNvSpPr>
          <p:nvPr/>
        </p:nvSpPr>
        <p:spPr>
          <a:xfrm>
            <a:off x="6934084" y="4309239"/>
            <a:ext cx="448968" cy="452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75E5C5F6-B16C-4300-9DA5-0B42D3F6005F}"/>
              </a:ext>
            </a:extLst>
          </p:cNvPr>
          <p:cNvSpPr/>
          <p:nvPr/>
        </p:nvSpPr>
        <p:spPr>
          <a:xfrm>
            <a:off x="6936596" y="2211363"/>
            <a:ext cx="463325" cy="3045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>
            <a:extLst>
              <a:ext uri="{FF2B5EF4-FFF2-40B4-BE49-F238E27FC236}">
                <a16:creationId xmlns:a16="http://schemas.microsoft.com/office/drawing/2014/main" id="{FE511432-342D-4662-9FF7-3417CD536470}"/>
              </a:ext>
            </a:extLst>
          </p:cNvPr>
          <p:cNvSpPr/>
          <p:nvPr/>
        </p:nvSpPr>
        <p:spPr>
          <a:xfrm>
            <a:off x="1340213" y="2632524"/>
            <a:ext cx="4968254" cy="1735840"/>
          </a:xfrm>
          <a:custGeom>
            <a:avLst/>
            <a:gdLst/>
            <a:ahLst/>
            <a:cxnLst/>
            <a:rect l="l" t="t" r="r" b="b"/>
            <a:pathLst>
              <a:path w="5400625" h="1368152">
                <a:moveTo>
                  <a:pt x="25" y="0"/>
                </a:moveTo>
                <a:lnTo>
                  <a:pt x="5400625" y="0"/>
                </a:lnTo>
                <a:lnTo>
                  <a:pt x="5400625" y="1368152"/>
                </a:lnTo>
                <a:lnTo>
                  <a:pt x="25" y="1368152"/>
                </a:lnTo>
                <a:lnTo>
                  <a:pt x="25" y="283042"/>
                </a:lnTo>
                <a:lnTo>
                  <a:pt x="0" y="283045"/>
                </a:lnTo>
                <a:lnTo>
                  <a:pt x="0" y="7798"/>
                </a:lnTo>
                <a:lnTo>
                  <a:pt x="25" y="77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7628033C-1276-4E4F-A4EE-EFA1795AF7B0}"/>
              </a:ext>
            </a:extLst>
          </p:cNvPr>
          <p:cNvSpPr/>
          <p:nvPr/>
        </p:nvSpPr>
        <p:spPr>
          <a:xfrm>
            <a:off x="1532969" y="2808770"/>
            <a:ext cx="45704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7" name="직사각형 3">
            <a:extLst>
              <a:ext uri="{FF2B5EF4-FFF2-40B4-BE49-F238E27FC236}">
                <a16:creationId xmlns:a16="http://schemas.microsoft.com/office/drawing/2014/main" id="{13083A27-9042-43CC-96E0-E3E3FF8792B5}"/>
              </a:ext>
            </a:extLst>
          </p:cNvPr>
          <p:cNvSpPr/>
          <p:nvPr/>
        </p:nvSpPr>
        <p:spPr>
          <a:xfrm>
            <a:off x="1410188" y="522366"/>
            <a:ext cx="39441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Our </a:t>
            </a:r>
            <a:r>
              <a:rPr lang="en-US" altLang="ko-KR" sz="5400" b="1" dirty="0">
                <a:solidFill>
                  <a:schemeClr val="accent3"/>
                </a:solidFill>
                <a:latin typeface="+mj-lt"/>
              </a:rPr>
              <a:t>Team</a:t>
            </a:r>
            <a:endParaRPr lang="ko-KR" altLang="en-US" sz="54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D4EC2B-5E56-4A80-A455-9703D5892FC6}"/>
              </a:ext>
            </a:extLst>
          </p:cNvPr>
          <p:cNvSpPr txBox="1"/>
          <p:nvPr/>
        </p:nvSpPr>
        <p:spPr>
          <a:xfrm>
            <a:off x="1721663" y="4571304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33F271-BCD7-432A-A315-FEC9EFF9FA52}"/>
              </a:ext>
            </a:extLst>
          </p:cNvPr>
          <p:cNvSpPr txBox="1"/>
          <p:nvPr/>
        </p:nvSpPr>
        <p:spPr>
          <a:xfrm>
            <a:off x="4552694" y="4574020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ounded Rectangle 2">
            <a:extLst>
              <a:ext uri="{FF2B5EF4-FFF2-40B4-BE49-F238E27FC236}">
                <a16:creationId xmlns:a16="http://schemas.microsoft.com/office/drawing/2014/main" id="{1D02A3ED-7CDD-4BAF-9704-EC7734DD3987}"/>
              </a:ext>
            </a:extLst>
          </p:cNvPr>
          <p:cNvSpPr/>
          <p:nvPr/>
        </p:nvSpPr>
        <p:spPr>
          <a:xfrm>
            <a:off x="4207226" y="4569453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Rounded Rectangle 3">
            <a:extLst>
              <a:ext uri="{FF2B5EF4-FFF2-40B4-BE49-F238E27FC236}">
                <a16:creationId xmlns:a16="http://schemas.microsoft.com/office/drawing/2014/main" id="{8A8226D3-DDD7-47C9-B0E6-3FA2FFE01C30}"/>
              </a:ext>
            </a:extLst>
          </p:cNvPr>
          <p:cNvSpPr/>
          <p:nvPr/>
        </p:nvSpPr>
        <p:spPr>
          <a:xfrm>
            <a:off x="1410188" y="4569453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12FDCB-70CD-4F8C-ADD9-1D5451B3381E}"/>
              </a:ext>
            </a:extLst>
          </p:cNvPr>
          <p:cNvSpPr txBox="1"/>
          <p:nvPr/>
        </p:nvSpPr>
        <p:spPr>
          <a:xfrm>
            <a:off x="1324340" y="4880929"/>
            <a:ext cx="2157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D55435-9DA7-4EF7-AB1E-F858DC6F74A2}"/>
              </a:ext>
            </a:extLst>
          </p:cNvPr>
          <p:cNvSpPr txBox="1"/>
          <p:nvPr/>
        </p:nvSpPr>
        <p:spPr>
          <a:xfrm>
            <a:off x="4150904" y="4880929"/>
            <a:ext cx="2157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890" y="930972"/>
            <a:ext cx="2218208" cy="571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7146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E380B79-9E75-4EF8-90B6-25E60CEAE710}"/>
              </a:ext>
            </a:extLst>
          </p:cNvPr>
          <p:cNvGrpSpPr/>
          <p:nvPr/>
        </p:nvGrpSpPr>
        <p:grpSpPr>
          <a:xfrm>
            <a:off x="8686367" y="1908780"/>
            <a:ext cx="2738140" cy="1085948"/>
            <a:chOff x="302738" y="4417056"/>
            <a:chExt cx="2851594" cy="108594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4CCB55D-8276-4A76-AF69-C8FBB3F00DB4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A67B356-522E-466F-A6A0-A1863DF94522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0E5EB63-00CB-4DBB-9D8F-CBC0FEE99367}"/>
              </a:ext>
            </a:extLst>
          </p:cNvPr>
          <p:cNvGrpSpPr/>
          <p:nvPr/>
        </p:nvGrpSpPr>
        <p:grpSpPr>
          <a:xfrm>
            <a:off x="810431" y="5134908"/>
            <a:ext cx="2738140" cy="1085948"/>
            <a:chOff x="302738" y="4417056"/>
            <a:chExt cx="2851594" cy="108594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4070ADA-96D8-496A-879E-07455F001C3E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0F7A98F-4043-4960-A2B9-3498E452C99E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40D7938-90BE-4D0F-A88E-60760BE1FF16}"/>
              </a:ext>
            </a:extLst>
          </p:cNvPr>
          <p:cNvGrpSpPr/>
          <p:nvPr/>
        </p:nvGrpSpPr>
        <p:grpSpPr>
          <a:xfrm>
            <a:off x="810431" y="1967266"/>
            <a:ext cx="2738140" cy="1085948"/>
            <a:chOff x="302738" y="4417056"/>
            <a:chExt cx="2851594" cy="108594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5EC8EBE-A935-4AE5-B1B0-FBB188D987F8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A5D468-3419-4D84-A723-D5CA2B11C28F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C20652-4ADC-46B4-B495-2206BAE4DB23}"/>
              </a:ext>
            </a:extLst>
          </p:cNvPr>
          <p:cNvGrpSpPr/>
          <p:nvPr/>
        </p:nvGrpSpPr>
        <p:grpSpPr>
          <a:xfrm>
            <a:off x="8686367" y="5134908"/>
            <a:ext cx="2738140" cy="1085948"/>
            <a:chOff x="302738" y="4417056"/>
            <a:chExt cx="2851594" cy="108594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BFBDC2E-754B-44B4-B488-0526409D5E8D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982F2A5-5B19-4A39-A890-A2B7EE579FE7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5" name="Elbow Connector 10">
            <a:extLst>
              <a:ext uri="{FF2B5EF4-FFF2-40B4-BE49-F238E27FC236}">
                <a16:creationId xmlns:a16="http://schemas.microsoft.com/office/drawing/2014/main" id="{0F7EB1CD-B0DC-40A9-A04B-EAFF9B23F0D8}"/>
              </a:ext>
            </a:extLst>
          </p:cNvPr>
          <p:cNvCxnSpPr>
            <a:cxnSpLocks/>
          </p:cNvCxnSpPr>
          <p:nvPr/>
        </p:nvCxnSpPr>
        <p:spPr>
          <a:xfrm flipV="1">
            <a:off x="6692630" y="2047281"/>
            <a:ext cx="1780165" cy="1332063"/>
          </a:xfrm>
          <a:prstGeom prst="bentConnector3">
            <a:avLst>
              <a:gd name="adj1" fmla="val -274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24">
            <a:extLst>
              <a:ext uri="{FF2B5EF4-FFF2-40B4-BE49-F238E27FC236}">
                <a16:creationId xmlns:a16="http://schemas.microsoft.com/office/drawing/2014/main" id="{32FC3A9C-DCC9-4AB4-A3CF-D0DE2EC9D813}"/>
              </a:ext>
            </a:extLst>
          </p:cNvPr>
          <p:cNvCxnSpPr>
            <a:cxnSpLocks/>
          </p:cNvCxnSpPr>
          <p:nvPr/>
        </p:nvCxnSpPr>
        <p:spPr>
          <a:xfrm rot="10800000">
            <a:off x="7140112" y="4514436"/>
            <a:ext cx="1332682" cy="758972"/>
          </a:xfrm>
          <a:prstGeom prst="bentConnector3">
            <a:avLst>
              <a:gd name="adj1" fmla="val 98905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32">
            <a:extLst>
              <a:ext uri="{FF2B5EF4-FFF2-40B4-BE49-F238E27FC236}">
                <a16:creationId xmlns:a16="http://schemas.microsoft.com/office/drawing/2014/main" id="{1184A3B4-A7CD-4D27-A81D-897E1A55DE49}"/>
              </a:ext>
            </a:extLst>
          </p:cNvPr>
          <p:cNvCxnSpPr>
            <a:cxnSpLocks/>
          </p:cNvCxnSpPr>
          <p:nvPr/>
        </p:nvCxnSpPr>
        <p:spPr>
          <a:xfrm flipV="1">
            <a:off x="2845273" y="4543712"/>
            <a:ext cx="1597847" cy="529168"/>
          </a:xfrm>
          <a:prstGeom prst="bentConnector3">
            <a:avLst>
              <a:gd name="adj1" fmla="val -53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38">
            <a:extLst>
              <a:ext uri="{FF2B5EF4-FFF2-40B4-BE49-F238E27FC236}">
                <a16:creationId xmlns:a16="http://schemas.microsoft.com/office/drawing/2014/main" id="{B7D4C7FF-125C-4FBD-B12D-882AA5628822}"/>
              </a:ext>
            </a:extLst>
          </p:cNvPr>
          <p:cNvCxnSpPr>
            <a:cxnSpLocks/>
          </p:cNvCxnSpPr>
          <p:nvPr/>
        </p:nvCxnSpPr>
        <p:spPr>
          <a:xfrm>
            <a:off x="3720911" y="2105766"/>
            <a:ext cx="1150621" cy="270012"/>
          </a:xfrm>
          <a:prstGeom prst="bentConnector3">
            <a:avLst>
              <a:gd name="adj1" fmla="val 9988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그룹 3">
            <a:extLst>
              <a:ext uri="{FF2B5EF4-FFF2-40B4-BE49-F238E27FC236}">
                <a16:creationId xmlns:a16="http://schemas.microsoft.com/office/drawing/2014/main" id="{2858FC07-8466-4707-B896-C00560A608EB}"/>
              </a:ext>
            </a:extLst>
          </p:cNvPr>
          <p:cNvGrpSpPr/>
          <p:nvPr/>
        </p:nvGrpSpPr>
        <p:grpSpPr>
          <a:xfrm>
            <a:off x="4354680" y="2391820"/>
            <a:ext cx="3852299" cy="3268838"/>
            <a:chOff x="4708647" y="2271244"/>
            <a:chExt cx="3462733" cy="2938275"/>
          </a:xfrm>
        </p:grpSpPr>
        <p:sp>
          <p:nvSpPr>
            <p:cNvPr id="20" name="자유형: 도형 112">
              <a:extLst>
                <a:ext uri="{FF2B5EF4-FFF2-40B4-BE49-F238E27FC236}">
                  <a16:creationId xmlns:a16="http://schemas.microsoft.com/office/drawing/2014/main" id="{93B26960-29AD-4C45-B10F-1279D687F11E}"/>
                </a:ext>
              </a:extLst>
            </p:cNvPr>
            <p:cNvSpPr/>
            <p:nvPr/>
          </p:nvSpPr>
          <p:spPr>
            <a:xfrm>
              <a:off x="5424880" y="2949383"/>
              <a:ext cx="1627206" cy="1631046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자유형: 도형 113">
              <a:extLst>
                <a:ext uri="{FF2B5EF4-FFF2-40B4-BE49-F238E27FC236}">
                  <a16:creationId xmlns:a16="http://schemas.microsoft.com/office/drawing/2014/main" id="{1ABC9957-6524-4A49-AB5C-3B56ED52A91F}"/>
                </a:ext>
              </a:extLst>
            </p:cNvPr>
            <p:cNvSpPr/>
            <p:nvPr/>
          </p:nvSpPr>
          <p:spPr>
            <a:xfrm>
              <a:off x="7043973" y="3247219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자유형: 도형 114">
              <a:extLst>
                <a:ext uri="{FF2B5EF4-FFF2-40B4-BE49-F238E27FC236}">
                  <a16:creationId xmlns:a16="http://schemas.microsoft.com/office/drawing/2014/main" id="{44C7ACB3-F047-4950-AB4F-4002181E254A}"/>
                </a:ext>
              </a:extLst>
            </p:cNvPr>
            <p:cNvSpPr/>
            <p:nvPr/>
          </p:nvSpPr>
          <p:spPr>
            <a:xfrm>
              <a:off x="4755968" y="2271244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3" name="자유형: 도형 116">
              <a:extLst>
                <a:ext uri="{FF2B5EF4-FFF2-40B4-BE49-F238E27FC236}">
                  <a16:creationId xmlns:a16="http://schemas.microsoft.com/office/drawing/2014/main" id="{8CD8ED92-DD88-4B6D-8977-21BC11AF7608}"/>
                </a:ext>
              </a:extLst>
            </p:cNvPr>
            <p:cNvSpPr/>
            <p:nvPr/>
          </p:nvSpPr>
          <p:spPr>
            <a:xfrm>
              <a:off x="4708647" y="4079451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4" name="Rounded Rectangle 25">
            <a:extLst>
              <a:ext uri="{FF2B5EF4-FFF2-40B4-BE49-F238E27FC236}">
                <a16:creationId xmlns:a16="http://schemas.microsoft.com/office/drawing/2014/main" id="{E34D3E27-0998-4764-98BE-D7873E83658C}"/>
              </a:ext>
            </a:extLst>
          </p:cNvPr>
          <p:cNvSpPr/>
          <p:nvPr/>
        </p:nvSpPr>
        <p:spPr>
          <a:xfrm>
            <a:off x="4816559" y="2871987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rapezoid 22">
            <a:extLst>
              <a:ext uri="{FF2B5EF4-FFF2-40B4-BE49-F238E27FC236}">
                <a16:creationId xmlns:a16="http://schemas.microsoft.com/office/drawing/2014/main" id="{BAFBCD13-900C-49DD-B507-A3693BD8D30D}"/>
              </a:ext>
            </a:extLst>
          </p:cNvPr>
          <p:cNvSpPr>
            <a:spLocks noChangeAspect="1"/>
          </p:cNvSpPr>
          <p:nvPr/>
        </p:nvSpPr>
        <p:spPr>
          <a:xfrm>
            <a:off x="7353444" y="3988720"/>
            <a:ext cx="461850" cy="2349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Freeform 53">
            <a:extLst>
              <a:ext uri="{FF2B5EF4-FFF2-40B4-BE49-F238E27FC236}">
                <a16:creationId xmlns:a16="http://schemas.microsoft.com/office/drawing/2014/main" id="{F415846F-341B-4280-9CDC-E0B7D1957E78}"/>
              </a:ext>
            </a:extLst>
          </p:cNvPr>
          <p:cNvSpPr/>
          <p:nvPr/>
        </p:nvSpPr>
        <p:spPr>
          <a:xfrm>
            <a:off x="4813952" y="4854786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Freeform 55">
            <a:extLst>
              <a:ext uri="{FF2B5EF4-FFF2-40B4-BE49-F238E27FC236}">
                <a16:creationId xmlns:a16="http://schemas.microsoft.com/office/drawing/2014/main" id="{60CCAEAB-13DD-4320-87B2-C136EFC0EB95}"/>
              </a:ext>
            </a:extLst>
          </p:cNvPr>
          <p:cNvSpPr/>
          <p:nvPr/>
        </p:nvSpPr>
        <p:spPr>
          <a:xfrm rot="2700000">
            <a:off x="5927926" y="3679289"/>
            <a:ext cx="306172" cy="75022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CC3583-1C58-417E-B31E-BE5DB129ACCB}"/>
              </a:ext>
            </a:extLst>
          </p:cNvPr>
          <p:cNvSpPr txBox="1"/>
          <p:nvPr/>
        </p:nvSpPr>
        <p:spPr>
          <a:xfrm>
            <a:off x="1521490" y="756627"/>
            <a:ext cx="743167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rgbClr val="009FE3"/>
                </a:solidFill>
                <a:cs typeface="Arial" pitchFamily="34" charset="0"/>
              </a:rPr>
              <a:t>Layout Clean Text </a:t>
            </a:r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Slide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2BF9D3-A5E3-477F-A7B8-35049F55BE76}"/>
              </a:ext>
            </a:extLst>
          </p:cNvPr>
          <p:cNvSpPr txBox="1"/>
          <p:nvPr/>
        </p:nvSpPr>
        <p:spPr>
          <a:xfrm>
            <a:off x="512805" y="5937352"/>
            <a:ext cx="10681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accent2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accent2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endParaRPr lang="en-US" altLang="ko-KR" sz="12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2AAF4A-0EFC-45A9-8E1F-C07103D779EB}"/>
              </a:ext>
            </a:extLst>
          </p:cNvPr>
          <p:cNvSpPr/>
          <p:nvPr/>
        </p:nvSpPr>
        <p:spPr>
          <a:xfrm>
            <a:off x="1" y="1416818"/>
            <a:ext cx="12185900" cy="4149969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BA8E493-B9CE-4817-8FDB-51C2A0E3CBCF}"/>
              </a:ext>
            </a:extLst>
          </p:cNvPr>
          <p:cNvCxnSpPr>
            <a:cxnSpLocks/>
            <a:stCxn id="4" idx="1"/>
            <a:endCxn id="4" idx="3"/>
          </p:cNvCxnSpPr>
          <p:nvPr/>
        </p:nvCxnSpPr>
        <p:spPr>
          <a:xfrm>
            <a:off x="1" y="3491803"/>
            <a:ext cx="121859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5F0C3568-C222-4331-B1F0-92882F942A25}"/>
              </a:ext>
            </a:extLst>
          </p:cNvPr>
          <p:cNvSpPr/>
          <p:nvPr/>
        </p:nvSpPr>
        <p:spPr>
          <a:xfrm>
            <a:off x="1521490" y="3423138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B679AF3-65C0-464A-B7DA-870F7453E8FA}"/>
              </a:ext>
            </a:extLst>
          </p:cNvPr>
          <p:cNvSpPr/>
          <p:nvPr/>
        </p:nvSpPr>
        <p:spPr>
          <a:xfrm>
            <a:off x="3399958" y="3423138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5AA3DA7-3E14-47B2-8621-CB22BF560D15}"/>
              </a:ext>
            </a:extLst>
          </p:cNvPr>
          <p:cNvSpPr/>
          <p:nvPr/>
        </p:nvSpPr>
        <p:spPr>
          <a:xfrm>
            <a:off x="5278426" y="3423138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5BC7725-60D3-47CB-B99D-2788094FBE92}"/>
              </a:ext>
            </a:extLst>
          </p:cNvPr>
          <p:cNvSpPr/>
          <p:nvPr/>
        </p:nvSpPr>
        <p:spPr>
          <a:xfrm>
            <a:off x="7156894" y="3423138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55F8ACA-1253-416B-A9D5-F88D80FEA31A}"/>
              </a:ext>
            </a:extLst>
          </p:cNvPr>
          <p:cNvSpPr/>
          <p:nvPr/>
        </p:nvSpPr>
        <p:spPr>
          <a:xfrm>
            <a:off x="9035362" y="3423138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B358D16-3DB6-49D8-87C7-77542710ACB0}"/>
              </a:ext>
            </a:extLst>
          </p:cNvPr>
          <p:cNvSpPr/>
          <p:nvPr/>
        </p:nvSpPr>
        <p:spPr>
          <a:xfrm>
            <a:off x="10913830" y="3423138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0">
            <a:extLst>
              <a:ext uri="{FF2B5EF4-FFF2-40B4-BE49-F238E27FC236}">
                <a16:creationId xmlns:a16="http://schemas.microsoft.com/office/drawing/2014/main" id="{03CE3A7C-F799-4A06-998E-EC2C44BA0E58}"/>
              </a:ext>
            </a:extLst>
          </p:cNvPr>
          <p:cNvSpPr/>
          <p:nvPr/>
        </p:nvSpPr>
        <p:spPr>
          <a:xfrm>
            <a:off x="8925475" y="2614100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Trapezoid 13">
            <a:extLst>
              <a:ext uri="{FF2B5EF4-FFF2-40B4-BE49-F238E27FC236}">
                <a16:creationId xmlns:a16="http://schemas.microsoft.com/office/drawing/2014/main" id="{E789351B-F759-416D-93D2-CD9453CE7C9D}"/>
              </a:ext>
            </a:extLst>
          </p:cNvPr>
          <p:cNvSpPr/>
          <p:nvPr/>
        </p:nvSpPr>
        <p:spPr>
          <a:xfrm>
            <a:off x="3211234" y="3934755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862BC271-B0D4-4732-B2F1-8264295DE493}"/>
              </a:ext>
            </a:extLst>
          </p:cNvPr>
          <p:cNvSpPr/>
          <p:nvPr/>
        </p:nvSpPr>
        <p:spPr>
          <a:xfrm>
            <a:off x="7097445" y="3924015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96EE3761-64C8-4FED-8B68-CB94617793B2}"/>
              </a:ext>
            </a:extLst>
          </p:cNvPr>
          <p:cNvSpPr/>
          <p:nvPr/>
        </p:nvSpPr>
        <p:spPr>
          <a:xfrm>
            <a:off x="5109097" y="2665286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ounded Rectangle 6">
            <a:extLst>
              <a:ext uri="{FF2B5EF4-FFF2-40B4-BE49-F238E27FC236}">
                <a16:creationId xmlns:a16="http://schemas.microsoft.com/office/drawing/2014/main" id="{A2329C95-2C8C-42F8-99C4-6BDCE2564CEB}"/>
              </a:ext>
            </a:extLst>
          </p:cNvPr>
          <p:cNvSpPr/>
          <p:nvPr/>
        </p:nvSpPr>
        <p:spPr>
          <a:xfrm>
            <a:off x="1343611" y="260204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Freeform 53">
            <a:extLst>
              <a:ext uri="{FF2B5EF4-FFF2-40B4-BE49-F238E27FC236}">
                <a16:creationId xmlns:a16="http://schemas.microsoft.com/office/drawing/2014/main" id="{3D69D997-6574-4413-A9E5-32224CC7C14F}"/>
              </a:ext>
            </a:extLst>
          </p:cNvPr>
          <p:cNvSpPr/>
          <p:nvPr/>
        </p:nvSpPr>
        <p:spPr>
          <a:xfrm>
            <a:off x="10880775" y="3968626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B264A8F-5DC5-42E3-BD94-26729A369DA1}"/>
              </a:ext>
            </a:extLst>
          </p:cNvPr>
          <p:cNvGrpSpPr/>
          <p:nvPr/>
        </p:nvGrpSpPr>
        <p:grpSpPr>
          <a:xfrm>
            <a:off x="747763" y="3818814"/>
            <a:ext cx="1699847" cy="1048024"/>
            <a:chOff x="803640" y="3362835"/>
            <a:chExt cx="2059657" cy="104802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DF545F8-70BD-41FA-9A2F-EF24910CFD4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77D024A-A07F-407B-B455-F5AC2A75FA4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D1186BC-9138-4AE1-9ECE-F735106794E9}"/>
              </a:ext>
            </a:extLst>
          </p:cNvPr>
          <p:cNvGrpSpPr/>
          <p:nvPr/>
        </p:nvGrpSpPr>
        <p:grpSpPr>
          <a:xfrm>
            <a:off x="4504702" y="3818814"/>
            <a:ext cx="1699847" cy="1048024"/>
            <a:chOff x="803640" y="3362835"/>
            <a:chExt cx="2059657" cy="104802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0C9CA8D-C9AE-467F-847A-0DE88A4A5D5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20CEB32-3FCB-4FE5-9767-C6D7D75A819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911D25F-6824-4F21-9497-F194EC746996}"/>
              </a:ext>
            </a:extLst>
          </p:cNvPr>
          <p:cNvGrpSpPr/>
          <p:nvPr/>
        </p:nvGrpSpPr>
        <p:grpSpPr>
          <a:xfrm>
            <a:off x="8261641" y="3818814"/>
            <a:ext cx="1699847" cy="1048024"/>
            <a:chOff x="803640" y="3362835"/>
            <a:chExt cx="2059657" cy="104802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9A5F06C-AFE7-4283-95CE-7FA6D5BB8C2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BDCA4FE-BDCF-4C24-8C78-D774B550604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E09C1ED-0F39-42FE-BB6B-12AA8AE1B0D2}"/>
              </a:ext>
            </a:extLst>
          </p:cNvPr>
          <p:cNvGrpSpPr/>
          <p:nvPr/>
        </p:nvGrpSpPr>
        <p:grpSpPr>
          <a:xfrm>
            <a:off x="2620367" y="2153639"/>
            <a:ext cx="1699847" cy="1048024"/>
            <a:chOff x="803640" y="3362835"/>
            <a:chExt cx="2059657" cy="104802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904BF27-B90C-4462-A423-83DF8187D89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60A9BD4-4FF5-4C42-96DF-2C966D08E92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0535216-B227-4C53-A09B-86114F180501}"/>
              </a:ext>
            </a:extLst>
          </p:cNvPr>
          <p:cNvGrpSpPr/>
          <p:nvPr/>
        </p:nvGrpSpPr>
        <p:grpSpPr>
          <a:xfrm>
            <a:off x="6377306" y="2153639"/>
            <a:ext cx="1699847" cy="1048024"/>
            <a:chOff x="803640" y="3362835"/>
            <a:chExt cx="2059657" cy="104802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D3776F5-3061-472C-8925-9256C0BB0EA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2F722E1-5046-4049-A1BA-0E13A2A97F1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FC1D902-C495-47D5-B474-E18B8B488445}"/>
              </a:ext>
            </a:extLst>
          </p:cNvPr>
          <p:cNvGrpSpPr/>
          <p:nvPr/>
        </p:nvGrpSpPr>
        <p:grpSpPr>
          <a:xfrm>
            <a:off x="10134245" y="2153639"/>
            <a:ext cx="1699847" cy="1048024"/>
            <a:chOff x="803640" y="3362835"/>
            <a:chExt cx="2059657" cy="104802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5184F55-45E0-4B12-878E-1C79E8E1DAA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6BA4965-5C28-4E42-B253-3764E9A5AAB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7146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0CFB743-5095-4E6A-B4DC-24AA7D0F2FAB}"/>
              </a:ext>
            </a:extLst>
          </p:cNvPr>
          <p:cNvGrpSpPr/>
          <p:nvPr/>
        </p:nvGrpSpPr>
        <p:grpSpPr>
          <a:xfrm>
            <a:off x="1481544" y="1748826"/>
            <a:ext cx="2236448" cy="1041157"/>
            <a:chOff x="-475010" y="1129566"/>
            <a:chExt cx="4241713" cy="104115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52AE7F-53D9-4506-A377-87A04ECC08F4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A5FEF52-51C3-45A7-8C3B-8585056DF4A9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AEDF08D-8950-472A-9544-104A04A1D408}"/>
              </a:ext>
            </a:extLst>
          </p:cNvPr>
          <p:cNvGrpSpPr/>
          <p:nvPr/>
        </p:nvGrpSpPr>
        <p:grpSpPr>
          <a:xfrm>
            <a:off x="1481544" y="4826842"/>
            <a:ext cx="2236448" cy="1041157"/>
            <a:chOff x="-475010" y="1129566"/>
            <a:chExt cx="4241713" cy="104115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10BA7A9-D420-42CB-95D2-00D11E098E63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44FAE8-4FDC-4486-8D2F-8D027C143AB2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881A437-DFA7-4CBF-83FC-571D0581F5E4}"/>
              </a:ext>
            </a:extLst>
          </p:cNvPr>
          <p:cNvGrpSpPr/>
          <p:nvPr/>
        </p:nvGrpSpPr>
        <p:grpSpPr>
          <a:xfrm>
            <a:off x="8332302" y="1739597"/>
            <a:ext cx="2183226" cy="1041157"/>
            <a:chOff x="-475010" y="1129566"/>
            <a:chExt cx="4241713" cy="104115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3E4CE8-A987-4AFB-92D8-ABAC184B4AF6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82FFAA1-51D7-4F86-8296-266E009E6D12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14504BF-1CD3-4373-A259-A5857417FA5E}"/>
              </a:ext>
            </a:extLst>
          </p:cNvPr>
          <p:cNvGrpSpPr/>
          <p:nvPr/>
        </p:nvGrpSpPr>
        <p:grpSpPr>
          <a:xfrm>
            <a:off x="8332302" y="4769131"/>
            <a:ext cx="2183226" cy="1041157"/>
            <a:chOff x="-475010" y="1129566"/>
            <a:chExt cx="4241713" cy="104115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F57C570-68C8-45F2-A966-1E428AF4493A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2EABFBB-A48A-418E-B3D4-BFACE27B028F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cxnSp>
        <p:nvCxnSpPr>
          <p:cNvPr id="24" name="Elbow Connector 41">
            <a:extLst>
              <a:ext uri="{FF2B5EF4-FFF2-40B4-BE49-F238E27FC236}">
                <a16:creationId xmlns:a16="http://schemas.microsoft.com/office/drawing/2014/main" id="{C4F6697F-CC09-4463-A07B-14F2204FF55F}"/>
              </a:ext>
            </a:extLst>
          </p:cNvPr>
          <p:cNvCxnSpPr>
            <a:cxnSpLocks/>
          </p:cNvCxnSpPr>
          <p:nvPr/>
        </p:nvCxnSpPr>
        <p:spPr>
          <a:xfrm flipV="1">
            <a:off x="6602924" y="1603446"/>
            <a:ext cx="4544470" cy="346599"/>
          </a:xfrm>
          <a:prstGeom prst="bentConnector3">
            <a:avLst>
              <a:gd name="adj1" fmla="val 167"/>
            </a:avLst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59">
            <a:extLst>
              <a:ext uri="{FF2B5EF4-FFF2-40B4-BE49-F238E27FC236}">
                <a16:creationId xmlns:a16="http://schemas.microsoft.com/office/drawing/2014/main" id="{5F42D1EF-1459-4A5F-975A-36E4A77D493B}"/>
              </a:ext>
            </a:extLst>
          </p:cNvPr>
          <p:cNvCxnSpPr>
            <a:cxnSpLocks/>
          </p:cNvCxnSpPr>
          <p:nvPr/>
        </p:nvCxnSpPr>
        <p:spPr>
          <a:xfrm flipV="1">
            <a:off x="6617942" y="4679589"/>
            <a:ext cx="4529452" cy="729946"/>
          </a:xfrm>
          <a:prstGeom prst="bentConnector3">
            <a:avLst>
              <a:gd name="adj1" fmla="val 25661"/>
            </a:avLst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41">
            <a:extLst>
              <a:ext uri="{FF2B5EF4-FFF2-40B4-BE49-F238E27FC236}">
                <a16:creationId xmlns:a16="http://schemas.microsoft.com/office/drawing/2014/main" id="{5E1F86D9-DB5C-471A-8D23-03E3E7BC5690}"/>
              </a:ext>
            </a:extLst>
          </p:cNvPr>
          <p:cNvCxnSpPr>
            <a:cxnSpLocks/>
          </p:cNvCxnSpPr>
          <p:nvPr/>
        </p:nvCxnSpPr>
        <p:spPr>
          <a:xfrm flipH="1" flipV="1">
            <a:off x="850174" y="1603446"/>
            <a:ext cx="4544470" cy="346599"/>
          </a:xfrm>
          <a:prstGeom prst="bentConnector3">
            <a:avLst>
              <a:gd name="adj1" fmla="val 167"/>
            </a:avLst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59">
            <a:extLst>
              <a:ext uri="{FF2B5EF4-FFF2-40B4-BE49-F238E27FC236}">
                <a16:creationId xmlns:a16="http://schemas.microsoft.com/office/drawing/2014/main" id="{70F5EE9B-546B-4FB9-B993-4B18DEDD1B59}"/>
              </a:ext>
            </a:extLst>
          </p:cNvPr>
          <p:cNvCxnSpPr>
            <a:cxnSpLocks/>
          </p:cNvCxnSpPr>
          <p:nvPr/>
        </p:nvCxnSpPr>
        <p:spPr>
          <a:xfrm flipH="1" flipV="1">
            <a:off x="865192" y="4679589"/>
            <a:ext cx="4529452" cy="729946"/>
          </a:xfrm>
          <a:prstGeom prst="bentConnector3">
            <a:avLst>
              <a:gd name="adj1" fmla="val 25661"/>
            </a:avLst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D59994B8-77B9-42EE-B1FB-0D2E0FE870E6}"/>
              </a:ext>
            </a:extLst>
          </p:cNvPr>
          <p:cNvSpPr/>
          <p:nvPr/>
        </p:nvSpPr>
        <p:spPr>
          <a:xfrm>
            <a:off x="930761" y="4894669"/>
            <a:ext cx="408813" cy="2997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A864AD64-47F5-423C-BAB2-EC0892246465}"/>
              </a:ext>
            </a:extLst>
          </p:cNvPr>
          <p:cNvSpPr/>
          <p:nvPr/>
        </p:nvSpPr>
        <p:spPr>
          <a:xfrm flipH="1">
            <a:off x="10583796" y="4862340"/>
            <a:ext cx="480795" cy="39662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8988F35D-DA2F-45DB-8AFF-B32B1D9D18B7}"/>
              </a:ext>
            </a:extLst>
          </p:cNvPr>
          <p:cNvSpPr/>
          <p:nvPr/>
        </p:nvSpPr>
        <p:spPr>
          <a:xfrm>
            <a:off x="923968" y="1795541"/>
            <a:ext cx="483785" cy="31795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947ED72F-2E32-47E9-8118-9203A93C1607}"/>
              </a:ext>
            </a:extLst>
          </p:cNvPr>
          <p:cNvSpPr/>
          <p:nvPr/>
        </p:nvSpPr>
        <p:spPr>
          <a:xfrm>
            <a:off x="10637136" y="1847522"/>
            <a:ext cx="441340" cy="36892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602" y="2168255"/>
            <a:ext cx="4485841" cy="241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45121" y="369734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0" name="Freeform 20"/>
          <p:cNvSpPr>
            <a:spLocks/>
          </p:cNvSpPr>
          <p:nvPr/>
        </p:nvSpPr>
        <p:spPr bwMode="auto">
          <a:xfrm>
            <a:off x="-3379788" y="-1539876"/>
            <a:ext cx="2073275" cy="1822450"/>
          </a:xfrm>
          <a:custGeom>
            <a:avLst/>
            <a:gdLst>
              <a:gd name="T0" fmla="*/ 435 w 1692"/>
              <a:gd name="T1" fmla="*/ 4 h 1488"/>
              <a:gd name="T2" fmla="*/ 465 w 1692"/>
              <a:gd name="T3" fmla="*/ 5 h 1488"/>
              <a:gd name="T4" fmla="*/ 1522 w 1692"/>
              <a:gd name="T5" fmla="*/ 5 h 1488"/>
              <a:gd name="T6" fmla="*/ 1550 w 1692"/>
              <a:gd name="T7" fmla="*/ 33 h 1488"/>
              <a:gd name="T8" fmla="*/ 1550 w 1692"/>
              <a:gd name="T9" fmla="*/ 968 h 1488"/>
              <a:gd name="T10" fmla="*/ 1549 w 1692"/>
              <a:gd name="T11" fmla="*/ 1036 h 1488"/>
              <a:gd name="T12" fmla="*/ 1566 w 1692"/>
              <a:gd name="T13" fmla="*/ 1053 h 1488"/>
              <a:gd name="T14" fmla="*/ 1662 w 1692"/>
              <a:gd name="T15" fmla="*/ 1053 h 1488"/>
              <a:gd name="T16" fmla="*/ 1692 w 1692"/>
              <a:gd name="T17" fmla="*/ 1081 h 1488"/>
              <a:gd name="T18" fmla="*/ 1692 w 1692"/>
              <a:gd name="T19" fmla="*/ 1453 h 1488"/>
              <a:gd name="T20" fmla="*/ 1682 w 1692"/>
              <a:gd name="T21" fmla="*/ 1477 h 1488"/>
              <a:gd name="T22" fmla="*/ 1669 w 1692"/>
              <a:gd name="T23" fmla="*/ 1485 h 1488"/>
              <a:gd name="T24" fmla="*/ 1647 w 1692"/>
              <a:gd name="T25" fmla="*/ 1486 h 1488"/>
              <a:gd name="T26" fmla="*/ 816 w 1692"/>
              <a:gd name="T27" fmla="*/ 1486 h 1488"/>
              <a:gd name="T28" fmla="*/ 777 w 1692"/>
              <a:gd name="T29" fmla="*/ 1478 h 1488"/>
              <a:gd name="T30" fmla="*/ 768 w 1692"/>
              <a:gd name="T31" fmla="*/ 1447 h 1488"/>
              <a:gd name="T32" fmla="*/ 768 w 1692"/>
              <a:gd name="T33" fmla="*/ 1267 h 1488"/>
              <a:gd name="T34" fmla="*/ 766 w 1692"/>
              <a:gd name="T35" fmla="*/ 1219 h 1488"/>
              <a:gd name="T36" fmla="*/ 768 w 1692"/>
              <a:gd name="T37" fmla="*/ 1095 h 1488"/>
              <a:gd name="T38" fmla="*/ 774 w 1692"/>
              <a:gd name="T39" fmla="*/ 1060 h 1488"/>
              <a:gd name="T40" fmla="*/ 793 w 1692"/>
              <a:gd name="T41" fmla="*/ 1047 h 1488"/>
              <a:gd name="T42" fmla="*/ 813 w 1692"/>
              <a:gd name="T43" fmla="*/ 1045 h 1488"/>
              <a:gd name="T44" fmla="*/ 1495 w 1692"/>
              <a:gd name="T45" fmla="*/ 1045 h 1488"/>
              <a:gd name="T46" fmla="*/ 1511 w 1692"/>
              <a:gd name="T47" fmla="*/ 1046 h 1488"/>
              <a:gd name="T48" fmla="*/ 1522 w 1692"/>
              <a:gd name="T49" fmla="*/ 1023 h 1488"/>
              <a:gd name="T50" fmla="*/ 1520 w 1692"/>
              <a:gd name="T51" fmla="*/ 141 h 1488"/>
              <a:gd name="T52" fmla="*/ 1519 w 1692"/>
              <a:gd name="T53" fmla="*/ 57 h 1488"/>
              <a:gd name="T54" fmla="*/ 1497 w 1692"/>
              <a:gd name="T55" fmla="*/ 34 h 1488"/>
              <a:gd name="T56" fmla="*/ 1242 w 1692"/>
              <a:gd name="T57" fmla="*/ 35 h 1488"/>
              <a:gd name="T58" fmla="*/ 1202 w 1692"/>
              <a:gd name="T59" fmla="*/ 35 h 1488"/>
              <a:gd name="T60" fmla="*/ 75 w 1692"/>
              <a:gd name="T61" fmla="*/ 36 h 1488"/>
              <a:gd name="T62" fmla="*/ 42 w 1692"/>
              <a:gd name="T63" fmla="*/ 36 h 1488"/>
              <a:gd name="T64" fmla="*/ 34 w 1692"/>
              <a:gd name="T65" fmla="*/ 53 h 1488"/>
              <a:gd name="T66" fmla="*/ 33 w 1692"/>
              <a:gd name="T67" fmla="*/ 77 h 1488"/>
              <a:gd name="T68" fmla="*/ 33 w 1692"/>
              <a:gd name="T69" fmla="*/ 1173 h 1488"/>
              <a:gd name="T70" fmla="*/ 37 w 1692"/>
              <a:gd name="T71" fmla="*/ 1208 h 1488"/>
              <a:gd name="T72" fmla="*/ 65 w 1692"/>
              <a:gd name="T73" fmla="*/ 1214 h 1488"/>
              <a:gd name="T74" fmla="*/ 697 w 1692"/>
              <a:gd name="T75" fmla="*/ 1215 h 1488"/>
              <a:gd name="T76" fmla="*/ 730 w 1692"/>
              <a:gd name="T77" fmla="*/ 1219 h 1488"/>
              <a:gd name="T78" fmla="*/ 731 w 1692"/>
              <a:gd name="T79" fmla="*/ 1237 h 1488"/>
              <a:gd name="T80" fmla="*/ 705 w 1692"/>
              <a:gd name="T81" fmla="*/ 1242 h 1488"/>
              <a:gd name="T82" fmla="*/ 32 w 1692"/>
              <a:gd name="T83" fmla="*/ 1242 h 1488"/>
              <a:gd name="T84" fmla="*/ 1 w 1692"/>
              <a:gd name="T85" fmla="*/ 1211 h 1488"/>
              <a:gd name="T86" fmla="*/ 1 w 1692"/>
              <a:gd name="T87" fmla="*/ 32 h 1488"/>
              <a:gd name="T88" fmla="*/ 30 w 1692"/>
              <a:gd name="T89" fmla="*/ 4 h 1488"/>
              <a:gd name="T90" fmla="*/ 425 w 1692"/>
              <a:gd name="T91" fmla="*/ 2 h 1488"/>
              <a:gd name="T92" fmla="*/ 435 w 1692"/>
              <a:gd name="T93" fmla="*/ 4 h 1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692" h="1488">
                <a:moveTo>
                  <a:pt x="435" y="4"/>
                </a:moveTo>
                <a:cubicBezTo>
                  <a:pt x="445" y="4"/>
                  <a:pt x="455" y="5"/>
                  <a:pt x="465" y="5"/>
                </a:cubicBezTo>
                <a:cubicBezTo>
                  <a:pt x="817" y="5"/>
                  <a:pt x="1169" y="5"/>
                  <a:pt x="1522" y="5"/>
                </a:cubicBezTo>
                <a:cubicBezTo>
                  <a:pt x="1550" y="5"/>
                  <a:pt x="1550" y="5"/>
                  <a:pt x="1550" y="33"/>
                </a:cubicBezTo>
                <a:cubicBezTo>
                  <a:pt x="1550" y="344"/>
                  <a:pt x="1550" y="656"/>
                  <a:pt x="1550" y="968"/>
                </a:cubicBezTo>
                <a:cubicBezTo>
                  <a:pt x="1550" y="991"/>
                  <a:pt x="1550" y="1013"/>
                  <a:pt x="1549" y="1036"/>
                </a:cubicBezTo>
                <a:cubicBezTo>
                  <a:pt x="1549" y="1049"/>
                  <a:pt x="1553" y="1054"/>
                  <a:pt x="1566" y="1053"/>
                </a:cubicBezTo>
                <a:cubicBezTo>
                  <a:pt x="1598" y="1053"/>
                  <a:pt x="1630" y="1053"/>
                  <a:pt x="1662" y="1053"/>
                </a:cubicBezTo>
                <a:cubicBezTo>
                  <a:pt x="1684" y="1053"/>
                  <a:pt x="1692" y="1060"/>
                  <a:pt x="1692" y="1081"/>
                </a:cubicBezTo>
                <a:cubicBezTo>
                  <a:pt x="1692" y="1205"/>
                  <a:pt x="1692" y="1329"/>
                  <a:pt x="1692" y="1453"/>
                </a:cubicBezTo>
                <a:cubicBezTo>
                  <a:pt x="1692" y="1462"/>
                  <a:pt x="1691" y="1472"/>
                  <a:pt x="1682" y="1477"/>
                </a:cubicBezTo>
                <a:cubicBezTo>
                  <a:pt x="1678" y="1481"/>
                  <a:pt x="1674" y="1484"/>
                  <a:pt x="1669" y="1485"/>
                </a:cubicBezTo>
                <a:cubicBezTo>
                  <a:pt x="1661" y="1486"/>
                  <a:pt x="1654" y="1486"/>
                  <a:pt x="1647" y="1486"/>
                </a:cubicBezTo>
                <a:cubicBezTo>
                  <a:pt x="1370" y="1486"/>
                  <a:pt x="1093" y="1486"/>
                  <a:pt x="816" y="1486"/>
                </a:cubicBezTo>
                <a:cubicBezTo>
                  <a:pt x="802" y="1486"/>
                  <a:pt x="789" y="1488"/>
                  <a:pt x="777" y="1478"/>
                </a:cubicBezTo>
                <a:cubicBezTo>
                  <a:pt x="768" y="1469"/>
                  <a:pt x="768" y="1458"/>
                  <a:pt x="768" y="1447"/>
                </a:cubicBezTo>
                <a:cubicBezTo>
                  <a:pt x="768" y="1387"/>
                  <a:pt x="769" y="1327"/>
                  <a:pt x="768" y="1267"/>
                </a:cubicBezTo>
                <a:cubicBezTo>
                  <a:pt x="769" y="1251"/>
                  <a:pt x="767" y="1235"/>
                  <a:pt x="766" y="1219"/>
                </a:cubicBezTo>
                <a:cubicBezTo>
                  <a:pt x="769" y="1178"/>
                  <a:pt x="767" y="1136"/>
                  <a:pt x="768" y="1095"/>
                </a:cubicBezTo>
                <a:cubicBezTo>
                  <a:pt x="768" y="1083"/>
                  <a:pt x="768" y="1071"/>
                  <a:pt x="774" y="1060"/>
                </a:cubicBezTo>
                <a:cubicBezTo>
                  <a:pt x="779" y="1053"/>
                  <a:pt x="786" y="1050"/>
                  <a:pt x="793" y="1047"/>
                </a:cubicBezTo>
                <a:cubicBezTo>
                  <a:pt x="800" y="1046"/>
                  <a:pt x="807" y="1045"/>
                  <a:pt x="813" y="1045"/>
                </a:cubicBezTo>
                <a:cubicBezTo>
                  <a:pt x="1041" y="1045"/>
                  <a:pt x="1268" y="1045"/>
                  <a:pt x="1495" y="1045"/>
                </a:cubicBezTo>
                <a:cubicBezTo>
                  <a:pt x="1500" y="1046"/>
                  <a:pt x="1506" y="1046"/>
                  <a:pt x="1511" y="1046"/>
                </a:cubicBezTo>
                <a:cubicBezTo>
                  <a:pt x="1523" y="1043"/>
                  <a:pt x="1522" y="1033"/>
                  <a:pt x="1522" y="1023"/>
                </a:cubicBezTo>
                <a:cubicBezTo>
                  <a:pt x="1515" y="729"/>
                  <a:pt x="1521" y="435"/>
                  <a:pt x="1520" y="141"/>
                </a:cubicBezTo>
                <a:cubicBezTo>
                  <a:pt x="1520" y="113"/>
                  <a:pt x="1519" y="85"/>
                  <a:pt x="1519" y="57"/>
                </a:cubicBezTo>
                <a:cubicBezTo>
                  <a:pt x="1519" y="42"/>
                  <a:pt x="1513" y="34"/>
                  <a:pt x="1497" y="34"/>
                </a:cubicBezTo>
                <a:cubicBezTo>
                  <a:pt x="1412" y="35"/>
                  <a:pt x="1327" y="33"/>
                  <a:pt x="1242" y="35"/>
                </a:cubicBezTo>
                <a:cubicBezTo>
                  <a:pt x="1228" y="36"/>
                  <a:pt x="1215" y="35"/>
                  <a:pt x="1202" y="35"/>
                </a:cubicBezTo>
                <a:cubicBezTo>
                  <a:pt x="826" y="36"/>
                  <a:pt x="451" y="35"/>
                  <a:pt x="75" y="36"/>
                </a:cubicBezTo>
                <a:cubicBezTo>
                  <a:pt x="64" y="36"/>
                  <a:pt x="53" y="34"/>
                  <a:pt x="42" y="36"/>
                </a:cubicBezTo>
                <a:cubicBezTo>
                  <a:pt x="35" y="40"/>
                  <a:pt x="34" y="46"/>
                  <a:pt x="34" y="53"/>
                </a:cubicBezTo>
                <a:cubicBezTo>
                  <a:pt x="33" y="61"/>
                  <a:pt x="33" y="69"/>
                  <a:pt x="33" y="77"/>
                </a:cubicBezTo>
                <a:cubicBezTo>
                  <a:pt x="33" y="442"/>
                  <a:pt x="33" y="808"/>
                  <a:pt x="33" y="1173"/>
                </a:cubicBezTo>
                <a:cubicBezTo>
                  <a:pt x="33" y="1184"/>
                  <a:pt x="31" y="1197"/>
                  <a:pt x="37" y="1208"/>
                </a:cubicBezTo>
                <a:cubicBezTo>
                  <a:pt x="45" y="1216"/>
                  <a:pt x="56" y="1214"/>
                  <a:pt x="65" y="1214"/>
                </a:cubicBezTo>
                <a:cubicBezTo>
                  <a:pt x="276" y="1214"/>
                  <a:pt x="486" y="1214"/>
                  <a:pt x="697" y="1215"/>
                </a:cubicBezTo>
                <a:cubicBezTo>
                  <a:pt x="708" y="1215"/>
                  <a:pt x="720" y="1212"/>
                  <a:pt x="730" y="1219"/>
                </a:cubicBezTo>
                <a:cubicBezTo>
                  <a:pt x="735" y="1225"/>
                  <a:pt x="735" y="1231"/>
                  <a:pt x="731" y="1237"/>
                </a:cubicBezTo>
                <a:cubicBezTo>
                  <a:pt x="723" y="1243"/>
                  <a:pt x="714" y="1242"/>
                  <a:pt x="705" y="1242"/>
                </a:cubicBezTo>
                <a:cubicBezTo>
                  <a:pt x="481" y="1242"/>
                  <a:pt x="256" y="1242"/>
                  <a:pt x="32" y="1242"/>
                </a:cubicBezTo>
                <a:cubicBezTo>
                  <a:pt x="4" y="1242"/>
                  <a:pt x="1" y="1239"/>
                  <a:pt x="1" y="1211"/>
                </a:cubicBezTo>
                <a:cubicBezTo>
                  <a:pt x="0" y="818"/>
                  <a:pt x="0" y="425"/>
                  <a:pt x="1" y="32"/>
                </a:cubicBezTo>
                <a:cubicBezTo>
                  <a:pt x="1" y="6"/>
                  <a:pt x="2" y="5"/>
                  <a:pt x="30" y="4"/>
                </a:cubicBezTo>
                <a:cubicBezTo>
                  <a:pt x="161" y="0"/>
                  <a:pt x="293" y="5"/>
                  <a:pt x="425" y="2"/>
                </a:cubicBezTo>
                <a:cubicBezTo>
                  <a:pt x="429" y="1"/>
                  <a:pt x="432" y="2"/>
                  <a:pt x="435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" name="Freeform 21"/>
          <p:cNvSpPr>
            <a:spLocks/>
          </p:cNvSpPr>
          <p:nvPr/>
        </p:nvSpPr>
        <p:spPr bwMode="auto">
          <a:xfrm>
            <a:off x="-3101976" y="-796925"/>
            <a:ext cx="1404938" cy="188913"/>
          </a:xfrm>
          <a:custGeom>
            <a:avLst/>
            <a:gdLst>
              <a:gd name="T0" fmla="*/ 120 w 1146"/>
              <a:gd name="T1" fmla="*/ 133 h 154"/>
              <a:gd name="T2" fmla="*/ 148 w 1146"/>
              <a:gd name="T3" fmla="*/ 133 h 154"/>
              <a:gd name="T4" fmla="*/ 1122 w 1146"/>
              <a:gd name="T5" fmla="*/ 133 h 154"/>
              <a:gd name="T6" fmla="*/ 1145 w 1146"/>
              <a:gd name="T7" fmla="*/ 141 h 154"/>
              <a:gd name="T8" fmla="*/ 1122 w 1146"/>
              <a:gd name="T9" fmla="*/ 149 h 154"/>
              <a:gd name="T10" fmla="*/ 103 w 1146"/>
              <a:gd name="T11" fmla="*/ 149 h 154"/>
              <a:gd name="T12" fmla="*/ 54 w 1146"/>
              <a:gd name="T13" fmla="*/ 140 h 154"/>
              <a:gd name="T14" fmla="*/ 16 w 1146"/>
              <a:gd name="T15" fmla="*/ 48 h 154"/>
              <a:gd name="T16" fmla="*/ 109 w 1146"/>
              <a:gd name="T17" fmla="*/ 18 h 154"/>
              <a:gd name="T18" fmla="*/ 133 w 1146"/>
              <a:gd name="T19" fmla="*/ 114 h 154"/>
              <a:gd name="T20" fmla="*/ 120 w 1146"/>
              <a:gd name="T21" fmla="*/ 133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146" h="154">
                <a:moveTo>
                  <a:pt x="120" y="133"/>
                </a:moveTo>
                <a:cubicBezTo>
                  <a:pt x="131" y="133"/>
                  <a:pt x="140" y="133"/>
                  <a:pt x="148" y="133"/>
                </a:cubicBezTo>
                <a:cubicBezTo>
                  <a:pt x="473" y="133"/>
                  <a:pt x="797" y="133"/>
                  <a:pt x="1122" y="133"/>
                </a:cubicBezTo>
                <a:cubicBezTo>
                  <a:pt x="1130" y="133"/>
                  <a:pt x="1146" y="126"/>
                  <a:pt x="1145" y="141"/>
                </a:cubicBezTo>
                <a:cubicBezTo>
                  <a:pt x="1145" y="154"/>
                  <a:pt x="1130" y="149"/>
                  <a:pt x="1122" y="149"/>
                </a:cubicBezTo>
                <a:cubicBezTo>
                  <a:pt x="782" y="149"/>
                  <a:pt x="443" y="149"/>
                  <a:pt x="103" y="149"/>
                </a:cubicBezTo>
                <a:cubicBezTo>
                  <a:pt x="86" y="149"/>
                  <a:pt x="69" y="146"/>
                  <a:pt x="54" y="140"/>
                </a:cubicBezTo>
                <a:cubicBezTo>
                  <a:pt x="17" y="127"/>
                  <a:pt x="0" y="85"/>
                  <a:pt x="16" y="48"/>
                </a:cubicBezTo>
                <a:cubicBezTo>
                  <a:pt x="31" y="14"/>
                  <a:pt x="75" y="0"/>
                  <a:pt x="109" y="18"/>
                </a:cubicBezTo>
                <a:cubicBezTo>
                  <a:pt x="144" y="36"/>
                  <a:pt x="155" y="80"/>
                  <a:pt x="133" y="114"/>
                </a:cubicBezTo>
                <a:cubicBezTo>
                  <a:pt x="130" y="120"/>
                  <a:pt x="126" y="125"/>
                  <a:pt x="120" y="13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" name="Freeform 22"/>
          <p:cNvSpPr>
            <a:spLocks/>
          </p:cNvSpPr>
          <p:nvPr/>
        </p:nvSpPr>
        <p:spPr bwMode="auto">
          <a:xfrm>
            <a:off x="-3106738" y="-1249363"/>
            <a:ext cx="1409700" cy="174625"/>
          </a:xfrm>
          <a:custGeom>
            <a:avLst/>
            <a:gdLst>
              <a:gd name="T0" fmla="*/ 71 w 1150"/>
              <a:gd name="T1" fmla="*/ 1 h 142"/>
              <a:gd name="T2" fmla="*/ 117 w 1150"/>
              <a:gd name="T3" fmla="*/ 13 h 142"/>
              <a:gd name="T4" fmla="*/ 137 w 1150"/>
              <a:gd name="T5" fmla="*/ 107 h 142"/>
              <a:gd name="T6" fmla="*/ 126 w 1150"/>
              <a:gd name="T7" fmla="*/ 122 h 142"/>
              <a:gd name="T8" fmla="*/ 143 w 1150"/>
              <a:gd name="T9" fmla="*/ 125 h 142"/>
              <a:gd name="T10" fmla="*/ 1118 w 1150"/>
              <a:gd name="T11" fmla="*/ 126 h 142"/>
              <a:gd name="T12" fmla="*/ 1138 w 1150"/>
              <a:gd name="T13" fmla="*/ 126 h 142"/>
              <a:gd name="T14" fmla="*/ 1150 w 1150"/>
              <a:gd name="T15" fmla="*/ 133 h 142"/>
              <a:gd name="T16" fmla="*/ 1137 w 1150"/>
              <a:gd name="T17" fmla="*/ 142 h 142"/>
              <a:gd name="T18" fmla="*/ 1123 w 1150"/>
              <a:gd name="T19" fmla="*/ 142 h 142"/>
              <a:gd name="T20" fmla="*/ 270 w 1150"/>
              <a:gd name="T21" fmla="*/ 142 h 142"/>
              <a:gd name="T22" fmla="*/ 106 w 1150"/>
              <a:gd name="T23" fmla="*/ 142 h 142"/>
              <a:gd name="T24" fmla="*/ 55 w 1150"/>
              <a:gd name="T25" fmla="*/ 132 h 142"/>
              <a:gd name="T26" fmla="*/ 16 w 1150"/>
              <a:gd name="T27" fmla="*/ 94 h 142"/>
              <a:gd name="T28" fmla="*/ 71 w 1150"/>
              <a:gd name="T29" fmla="*/ 1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50" h="142">
                <a:moveTo>
                  <a:pt x="71" y="1"/>
                </a:moveTo>
                <a:cubicBezTo>
                  <a:pt x="87" y="3"/>
                  <a:pt x="103" y="3"/>
                  <a:pt x="117" y="13"/>
                </a:cubicBezTo>
                <a:cubicBezTo>
                  <a:pt x="150" y="34"/>
                  <a:pt x="158" y="75"/>
                  <a:pt x="137" y="107"/>
                </a:cubicBezTo>
                <a:cubicBezTo>
                  <a:pt x="133" y="112"/>
                  <a:pt x="130" y="117"/>
                  <a:pt x="126" y="122"/>
                </a:cubicBezTo>
                <a:cubicBezTo>
                  <a:pt x="131" y="128"/>
                  <a:pt x="137" y="125"/>
                  <a:pt x="143" y="125"/>
                </a:cubicBezTo>
                <a:cubicBezTo>
                  <a:pt x="468" y="126"/>
                  <a:pt x="793" y="126"/>
                  <a:pt x="1118" y="126"/>
                </a:cubicBezTo>
                <a:cubicBezTo>
                  <a:pt x="1125" y="126"/>
                  <a:pt x="1131" y="126"/>
                  <a:pt x="1138" y="126"/>
                </a:cubicBezTo>
                <a:cubicBezTo>
                  <a:pt x="1143" y="126"/>
                  <a:pt x="1150" y="125"/>
                  <a:pt x="1150" y="133"/>
                </a:cubicBezTo>
                <a:cubicBezTo>
                  <a:pt x="1150" y="141"/>
                  <a:pt x="1143" y="142"/>
                  <a:pt x="1137" y="142"/>
                </a:cubicBezTo>
                <a:cubicBezTo>
                  <a:pt x="1133" y="142"/>
                  <a:pt x="1128" y="142"/>
                  <a:pt x="1123" y="142"/>
                </a:cubicBezTo>
                <a:cubicBezTo>
                  <a:pt x="839" y="142"/>
                  <a:pt x="554" y="142"/>
                  <a:pt x="270" y="142"/>
                </a:cubicBezTo>
                <a:cubicBezTo>
                  <a:pt x="215" y="142"/>
                  <a:pt x="161" y="141"/>
                  <a:pt x="106" y="142"/>
                </a:cubicBezTo>
                <a:cubicBezTo>
                  <a:pt x="88" y="142"/>
                  <a:pt x="72" y="137"/>
                  <a:pt x="55" y="132"/>
                </a:cubicBezTo>
                <a:cubicBezTo>
                  <a:pt x="36" y="126"/>
                  <a:pt x="26" y="110"/>
                  <a:pt x="16" y="94"/>
                </a:cubicBezTo>
                <a:cubicBezTo>
                  <a:pt x="0" y="49"/>
                  <a:pt x="24" y="0"/>
                  <a:pt x="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" name="Freeform 23"/>
          <p:cNvSpPr>
            <a:spLocks/>
          </p:cNvSpPr>
          <p:nvPr/>
        </p:nvSpPr>
        <p:spPr bwMode="auto">
          <a:xfrm>
            <a:off x="-3097213" y="-1019175"/>
            <a:ext cx="1398588" cy="184150"/>
          </a:xfrm>
          <a:custGeom>
            <a:avLst/>
            <a:gdLst>
              <a:gd name="T0" fmla="*/ 114 w 1141"/>
              <a:gd name="T1" fmla="*/ 128 h 151"/>
              <a:gd name="T2" fmla="*/ 145 w 1141"/>
              <a:gd name="T3" fmla="*/ 128 h 151"/>
              <a:gd name="T4" fmla="*/ 1114 w 1141"/>
              <a:gd name="T5" fmla="*/ 128 h 151"/>
              <a:gd name="T6" fmla="*/ 1141 w 1141"/>
              <a:gd name="T7" fmla="*/ 136 h 151"/>
              <a:gd name="T8" fmla="*/ 1115 w 1141"/>
              <a:gd name="T9" fmla="*/ 143 h 151"/>
              <a:gd name="T10" fmla="*/ 100 w 1141"/>
              <a:gd name="T11" fmla="*/ 144 h 151"/>
              <a:gd name="T12" fmla="*/ 21 w 1141"/>
              <a:gd name="T13" fmla="*/ 116 h 151"/>
              <a:gd name="T14" fmla="*/ 15 w 1141"/>
              <a:gd name="T15" fmla="*/ 38 h 151"/>
              <a:gd name="T16" fmla="*/ 86 w 1141"/>
              <a:gd name="T17" fmla="*/ 6 h 151"/>
              <a:gd name="T18" fmla="*/ 140 w 1141"/>
              <a:gd name="T19" fmla="*/ 68 h 151"/>
              <a:gd name="T20" fmla="*/ 114 w 1141"/>
              <a:gd name="T21" fmla="*/ 128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141" h="151">
                <a:moveTo>
                  <a:pt x="114" y="128"/>
                </a:moveTo>
                <a:cubicBezTo>
                  <a:pt x="128" y="128"/>
                  <a:pt x="136" y="128"/>
                  <a:pt x="145" y="128"/>
                </a:cubicBezTo>
                <a:cubicBezTo>
                  <a:pt x="468" y="128"/>
                  <a:pt x="791" y="128"/>
                  <a:pt x="1114" y="128"/>
                </a:cubicBezTo>
                <a:cubicBezTo>
                  <a:pt x="1124" y="128"/>
                  <a:pt x="1141" y="121"/>
                  <a:pt x="1141" y="136"/>
                </a:cubicBezTo>
                <a:cubicBezTo>
                  <a:pt x="1141" y="151"/>
                  <a:pt x="1124" y="143"/>
                  <a:pt x="1115" y="143"/>
                </a:cubicBezTo>
                <a:cubicBezTo>
                  <a:pt x="776" y="144"/>
                  <a:pt x="438" y="144"/>
                  <a:pt x="100" y="144"/>
                </a:cubicBezTo>
                <a:cubicBezTo>
                  <a:pt x="71" y="144"/>
                  <a:pt x="42" y="141"/>
                  <a:pt x="21" y="116"/>
                </a:cubicBezTo>
                <a:cubicBezTo>
                  <a:pt x="4" y="96"/>
                  <a:pt x="0" y="62"/>
                  <a:pt x="15" y="38"/>
                </a:cubicBezTo>
                <a:cubicBezTo>
                  <a:pt x="30" y="13"/>
                  <a:pt x="60" y="0"/>
                  <a:pt x="86" y="6"/>
                </a:cubicBezTo>
                <a:cubicBezTo>
                  <a:pt x="118" y="14"/>
                  <a:pt x="138" y="39"/>
                  <a:pt x="140" y="68"/>
                </a:cubicBezTo>
                <a:cubicBezTo>
                  <a:pt x="141" y="90"/>
                  <a:pt x="134" y="108"/>
                  <a:pt x="114" y="1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" name="Freeform 24"/>
          <p:cNvSpPr>
            <a:spLocks/>
          </p:cNvSpPr>
          <p:nvPr/>
        </p:nvSpPr>
        <p:spPr bwMode="auto">
          <a:xfrm>
            <a:off x="-3098801" y="-536575"/>
            <a:ext cx="1401763" cy="185738"/>
          </a:xfrm>
          <a:custGeom>
            <a:avLst/>
            <a:gdLst>
              <a:gd name="T0" fmla="*/ 117 w 1144"/>
              <a:gd name="T1" fmla="*/ 129 h 152"/>
              <a:gd name="T2" fmla="*/ 147 w 1144"/>
              <a:gd name="T3" fmla="*/ 129 h 152"/>
              <a:gd name="T4" fmla="*/ 1119 w 1144"/>
              <a:gd name="T5" fmla="*/ 130 h 152"/>
              <a:gd name="T6" fmla="*/ 1143 w 1144"/>
              <a:gd name="T7" fmla="*/ 137 h 152"/>
              <a:gd name="T8" fmla="*/ 1119 w 1144"/>
              <a:gd name="T9" fmla="*/ 145 h 152"/>
              <a:gd name="T10" fmla="*/ 102 w 1144"/>
              <a:gd name="T11" fmla="*/ 145 h 152"/>
              <a:gd name="T12" fmla="*/ 29 w 1144"/>
              <a:gd name="T13" fmla="*/ 124 h 152"/>
              <a:gd name="T14" fmla="*/ 25 w 1144"/>
              <a:gd name="T15" fmla="*/ 28 h 152"/>
              <a:gd name="T16" fmla="*/ 116 w 1144"/>
              <a:gd name="T17" fmla="*/ 21 h 152"/>
              <a:gd name="T18" fmla="*/ 127 w 1144"/>
              <a:gd name="T19" fmla="*/ 117 h 152"/>
              <a:gd name="T20" fmla="*/ 117 w 1144"/>
              <a:gd name="T21" fmla="*/ 129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144" h="152">
                <a:moveTo>
                  <a:pt x="117" y="129"/>
                </a:moveTo>
                <a:cubicBezTo>
                  <a:pt x="130" y="129"/>
                  <a:pt x="139" y="129"/>
                  <a:pt x="147" y="129"/>
                </a:cubicBezTo>
                <a:cubicBezTo>
                  <a:pt x="471" y="129"/>
                  <a:pt x="795" y="129"/>
                  <a:pt x="1119" y="130"/>
                </a:cubicBezTo>
                <a:cubicBezTo>
                  <a:pt x="1127" y="130"/>
                  <a:pt x="1143" y="123"/>
                  <a:pt x="1143" y="137"/>
                </a:cubicBezTo>
                <a:cubicBezTo>
                  <a:pt x="1144" y="152"/>
                  <a:pt x="1128" y="145"/>
                  <a:pt x="1119" y="145"/>
                </a:cubicBezTo>
                <a:cubicBezTo>
                  <a:pt x="780" y="146"/>
                  <a:pt x="441" y="146"/>
                  <a:pt x="102" y="145"/>
                </a:cubicBezTo>
                <a:cubicBezTo>
                  <a:pt x="76" y="145"/>
                  <a:pt x="50" y="143"/>
                  <a:pt x="29" y="124"/>
                </a:cubicBezTo>
                <a:cubicBezTo>
                  <a:pt x="2" y="98"/>
                  <a:pt x="0" y="56"/>
                  <a:pt x="25" y="28"/>
                </a:cubicBezTo>
                <a:cubicBezTo>
                  <a:pt x="48" y="3"/>
                  <a:pt x="91" y="0"/>
                  <a:pt x="116" y="21"/>
                </a:cubicBezTo>
                <a:cubicBezTo>
                  <a:pt x="147" y="47"/>
                  <a:pt x="152" y="86"/>
                  <a:pt x="127" y="117"/>
                </a:cubicBezTo>
                <a:cubicBezTo>
                  <a:pt x="125" y="120"/>
                  <a:pt x="122" y="123"/>
                  <a:pt x="117" y="12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61" name="Grupo 60"/>
          <p:cNvGrpSpPr/>
          <p:nvPr/>
        </p:nvGrpSpPr>
        <p:grpSpPr>
          <a:xfrm>
            <a:off x="2060992" y="869488"/>
            <a:ext cx="2797964" cy="2459466"/>
            <a:chOff x="1416692" y="2026038"/>
            <a:chExt cx="2797964" cy="2459466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617810"/>
              <a:chOff x="-475010" y="1129566"/>
              <a:chExt cx="4241713" cy="1460384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6" cy="1250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 can simply impress your audience and add a unique zing and appeal to your Presentations. 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0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8988F35D-DA2F-45DB-8AFF-B32B1D9D18B7}"/>
                </a:ext>
              </a:extLst>
            </p:cNvPr>
            <p:cNvSpPr/>
            <p:nvPr/>
          </p:nvSpPr>
          <p:spPr>
            <a:xfrm>
              <a:off x="3203826" y="3962676"/>
              <a:ext cx="535936" cy="352224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2" name="Grupo 61"/>
          <p:cNvGrpSpPr/>
          <p:nvPr/>
        </p:nvGrpSpPr>
        <p:grpSpPr>
          <a:xfrm>
            <a:off x="7920368" y="793069"/>
            <a:ext cx="2797964" cy="2459466"/>
            <a:chOff x="1416692" y="2026038"/>
            <a:chExt cx="2797964" cy="2459466"/>
          </a:xfrm>
        </p:grpSpPr>
        <p:grpSp>
          <p:nvGrpSpPr>
            <p:cNvPr id="63" name="Group 11">
              <a:extLst>
                <a:ext uri="{FF2B5EF4-FFF2-40B4-BE49-F238E27FC236}">
                  <a16:creationId xmlns:a16="http://schemas.microsoft.com/office/drawing/2014/main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617810"/>
              <a:chOff x="-475010" y="1129566"/>
              <a:chExt cx="4241713" cy="1460384"/>
            </a:xfrm>
          </p:grpSpPr>
          <p:sp>
            <p:nvSpPr>
              <p:cNvPr id="66" name="TextBox 12">
                <a:extLst>
                  <a:ext uri="{FF2B5EF4-FFF2-40B4-BE49-F238E27FC236}">
                    <a16:creationId xmlns:a16="http://schemas.microsoft.com/office/drawing/2014/main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7" name="TextBox 13">
                <a:extLst>
                  <a:ext uri="{FF2B5EF4-FFF2-40B4-BE49-F238E27FC236}">
                    <a16:creationId xmlns:a16="http://schemas.microsoft.com/office/drawing/2014/main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6" cy="1250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 can simply impress your audience and add a unique zing and appeal to your Presentations. 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64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8" name="Grupo 67"/>
          <p:cNvGrpSpPr/>
          <p:nvPr/>
        </p:nvGrpSpPr>
        <p:grpSpPr>
          <a:xfrm>
            <a:off x="2060992" y="3512775"/>
            <a:ext cx="2797964" cy="2459466"/>
            <a:chOff x="1416692" y="2026038"/>
            <a:chExt cx="2797964" cy="2459466"/>
          </a:xfrm>
        </p:grpSpPr>
        <p:grpSp>
          <p:nvGrpSpPr>
            <p:cNvPr id="69" name="Group 11">
              <a:extLst>
                <a:ext uri="{FF2B5EF4-FFF2-40B4-BE49-F238E27FC236}">
                  <a16:creationId xmlns:a16="http://schemas.microsoft.com/office/drawing/2014/main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617810"/>
              <a:chOff x="-475010" y="1129566"/>
              <a:chExt cx="4241713" cy="1460384"/>
            </a:xfrm>
          </p:grpSpPr>
          <p:sp>
            <p:nvSpPr>
              <p:cNvPr id="72" name="TextBox 12">
                <a:extLst>
                  <a:ext uri="{FF2B5EF4-FFF2-40B4-BE49-F238E27FC236}">
                    <a16:creationId xmlns:a16="http://schemas.microsoft.com/office/drawing/2014/main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3" name="TextBox 13">
                <a:extLst>
                  <a:ext uri="{FF2B5EF4-FFF2-40B4-BE49-F238E27FC236}">
                    <a16:creationId xmlns:a16="http://schemas.microsoft.com/office/drawing/2014/main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6" cy="1250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 can simply impress your audience and add a unique zing and appeal to your Presentations. 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0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4" name="Grupo 73"/>
          <p:cNvGrpSpPr/>
          <p:nvPr/>
        </p:nvGrpSpPr>
        <p:grpSpPr>
          <a:xfrm>
            <a:off x="7920367" y="3448592"/>
            <a:ext cx="2797964" cy="2459466"/>
            <a:chOff x="1416692" y="2026038"/>
            <a:chExt cx="2797964" cy="2459466"/>
          </a:xfrm>
        </p:grpSpPr>
        <p:grpSp>
          <p:nvGrpSpPr>
            <p:cNvPr id="75" name="Group 11">
              <a:extLst>
                <a:ext uri="{FF2B5EF4-FFF2-40B4-BE49-F238E27FC236}">
                  <a16:creationId xmlns:a16="http://schemas.microsoft.com/office/drawing/2014/main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617810"/>
              <a:chOff x="-475010" y="1129566"/>
              <a:chExt cx="4241713" cy="1460384"/>
            </a:xfrm>
          </p:grpSpPr>
          <p:sp>
            <p:nvSpPr>
              <p:cNvPr id="78" name="TextBox 12">
                <a:extLst>
                  <a:ext uri="{FF2B5EF4-FFF2-40B4-BE49-F238E27FC236}">
                    <a16:creationId xmlns:a16="http://schemas.microsoft.com/office/drawing/2014/main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9" name="TextBox 13">
                <a:extLst>
                  <a:ext uri="{FF2B5EF4-FFF2-40B4-BE49-F238E27FC236}">
                    <a16:creationId xmlns:a16="http://schemas.microsoft.com/office/drawing/2014/main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6" cy="1250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 can simply impress your audience and add a unique zing and appeal to your Presentations. 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6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1" name="Rectangle 36">
            <a:extLst>
              <a:ext uri="{FF2B5EF4-FFF2-40B4-BE49-F238E27FC236}">
                <a16:creationId xmlns:a16="http://schemas.microsoft.com/office/drawing/2014/main" id="{947ED72F-2E32-47E9-8118-9203A93C1607}"/>
              </a:ext>
            </a:extLst>
          </p:cNvPr>
          <p:cNvSpPr/>
          <p:nvPr/>
        </p:nvSpPr>
        <p:spPr>
          <a:xfrm>
            <a:off x="9779923" y="2697045"/>
            <a:ext cx="441340" cy="36892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D59994B8-77B9-42EE-B1FB-0D2E0FE870E6}"/>
              </a:ext>
            </a:extLst>
          </p:cNvPr>
          <p:cNvSpPr/>
          <p:nvPr/>
        </p:nvSpPr>
        <p:spPr>
          <a:xfrm>
            <a:off x="3911687" y="5488056"/>
            <a:ext cx="408813" cy="2997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A864AD64-47F5-423C-BAB2-EC0892246465}"/>
              </a:ext>
            </a:extLst>
          </p:cNvPr>
          <p:cNvSpPr/>
          <p:nvPr/>
        </p:nvSpPr>
        <p:spPr>
          <a:xfrm flipH="1">
            <a:off x="9740468" y="5245654"/>
            <a:ext cx="480795" cy="39662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82513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06586" y="900946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C582CE2-1E9D-4165-B2DE-4A76AE090355}"/>
              </a:ext>
            </a:extLst>
          </p:cNvPr>
          <p:cNvGrpSpPr/>
          <p:nvPr/>
        </p:nvGrpSpPr>
        <p:grpSpPr>
          <a:xfrm flipH="1">
            <a:off x="9830090" y="3441152"/>
            <a:ext cx="511666" cy="490542"/>
            <a:chOff x="4964627" y="3703863"/>
            <a:chExt cx="393594" cy="37734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4" name="Oval 1">
              <a:extLst>
                <a:ext uri="{FF2B5EF4-FFF2-40B4-BE49-F238E27FC236}">
                  <a16:creationId xmlns:a16="http://schemas.microsoft.com/office/drawing/2014/main" id="{CCD86E0B-56BE-4ED1-9673-C219213176CC}"/>
                </a:ext>
              </a:extLst>
            </p:cNvPr>
            <p:cNvSpPr/>
            <p:nvPr/>
          </p:nvSpPr>
          <p:spPr>
            <a:xfrm flipH="1">
              <a:off x="4977747" y="3794659"/>
              <a:ext cx="367354" cy="6560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1">
              <a:extLst>
                <a:ext uri="{FF2B5EF4-FFF2-40B4-BE49-F238E27FC236}">
                  <a16:creationId xmlns:a16="http://schemas.microsoft.com/office/drawing/2014/main" id="{608BC474-9EB9-4C4B-B056-89B11306624E}"/>
                </a:ext>
              </a:extLst>
            </p:cNvPr>
            <p:cNvSpPr/>
            <p:nvPr/>
          </p:nvSpPr>
          <p:spPr>
            <a:xfrm flipH="1">
              <a:off x="5017106" y="3976249"/>
              <a:ext cx="288634" cy="1049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1">
              <a:extLst>
                <a:ext uri="{FF2B5EF4-FFF2-40B4-BE49-F238E27FC236}">
                  <a16:creationId xmlns:a16="http://schemas.microsoft.com/office/drawing/2014/main" id="{A0EECDE7-DB69-48A7-AA1E-E777AEFFC576}"/>
                </a:ext>
              </a:extLst>
            </p:cNvPr>
            <p:cNvSpPr/>
            <p:nvPr/>
          </p:nvSpPr>
          <p:spPr>
            <a:xfrm flipH="1">
              <a:off x="4990867" y="3885454"/>
              <a:ext cx="341114" cy="656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1">
              <a:extLst>
                <a:ext uri="{FF2B5EF4-FFF2-40B4-BE49-F238E27FC236}">
                  <a16:creationId xmlns:a16="http://schemas.microsoft.com/office/drawing/2014/main" id="{9C6AE1D3-DE1A-490A-91A1-6DB58F59841A}"/>
                </a:ext>
              </a:extLst>
            </p:cNvPr>
            <p:cNvSpPr/>
            <p:nvPr/>
          </p:nvSpPr>
          <p:spPr>
            <a:xfrm flipH="1">
              <a:off x="4964627" y="3703863"/>
              <a:ext cx="393594" cy="6560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Oval 3">
            <a:extLst>
              <a:ext uri="{FF2B5EF4-FFF2-40B4-BE49-F238E27FC236}">
                <a16:creationId xmlns:a16="http://schemas.microsoft.com/office/drawing/2014/main" id="{9C17D0C8-CDF4-4FF7-9549-ED08C85A64E1}"/>
              </a:ext>
            </a:extLst>
          </p:cNvPr>
          <p:cNvSpPr/>
          <p:nvPr/>
        </p:nvSpPr>
        <p:spPr>
          <a:xfrm>
            <a:off x="9473531" y="2037501"/>
            <a:ext cx="1224785" cy="1351173"/>
          </a:xfrm>
          <a:custGeom>
            <a:avLst/>
            <a:gdLst/>
            <a:ahLst/>
            <a:cxnLst/>
            <a:rect l="l" t="t" r="r" b="b"/>
            <a:pathLst>
              <a:path w="790861" h="872472">
                <a:moveTo>
                  <a:pt x="394689" y="0"/>
                </a:moveTo>
                <a:lnTo>
                  <a:pt x="395430" y="57"/>
                </a:lnTo>
                <a:lnTo>
                  <a:pt x="396172" y="0"/>
                </a:lnTo>
                <a:cubicBezTo>
                  <a:pt x="614153" y="0"/>
                  <a:pt x="790861" y="176708"/>
                  <a:pt x="790861" y="394689"/>
                </a:cubicBezTo>
                <a:cubicBezTo>
                  <a:pt x="790861" y="542198"/>
                  <a:pt x="685540" y="687780"/>
                  <a:pt x="602673" y="754231"/>
                </a:cubicBezTo>
                <a:cubicBezTo>
                  <a:pt x="577986" y="782673"/>
                  <a:pt x="588881" y="797618"/>
                  <a:pt x="583576" y="834696"/>
                </a:cubicBezTo>
                <a:cubicBezTo>
                  <a:pt x="569784" y="863319"/>
                  <a:pt x="557447" y="872472"/>
                  <a:pt x="533068" y="872472"/>
                </a:cubicBezTo>
                <a:lnTo>
                  <a:pt x="395430" y="871979"/>
                </a:lnTo>
                <a:lnTo>
                  <a:pt x="257793" y="872472"/>
                </a:lnTo>
                <a:cubicBezTo>
                  <a:pt x="233414" y="872472"/>
                  <a:pt x="221078" y="863319"/>
                  <a:pt x="207286" y="834696"/>
                </a:cubicBezTo>
                <a:cubicBezTo>
                  <a:pt x="201981" y="797618"/>
                  <a:pt x="212876" y="782673"/>
                  <a:pt x="188188" y="754231"/>
                </a:cubicBezTo>
                <a:cubicBezTo>
                  <a:pt x="105322" y="687780"/>
                  <a:pt x="0" y="542198"/>
                  <a:pt x="0" y="394689"/>
                </a:cubicBezTo>
                <a:cubicBezTo>
                  <a:pt x="0" y="176708"/>
                  <a:pt x="176709" y="0"/>
                  <a:pt x="3946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448C75F-FD52-48E7-AC0C-F95A6EE6516B}"/>
              </a:ext>
            </a:extLst>
          </p:cNvPr>
          <p:cNvGrpSpPr/>
          <p:nvPr/>
        </p:nvGrpSpPr>
        <p:grpSpPr>
          <a:xfrm flipH="1">
            <a:off x="4516298" y="3441152"/>
            <a:ext cx="511666" cy="490542"/>
            <a:chOff x="4964627" y="3703863"/>
            <a:chExt cx="393594" cy="37734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10" name="Oval 1">
              <a:extLst>
                <a:ext uri="{FF2B5EF4-FFF2-40B4-BE49-F238E27FC236}">
                  <a16:creationId xmlns:a16="http://schemas.microsoft.com/office/drawing/2014/main" id="{7337CB67-8B45-4B60-BBA8-83021011618B}"/>
                </a:ext>
              </a:extLst>
            </p:cNvPr>
            <p:cNvSpPr/>
            <p:nvPr/>
          </p:nvSpPr>
          <p:spPr>
            <a:xfrm flipH="1">
              <a:off x="4977747" y="3794659"/>
              <a:ext cx="367354" cy="6560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">
              <a:extLst>
                <a:ext uri="{FF2B5EF4-FFF2-40B4-BE49-F238E27FC236}">
                  <a16:creationId xmlns:a16="http://schemas.microsoft.com/office/drawing/2014/main" id="{BD3CEA75-66E0-43EF-8C63-3117E3F6EB53}"/>
                </a:ext>
              </a:extLst>
            </p:cNvPr>
            <p:cNvSpPr/>
            <p:nvPr/>
          </p:nvSpPr>
          <p:spPr>
            <a:xfrm flipH="1">
              <a:off x="5017106" y="3976249"/>
              <a:ext cx="288634" cy="1049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">
              <a:extLst>
                <a:ext uri="{FF2B5EF4-FFF2-40B4-BE49-F238E27FC236}">
                  <a16:creationId xmlns:a16="http://schemas.microsoft.com/office/drawing/2014/main" id="{406FC6AD-24BE-41D9-9924-FDE7688E1AC9}"/>
                </a:ext>
              </a:extLst>
            </p:cNvPr>
            <p:cNvSpPr/>
            <p:nvPr/>
          </p:nvSpPr>
          <p:spPr>
            <a:xfrm flipH="1">
              <a:off x="4990867" y="3885454"/>
              <a:ext cx="341114" cy="656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">
              <a:extLst>
                <a:ext uri="{FF2B5EF4-FFF2-40B4-BE49-F238E27FC236}">
                  <a16:creationId xmlns:a16="http://schemas.microsoft.com/office/drawing/2014/main" id="{1844994E-CDD6-4EC0-B34F-B97E90C6A2FD}"/>
                </a:ext>
              </a:extLst>
            </p:cNvPr>
            <p:cNvSpPr/>
            <p:nvPr/>
          </p:nvSpPr>
          <p:spPr>
            <a:xfrm flipH="1">
              <a:off x="4964627" y="3703863"/>
              <a:ext cx="393594" cy="6560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E3C0520-0335-4E4C-89BB-5B35AE1F4716}"/>
              </a:ext>
            </a:extLst>
          </p:cNvPr>
          <p:cNvGrpSpPr/>
          <p:nvPr/>
        </p:nvGrpSpPr>
        <p:grpSpPr>
          <a:xfrm>
            <a:off x="4375773" y="1943243"/>
            <a:ext cx="792715" cy="1360145"/>
            <a:chOff x="4874689" y="2348880"/>
            <a:chExt cx="914401" cy="1354872"/>
          </a:xfrm>
          <a:solidFill>
            <a:srgbClr val="90C221"/>
          </a:solidFill>
        </p:grpSpPr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568A4DBE-65AC-47F3-8794-305956627014}"/>
                </a:ext>
              </a:extLst>
            </p:cNvPr>
            <p:cNvSpPr/>
            <p:nvPr/>
          </p:nvSpPr>
          <p:spPr>
            <a:xfrm>
              <a:off x="4874690" y="2348880"/>
              <a:ext cx="914400" cy="914400"/>
            </a:xfrm>
            <a:prstGeom prst="blockArc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Round Same Side Corner Rectangle 30">
              <a:extLst>
                <a:ext uri="{FF2B5EF4-FFF2-40B4-BE49-F238E27FC236}">
                  <a16:creationId xmlns:a16="http://schemas.microsoft.com/office/drawing/2014/main" id="{394F0119-97A2-4125-B240-26073E2C9D49}"/>
                </a:ext>
              </a:extLst>
            </p:cNvPr>
            <p:cNvSpPr/>
            <p:nvPr/>
          </p:nvSpPr>
          <p:spPr>
            <a:xfrm rot="10800000">
              <a:off x="4874689" y="2789352"/>
              <a:ext cx="228508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 Same Side Corner Rectangle 33">
              <a:extLst>
                <a:ext uri="{FF2B5EF4-FFF2-40B4-BE49-F238E27FC236}">
                  <a16:creationId xmlns:a16="http://schemas.microsoft.com/office/drawing/2014/main" id="{6C6ADBD1-EA9E-4864-9D29-44F0F09661C1}"/>
                </a:ext>
              </a:extLst>
            </p:cNvPr>
            <p:cNvSpPr/>
            <p:nvPr/>
          </p:nvSpPr>
          <p:spPr>
            <a:xfrm rot="10800000">
              <a:off x="5560582" y="2789352"/>
              <a:ext cx="228508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그룹 14">
            <a:extLst>
              <a:ext uri="{FF2B5EF4-FFF2-40B4-BE49-F238E27FC236}">
                <a16:creationId xmlns:a16="http://schemas.microsoft.com/office/drawing/2014/main" id="{DAEAEE99-2FC2-46EE-8779-231BB4FF1751}"/>
              </a:ext>
            </a:extLst>
          </p:cNvPr>
          <p:cNvGrpSpPr/>
          <p:nvPr/>
        </p:nvGrpSpPr>
        <p:grpSpPr>
          <a:xfrm>
            <a:off x="1869148" y="3441154"/>
            <a:ext cx="511666" cy="490542"/>
            <a:chOff x="1869148" y="3350721"/>
            <a:chExt cx="511666" cy="490542"/>
          </a:xfrm>
        </p:grpSpPr>
        <p:sp>
          <p:nvSpPr>
            <p:cNvPr id="19" name="Oval 1">
              <a:extLst>
                <a:ext uri="{FF2B5EF4-FFF2-40B4-BE49-F238E27FC236}">
                  <a16:creationId xmlns:a16="http://schemas.microsoft.com/office/drawing/2014/main" id="{12828816-9D65-4499-9F89-3F094F3CBF46}"/>
                </a:ext>
              </a:extLst>
            </p:cNvPr>
            <p:cNvSpPr/>
            <p:nvPr/>
          </p:nvSpPr>
          <p:spPr>
            <a:xfrm>
              <a:off x="1886204" y="3468755"/>
              <a:ext cx="477554" cy="8528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">
              <a:extLst>
                <a:ext uri="{FF2B5EF4-FFF2-40B4-BE49-F238E27FC236}">
                  <a16:creationId xmlns:a16="http://schemas.microsoft.com/office/drawing/2014/main" id="{4126B0EA-0D4C-4AD1-A3CA-BE954DBCFD9B}"/>
                </a:ext>
              </a:extLst>
            </p:cNvPr>
            <p:cNvSpPr/>
            <p:nvPr/>
          </p:nvSpPr>
          <p:spPr>
            <a:xfrm>
              <a:off x="1937372" y="3704819"/>
              <a:ext cx="375220" cy="136444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1">
              <a:extLst>
                <a:ext uri="{FF2B5EF4-FFF2-40B4-BE49-F238E27FC236}">
                  <a16:creationId xmlns:a16="http://schemas.microsoft.com/office/drawing/2014/main" id="{D7CECBCA-A4C4-4BB8-A015-B81AB224F2C9}"/>
                </a:ext>
              </a:extLst>
            </p:cNvPr>
            <p:cNvSpPr/>
            <p:nvPr/>
          </p:nvSpPr>
          <p:spPr>
            <a:xfrm>
              <a:off x="1903260" y="3586787"/>
              <a:ext cx="443443" cy="85287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1">
              <a:extLst>
                <a:ext uri="{FF2B5EF4-FFF2-40B4-BE49-F238E27FC236}">
                  <a16:creationId xmlns:a16="http://schemas.microsoft.com/office/drawing/2014/main" id="{D917FAD7-3A24-4F0C-884E-0C24D991E604}"/>
                </a:ext>
              </a:extLst>
            </p:cNvPr>
            <p:cNvSpPr/>
            <p:nvPr/>
          </p:nvSpPr>
          <p:spPr>
            <a:xfrm>
              <a:off x="1869148" y="3350721"/>
              <a:ext cx="511666" cy="8528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Block Arc 37">
            <a:extLst>
              <a:ext uri="{FF2B5EF4-FFF2-40B4-BE49-F238E27FC236}">
                <a16:creationId xmlns:a16="http://schemas.microsoft.com/office/drawing/2014/main" id="{37022A7A-0EF7-4B81-95B8-7538DDC0E41A}"/>
              </a:ext>
            </a:extLst>
          </p:cNvPr>
          <p:cNvSpPr/>
          <p:nvPr/>
        </p:nvSpPr>
        <p:spPr>
          <a:xfrm>
            <a:off x="1644864" y="1994857"/>
            <a:ext cx="1062264" cy="1386291"/>
          </a:xfrm>
          <a:custGeom>
            <a:avLst/>
            <a:gdLst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294969 w 1128574"/>
              <a:gd name="connsiteY8" fmla="*/ 1360143 h 1471472"/>
              <a:gd name="connsiteX9" fmla="*/ 295961 w 1128574"/>
              <a:gd name="connsiteY9" fmla="*/ 1347236 h 1471472"/>
              <a:gd name="connsiteX10" fmla="*/ 292410 w 1128574"/>
              <a:gd name="connsiteY10" fmla="*/ 1329645 h 1471472"/>
              <a:gd name="connsiteX11" fmla="*/ 300331 w 1128574"/>
              <a:gd name="connsiteY11" fmla="*/ 1290412 h 1471472"/>
              <a:gd name="connsiteX12" fmla="*/ 657787 w 1128574"/>
              <a:gd name="connsiteY12" fmla="*/ 834864 h 1471472"/>
              <a:gd name="connsiteX13" fmla="*/ 656254 w 1128574"/>
              <a:gd name="connsiteY13" fmla="*/ 830430 h 1471472"/>
              <a:gd name="connsiteX14" fmla="*/ 838945 w 1128574"/>
              <a:gd name="connsiteY14" fmla="*/ 502307 h 1471472"/>
              <a:gd name="connsiteX15" fmla="*/ 533067 w 1128574"/>
              <a:gd name="connsiteY15" fmla="*/ 284409 h 1471472"/>
              <a:gd name="connsiteX16" fmla="*/ 282643 w 1128574"/>
              <a:gd name="connsiteY16" fmla="*/ 564282 h 1471472"/>
              <a:gd name="connsiteX17" fmla="*/ 279666 w 1128574"/>
              <a:gd name="connsiteY17" fmla="*/ 564282 h 1471472"/>
              <a:gd name="connsiteX18" fmla="*/ 280029 w 1128574"/>
              <a:gd name="connsiteY18" fmla="*/ 567621 h 1471472"/>
              <a:gd name="connsiteX19" fmla="*/ 140015 w 1128574"/>
              <a:gd name="connsiteY19" fmla="*/ 697359 h 1471472"/>
              <a:gd name="connsiteX20" fmla="*/ 0 w 1128574"/>
              <a:gd name="connsiteY20" fmla="*/ 567621 h 1471472"/>
              <a:gd name="connsiteX21" fmla="*/ 363 w 1128574"/>
              <a:gd name="connsiteY21" fmla="*/ 564281 h 1471472"/>
              <a:gd name="connsiteX22" fmla="*/ 1 w 1128574"/>
              <a:gd name="connsiteY22" fmla="*/ 564281 h 1471472"/>
              <a:gd name="connsiteX23" fmla="*/ 501773 w 1128574"/>
              <a:gd name="connsiteY23" fmla="*/ 3505 h 1471472"/>
              <a:gd name="connsiteX24" fmla="*/ 555039 w 1128574"/>
              <a:gd name="connsiteY24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294969 w 1128574"/>
              <a:gd name="connsiteY8" fmla="*/ 1360143 h 1471472"/>
              <a:gd name="connsiteX9" fmla="*/ 292410 w 1128574"/>
              <a:gd name="connsiteY9" fmla="*/ 1329645 h 1471472"/>
              <a:gd name="connsiteX10" fmla="*/ 300331 w 1128574"/>
              <a:gd name="connsiteY10" fmla="*/ 1290412 h 1471472"/>
              <a:gd name="connsiteX11" fmla="*/ 657787 w 1128574"/>
              <a:gd name="connsiteY11" fmla="*/ 834864 h 1471472"/>
              <a:gd name="connsiteX12" fmla="*/ 656254 w 1128574"/>
              <a:gd name="connsiteY12" fmla="*/ 830430 h 1471472"/>
              <a:gd name="connsiteX13" fmla="*/ 838945 w 1128574"/>
              <a:gd name="connsiteY13" fmla="*/ 502307 h 1471472"/>
              <a:gd name="connsiteX14" fmla="*/ 533067 w 1128574"/>
              <a:gd name="connsiteY14" fmla="*/ 284409 h 1471472"/>
              <a:gd name="connsiteX15" fmla="*/ 282643 w 1128574"/>
              <a:gd name="connsiteY15" fmla="*/ 564282 h 1471472"/>
              <a:gd name="connsiteX16" fmla="*/ 279666 w 1128574"/>
              <a:gd name="connsiteY16" fmla="*/ 564282 h 1471472"/>
              <a:gd name="connsiteX17" fmla="*/ 280029 w 1128574"/>
              <a:gd name="connsiteY17" fmla="*/ 567621 h 1471472"/>
              <a:gd name="connsiteX18" fmla="*/ 140015 w 1128574"/>
              <a:gd name="connsiteY18" fmla="*/ 697359 h 1471472"/>
              <a:gd name="connsiteX19" fmla="*/ 0 w 1128574"/>
              <a:gd name="connsiteY19" fmla="*/ 567621 h 1471472"/>
              <a:gd name="connsiteX20" fmla="*/ 363 w 1128574"/>
              <a:gd name="connsiteY20" fmla="*/ 564281 h 1471472"/>
              <a:gd name="connsiteX21" fmla="*/ 1 w 1128574"/>
              <a:gd name="connsiteY21" fmla="*/ 564281 h 1471472"/>
              <a:gd name="connsiteX22" fmla="*/ 501773 w 1128574"/>
              <a:gd name="connsiteY22" fmla="*/ 3505 h 1471472"/>
              <a:gd name="connsiteX23" fmla="*/ 555039 w 1128574"/>
              <a:gd name="connsiteY23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294969 w 1128574"/>
              <a:gd name="connsiteY8" fmla="*/ 1360143 h 1471472"/>
              <a:gd name="connsiteX9" fmla="*/ 300331 w 1128574"/>
              <a:gd name="connsiteY9" fmla="*/ 1290412 h 1471472"/>
              <a:gd name="connsiteX10" fmla="*/ 657787 w 1128574"/>
              <a:gd name="connsiteY10" fmla="*/ 834864 h 1471472"/>
              <a:gd name="connsiteX11" fmla="*/ 656254 w 1128574"/>
              <a:gd name="connsiteY11" fmla="*/ 830430 h 1471472"/>
              <a:gd name="connsiteX12" fmla="*/ 838945 w 1128574"/>
              <a:gd name="connsiteY12" fmla="*/ 502307 h 1471472"/>
              <a:gd name="connsiteX13" fmla="*/ 533067 w 1128574"/>
              <a:gd name="connsiteY13" fmla="*/ 284409 h 1471472"/>
              <a:gd name="connsiteX14" fmla="*/ 282643 w 1128574"/>
              <a:gd name="connsiteY14" fmla="*/ 564282 h 1471472"/>
              <a:gd name="connsiteX15" fmla="*/ 279666 w 1128574"/>
              <a:gd name="connsiteY15" fmla="*/ 564282 h 1471472"/>
              <a:gd name="connsiteX16" fmla="*/ 280029 w 1128574"/>
              <a:gd name="connsiteY16" fmla="*/ 567621 h 1471472"/>
              <a:gd name="connsiteX17" fmla="*/ 140015 w 1128574"/>
              <a:gd name="connsiteY17" fmla="*/ 697359 h 1471472"/>
              <a:gd name="connsiteX18" fmla="*/ 0 w 1128574"/>
              <a:gd name="connsiteY18" fmla="*/ 567621 h 1471472"/>
              <a:gd name="connsiteX19" fmla="*/ 363 w 1128574"/>
              <a:gd name="connsiteY19" fmla="*/ 564281 h 1471472"/>
              <a:gd name="connsiteX20" fmla="*/ 1 w 1128574"/>
              <a:gd name="connsiteY20" fmla="*/ 564281 h 1471472"/>
              <a:gd name="connsiteX21" fmla="*/ 501773 w 1128574"/>
              <a:gd name="connsiteY21" fmla="*/ 3505 h 1471472"/>
              <a:gd name="connsiteX22" fmla="*/ 555039 w 1128574"/>
              <a:gd name="connsiteY22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300331 w 1128574"/>
              <a:gd name="connsiteY8" fmla="*/ 1290412 h 1471472"/>
              <a:gd name="connsiteX9" fmla="*/ 657787 w 1128574"/>
              <a:gd name="connsiteY9" fmla="*/ 834864 h 1471472"/>
              <a:gd name="connsiteX10" fmla="*/ 656254 w 1128574"/>
              <a:gd name="connsiteY10" fmla="*/ 830430 h 1471472"/>
              <a:gd name="connsiteX11" fmla="*/ 838945 w 1128574"/>
              <a:gd name="connsiteY11" fmla="*/ 502307 h 1471472"/>
              <a:gd name="connsiteX12" fmla="*/ 533067 w 1128574"/>
              <a:gd name="connsiteY12" fmla="*/ 284409 h 1471472"/>
              <a:gd name="connsiteX13" fmla="*/ 282643 w 1128574"/>
              <a:gd name="connsiteY13" fmla="*/ 564282 h 1471472"/>
              <a:gd name="connsiteX14" fmla="*/ 279666 w 1128574"/>
              <a:gd name="connsiteY14" fmla="*/ 564282 h 1471472"/>
              <a:gd name="connsiteX15" fmla="*/ 280029 w 1128574"/>
              <a:gd name="connsiteY15" fmla="*/ 567621 h 1471472"/>
              <a:gd name="connsiteX16" fmla="*/ 140015 w 1128574"/>
              <a:gd name="connsiteY16" fmla="*/ 697359 h 1471472"/>
              <a:gd name="connsiteX17" fmla="*/ 0 w 1128574"/>
              <a:gd name="connsiteY17" fmla="*/ 567621 h 1471472"/>
              <a:gd name="connsiteX18" fmla="*/ 363 w 1128574"/>
              <a:gd name="connsiteY18" fmla="*/ 564281 h 1471472"/>
              <a:gd name="connsiteX19" fmla="*/ 1 w 1128574"/>
              <a:gd name="connsiteY19" fmla="*/ 564281 h 1471472"/>
              <a:gd name="connsiteX20" fmla="*/ 501773 w 1128574"/>
              <a:gd name="connsiteY20" fmla="*/ 3505 h 1471472"/>
              <a:gd name="connsiteX21" fmla="*/ 555039 w 1128574"/>
              <a:gd name="connsiteY21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574598 w 1128574"/>
              <a:gd name="connsiteY3" fmla="*/ 1360143 h 1471472"/>
              <a:gd name="connsiteX4" fmla="*/ 569907 w 1128574"/>
              <a:gd name="connsiteY4" fmla="*/ 1360143 h 1471472"/>
              <a:gd name="connsiteX5" fmla="*/ 434237 w 1128574"/>
              <a:gd name="connsiteY5" fmla="*/ 1471472 h 1471472"/>
              <a:gd name="connsiteX6" fmla="*/ 298567 w 1128574"/>
              <a:gd name="connsiteY6" fmla="*/ 1360143 h 1471472"/>
              <a:gd name="connsiteX7" fmla="*/ 300331 w 1128574"/>
              <a:gd name="connsiteY7" fmla="*/ 1290412 h 1471472"/>
              <a:gd name="connsiteX8" fmla="*/ 657787 w 1128574"/>
              <a:gd name="connsiteY8" fmla="*/ 834864 h 1471472"/>
              <a:gd name="connsiteX9" fmla="*/ 656254 w 1128574"/>
              <a:gd name="connsiteY9" fmla="*/ 830430 h 1471472"/>
              <a:gd name="connsiteX10" fmla="*/ 838945 w 1128574"/>
              <a:gd name="connsiteY10" fmla="*/ 502307 h 1471472"/>
              <a:gd name="connsiteX11" fmla="*/ 533067 w 1128574"/>
              <a:gd name="connsiteY11" fmla="*/ 284409 h 1471472"/>
              <a:gd name="connsiteX12" fmla="*/ 282643 w 1128574"/>
              <a:gd name="connsiteY12" fmla="*/ 564282 h 1471472"/>
              <a:gd name="connsiteX13" fmla="*/ 279666 w 1128574"/>
              <a:gd name="connsiteY13" fmla="*/ 564282 h 1471472"/>
              <a:gd name="connsiteX14" fmla="*/ 280029 w 1128574"/>
              <a:gd name="connsiteY14" fmla="*/ 567621 h 1471472"/>
              <a:gd name="connsiteX15" fmla="*/ 140015 w 1128574"/>
              <a:gd name="connsiteY15" fmla="*/ 697359 h 1471472"/>
              <a:gd name="connsiteX16" fmla="*/ 0 w 1128574"/>
              <a:gd name="connsiteY16" fmla="*/ 567621 h 1471472"/>
              <a:gd name="connsiteX17" fmla="*/ 363 w 1128574"/>
              <a:gd name="connsiteY17" fmla="*/ 564281 h 1471472"/>
              <a:gd name="connsiteX18" fmla="*/ 1 w 1128574"/>
              <a:gd name="connsiteY18" fmla="*/ 564281 h 1471472"/>
              <a:gd name="connsiteX19" fmla="*/ 501773 w 1128574"/>
              <a:gd name="connsiteY19" fmla="*/ 3505 h 1471472"/>
              <a:gd name="connsiteX20" fmla="*/ 555039 w 1128574"/>
              <a:gd name="connsiteY20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574598 w 1128574"/>
              <a:gd name="connsiteY3" fmla="*/ 1360143 h 1471472"/>
              <a:gd name="connsiteX4" fmla="*/ 569907 w 1128574"/>
              <a:gd name="connsiteY4" fmla="*/ 1360143 h 1471472"/>
              <a:gd name="connsiteX5" fmla="*/ 434237 w 1128574"/>
              <a:gd name="connsiteY5" fmla="*/ 1471472 h 1471472"/>
              <a:gd name="connsiteX6" fmla="*/ 298567 w 1128574"/>
              <a:gd name="connsiteY6" fmla="*/ 1360143 h 1471472"/>
              <a:gd name="connsiteX7" fmla="*/ 300331 w 1128574"/>
              <a:gd name="connsiteY7" fmla="*/ 1290412 h 1471472"/>
              <a:gd name="connsiteX8" fmla="*/ 657787 w 1128574"/>
              <a:gd name="connsiteY8" fmla="*/ 834864 h 1471472"/>
              <a:gd name="connsiteX9" fmla="*/ 656254 w 1128574"/>
              <a:gd name="connsiteY9" fmla="*/ 830430 h 1471472"/>
              <a:gd name="connsiteX10" fmla="*/ 838945 w 1128574"/>
              <a:gd name="connsiteY10" fmla="*/ 502307 h 1471472"/>
              <a:gd name="connsiteX11" fmla="*/ 533067 w 1128574"/>
              <a:gd name="connsiteY11" fmla="*/ 284409 h 1471472"/>
              <a:gd name="connsiteX12" fmla="*/ 282643 w 1128574"/>
              <a:gd name="connsiteY12" fmla="*/ 564282 h 1471472"/>
              <a:gd name="connsiteX13" fmla="*/ 279666 w 1128574"/>
              <a:gd name="connsiteY13" fmla="*/ 564282 h 1471472"/>
              <a:gd name="connsiteX14" fmla="*/ 280029 w 1128574"/>
              <a:gd name="connsiteY14" fmla="*/ 567621 h 1471472"/>
              <a:gd name="connsiteX15" fmla="*/ 140015 w 1128574"/>
              <a:gd name="connsiteY15" fmla="*/ 697359 h 1471472"/>
              <a:gd name="connsiteX16" fmla="*/ 0 w 1128574"/>
              <a:gd name="connsiteY16" fmla="*/ 567621 h 1471472"/>
              <a:gd name="connsiteX17" fmla="*/ 363 w 1128574"/>
              <a:gd name="connsiteY17" fmla="*/ 564281 h 1471472"/>
              <a:gd name="connsiteX18" fmla="*/ 1 w 1128574"/>
              <a:gd name="connsiteY18" fmla="*/ 564281 h 1471472"/>
              <a:gd name="connsiteX19" fmla="*/ 501773 w 1128574"/>
              <a:gd name="connsiteY19" fmla="*/ 3505 h 1471472"/>
              <a:gd name="connsiteX20" fmla="*/ 555039 w 1128574"/>
              <a:gd name="connsiteY20" fmla="*/ 83 h 1471472"/>
              <a:gd name="connsiteX0" fmla="*/ 555039 w 1128574"/>
              <a:gd name="connsiteY0" fmla="*/ 83 h 1471551"/>
              <a:gd name="connsiteX1" fmla="*/ 1114657 w 1128574"/>
              <a:gd name="connsiteY1" fmla="*/ 440104 h 1471551"/>
              <a:gd name="connsiteX2" fmla="*/ 772429 w 1128574"/>
              <a:gd name="connsiteY2" fmla="*/ 1088053 h 1471551"/>
              <a:gd name="connsiteX3" fmla="*/ 574598 w 1128574"/>
              <a:gd name="connsiteY3" fmla="*/ 1360143 h 1471551"/>
              <a:gd name="connsiteX4" fmla="*/ 567462 w 1128574"/>
              <a:gd name="connsiteY4" fmla="*/ 1372368 h 1471551"/>
              <a:gd name="connsiteX5" fmla="*/ 434237 w 1128574"/>
              <a:gd name="connsiteY5" fmla="*/ 1471472 h 1471551"/>
              <a:gd name="connsiteX6" fmla="*/ 298567 w 1128574"/>
              <a:gd name="connsiteY6" fmla="*/ 1360143 h 1471551"/>
              <a:gd name="connsiteX7" fmla="*/ 300331 w 1128574"/>
              <a:gd name="connsiteY7" fmla="*/ 1290412 h 1471551"/>
              <a:gd name="connsiteX8" fmla="*/ 657787 w 1128574"/>
              <a:gd name="connsiteY8" fmla="*/ 834864 h 1471551"/>
              <a:gd name="connsiteX9" fmla="*/ 656254 w 1128574"/>
              <a:gd name="connsiteY9" fmla="*/ 830430 h 1471551"/>
              <a:gd name="connsiteX10" fmla="*/ 838945 w 1128574"/>
              <a:gd name="connsiteY10" fmla="*/ 502307 h 1471551"/>
              <a:gd name="connsiteX11" fmla="*/ 533067 w 1128574"/>
              <a:gd name="connsiteY11" fmla="*/ 284409 h 1471551"/>
              <a:gd name="connsiteX12" fmla="*/ 282643 w 1128574"/>
              <a:gd name="connsiteY12" fmla="*/ 564282 h 1471551"/>
              <a:gd name="connsiteX13" fmla="*/ 279666 w 1128574"/>
              <a:gd name="connsiteY13" fmla="*/ 564282 h 1471551"/>
              <a:gd name="connsiteX14" fmla="*/ 280029 w 1128574"/>
              <a:gd name="connsiteY14" fmla="*/ 567621 h 1471551"/>
              <a:gd name="connsiteX15" fmla="*/ 140015 w 1128574"/>
              <a:gd name="connsiteY15" fmla="*/ 697359 h 1471551"/>
              <a:gd name="connsiteX16" fmla="*/ 0 w 1128574"/>
              <a:gd name="connsiteY16" fmla="*/ 567621 h 1471551"/>
              <a:gd name="connsiteX17" fmla="*/ 363 w 1128574"/>
              <a:gd name="connsiteY17" fmla="*/ 564281 h 1471551"/>
              <a:gd name="connsiteX18" fmla="*/ 1 w 1128574"/>
              <a:gd name="connsiteY18" fmla="*/ 564281 h 1471551"/>
              <a:gd name="connsiteX19" fmla="*/ 501773 w 1128574"/>
              <a:gd name="connsiteY19" fmla="*/ 3505 h 1471551"/>
              <a:gd name="connsiteX20" fmla="*/ 555039 w 1128574"/>
              <a:gd name="connsiteY20" fmla="*/ 83 h 1471551"/>
              <a:gd name="connsiteX0" fmla="*/ 555039 w 1128574"/>
              <a:gd name="connsiteY0" fmla="*/ 83 h 1471551"/>
              <a:gd name="connsiteX1" fmla="*/ 1114657 w 1128574"/>
              <a:gd name="connsiteY1" fmla="*/ 440104 h 1471551"/>
              <a:gd name="connsiteX2" fmla="*/ 772429 w 1128574"/>
              <a:gd name="connsiteY2" fmla="*/ 1088053 h 1471551"/>
              <a:gd name="connsiteX3" fmla="*/ 567462 w 1128574"/>
              <a:gd name="connsiteY3" fmla="*/ 1372368 h 1471551"/>
              <a:gd name="connsiteX4" fmla="*/ 434237 w 1128574"/>
              <a:gd name="connsiteY4" fmla="*/ 1471472 h 1471551"/>
              <a:gd name="connsiteX5" fmla="*/ 298567 w 1128574"/>
              <a:gd name="connsiteY5" fmla="*/ 1360143 h 1471551"/>
              <a:gd name="connsiteX6" fmla="*/ 300331 w 1128574"/>
              <a:gd name="connsiteY6" fmla="*/ 1290412 h 1471551"/>
              <a:gd name="connsiteX7" fmla="*/ 657787 w 1128574"/>
              <a:gd name="connsiteY7" fmla="*/ 834864 h 1471551"/>
              <a:gd name="connsiteX8" fmla="*/ 656254 w 1128574"/>
              <a:gd name="connsiteY8" fmla="*/ 830430 h 1471551"/>
              <a:gd name="connsiteX9" fmla="*/ 838945 w 1128574"/>
              <a:gd name="connsiteY9" fmla="*/ 502307 h 1471551"/>
              <a:gd name="connsiteX10" fmla="*/ 533067 w 1128574"/>
              <a:gd name="connsiteY10" fmla="*/ 284409 h 1471551"/>
              <a:gd name="connsiteX11" fmla="*/ 282643 w 1128574"/>
              <a:gd name="connsiteY11" fmla="*/ 564282 h 1471551"/>
              <a:gd name="connsiteX12" fmla="*/ 279666 w 1128574"/>
              <a:gd name="connsiteY12" fmla="*/ 564282 h 1471551"/>
              <a:gd name="connsiteX13" fmla="*/ 280029 w 1128574"/>
              <a:gd name="connsiteY13" fmla="*/ 567621 h 1471551"/>
              <a:gd name="connsiteX14" fmla="*/ 140015 w 1128574"/>
              <a:gd name="connsiteY14" fmla="*/ 697359 h 1471551"/>
              <a:gd name="connsiteX15" fmla="*/ 0 w 1128574"/>
              <a:gd name="connsiteY15" fmla="*/ 567621 h 1471551"/>
              <a:gd name="connsiteX16" fmla="*/ 363 w 1128574"/>
              <a:gd name="connsiteY16" fmla="*/ 564281 h 1471551"/>
              <a:gd name="connsiteX17" fmla="*/ 1 w 1128574"/>
              <a:gd name="connsiteY17" fmla="*/ 564281 h 1471551"/>
              <a:gd name="connsiteX18" fmla="*/ 501773 w 1128574"/>
              <a:gd name="connsiteY18" fmla="*/ 3505 h 1471551"/>
              <a:gd name="connsiteX19" fmla="*/ 555039 w 1128574"/>
              <a:gd name="connsiteY19" fmla="*/ 83 h 1471551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7787 w 1128574"/>
              <a:gd name="connsiteY7" fmla="*/ 834864 h 1471576"/>
              <a:gd name="connsiteX8" fmla="*/ 656254 w 1128574"/>
              <a:gd name="connsiteY8" fmla="*/ 830430 h 1471576"/>
              <a:gd name="connsiteX9" fmla="*/ 838945 w 1128574"/>
              <a:gd name="connsiteY9" fmla="*/ 502307 h 1471576"/>
              <a:gd name="connsiteX10" fmla="*/ 533067 w 1128574"/>
              <a:gd name="connsiteY10" fmla="*/ 284409 h 1471576"/>
              <a:gd name="connsiteX11" fmla="*/ 282643 w 1128574"/>
              <a:gd name="connsiteY11" fmla="*/ 564282 h 1471576"/>
              <a:gd name="connsiteX12" fmla="*/ 279666 w 1128574"/>
              <a:gd name="connsiteY12" fmla="*/ 564282 h 1471576"/>
              <a:gd name="connsiteX13" fmla="*/ 280029 w 1128574"/>
              <a:gd name="connsiteY13" fmla="*/ 567621 h 1471576"/>
              <a:gd name="connsiteX14" fmla="*/ 140015 w 1128574"/>
              <a:gd name="connsiteY14" fmla="*/ 697359 h 1471576"/>
              <a:gd name="connsiteX15" fmla="*/ 0 w 1128574"/>
              <a:gd name="connsiteY15" fmla="*/ 567621 h 1471576"/>
              <a:gd name="connsiteX16" fmla="*/ 363 w 1128574"/>
              <a:gd name="connsiteY16" fmla="*/ 564281 h 1471576"/>
              <a:gd name="connsiteX17" fmla="*/ 1 w 1128574"/>
              <a:gd name="connsiteY17" fmla="*/ 564281 h 1471576"/>
              <a:gd name="connsiteX18" fmla="*/ 501773 w 1128574"/>
              <a:gd name="connsiteY18" fmla="*/ 3505 h 1471576"/>
              <a:gd name="connsiteX19" fmla="*/ 555039 w 1128574"/>
              <a:gd name="connsiteY19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7615"/>
              <a:gd name="connsiteY0" fmla="*/ 83 h 1471576"/>
              <a:gd name="connsiteX1" fmla="*/ 1114657 w 1127615"/>
              <a:gd name="connsiteY1" fmla="*/ 440104 h 1471576"/>
              <a:gd name="connsiteX2" fmla="*/ 772429 w 1127615"/>
              <a:gd name="connsiteY2" fmla="*/ 1088053 h 1471576"/>
              <a:gd name="connsiteX3" fmla="*/ 567462 w 1127615"/>
              <a:gd name="connsiteY3" fmla="*/ 1372368 h 1471576"/>
              <a:gd name="connsiteX4" fmla="*/ 434237 w 1127615"/>
              <a:gd name="connsiteY4" fmla="*/ 1471472 h 1471576"/>
              <a:gd name="connsiteX5" fmla="*/ 298567 w 1127615"/>
              <a:gd name="connsiteY5" fmla="*/ 1360143 h 1471576"/>
              <a:gd name="connsiteX6" fmla="*/ 300331 w 1127615"/>
              <a:gd name="connsiteY6" fmla="*/ 1290412 h 1471576"/>
              <a:gd name="connsiteX7" fmla="*/ 656254 w 1127615"/>
              <a:gd name="connsiteY7" fmla="*/ 830430 h 1471576"/>
              <a:gd name="connsiteX8" fmla="*/ 838945 w 1127615"/>
              <a:gd name="connsiteY8" fmla="*/ 502307 h 1471576"/>
              <a:gd name="connsiteX9" fmla="*/ 533067 w 1127615"/>
              <a:gd name="connsiteY9" fmla="*/ 284409 h 1471576"/>
              <a:gd name="connsiteX10" fmla="*/ 282643 w 1127615"/>
              <a:gd name="connsiteY10" fmla="*/ 564282 h 1471576"/>
              <a:gd name="connsiteX11" fmla="*/ 279666 w 1127615"/>
              <a:gd name="connsiteY11" fmla="*/ 564282 h 1471576"/>
              <a:gd name="connsiteX12" fmla="*/ 280029 w 1127615"/>
              <a:gd name="connsiteY12" fmla="*/ 567621 h 1471576"/>
              <a:gd name="connsiteX13" fmla="*/ 140015 w 1127615"/>
              <a:gd name="connsiteY13" fmla="*/ 697359 h 1471576"/>
              <a:gd name="connsiteX14" fmla="*/ 0 w 1127615"/>
              <a:gd name="connsiteY14" fmla="*/ 567621 h 1471576"/>
              <a:gd name="connsiteX15" fmla="*/ 363 w 1127615"/>
              <a:gd name="connsiteY15" fmla="*/ 564281 h 1471576"/>
              <a:gd name="connsiteX16" fmla="*/ 1 w 1127615"/>
              <a:gd name="connsiteY16" fmla="*/ 564281 h 1471576"/>
              <a:gd name="connsiteX17" fmla="*/ 501773 w 1127615"/>
              <a:gd name="connsiteY17" fmla="*/ 3505 h 1471576"/>
              <a:gd name="connsiteX18" fmla="*/ 555039 w 1127615"/>
              <a:gd name="connsiteY18" fmla="*/ 83 h 1471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27615" h="1471576">
                <a:moveTo>
                  <a:pt x="555039" y="83"/>
                </a:moveTo>
                <a:cubicBezTo>
                  <a:pt x="819662" y="-4458"/>
                  <a:pt x="1055349" y="177228"/>
                  <a:pt x="1114657" y="440104"/>
                </a:cubicBezTo>
                <a:cubicBezTo>
                  <a:pt x="1176026" y="712121"/>
                  <a:pt x="1012387" y="928036"/>
                  <a:pt x="772429" y="1088053"/>
                </a:cubicBezTo>
                <a:cubicBezTo>
                  <a:pt x="669004" y="1165193"/>
                  <a:pt x="628716" y="1262011"/>
                  <a:pt x="567462" y="1372368"/>
                </a:cubicBezTo>
                <a:cubicBezTo>
                  <a:pt x="530657" y="1446051"/>
                  <a:pt x="479053" y="1473509"/>
                  <a:pt x="434237" y="1471472"/>
                </a:cubicBezTo>
                <a:cubicBezTo>
                  <a:pt x="389421" y="1469435"/>
                  <a:pt x="310014" y="1424120"/>
                  <a:pt x="298567" y="1360143"/>
                </a:cubicBezTo>
                <a:lnTo>
                  <a:pt x="300331" y="1290412"/>
                </a:lnTo>
                <a:cubicBezTo>
                  <a:pt x="335496" y="1172787"/>
                  <a:pt x="473578" y="1003344"/>
                  <a:pt x="656254" y="830430"/>
                </a:cubicBezTo>
                <a:cubicBezTo>
                  <a:pt x="746023" y="699079"/>
                  <a:pt x="870517" y="642249"/>
                  <a:pt x="838945" y="502307"/>
                </a:cubicBezTo>
                <a:cubicBezTo>
                  <a:pt x="807373" y="362364"/>
                  <a:pt x="675644" y="268526"/>
                  <a:pt x="533067" y="284409"/>
                </a:cubicBezTo>
                <a:cubicBezTo>
                  <a:pt x="390490" y="300293"/>
                  <a:pt x="282643" y="420822"/>
                  <a:pt x="282643" y="564282"/>
                </a:cubicBezTo>
                <a:lnTo>
                  <a:pt x="279666" y="564282"/>
                </a:lnTo>
                <a:cubicBezTo>
                  <a:pt x="280014" y="565385"/>
                  <a:pt x="280029" y="566502"/>
                  <a:pt x="280029" y="567621"/>
                </a:cubicBezTo>
                <a:cubicBezTo>
                  <a:pt x="280029" y="639273"/>
                  <a:pt x="217342" y="697359"/>
                  <a:pt x="140015" y="697359"/>
                </a:cubicBezTo>
                <a:cubicBezTo>
                  <a:pt x="62687" y="697359"/>
                  <a:pt x="0" y="639273"/>
                  <a:pt x="0" y="567621"/>
                </a:cubicBezTo>
                <a:lnTo>
                  <a:pt x="363" y="564281"/>
                </a:lnTo>
                <a:lnTo>
                  <a:pt x="1" y="564281"/>
                </a:lnTo>
                <a:cubicBezTo>
                  <a:pt x="1" y="276833"/>
                  <a:pt x="216092" y="35331"/>
                  <a:pt x="501773" y="3505"/>
                </a:cubicBezTo>
                <a:cubicBezTo>
                  <a:pt x="519628" y="1516"/>
                  <a:pt x="537398" y="386"/>
                  <a:pt x="555039" y="8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0D1D7DE-B78E-4264-8371-E604F28AFB72}"/>
              </a:ext>
            </a:extLst>
          </p:cNvPr>
          <p:cNvGrpSpPr/>
          <p:nvPr/>
        </p:nvGrpSpPr>
        <p:grpSpPr>
          <a:xfrm flipH="1">
            <a:off x="7044810" y="3441154"/>
            <a:ext cx="511666" cy="490542"/>
            <a:chOff x="4964627" y="3703863"/>
            <a:chExt cx="393594" cy="37734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25" name="Oval 1">
              <a:extLst>
                <a:ext uri="{FF2B5EF4-FFF2-40B4-BE49-F238E27FC236}">
                  <a16:creationId xmlns:a16="http://schemas.microsoft.com/office/drawing/2014/main" id="{054CD105-B31C-4B52-8205-638D261D207C}"/>
                </a:ext>
              </a:extLst>
            </p:cNvPr>
            <p:cNvSpPr/>
            <p:nvPr/>
          </p:nvSpPr>
          <p:spPr>
            <a:xfrm flipH="1">
              <a:off x="4977747" y="3794659"/>
              <a:ext cx="367354" cy="6560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1">
              <a:extLst>
                <a:ext uri="{FF2B5EF4-FFF2-40B4-BE49-F238E27FC236}">
                  <a16:creationId xmlns:a16="http://schemas.microsoft.com/office/drawing/2014/main" id="{4299C179-A2BB-4398-80D8-16CEF63C3562}"/>
                </a:ext>
              </a:extLst>
            </p:cNvPr>
            <p:cNvSpPr/>
            <p:nvPr/>
          </p:nvSpPr>
          <p:spPr>
            <a:xfrm flipH="1">
              <a:off x="5017106" y="3976249"/>
              <a:ext cx="288634" cy="1049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1">
              <a:extLst>
                <a:ext uri="{FF2B5EF4-FFF2-40B4-BE49-F238E27FC236}">
                  <a16:creationId xmlns:a16="http://schemas.microsoft.com/office/drawing/2014/main" id="{9938E843-3647-4AC3-9BBA-A26B1E6BF75A}"/>
                </a:ext>
              </a:extLst>
            </p:cNvPr>
            <p:cNvSpPr/>
            <p:nvPr/>
          </p:nvSpPr>
          <p:spPr>
            <a:xfrm flipH="1">
              <a:off x="4990867" y="3885454"/>
              <a:ext cx="341114" cy="656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1">
              <a:extLst>
                <a:ext uri="{FF2B5EF4-FFF2-40B4-BE49-F238E27FC236}">
                  <a16:creationId xmlns:a16="http://schemas.microsoft.com/office/drawing/2014/main" id="{837A9B3C-BAD1-4782-A90A-E3D69E05BD7D}"/>
                </a:ext>
              </a:extLst>
            </p:cNvPr>
            <p:cNvSpPr/>
            <p:nvPr/>
          </p:nvSpPr>
          <p:spPr>
            <a:xfrm flipH="1">
              <a:off x="4964627" y="3703863"/>
              <a:ext cx="393594" cy="6560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9" name="Chevron 2">
            <a:extLst>
              <a:ext uri="{FF2B5EF4-FFF2-40B4-BE49-F238E27FC236}">
                <a16:creationId xmlns:a16="http://schemas.microsoft.com/office/drawing/2014/main" id="{D6AFA671-DB6A-4A86-B3CE-92BCA0F88B1E}"/>
              </a:ext>
            </a:extLst>
          </p:cNvPr>
          <p:cNvSpPr/>
          <p:nvPr/>
        </p:nvSpPr>
        <p:spPr>
          <a:xfrm rot="5400000">
            <a:off x="6735110" y="1944519"/>
            <a:ext cx="1387834" cy="1488513"/>
          </a:xfrm>
          <a:custGeom>
            <a:avLst/>
            <a:gdLst/>
            <a:ahLst/>
            <a:cxnLst/>
            <a:rect l="l" t="t" r="r" b="b"/>
            <a:pathLst>
              <a:path w="3010478" h="2971924">
                <a:moveTo>
                  <a:pt x="0" y="0"/>
                </a:moveTo>
                <a:cubicBezTo>
                  <a:pt x="597789" y="631968"/>
                  <a:pt x="1954851" y="1281936"/>
                  <a:pt x="3010478" y="1750136"/>
                </a:cubicBezTo>
                <a:lnTo>
                  <a:pt x="3010478" y="1766533"/>
                </a:lnTo>
                <a:cubicBezTo>
                  <a:pt x="2556291" y="2057095"/>
                  <a:pt x="1750264" y="2348261"/>
                  <a:pt x="1695591" y="2971924"/>
                </a:cubicBezTo>
                <a:lnTo>
                  <a:pt x="1167606" y="2794065"/>
                </a:lnTo>
                <a:cubicBezTo>
                  <a:pt x="1356560" y="2217270"/>
                  <a:pt x="1563728" y="2059107"/>
                  <a:pt x="1967797" y="1771109"/>
                </a:cubicBezTo>
                <a:cubicBezTo>
                  <a:pt x="1212626" y="1431720"/>
                  <a:pt x="908197" y="1282487"/>
                  <a:pt x="19210" y="696594"/>
                </a:cubicBezTo>
                <a:cubicBezTo>
                  <a:pt x="12874" y="464793"/>
                  <a:pt x="13037" y="311571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7BA0B8C-C3B6-40AE-A0BE-AB27DD6EB721}"/>
              </a:ext>
            </a:extLst>
          </p:cNvPr>
          <p:cNvGrpSpPr/>
          <p:nvPr/>
        </p:nvGrpSpPr>
        <p:grpSpPr>
          <a:xfrm>
            <a:off x="879230" y="4708866"/>
            <a:ext cx="2472004" cy="1474862"/>
            <a:chOff x="803640" y="3362835"/>
            <a:chExt cx="2059657" cy="14748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6007601-C7A3-4314-A9F4-BD5BAA8CAF80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30126E9-F8DE-4B67-AAE3-040D1699171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3F8C12C-60DC-462B-A20D-FC78CA097615}"/>
              </a:ext>
            </a:extLst>
          </p:cNvPr>
          <p:cNvGrpSpPr/>
          <p:nvPr/>
        </p:nvGrpSpPr>
        <p:grpSpPr>
          <a:xfrm>
            <a:off x="3536127" y="4708866"/>
            <a:ext cx="2472004" cy="1474862"/>
            <a:chOff x="803640" y="3362835"/>
            <a:chExt cx="2059657" cy="147486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51C3895-2373-45A9-ADBC-4D0DCB5CD7AB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6CC726B-8BCF-4A2F-974E-858ED7D2232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6CFDF87-DCC0-417B-82C0-838B0DED818B}"/>
              </a:ext>
            </a:extLst>
          </p:cNvPr>
          <p:cNvGrpSpPr/>
          <p:nvPr/>
        </p:nvGrpSpPr>
        <p:grpSpPr>
          <a:xfrm>
            <a:off x="6193024" y="4708866"/>
            <a:ext cx="2472004" cy="1474862"/>
            <a:chOff x="803640" y="3362835"/>
            <a:chExt cx="2059657" cy="147486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E2282C0-250F-4FFB-9014-93D44B31B685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1FB5347-7FF2-4941-8542-E0932F9F9BF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1FFF72D-6BCD-4C92-8E16-F0C9EB5DC2FE}"/>
              </a:ext>
            </a:extLst>
          </p:cNvPr>
          <p:cNvGrpSpPr/>
          <p:nvPr/>
        </p:nvGrpSpPr>
        <p:grpSpPr>
          <a:xfrm>
            <a:off x="8849921" y="4708866"/>
            <a:ext cx="2472004" cy="1474862"/>
            <a:chOff x="803640" y="3362835"/>
            <a:chExt cx="2059657" cy="147486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0779548-E2D7-4E9D-9AC5-EE3265E5B524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90A585B-C569-4EB3-80F2-F743138397D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42" name="Parallelogram 15">
            <a:extLst>
              <a:ext uri="{FF2B5EF4-FFF2-40B4-BE49-F238E27FC236}">
                <a16:creationId xmlns:a16="http://schemas.microsoft.com/office/drawing/2014/main" id="{F4161C95-DF4E-4C3A-9B8E-0AC0185D8A26}"/>
              </a:ext>
            </a:extLst>
          </p:cNvPr>
          <p:cNvSpPr/>
          <p:nvPr/>
        </p:nvSpPr>
        <p:spPr>
          <a:xfrm flipH="1">
            <a:off x="4573872" y="4189937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32">
            <a:extLst>
              <a:ext uri="{FF2B5EF4-FFF2-40B4-BE49-F238E27FC236}">
                <a16:creationId xmlns:a16="http://schemas.microsoft.com/office/drawing/2014/main" id="{26CF0191-64D1-4AA0-BFCE-B600AC64C0F7}"/>
              </a:ext>
            </a:extLst>
          </p:cNvPr>
          <p:cNvSpPr/>
          <p:nvPr/>
        </p:nvSpPr>
        <p:spPr>
          <a:xfrm>
            <a:off x="1942122" y="420622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Chord 15">
            <a:extLst>
              <a:ext uri="{FF2B5EF4-FFF2-40B4-BE49-F238E27FC236}">
                <a16:creationId xmlns:a16="http://schemas.microsoft.com/office/drawing/2014/main" id="{976F1568-52D8-4CF4-BAF8-A492112C1BF9}"/>
              </a:ext>
            </a:extLst>
          </p:cNvPr>
          <p:cNvSpPr/>
          <p:nvPr/>
        </p:nvSpPr>
        <p:spPr>
          <a:xfrm>
            <a:off x="7283880" y="4173310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7AB1DE5C-5C71-4FE4-9451-A745A0603CFE}"/>
              </a:ext>
            </a:extLst>
          </p:cNvPr>
          <p:cNvSpPr/>
          <p:nvPr/>
        </p:nvSpPr>
        <p:spPr>
          <a:xfrm>
            <a:off x="9913526" y="426087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B9EB8463-7904-473B-9CC2-7FF2C146FD17}"/>
              </a:ext>
            </a:extLst>
          </p:cNvPr>
          <p:cNvSpPr txBox="1"/>
          <p:nvPr/>
        </p:nvSpPr>
        <p:spPr>
          <a:xfrm>
            <a:off x="2052607" y="630362"/>
            <a:ext cx="5718117" cy="716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Presentation </a:t>
            </a:r>
          </a:p>
        </p:txBody>
      </p:sp>
      <p:sp>
        <p:nvSpPr>
          <p:cNvPr id="42" name="직사각형 1">
            <a:extLst>
              <a:ext uri="{FF2B5EF4-FFF2-40B4-BE49-F238E27FC236}">
                <a16:creationId xmlns:a16="http://schemas.microsoft.com/office/drawing/2014/main" id="{25BAB13F-D2B7-4B59-8EA7-F66B65D64860}"/>
              </a:ext>
            </a:extLst>
          </p:cNvPr>
          <p:cNvSpPr/>
          <p:nvPr/>
        </p:nvSpPr>
        <p:spPr>
          <a:xfrm>
            <a:off x="2052607" y="2493509"/>
            <a:ext cx="57181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F1D25C4-6617-4F3B-9F16-F96CCE3111DB}"/>
              </a:ext>
            </a:extLst>
          </p:cNvPr>
          <p:cNvSpPr txBox="1"/>
          <p:nvPr/>
        </p:nvSpPr>
        <p:spPr>
          <a:xfrm>
            <a:off x="2052607" y="1504901"/>
            <a:ext cx="339510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 DOLOR SIT AMET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942D592E-BCB5-4156-B8B8-9D024F3A784F}"/>
              </a:ext>
            </a:extLst>
          </p:cNvPr>
          <p:cNvSpPr/>
          <p:nvPr/>
        </p:nvSpPr>
        <p:spPr>
          <a:xfrm>
            <a:off x="2238038" y="4311479"/>
            <a:ext cx="5718117" cy="200967"/>
          </a:xfrm>
          <a:prstGeom prst="rightArrow">
            <a:avLst>
              <a:gd name="adj1" fmla="val 16557"/>
              <a:gd name="adj2" fmla="val 8079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0FF05A9-54FB-4DD1-8734-0C8B014AB350}"/>
              </a:ext>
            </a:extLst>
          </p:cNvPr>
          <p:cNvSpPr/>
          <p:nvPr/>
        </p:nvSpPr>
        <p:spPr>
          <a:xfrm>
            <a:off x="2132994" y="4276310"/>
            <a:ext cx="261257" cy="26125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893296F-D307-4A7E-8445-B4E9520CEFB4}"/>
              </a:ext>
            </a:extLst>
          </p:cNvPr>
          <p:cNvSpPr/>
          <p:nvPr/>
        </p:nvSpPr>
        <p:spPr>
          <a:xfrm>
            <a:off x="3736264" y="4276310"/>
            <a:ext cx="261257" cy="26125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A6013DEA-159F-4184-ABB4-30E57A420B50}"/>
              </a:ext>
            </a:extLst>
          </p:cNvPr>
          <p:cNvSpPr/>
          <p:nvPr/>
        </p:nvSpPr>
        <p:spPr>
          <a:xfrm>
            <a:off x="5339534" y="4276310"/>
            <a:ext cx="261257" cy="26125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E7D41A29-8DDF-4CA3-8A33-99687BE8C11D}"/>
              </a:ext>
            </a:extLst>
          </p:cNvPr>
          <p:cNvSpPr/>
          <p:nvPr/>
        </p:nvSpPr>
        <p:spPr>
          <a:xfrm>
            <a:off x="6942803" y="4276310"/>
            <a:ext cx="261257" cy="26125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AA79AD8-1968-4ECF-9EC3-A7B7656C232A}"/>
              </a:ext>
            </a:extLst>
          </p:cNvPr>
          <p:cNvGrpSpPr/>
          <p:nvPr/>
        </p:nvGrpSpPr>
        <p:grpSpPr>
          <a:xfrm>
            <a:off x="1527954" y="4747020"/>
            <a:ext cx="1471336" cy="1051556"/>
            <a:chOff x="6516215" y="1781402"/>
            <a:chExt cx="3376305" cy="105155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B9FFBB2-3A72-49F6-BFCA-727329DDE6BC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0A15A01-9339-46D1-B79B-014E957478A9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45976C1-6448-42A7-BB54-3D0387340079}"/>
              </a:ext>
            </a:extLst>
          </p:cNvPr>
          <p:cNvGrpSpPr/>
          <p:nvPr/>
        </p:nvGrpSpPr>
        <p:grpSpPr>
          <a:xfrm>
            <a:off x="3131224" y="4747020"/>
            <a:ext cx="1471336" cy="1051556"/>
            <a:chOff x="6516215" y="1781402"/>
            <a:chExt cx="3376305" cy="105155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DE087FD-A9D6-46CA-9414-A4A3DC9BB647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98B3FCB-5AD3-47AF-A2FE-DDACF15789A0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8FDDBAA-3238-43A6-A9A2-6209D153FF87}"/>
              </a:ext>
            </a:extLst>
          </p:cNvPr>
          <p:cNvGrpSpPr/>
          <p:nvPr/>
        </p:nvGrpSpPr>
        <p:grpSpPr>
          <a:xfrm>
            <a:off x="4734494" y="4747020"/>
            <a:ext cx="1471336" cy="1051556"/>
            <a:chOff x="6516215" y="1781402"/>
            <a:chExt cx="3376305" cy="105155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AE6958C-6038-4CD5-9CAC-6CE9CCE763CE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6B386E4-1412-49F6-A77B-99E67037A0DF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15ADFDF-C750-4147-B01D-908A9307857F}"/>
              </a:ext>
            </a:extLst>
          </p:cNvPr>
          <p:cNvGrpSpPr/>
          <p:nvPr/>
        </p:nvGrpSpPr>
        <p:grpSpPr>
          <a:xfrm>
            <a:off x="6337763" y="4747020"/>
            <a:ext cx="1471336" cy="1051556"/>
            <a:chOff x="6516215" y="1781402"/>
            <a:chExt cx="3376305" cy="105155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5A95614-745A-4755-B707-B00E9EBA4628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051A6C4-3555-4B02-9094-81FE1F1DFCC2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673146DF-52BA-4BC2-BE70-12A8B5559C7D}"/>
              </a:ext>
            </a:extLst>
          </p:cNvPr>
          <p:cNvSpPr txBox="1"/>
          <p:nvPr/>
        </p:nvSpPr>
        <p:spPr>
          <a:xfrm>
            <a:off x="4734494" y="6348073"/>
            <a:ext cx="339510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OREM IPSUM DOLOR SIT AMET </a:t>
            </a:r>
            <a:endParaRPr lang="ko-KR" altLang="en-US" sz="16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487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-8792" y="5046923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latin typeface="Doppio One" panose="02010603030000020804" pitchFamily="2" charset="0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Doppio One" panose="02010603030000020804" pitchFamily="2" charset="0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Doppio One" panose="02010603030000020804" pitchFamily="2" charset="0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Doppio One" panose="02010603030000020804" pitchFamily="2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2103B-F514-4BE9-B5B2-C13878D2FE7C}"/>
              </a:ext>
            </a:extLst>
          </p:cNvPr>
          <p:cNvSpPr txBox="1"/>
          <p:nvPr/>
        </p:nvSpPr>
        <p:spPr>
          <a:xfrm>
            <a:off x="11400" y="5810007"/>
            <a:ext cx="1219185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roup 306">
            <a:extLst>
              <a:ext uri="{FF2B5EF4-FFF2-40B4-BE49-F238E27FC236}">
                <a16:creationId xmlns:a16="http://schemas.microsoft.com/office/drawing/2014/main" id="{3EBA6458-5781-4112-9A08-98A73310952D}"/>
              </a:ext>
            </a:extLst>
          </p:cNvPr>
          <p:cNvGrpSpPr/>
          <p:nvPr/>
        </p:nvGrpSpPr>
        <p:grpSpPr>
          <a:xfrm>
            <a:off x="5292246" y="625971"/>
            <a:ext cx="6162504" cy="3616582"/>
            <a:chOff x="2687161" y="3731096"/>
            <a:chExt cx="5158677" cy="3027467"/>
          </a:xfrm>
          <a:solidFill>
            <a:schemeClr val="accent5">
              <a:lumMod val="20000"/>
              <a:lumOff val="80000"/>
              <a:alpha val="70000"/>
            </a:schemeClr>
          </a:solidFill>
        </p:grpSpPr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090B28CA-7792-4119-95BC-5B476C8154F8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03594CCE-04AC-4843-B84C-A25143CCE406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42704D9A-4E7A-4139-80E6-2BEB46AC6982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7F069E3D-2231-4899-A787-45032641EEE0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60B2E626-0914-4E2F-B5E4-84835C7E37BC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C1E4D4E0-F118-41F4-9C3A-EDA8F5A8BDFD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312DF473-2B1A-4CAD-A203-C5687A8AD3FA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9F8BEDCB-B37D-4BE5-960A-5A56834FBA61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4B9EBE6C-2208-47AB-8EF8-20D50F16F585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558A12F8-7292-4C94-A29E-284F0F37DEAC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6DA30351-A53D-41B1-8EB2-89D8EE69D9A0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A0DAB6DA-E059-41D6-A2EE-49B4B1003768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085CCB99-3755-40DF-93C9-DDC1EE149261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78E99472-D4CB-4086-922A-E0201D430260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DE4C7222-6886-4959-AC7E-0B8F09C5465C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ACECA38B-DEAB-458F-A9B5-F744538E597D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E5CC9BD5-CFCB-4156-9FB0-4FFDFD1B9A04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C5F311C7-79F1-4032-BBEC-61AB0DABC0B6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4B6059A3-B53C-44A0-8FD3-30828FE78C51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E7445C3C-8271-445B-9AB6-82ED51F9D04B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6C0BFED4-AB14-4556-B6A2-019055C4D09E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F1FD41A9-65DD-4133-8330-065F6E77E7E0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1EB5C5E9-5FDC-4F90-895B-005F70FA9E32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B769CB7C-C6CA-4456-BC31-FCA77D3E9646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EA554BD6-BF06-47CA-A049-8C4A8E33C167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B5743F10-C88C-4257-965F-946ACF05F8F7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6741FF44-46B8-471C-9D44-CC2C5466091F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7F939E16-5B34-4902-88EE-44DBC2A5FB1F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57B90B55-ABB4-4304-9E68-B820397E8543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85F67FCE-6CA0-4C0E-A341-EBF71FE2C347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116EE505-DEFE-4DD7-B172-B19C653B4EFD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DCEC950A-407C-40E3-BAF2-178AF042A49F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CEAD7A3B-4EE9-4414-BF9A-2473A801D5BA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5EAA081B-596E-4673-87D9-EDD3080870E5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21C81423-F799-4899-BE74-63484D2AA92D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E45B6FB8-1264-43BF-836E-CA608CD4FDBC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C0A9F536-F2EC-4D38-B509-135222A701C4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66F22AAC-3050-40B2-A37D-CD5DC55AA669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05A26DC5-E088-4445-9A04-C3B88E12D8B4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61DE5907-5C53-42CA-9862-46A184B45277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B2C4D4CB-4D2C-457A-9E73-26982860C8E3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F9347248-4992-484A-8F8C-607BF9B6A1E2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353970AA-1AC5-4BD2-AA4D-B2DD26DD00C6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37AA0174-7C10-476B-9D3A-09169B1B486F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48915B89-77BB-4E7A-AF04-6419E2F4C052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F673D770-0361-4ADF-8531-D966EFFF46A0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C09C1C4C-C24C-4894-B8BB-D7EB6B55906C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5BFADC9-7329-4792-873C-7F7D553C12D6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90F065FA-CD7E-407A-983A-2ACB4957361E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F0D52507-9B9B-41D2-A466-79FF465D263B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38904125-BC04-4D4D-9CE6-813B44828A68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9BE9FCD3-06AB-497E-BE2A-5C4ECC0D355D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4034FE8A-4B55-4D6D-91D6-A709711A2F0E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C0A50998-8434-42DC-9964-9EEEB1D72C8D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5D59711-9A14-4335-8C14-CE1EE2F14BD0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8F22D2DB-38BC-4A0A-9596-DBBBE3150B46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1888C8DB-0641-491E-AA2C-41336FD5B296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44ED45BB-0519-466A-8E0F-908E93BACB99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03C89E5B-AD91-4536-8FD8-5EE6C7CFDCD0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E5CDAAB3-8363-4BF0-BB19-DC20F6ADA355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C0AFF3F5-3491-4EAF-8FEF-E9126E339B69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ADB2DCB7-6626-40E7-958E-82FC974AA7D5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594E7A16-0ADC-472B-ABFA-F7086C94DE8B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5996B659-3A5E-497C-8F90-97229AFE00A1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1E74EA7F-4023-4134-B11B-DFBD5282D9EF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308CABDF-01D9-4D5F-B61F-861AFA7F309C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5FA633CE-97B8-4E39-BB9B-CF9AF134F285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0D033090-94F9-4ED0-ADAC-B764990EA4D1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398EEE9C-04F9-4A7D-BF68-8C2B097F0727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89433F27-5201-407B-B851-EF10F36097BC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F8CA0AB0-7B45-495B-B13F-45DDCAD99188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A37A8055-16FC-413B-8AA4-5E892F1C6642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A7EEB2FC-161C-4227-AF94-79907A97D45A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7C8B190E-60D8-4823-B003-F663A9718A60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EC8C4758-35C5-4963-887F-87D25C9CFA17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D47C66B5-FB75-4A97-BAF7-DEBE994DC55A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C43201CD-6737-4516-B8B9-70EB30FD8C43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945903F8-EAE2-4149-BAF6-F6F891391C06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87934A2E-4E5A-4EA3-9E39-8BD03A8BB91A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64DFB919-C429-4EBB-98DB-C1E77C5C6901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69CF2D25-F521-48DF-AF7B-6DE3AC2B0BA5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8AD24D9B-D171-47CB-9DEB-621ED1A53950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B48DE8CB-D48C-472B-88F0-DDD7330EDCE6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7A225E3A-BD16-4F1C-A4F4-B626B7207495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75423306-116E-4750-A232-AE5CD5D1DFC4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5E765F81-FA74-4541-A05A-B73576AA2D74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D11361FB-4F43-4194-B51E-AE67FE4B6849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AF9B35F2-3630-4838-A764-FB305D3CA60E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A67703A0-AFEB-4A7A-A78D-11405C5EA697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17C0DDFC-CAE2-47C5-AB9F-E505078954FD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A0AB39D9-057F-4871-9B6C-E88B41939956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B13018F3-5C64-44EA-BFAA-3CCBE01D79CE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E1B40EEB-1447-40CB-AB7A-9D345F6B68C4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716CB445-A85F-4B84-ADD9-852D7CB4077C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96E9243C-6774-4371-8BD1-4741278D21BE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51F4C7FE-E559-43F9-9504-C7FF5806FBA3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2DB10E62-43CA-4D86-AD31-008DEDF432CC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469C59A6-B88E-4011-98E2-788C09042373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477458F8-F885-4602-931B-E982D39695E6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69372909-7B33-4898-9796-48E113227F97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5DD39305-05CB-4729-B9BA-A1C325B518EE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0AD7FC3F-2929-40C2-984A-254CD45B2219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BDB34A07-A803-4368-84A6-0B19151089BF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10C3981D-A160-4931-A50F-538C620B1C6A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7CF5B308-CB8B-42FF-9D7B-47A9BBA96EB8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1ED756D1-0FD9-42D1-98CD-8DECDDC25773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8D573A43-132B-42D3-AB72-6FE139D7AC9C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C9C50AE8-24F0-4727-BCFF-DCF1DD5EF2AF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9E47D6FA-D3BE-49A4-9856-503A6F9681E3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4EF66F86-E8E5-4198-819B-A3C6A0AB2795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6A2247FF-A1FB-42BD-935A-30FD321EAAF5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C63A4E6C-81B2-469B-9595-E639FB97ECC3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7910A9CC-5006-4A9D-BFD8-79FBAD300858}"/>
              </a:ext>
            </a:extLst>
          </p:cNvPr>
          <p:cNvSpPr/>
          <p:nvPr/>
        </p:nvSpPr>
        <p:spPr>
          <a:xfrm>
            <a:off x="-1" y="4397447"/>
            <a:ext cx="12192001" cy="2545964"/>
          </a:xfrm>
          <a:prstGeom prst="rect">
            <a:avLst/>
          </a:prstGeom>
          <a:solidFill>
            <a:srgbClr val="2EC9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54531D-9620-47CD-AB90-D56B31328356}"/>
              </a:ext>
            </a:extLst>
          </p:cNvPr>
          <p:cNvSpPr/>
          <p:nvPr/>
        </p:nvSpPr>
        <p:spPr>
          <a:xfrm>
            <a:off x="8952511" y="4970623"/>
            <a:ext cx="2520000" cy="1438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FE13D80E-15C1-45BD-8A0C-0014A6645FA7}"/>
              </a:ext>
            </a:extLst>
          </p:cNvPr>
          <p:cNvSpPr/>
          <p:nvPr/>
        </p:nvSpPr>
        <p:spPr>
          <a:xfrm>
            <a:off x="10068511" y="4684461"/>
            <a:ext cx="288000" cy="288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2BBE30-A135-4911-86CF-6CDC935B0DC2}"/>
              </a:ext>
            </a:extLst>
          </p:cNvPr>
          <p:cNvSpPr/>
          <p:nvPr/>
        </p:nvSpPr>
        <p:spPr>
          <a:xfrm>
            <a:off x="6211195" y="4970623"/>
            <a:ext cx="2520000" cy="1438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04F50487-61A5-40E5-92B3-29A283079120}"/>
              </a:ext>
            </a:extLst>
          </p:cNvPr>
          <p:cNvSpPr/>
          <p:nvPr/>
        </p:nvSpPr>
        <p:spPr>
          <a:xfrm>
            <a:off x="7327195" y="4690111"/>
            <a:ext cx="288000" cy="288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2ED6A8-50C9-46B2-970E-BB918CA4E732}"/>
              </a:ext>
            </a:extLst>
          </p:cNvPr>
          <p:cNvSpPr/>
          <p:nvPr/>
        </p:nvSpPr>
        <p:spPr>
          <a:xfrm>
            <a:off x="3469880" y="4970623"/>
            <a:ext cx="2520000" cy="1438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49299872-B8AE-4287-851C-9C6F70B5E510}"/>
              </a:ext>
            </a:extLst>
          </p:cNvPr>
          <p:cNvSpPr/>
          <p:nvPr/>
        </p:nvSpPr>
        <p:spPr>
          <a:xfrm>
            <a:off x="4585880" y="4683985"/>
            <a:ext cx="288000" cy="288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F1F16-3318-421F-BA23-54A818B15806}"/>
              </a:ext>
            </a:extLst>
          </p:cNvPr>
          <p:cNvSpPr/>
          <p:nvPr/>
        </p:nvSpPr>
        <p:spPr>
          <a:xfrm>
            <a:off x="728565" y="4970623"/>
            <a:ext cx="2520000" cy="1438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E2600ABC-38D8-4111-8E96-DF3A234D1F59}"/>
              </a:ext>
            </a:extLst>
          </p:cNvPr>
          <p:cNvSpPr/>
          <p:nvPr/>
        </p:nvSpPr>
        <p:spPr>
          <a:xfrm>
            <a:off x="1844565" y="4688903"/>
            <a:ext cx="288000" cy="288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1562B030-7DF0-48BB-9AFD-E4923D675482}"/>
              </a:ext>
            </a:extLst>
          </p:cNvPr>
          <p:cNvGrpSpPr/>
          <p:nvPr/>
        </p:nvGrpSpPr>
        <p:grpSpPr>
          <a:xfrm>
            <a:off x="800100" y="5592173"/>
            <a:ext cx="2376930" cy="715025"/>
            <a:chOff x="7190264" y="3882290"/>
            <a:chExt cx="1399112" cy="715025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75A3FD98-169F-48AA-B2DF-1844EAB00F76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D562861B-921F-4BB5-8062-9FA3BC6C31CC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FACCF090-3410-4C3D-BB57-6853C5334991}"/>
              </a:ext>
            </a:extLst>
          </p:cNvPr>
          <p:cNvGrpSpPr/>
          <p:nvPr/>
        </p:nvGrpSpPr>
        <p:grpSpPr>
          <a:xfrm>
            <a:off x="3541415" y="5592173"/>
            <a:ext cx="2376930" cy="715025"/>
            <a:chOff x="7190264" y="3882290"/>
            <a:chExt cx="1399112" cy="715025"/>
          </a:xfrm>
        </p:grpSpPr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64FA6083-4EE9-4062-9F10-B2D5CFCC3F6E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A33A460D-23C4-40F1-8323-4005FD211173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79ADB22E-9990-4162-99B7-CD30D8619D58}"/>
              </a:ext>
            </a:extLst>
          </p:cNvPr>
          <p:cNvGrpSpPr/>
          <p:nvPr/>
        </p:nvGrpSpPr>
        <p:grpSpPr>
          <a:xfrm>
            <a:off x="6282730" y="5592173"/>
            <a:ext cx="2376930" cy="715025"/>
            <a:chOff x="7190264" y="3882290"/>
            <a:chExt cx="1399112" cy="715025"/>
          </a:xfrm>
        </p:grpSpPr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0B45CAD7-4499-4F3C-8577-4D6AA0F4F4B8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BC0518EB-C0D7-4BE1-BF95-CB7E0D1EDBC8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B5B4AD96-7BEF-400E-B0C0-EE2C0FACBF2E}"/>
              </a:ext>
            </a:extLst>
          </p:cNvPr>
          <p:cNvGrpSpPr/>
          <p:nvPr/>
        </p:nvGrpSpPr>
        <p:grpSpPr>
          <a:xfrm>
            <a:off x="9024046" y="5592173"/>
            <a:ext cx="2376930" cy="715025"/>
            <a:chOff x="7190264" y="3882290"/>
            <a:chExt cx="1399112" cy="715025"/>
          </a:xfrm>
        </p:grpSpPr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15E2CEC2-43B3-4037-B787-BAA8ACE95091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59733D2C-951B-4AB1-BFD5-F7879244A94A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1" name="TextBox 300">
            <a:extLst>
              <a:ext uri="{FF2B5EF4-FFF2-40B4-BE49-F238E27FC236}">
                <a16:creationId xmlns:a16="http://schemas.microsoft.com/office/drawing/2014/main" id="{C01007A0-ECC1-4343-93B3-62F3A1F91301}"/>
              </a:ext>
            </a:extLst>
          </p:cNvPr>
          <p:cNvSpPr txBox="1"/>
          <p:nvPr/>
        </p:nvSpPr>
        <p:spPr>
          <a:xfrm>
            <a:off x="678975" y="2001658"/>
            <a:ext cx="43345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1401331F-65C0-4F06-948B-3A2F0C555F54}"/>
              </a:ext>
            </a:extLst>
          </p:cNvPr>
          <p:cNvSpPr txBox="1"/>
          <p:nvPr/>
        </p:nvSpPr>
        <p:spPr>
          <a:xfrm>
            <a:off x="678975" y="549068"/>
            <a:ext cx="317014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  <a:latin typeface="+mj-lt"/>
              </a:rPr>
              <a:t>Worldmap</a:t>
            </a:r>
            <a:r>
              <a:rPr lang="en-US" altLang="ko-KR" sz="4000" dirty="0">
                <a:latin typeface="+mj-lt"/>
              </a:rPr>
              <a:t> Infographic</a:t>
            </a:r>
            <a:endParaRPr lang="ko-KR" altLang="en-US" sz="4000" dirty="0">
              <a:latin typeface="+mj-lt"/>
            </a:endParaRPr>
          </a:p>
        </p:txBody>
      </p:sp>
      <p:sp>
        <p:nvSpPr>
          <p:cNvPr id="303" name="Rectangle 130">
            <a:extLst>
              <a:ext uri="{FF2B5EF4-FFF2-40B4-BE49-F238E27FC236}">
                <a16:creationId xmlns:a16="http://schemas.microsoft.com/office/drawing/2014/main" id="{AF7B8CEA-CE03-44CF-AF95-112E78AF0E60}"/>
              </a:ext>
            </a:extLst>
          </p:cNvPr>
          <p:cNvSpPr/>
          <p:nvPr/>
        </p:nvSpPr>
        <p:spPr>
          <a:xfrm>
            <a:off x="1814770" y="5145269"/>
            <a:ext cx="344539" cy="34610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4" name="Rectangle 36">
            <a:extLst>
              <a:ext uri="{FF2B5EF4-FFF2-40B4-BE49-F238E27FC236}">
                <a16:creationId xmlns:a16="http://schemas.microsoft.com/office/drawing/2014/main" id="{9F00F15E-C531-46F3-8B06-A5AF5D44D0C2}"/>
              </a:ext>
            </a:extLst>
          </p:cNvPr>
          <p:cNvSpPr/>
          <p:nvPr/>
        </p:nvSpPr>
        <p:spPr>
          <a:xfrm>
            <a:off x="7287080" y="5158889"/>
            <a:ext cx="381451" cy="31886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5" name="Rounded Rectangle 7">
            <a:extLst>
              <a:ext uri="{FF2B5EF4-FFF2-40B4-BE49-F238E27FC236}">
                <a16:creationId xmlns:a16="http://schemas.microsoft.com/office/drawing/2014/main" id="{937DA2A3-B4F0-46A4-9366-4E92B602C209}"/>
              </a:ext>
            </a:extLst>
          </p:cNvPr>
          <p:cNvSpPr/>
          <p:nvPr/>
        </p:nvSpPr>
        <p:spPr>
          <a:xfrm>
            <a:off x="10058238" y="5163600"/>
            <a:ext cx="358568" cy="3094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6" name="Round Same Side Corner Rectangle 36">
            <a:extLst>
              <a:ext uri="{FF2B5EF4-FFF2-40B4-BE49-F238E27FC236}">
                <a16:creationId xmlns:a16="http://schemas.microsoft.com/office/drawing/2014/main" id="{4827E943-0458-435D-BCD8-1EE340A31845}"/>
              </a:ext>
            </a:extLst>
          </p:cNvPr>
          <p:cNvSpPr>
            <a:spLocks noChangeAspect="1"/>
          </p:cNvSpPr>
          <p:nvPr/>
        </p:nvSpPr>
        <p:spPr>
          <a:xfrm>
            <a:off x="4534375" y="5162167"/>
            <a:ext cx="395017" cy="31230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0" name="Flowchart: Off-page Connector 419">
            <a:extLst>
              <a:ext uri="{FF2B5EF4-FFF2-40B4-BE49-F238E27FC236}">
                <a16:creationId xmlns:a16="http://schemas.microsoft.com/office/drawing/2014/main" id="{D443760D-8B09-4FAC-A1F9-97D2473414DB}"/>
              </a:ext>
            </a:extLst>
          </p:cNvPr>
          <p:cNvSpPr/>
          <p:nvPr/>
        </p:nvSpPr>
        <p:spPr>
          <a:xfrm>
            <a:off x="6251432" y="1668477"/>
            <a:ext cx="279624" cy="454296"/>
          </a:xfrm>
          <a:prstGeom prst="flowChartOffpageConnec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421" name="Flowchart: Off-page Connector 420">
            <a:extLst>
              <a:ext uri="{FF2B5EF4-FFF2-40B4-BE49-F238E27FC236}">
                <a16:creationId xmlns:a16="http://schemas.microsoft.com/office/drawing/2014/main" id="{C5925FBF-600F-4C98-8832-C0C0B31631A6}"/>
              </a:ext>
            </a:extLst>
          </p:cNvPr>
          <p:cNvSpPr/>
          <p:nvPr/>
        </p:nvSpPr>
        <p:spPr>
          <a:xfrm>
            <a:off x="7187688" y="2925908"/>
            <a:ext cx="279624" cy="454296"/>
          </a:xfrm>
          <a:prstGeom prst="flowChartOffpage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422" name="Flowchart: Off-page Connector 421">
            <a:extLst>
              <a:ext uri="{FF2B5EF4-FFF2-40B4-BE49-F238E27FC236}">
                <a16:creationId xmlns:a16="http://schemas.microsoft.com/office/drawing/2014/main" id="{EA5B4628-0797-42A6-8517-41CF44278A9B}"/>
              </a:ext>
            </a:extLst>
          </p:cNvPr>
          <p:cNvSpPr/>
          <p:nvPr/>
        </p:nvSpPr>
        <p:spPr>
          <a:xfrm>
            <a:off x="8569107" y="1529332"/>
            <a:ext cx="279624" cy="454296"/>
          </a:xfrm>
          <a:prstGeom prst="flowChartOffpageConnector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423" name="Flowchart: Off-page Connector 422">
            <a:extLst>
              <a:ext uri="{FF2B5EF4-FFF2-40B4-BE49-F238E27FC236}">
                <a16:creationId xmlns:a16="http://schemas.microsoft.com/office/drawing/2014/main" id="{2575ABB7-E7C5-49F8-B23F-BF01D4134EFE}"/>
              </a:ext>
            </a:extLst>
          </p:cNvPr>
          <p:cNvSpPr/>
          <p:nvPr/>
        </p:nvSpPr>
        <p:spPr>
          <a:xfrm>
            <a:off x="10452311" y="3075156"/>
            <a:ext cx="279624" cy="454296"/>
          </a:xfrm>
          <a:prstGeom prst="flowChartOffpageConnector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7146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75B81C-D038-44B9-BBEB-95E2AE16BB83}"/>
              </a:ext>
            </a:extLst>
          </p:cNvPr>
          <p:cNvSpPr/>
          <p:nvPr/>
        </p:nvSpPr>
        <p:spPr>
          <a:xfrm>
            <a:off x="857484" y="2141419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8F62A4-1108-4D34-B985-53317BA55F82}"/>
              </a:ext>
            </a:extLst>
          </p:cNvPr>
          <p:cNvSpPr/>
          <p:nvPr/>
        </p:nvSpPr>
        <p:spPr>
          <a:xfrm>
            <a:off x="857484" y="2716550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FC890C-95EF-42CD-8E70-1F05B7DE93CA}"/>
              </a:ext>
            </a:extLst>
          </p:cNvPr>
          <p:cNvSpPr/>
          <p:nvPr/>
        </p:nvSpPr>
        <p:spPr>
          <a:xfrm>
            <a:off x="857484" y="3291681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CB53D0-E93F-4687-935E-5829CA887D70}"/>
              </a:ext>
            </a:extLst>
          </p:cNvPr>
          <p:cNvSpPr/>
          <p:nvPr/>
        </p:nvSpPr>
        <p:spPr>
          <a:xfrm>
            <a:off x="857484" y="3866812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4C61FE-CA43-421D-BAA8-E0D5199DD501}"/>
              </a:ext>
            </a:extLst>
          </p:cNvPr>
          <p:cNvSpPr/>
          <p:nvPr/>
        </p:nvSpPr>
        <p:spPr>
          <a:xfrm>
            <a:off x="857484" y="4441943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624AB0-B536-4405-9CE8-28A7BBF42A60}"/>
              </a:ext>
            </a:extLst>
          </p:cNvPr>
          <p:cNvSpPr/>
          <p:nvPr/>
        </p:nvSpPr>
        <p:spPr>
          <a:xfrm>
            <a:off x="857484" y="5025867"/>
            <a:ext cx="10342994" cy="46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  <a:ea typeface="+mj-ea"/>
            </a:endParaRPr>
          </a:p>
        </p:txBody>
      </p:sp>
      <p:graphicFrame>
        <p:nvGraphicFramePr>
          <p:cNvPr id="9" name="Chart 9">
            <a:extLst>
              <a:ext uri="{FF2B5EF4-FFF2-40B4-BE49-F238E27FC236}">
                <a16:creationId xmlns:a16="http://schemas.microsoft.com/office/drawing/2014/main" id="{98780193-6FDC-4110-BAEE-DEED526D97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9729185"/>
              </p:ext>
            </p:extLst>
          </p:nvPr>
        </p:nvGraphicFramePr>
        <p:xfrm>
          <a:off x="3473328" y="1946599"/>
          <a:ext cx="374434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7F0448DA-21D1-4889-B49B-006398BB31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602749"/>
              </p:ext>
            </p:extLst>
          </p:nvPr>
        </p:nvGraphicFramePr>
        <p:xfrm>
          <a:off x="7401278" y="1952729"/>
          <a:ext cx="374434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45C3685-8142-413D-BF83-080BE1E4F356}"/>
              </a:ext>
            </a:extLst>
          </p:cNvPr>
          <p:cNvSpPr txBox="1"/>
          <p:nvPr/>
        </p:nvSpPr>
        <p:spPr>
          <a:xfrm>
            <a:off x="1128452" y="3952201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4BEEF1-2FAC-4ED3-9044-41391F2F26C8}"/>
              </a:ext>
            </a:extLst>
          </p:cNvPr>
          <p:cNvSpPr txBox="1"/>
          <p:nvPr/>
        </p:nvSpPr>
        <p:spPr>
          <a:xfrm>
            <a:off x="1128452" y="4529091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6CFAAA-77BC-4974-809E-4E080C600917}"/>
              </a:ext>
            </a:extLst>
          </p:cNvPr>
          <p:cNvSpPr txBox="1"/>
          <p:nvPr/>
        </p:nvSpPr>
        <p:spPr>
          <a:xfrm>
            <a:off x="1128452" y="5105979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BD5E56-42C8-4528-B320-9D890996B158}"/>
              </a:ext>
            </a:extLst>
          </p:cNvPr>
          <p:cNvSpPr txBox="1"/>
          <p:nvPr/>
        </p:nvSpPr>
        <p:spPr>
          <a:xfrm>
            <a:off x="1128451" y="3375312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Your Content 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3387B0-6620-403E-9434-21C29E727D40}"/>
              </a:ext>
            </a:extLst>
          </p:cNvPr>
          <p:cNvSpPr txBox="1"/>
          <p:nvPr/>
        </p:nvSpPr>
        <p:spPr>
          <a:xfrm>
            <a:off x="1128451" y="2798422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C76115-F801-4F3B-B90A-612978946879}"/>
              </a:ext>
            </a:extLst>
          </p:cNvPr>
          <p:cNvSpPr txBox="1"/>
          <p:nvPr/>
        </p:nvSpPr>
        <p:spPr>
          <a:xfrm>
            <a:off x="1128452" y="2221531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BC525FAE-6223-438D-BF93-DE6E36E5CE86}"/>
              </a:ext>
            </a:extLst>
          </p:cNvPr>
          <p:cNvSpPr txBox="1"/>
          <p:nvPr/>
        </p:nvSpPr>
        <p:spPr>
          <a:xfrm>
            <a:off x="6207971" y="223692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75%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9889031D-A0D9-4647-8D0D-A5F99E8B0792}"/>
              </a:ext>
            </a:extLst>
          </p:cNvPr>
          <p:cNvSpPr txBox="1"/>
          <p:nvPr/>
        </p:nvSpPr>
        <p:spPr>
          <a:xfrm>
            <a:off x="4828755" y="281381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35%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90BF98F6-E82D-49F0-8AD1-709DE54CC2A9}"/>
              </a:ext>
            </a:extLst>
          </p:cNvPr>
          <p:cNvSpPr txBox="1"/>
          <p:nvPr/>
        </p:nvSpPr>
        <p:spPr>
          <a:xfrm>
            <a:off x="5332472" y="339070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F7032279-7793-4FDD-A0CE-5C9908435A29}"/>
              </a:ext>
            </a:extLst>
          </p:cNvPr>
          <p:cNvSpPr txBox="1"/>
          <p:nvPr/>
        </p:nvSpPr>
        <p:spPr>
          <a:xfrm>
            <a:off x="5865358" y="396759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DDC1AAF8-7816-4E7C-99EC-FFAE0A2C1FA1}"/>
              </a:ext>
            </a:extLst>
          </p:cNvPr>
          <p:cNvSpPr txBox="1"/>
          <p:nvPr/>
        </p:nvSpPr>
        <p:spPr>
          <a:xfrm>
            <a:off x="5329472" y="454448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7E1775EE-8AE0-4632-853C-04503A45CB38}"/>
              </a:ext>
            </a:extLst>
          </p:cNvPr>
          <p:cNvSpPr txBox="1"/>
          <p:nvPr/>
        </p:nvSpPr>
        <p:spPr>
          <a:xfrm>
            <a:off x="5176664" y="512136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5D7639F7-46BC-402F-90A3-B71ED9F45F50}"/>
              </a:ext>
            </a:extLst>
          </p:cNvPr>
          <p:cNvSpPr txBox="1"/>
          <p:nvPr/>
        </p:nvSpPr>
        <p:spPr>
          <a:xfrm>
            <a:off x="9799464" y="512136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7D988E36-259A-4FEB-8BA9-7D0E6363D7D7}"/>
              </a:ext>
            </a:extLst>
          </p:cNvPr>
          <p:cNvSpPr txBox="1"/>
          <p:nvPr/>
        </p:nvSpPr>
        <p:spPr>
          <a:xfrm>
            <a:off x="9451551" y="454448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55%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D8D867AB-281C-4B27-A66D-FE1C8683F49B}"/>
              </a:ext>
            </a:extLst>
          </p:cNvPr>
          <p:cNvSpPr txBox="1"/>
          <p:nvPr/>
        </p:nvSpPr>
        <p:spPr>
          <a:xfrm>
            <a:off x="8935043" y="396759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80D3546B-44D4-4C23-A91D-0AACE1F209AC}"/>
              </a:ext>
            </a:extLst>
          </p:cNvPr>
          <p:cNvSpPr txBox="1"/>
          <p:nvPr/>
        </p:nvSpPr>
        <p:spPr>
          <a:xfrm>
            <a:off x="10317101" y="339070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7" name="TextBox 14">
            <a:extLst>
              <a:ext uri="{FF2B5EF4-FFF2-40B4-BE49-F238E27FC236}">
                <a16:creationId xmlns:a16="http://schemas.microsoft.com/office/drawing/2014/main" id="{6A48C1BC-C511-486A-BC3C-2BD89EDC9C42}"/>
              </a:ext>
            </a:extLst>
          </p:cNvPr>
          <p:cNvSpPr txBox="1"/>
          <p:nvPr/>
        </p:nvSpPr>
        <p:spPr>
          <a:xfrm>
            <a:off x="8937874" y="281381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28" name="TextBox 12">
            <a:extLst>
              <a:ext uri="{FF2B5EF4-FFF2-40B4-BE49-F238E27FC236}">
                <a16:creationId xmlns:a16="http://schemas.microsoft.com/office/drawing/2014/main" id="{FB184C99-BADA-4BF4-9743-265C353508B4}"/>
              </a:ext>
            </a:extLst>
          </p:cNvPr>
          <p:cNvSpPr txBox="1"/>
          <p:nvPr/>
        </p:nvSpPr>
        <p:spPr>
          <a:xfrm>
            <a:off x="8221139" y="223692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27BA3AE-68CF-4163-BE86-09B44CB71DE3}"/>
              </a:ext>
            </a:extLst>
          </p:cNvPr>
          <p:cNvGrpSpPr/>
          <p:nvPr/>
        </p:nvGrpSpPr>
        <p:grpSpPr>
          <a:xfrm>
            <a:off x="3545531" y="1199793"/>
            <a:ext cx="3681811" cy="923331"/>
            <a:chOff x="2438934" y="1713581"/>
            <a:chExt cx="2831424" cy="92333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63CBDA8-AB68-455E-8993-6A5EE2060221}"/>
                </a:ext>
              </a:extLst>
            </p:cNvPr>
            <p:cNvSpPr txBox="1"/>
            <p:nvPr/>
          </p:nvSpPr>
          <p:spPr>
            <a:xfrm>
              <a:off x="2438934" y="1990581"/>
              <a:ext cx="28314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37F5492-2ED9-4898-8D25-64EB1CCE1F10}"/>
                </a:ext>
              </a:extLst>
            </p:cNvPr>
            <p:cNvSpPr txBox="1"/>
            <p:nvPr/>
          </p:nvSpPr>
          <p:spPr>
            <a:xfrm>
              <a:off x="2438934" y="1713581"/>
              <a:ext cx="28185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D456C0C-519B-4E89-8A79-92CE333D26AE}"/>
              </a:ext>
            </a:extLst>
          </p:cNvPr>
          <p:cNvGrpSpPr/>
          <p:nvPr/>
        </p:nvGrpSpPr>
        <p:grpSpPr>
          <a:xfrm>
            <a:off x="7463809" y="1167527"/>
            <a:ext cx="3681811" cy="923331"/>
            <a:chOff x="2438934" y="1713581"/>
            <a:chExt cx="2831424" cy="9233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B39F14C-4F5C-442D-A740-8C90B973FB6B}"/>
                </a:ext>
              </a:extLst>
            </p:cNvPr>
            <p:cNvSpPr txBox="1"/>
            <p:nvPr/>
          </p:nvSpPr>
          <p:spPr>
            <a:xfrm>
              <a:off x="2438934" y="1990581"/>
              <a:ext cx="28314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09DF792-05AE-405C-9731-81A04CAFF6D3}"/>
                </a:ext>
              </a:extLst>
            </p:cNvPr>
            <p:cNvSpPr txBox="1"/>
            <p:nvPr/>
          </p:nvSpPr>
          <p:spPr>
            <a:xfrm>
              <a:off x="2438934" y="1713581"/>
              <a:ext cx="28185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D9697B1-2FD9-42F0-B8F8-9FC43FEBEA3E}"/>
              </a:ext>
            </a:extLst>
          </p:cNvPr>
          <p:cNvSpPr/>
          <p:nvPr/>
        </p:nvSpPr>
        <p:spPr>
          <a:xfrm>
            <a:off x="0" y="0"/>
            <a:ext cx="12201525" cy="6858000"/>
          </a:xfrm>
          <a:custGeom>
            <a:avLst/>
            <a:gdLst>
              <a:gd name="connsiteX0" fmla="*/ 12192000 w 12192000"/>
              <a:gd name="connsiteY0" fmla="*/ 1487132 h 6858000"/>
              <a:gd name="connsiteX1" fmla="*/ 12192000 w 12192000"/>
              <a:gd name="connsiteY1" fmla="*/ 6858000 h 6858000"/>
              <a:gd name="connsiteX2" fmla="*/ 1341451 w 12192000"/>
              <a:gd name="connsiteY2" fmla="*/ 6858000 h 6858000"/>
              <a:gd name="connsiteX3" fmla="*/ 0 w 12192000"/>
              <a:gd name="connsiteY3" fmla="*/ 0 h 6858000"/>
              <a:gd name="connsiteX4" fmla="*/ 5418618 w 12192000"/>
              <a:gd name="connsiteY4" fmla="*/ 0 h 6858000"/>
              <a:gd name="connsiteX5" fmla="*/ 0 w 12192000"/>
              <a:gd name="connsiteY5" fmla="*/ 2682139 h 6858000"/>
              <a:gd name="connsiteX0" fmla="*/ 12192000 w 12192000"/>
              <a:gd name="connsiteY0" fmla="*/ 1496657 h 6867525"/>
              <a:gd name="connsiteX1" fmla="*/ 12192000 w 12192000"/>
              <a:gd name="connsiteY1" fmla="*/ 6867525 h 6867525"/>
              <a:gd name="connsiteX2" fmla="*/ 1341451 w 12192000"/>
              <a:gd name="connsiteY2" fmla="*/ 6867525 h 6867525"/>
              <a:gd name="connsiteX3" fmla="*/ 12192000 w 12192000"/>
              <a:gd name="connsiteY3" fmla="*/ 1496657 h 6867525"/>
              <a:gd name="connsiteX4" fmla="*/ 0 w 12192000"/>
              <a:gd name="connsiteY4" fmla="*/ 9525 h 6867525"/>
              <a:gd name="connsiteX5" fmla="*/ 7152168 w 12192000"/>
              <a:gd name="connsiteY5" fmla="*/ 0 h 6867525"/>
              <a:gd name="connsiteX6" fmla="*/ 0 w 12192000"/>
              <a:gd name="connsiteY6" fmla="*/ 2691664 h 6867525"/>
              <a:gd name="connsiteX7" fmla="*/ 0 w 12192000"/>
              <a:gd name="connsiteY7" fmla="*/ 9525 h 6867525"/>
              <a:gd name="connsiteX0" fmla="*/ 12192000 w 12192000"/>
              <a:gd name="connsiteY0" fmla="*/ 144107 h 6867525"/>
              <a:gd name="connsiteX1" fmla="*/ 12192000 w 12192000"/>
              <a:gd name="connsiteY1" fmla="*/ 6867525 h 6867525"/>
              <a:gd name="connsiteX2" fmla="*/ 1341451 w 12192000"/>
              <a:gd name="connsiteY2" fmla="*/ 6867525 h 6867525"/>
              <a:gd name="connsiteX3" fmla="*/ 12192000 w 12192000"/>
              <a:gd name="connsiteY3" fmla="*/ 144107 h 6867525"/>
              <a:gd name="connsiteX4" fmla="*/ 0 w 12192000"/>
              <a:gd name="connsiteY4" fmla="*/ 9525 h 6867525"/>
              <a:gd name="connsiteX5" fmla="*/ 7152168 w 12192000"/>
              <a:gd name="connsiteY5" fmla="*/ 0 h 6867525"/>
              <a:gd name="connsiteX6" fmla="*/ 0 w 12192000"/>
              <a:gd name="connsiteY6" fmla="*/ 2691664 h 6867525"/>
              <a:gd name="connsiteX7" fmla="*/ 0 w 12192000"/>
              <a:gd name="connsiteY7" fmla="*/ 9525 h 6867525"/>
              <a:gd name="connsiteX0" fmla="*/ 12201525 w 12201525"/>
              <a:gd name="connsiteY0" fmla="*/ 1106132 h 6867525"/>
              <a:gd name="connsiteX1" fmla="*/ 12192000 w 12201525"/>
              <a:gd name="connsiteY1" fmla="*/ 6867525 h 6867525"/>
              <a:gd name="connsiteX2" fmla="*/ 1341451 w 12201525"/>
              <a:gd name="connsiteY2" fmla="*/ 6867525 h 6867525"/>
              <a:gd name="connsiteX3" fmla="*/ 12201525 w 12201525"/>
              <a:gd name="connsiteY3" fmla="*/ 1106132 h 6867525"/>
              <a:gd name="connsiteX4" fmla="*/ 0 w 12201525"/>
              <a:gd name="connsiteY4" fmla="*/ 9525 h 6867525"/>
              <a:gd name="connsiteX5" fmla="*/ 7152168 w 12201525"/>
              <a:gd name="connsiteY5" fmla="*/ 0 h 6867525"/>
              <a:gd name="connsiteX6" fmla="*/ 0 w 12201525"/>
              <a:gd name="connsiteY6" fmla="*/ 2691664 h 6867525"/>
              <a:gd name="connsiteX7" fmla="*/ 0 w 12201525"/>
              <a:gd name="connsiteY7" fmla="*/ 9525 h 6867525"/>
              <a:gd name="connsiteX0" fmla="*/ 12201525 w 12201525"/>
              <a:gd name="connsiteY0" fmla="*/ 1096607 h 6858000"/>
              <a:gd name="connsiteX1" fmla="*/ 12192000 w 12201525"/>
              <a:gd name="connsiteY1" fmla="*/ 6858000 h 6858000"/>
              <a:gd name="connsiteX2" fmla="*/ 1341451 w 12201525"/>
              <a:gd name="connsiteY2" fmla="*/ 6858000 h 6858000"/>
              <a:gd name="connsiteX3" fmla="*/ 12201525 w 12201525"/>
              <a:gd name="connsiteY3" fmla="*/ 1096607 h 6858000"/>
              <a:gd name="connsiteX4" fmla="*/ 0 w 12201525"/>
              <a:gd name="connsiteY4" fmla="*/ 0 h 6858000"/>
              <a:gd name="connsiteX5" fmla="*/ 6933093 w 12201525"/>
              <a:gd name="connsiteY5" fmla="*/ 0 h 6858000"/>
              <a:gd name="connsiteX6" fmla="*/ 0 w 12201525"/>
              <a:gd name="connsiteY6" fmla="*/ 2682139 h 6858000"/>
              <a:gd name="connsiteX7" fmla="*/ 0 w 12201525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1525" h="6858000">
                <a:moveTo>
                  <a:pt x="12201525" y="1096607"/>
                </a:moveTo>
                <a:lnTo>
                  <a:pt x="12192000" y="6858000"/>
                </a:lnTo>
                <a:lnTo>
                  <a:pt x="1341451" y="6858000"/>
                </a:lnTo>
                <a:lnTo>
                  <a:pt x="12201525" y="1096607"/>
                </a:lnTo>
                <a:close/>
                <a:moveTo>
                  <a:pt x="0" y="0"/>
                </a:moveTo>
                <a:lnTo>
                  <a:pt x="6933093" y="0"/>
                </a:lnTo>
                <a:lnTo>
                  <a:pt x="0" y="2682139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0" name="Group 24">
            <a:extLst>
              <a:ext uri="{FF2B5EF4-FFF2-40B4-BE49-F238E27FC236}">
                <a16:creationId xmlns:a16="http://schemas.microsoft.com/office/drawing/2014/main" id="{36957281-5EF4-419C-9D73-AF2512E10640}"/>
              </a:ext>
            </a:extLst>
          </p:cNvPr>
          <p:cNvGrpSpPr/>
          <p:nvPr/>
        </p:nvGrpSpPr>
        <p:grpSpPr>
          <a:xfrm>
            <a:off x="5220782" y="5365509"/>
            <a:ext cx="2855859" cy="1107996"/>
            <a:chOff x="2551705" y="4283314"/>
            <a:chExt cx="2357003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FFFABF-7256-42FC-B47B-4E9428461DD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53EE2A2-3631-4F9A-B2FF-A1A05A68F23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27">
            <a:extLst>
              <a:ext uri="{FF2B5EF4-FFF2-40B4-BE49-F238E27FC236}">
                <a16:creationId xmlns:a16="http://schemas.microsoft.com/office/drawing/2014/main" id="{43E57D0C-C2B2-415D-AA4A-165D691D4C2B}"/>
              </a:ext>
            </a:extLst>
          </p:cNvPr>
          <p:cNvGrpSpPr/>
          <p:nvPr/>
        </p:nvGrpSpPr>
        <p:grpSpPr>
          <a:xfrm>
            <a:off x="8964666" y="5365509"/>
            <a:ext cx="2855859" cy="1107996"/>
            <a:chOff x="2551705" y="4283314"/>
            <a:chExt cx="2357003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EA54564-FA86-407A-A129-BAF617CC4E2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631543A-A513-4786-BB32-5E999F24EEB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Chevron 2">
            <a:extLst>
              <a:ext uri="{FF2B5EF4-FFF2-40B4-BE49-F238E27FC236}">
                <a16:creationId xmlns:a16="http://schemas.microsoft.com/office/drawing/2014/main" id="{B18EA59B-1299-4BA6-8CF4-078F50C4BF6E}"/>
              </a:ext>
            </a:extLst>
          </p:cNvPr>
          <p:cNvSpPr/>
          <p:nvPr/>
        </p:nvSpPr>
        <p:spPr>
          <a:xfrm rot="5400000">
            <a:off x="5320541" y="4791528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7" name="Chevron 2">
            <a:extLst>
              <a:ext uri="{FF2B5EF4-FFF2-40B4-BE49-F238E27FC236}">
                <a16:creationId xmlns:a16="http://schemas.microsoft.com/office/drawing/2014/main" id="{4270BC79-C714-44A9-9822-A0C77C9C478C}"/>
              </a:ext>
            </a:extLst>
          </p:cNvPr>
          <p:cNvSpPr/>
          <p:nvPr/>
        </p:nvSpPr>
        <p:spPr>
          <a:xfrm rot="5400000">
            <a:off x="9054341" y="4791528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6EE60A5-EDC3-4072-8BC5-43BF0DD573B6}"/>
              </a:ext>
            </a:extLst>
          </p:cNvPr>
          <p:cNvSpPr txBox="1"/>
          <p:nvPr/>
        </p:nvSpPr>
        <p:spPr>
          <a:xfrm>
            <a:off x="378862" y="196272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449CC26-8C9D-45E6-BAAA-F129A88F980F}"/>
              </a:ext>
            </a:extLst>
          </p:cNvPr>
          <p:cNvSpPr txBox="1"/>
          <p:nvPr/>
        </p:nvSpPr>
        <p:spPr>
          <a:xfrm>
            <a:off x="378862" y="777958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109C7D5-A968-42CF-8717-281D77EFE312}"/>
              </a:ext>
            </a:extLst>
          </p:cNvPr>
          <p:cNvSpPr txBox="1"/>
          <p:nvPr/>
        </p:nvSpPr>
        <p:spPr>
          <a:xfrm>
            <a:off x="7753350" y="2954988"/>
            <a:ext cx="3995201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We Create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Quality Professional 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PPT Presentation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n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7125" y="3102625"/>
            <a:ext cx="576997" cy="675086"/>
          </a:xfrm>
          <a:prstGeom prst="rect">
            <a:avLst/>
          </a:prstGeom>
        </p:spPr>
      </p:pic>
      <p:pic>
        <p:nvPicPr>
          <p:cNvPr id="57" name="Imagen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5078" y="4616387"/>
            <a:ext cx="576997" cy="675086"/>
          </a:xfrm>
          <a:prstGeom prst="rect">
            <a:avLst/>
          </a:prstGeom>
        </p:spPr>
      </p:pic>
      <p:pic>
        <p:nvPicPr>
          <p:cNvPr id="58" name="Imagen 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6879" y="3124387"/>
            <a:ext cx="576997" cy="675086"/>
          </a:xfrm>
          <a:prstGeom prst="rect">
            <a:avLst/>
          </a:prstGeom>
        </p:spPr>
      </p:pic>
      <p:pic>
        <p:nvPicPr>
          <p:cNvPr id="59" name="Imagen 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6639" y="4576427"/>
            <a:ext cx="576997" cy="675086"/>
          </a:xfrm>
          <a:prstGeom prst="rect">
            <a:avLst/>
          </a:prstGeom>
        </p:spPr>
      </p:pic>
      <p:pic>
        <p:nvPicPr>
          <p:cNvPr id="55" name="Imagen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5828" y="1346200"/>
            <a:ext cx="576997" cy="675086"/>
          </a:xfrm>
          <a:prstGeom prst="rect">
            <a:avLst/>
          </a:prstGeom>
        </p:spPr>
      </p:pic>
      <p:pic>
        <p:nvPicPr>
          <p:cNvPr id="54" name="Imagen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0861" y="1346200"/>
            <a:ext cx="576997" cy="675086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42386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A3E8D85-827B-4AE2-A8C2-B07A90C27B0B}"/>
              </a:ext>
            </a:extLst>
          </p:cNvPr>
          <p:cNvGrpSpPr/>
          <p:nvPr/>
        </p:nvGrpSpPr>
        <p:grpSpPr>
          <a:xfrm>
            <a:off x="619125" y="3188671"/>
            <a:ext cx="2988000" cy="923330"/>
            <a:chOff x="3017859" y="4283314"/>
            <a:chExt cx="1890849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7B96D41-23EA-4562-95D4-F89554C93CA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EFBC2D2-05EA-4CCA-A79B-4DDAF2B46FD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58F3CF5-4B07-4FB0-B975-473047B3D084}"/>
              </a:ext>
            </a:extLst>
          </p:cNvPr>
          <p:cNvGrpSpPr/>
          <p:nvPr/>
        </p:nvGrpSpPr>
        <p:grpSpPr>
          <a:xfrm>
            <a:off x="8484784" y="3188672"/>
            <a:ext cx="2988000" cy="923330"/>
            <a:chOff x="3017859" y="4283314"/>
            <a:chExt cx="1890849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21D9A9-27D3-449B-AF8D-AFDBAFB5AA9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F2F2804-0E93-43E4-8A2C-19E7F6ADA9E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5FE90B82-3CEE-4F12-A7D7-074BA99C9B59}"/>
              </a:ext>
            </a:extLst>
          </p:cNvPr>
          <p:cNvSpPr txBox="1">
            <a:spLocks/>
          </p:cNvSpPr>
          <p:nvPr/>
        </p:nvSpPr>
        <p:spPr>
          <a:xfrm>
            <a:off x="3687797" y="3351232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7B8C333-B6EB-479B-81B5-D7719E4DEBFD}"/>
              </a:ext>
            </a:extLst>
          </p:cNvPr>
          <p:cNvGrpSpPr/>
          <p:nvPr/>
        </p:nvGrpSpPr>
        <p:grpSpPr>
          <a:xfrm>
            <a:off x="700762" y="4697208"/>
            <a:ext cx="2988000" cy="923330"/>
            <a:chOff x="3017859" y="4283314"/>
            <a:chExt cx="1890849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182111B-C693-434E-97F0-9EBCC75B75F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FBA9E15-57C4-4F3D-B954-6F73EC95D35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01E9837-77DC-4105-AE22-2B2FAA4AC6A6}"/>
              </a:ext>
            </a:extLst>
          </p:cNvPr>
          <p:cNvGrpSpPr/>
          <p:nvPr/>
        </p:nvGrpSpPr>
        <p:grpSpPr>
          <a:xfrm>
            <a:off x="8383497" y="4697208"/>
            <a:ext cx="2988000" cy="923330"/>
            <a:chOff x="3017859" y="4283314"/>
            <a:chExt cx="1890849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61BCAE2-DECA-4410-BA10-CAA7E782006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679B55E-24CE-4C45-9FD4-C134CF12E2E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D36FE2A5-A681-48DA-831B-B91408250BB1}"/>
              </a:ext>
            </a:extLst>
          </p:cNvPr>
          <p:cNvSpPr txBox="1">
            <a:spLocks/>
          </p:cNvSpPr>
          <p:nvPr/>
        </p:nvSpPr>
        <p:spPr>
          <a:xfrm>
            <a:off x="3760165" y="4838798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E56627E8-374C-407C-94CC-956C158E9915}"/>
              </a:ext>
            </a:extLst>
          </p:cNvPr>
          <p:cNvSpPr txBox="1">
            <a:spLocks/>
          </p:cNvSpPr>
          <p:nvPr/>
        </p:nvSpPr>
        <p:spPr>
          <a:xfrm>
            <a:off x="7893205" y="4844131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03CD51B0-A1F0-4A56-9B86-EAC804A430BC}"/>
              </a:ext>
            </a:extLst>
          </p:cNvPr>
          <p:cNvSpPr txBox="1">
            <a:spLocks/>
          </p:cNvSpPr>
          <p:nvPr/>
        </p:nvSpPr>
        <p:spPr>
          <a:xfrm>
            <a:off x="8007378" y="3356565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2720C95-5D47-4D02-BBFB-8A79D5596733}"/>
              </a:ext>
            </a:extLst>
          </p:cNvPr>
          <p:cNvGrpSpPr/>
          <p:nvPr/>
        </p:nvGrpSpPr>
        <p:grpSpPr>
          <a:xfrm>
            <a:off x="1451435" y="1424103"/>
            <a:ext cx="2988000" cy="923330"/>
            <a:chOff x="3017859" y="4283314"/>
            <a:chExt cx="1890849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53EF1B9-8905-421A-B5A6-DD2E5A91C08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9B80EC3-D396-4713-BB85-EBBEBE37684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CE1627A-ACAF-4D19-89F1-27F579AC4F96}"/>
              </a:ext>
            </a:extLst>
          </p:cNvPr>
          <p:cNvGrpSpPr/>
          <p:nvPr/>
        </p:nvGrpSpPr>
        <p:grpSpPr>
          <a:xfrm>
            <a:off x="7632825" y="1424103"/>
            <a:ext cx="2988000" cy="923330"/>
            <a:chOff x="3017859" y="4283314"/>
            <a:chExt cx="1890849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ABCF961-EEB3-4213-8CDE-9DD3352F3CB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B9218AA-BFEF-492D-A6D8-188E426C9C4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62D64979-8719-4322-A969-75D9C7A924C4}"/>
              </a:ext>
            </a:extLst>
          </p:cNvPr>
          <p:cNvSpPr txBox="1">
            <a:spLocks/>
          </p:cNvSpPr>
          <p:nvPr/>
        </p:nvSpPr>
        <p:spPr>
          <a:xfrm>
            <a:off x="4521360" y="1575014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6BF42E63-58E0-4FAF-AABA-E252EEADA367}"/>
              </a:ext>
            </a:extLst>
          </p:cNvPr>
          <p:cNvSpPr txBox="1">
            <a:spLocks/>
          </p:cNvSpPr>
          <p:nvPr/>
        </p:nvSpPr>
        <p:spPr>
          <a:xfrm>
            <a:off x="7147944" y="1573507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pic>
        <p:nvPicPr>
          <p:cNvPr id="61" name="Imagen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085">
            <a:off x="4556802" y="2839973"/>
            <a:ext cx="3216284" cy="272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11630" y="642740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1">
            <a:extLst>
              <a:ext uri="{FF2B5EF4-FFF2-40B4-BE49-F238E27FC236}">
                <a16:creationId xmlns:a16="http://schemas.microsoft.com/office/drawing/2014/main" id="{1583E3EF-AC8C-4B3B-9A5D-C3632CEC9A87}"/>
              </a:ext>
            </a:extLst>
          </p:cNvPr>
          <p:cNvSpPr/>
          <p:nvPr/>
        </p:nvSpPr>
        <p:spPr>
          <a:xfrm rot="13800000">
            <a:off x="4455814" y="2147548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5">
            <a:extLst>
              <a:ext uri="{FF2B5EF4-FFF2-40B4-BE49-F238E27FC236}">
                <a16:creationId xmlns:a16="http://schemas.microsoft.com/office/drawing/2014/main" id="{96EB67E0-4F0F-4181-8017-FB3C4EEF455F}"/>
              </a:ext>
            </a:extLst>
          </p:cNvPr>
          <p:cNvSpPr/>
          <p:nvPr/>
        </p:nvSpPr>
        <p:spPr>
          <a:xfrm rot="19200000">
            <a:off x="5891161" y="1581099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6">
            <a:extLst>
              <a:ext uri="{FF2B5EF4-FFF2-40B4-BE49-F238E27FC236}">
                <a16:creationId xmlns:a16="http://schemas.microsoft.com/office/drawing/2014/main" id="{A7BA3CE8-E2AD-4975-A836-7FDE5A5D60DC}"/>
              </a:ext>
            </a:extLst>
          </p:cNvPr>
          <p:cNvSpPr/>
          <p:nvPr/>
        </p:nvSpPr>
        <p:spPr>
          <a:xfrm rot="13800000">
            <a:off x="4455814" y="3930358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7">
            <a:extLst>
              <a:ext uri="{FF2B5EF4-FFF2-40B4-BE49-F238E27FC236}">
                <a16:creationId xmlns:a16="http://schemas.microsoft.com/office/drawing/2014/main" id="{B720C95D-BB22-4AAE-9E0F-4283E57E0637}"/>
              </a:ext>
            </a:extLst>
          </p:cNvPr>
          <p:cNvSpPr/>
          <p:nvPr/>
        </p:nvSpPr>
        <p:spPr>
          <a:xfrm rot="19200000">
            <a:off x="5891161" y="3341091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3357B7-0A98-4EBA-87A9-5C6A8C9B4F85}"/>
              </a:ext>
            </a:extLst>
          </p:cNvPr>
          <p:cNvSpPr txBox="1"/>
          <p:nvPr/>
        </p:nvSpPr>
        <p:spPr>
          <a:xfrm rot="3000000">
            <a:off x="4784147" y="2629971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07C4D9-ED90-45C5-A609-A318AF28D68C}"/>
              </a:ext>
            </a:extLst>
          </p:cNvPr>
          <p:cNvSpPr txBox="1"/>
          <p:nvPr/>
        </p:nvSpPr>
        <p:spPr>
          <a:xfrm rot="3000000">
            <a:off x="4784147" y="4412781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7CD254-0134-40EA-B5FC-C502AE80D908}"/>
              </a:ext>
            </a:extLst>
          </p:cNvPr>
          <p:cNvSpPr txBox="1"/>
          <p:nvPr/>
        </p:nvSpPr>
        <p:spPr>
          <a:xfrm rot="19200000">
            <a:off x="6034637" y="2103282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B22883-D3BA-4B15-A991-9509AE928FBA}"/>
              </a:ext>
            </a:extLst>
          </p:cNvPr>
          <p:cNvSpPr txBox="1"/>
          <p:nvPr/>
        </p:nvSpPr>
        <p:spPr>
          <a:xfrm rot="19200000">
            <a:off x="6022487" y="3836381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11" name="그룹 14">
            <a:extLst>
              <a:ext uri="{FF2B5EF4-FFF2-40B4-BE49-F238E27FC236}">
                <a16:creationId xmlns:a16="http://schemas.microsoft.com/office/drawing/2014/main" id="{459EC753-86B8-42D1-B962-57E6EE4D087A}"/>
              </a:ext>
            </a:extLst>
          </p:cNvPr>
          <p:cNvGrpSpPr/>
          <p:nvPr/>
        </p:nvGrpSpPr>
        <p:grpSpPr>
          <a:xfrm>
            <a:off x="8398042" y="1310608"/>
            <a:ext cx="3261147" cy="944910"/>
            <a:chOff x="7905802" y="3101777"/>
            <a:chExt cx="2338164" cy="94491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E627E85-30D6-4402-AEE3-FF3C5D2B3A19}"/>
                </a:ext>
              </a:extLst>
            </p:cNvPr>
            <p:cNvSpPr txBox="1"/>
            <p:nvPr/>
          </p:nvSpPr>
          <p:spPr>
            <a:xfrm>
              <a:off x="7905802" y="3101777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90B4C77-A65C-42F8-84F8-1050538A7343}"/>
                </a:ext>
              </a:extLst>
            </p:cNvPr>
            <p:cNvSpPr txBox="1"/>
            <p:nvPr/>
          </p:nvSpPr>
          <p:spPr>
            <a:xfrm>
              <a:off x="7905802" y="3400356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그룹 17">
            <a:extLst>
              <a:ext uri="{FF2B5EF4-FFF2-40B4-BE49-F238E27FC236}">
                <a16:creationId xmlns:a16="http://schemas.microsoft.com/office/drawing/2014/main" id="{7E64AC97-CA16-4F4B-9699-01D77F7E862C}"/>
              </a:ext>
            </a:extLst>
          </p:cNvPr>
          <p:cNvGrpSpPr/>
          <p:nvPr/>
        </p:nvGrpSpPr>
        <p:grpSpPr>
          <a:xfrm>
            <a:off x="8398042" y="3103374"/>
            <a:ext cx="3261147" cy="944910"/>
            <a:chOff x="7886752" y="4894543"/>
            <a:chExt cx="2338164" cy="94491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79A287-309C-493F-8897-B4D89717ECFC}"/>
                </a:ext>
              </a:extLst>
            </p:cNvPr>
            <p:cNvSpPr txBox="1"/>
            <p:nvPr/>
          </p:nvSpPr>
          <p:spPr>
            <a:xfrm>
              <a:off x="7886752" y="4894543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098D58-7FCF-4A94-B5AA-02E5699A9904}"/>
                </a:ext>
              </a:extLst>
            </p:cNvPr>
            <p:cNvSpPr txBox="1"/>
            <p:nvPr/>
          </p:nvSpPr>
          <p:spPr>
            <a:xfrm>
              <a:off x="7886752" y="5193122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15">
            <a:extLst>
              <a:ext uri="{FF2B5EF4-FFF2-40B4-BE49-F238E27FC236}">
                <a16:creationId xmlns:a16="http://schemas.microsoft.com/office/drawing/2014/main" id="{CEE704BB-36C2-45F8-88BC-BFB6DFBA3A54}"/>
              </a:ext>
            </a:extLst>
          </p:cNvPr>
          <p:cNvGrpSpPr/>
          <p:nvPr/>
        </p:nvGrpSpPr>
        <p:grpSpPr>
          <a:xfrm>
            <a:off x="685052" y="1887665"/>
            <a:ext cx="3254334" cy="944910"/>
            <a:chOff x="2107062" y="2174433"/>
            <a:chExt cx="2338164" cy="94491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740AB7C-A8A4-49E0-AD1D-9A0AA6ED829A}"/>
                </a:ext>
              </a:extLst>
            </p:cNvPr>
            <p:cNvSpPr txBox="1"/>
            <p:nvPr/>
          </p:nvSpPr>
          <p:spPr>
            <a:xfrm>
              <a:off x="2107062" y="2174433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DB4274E-8747-4CA1-B488-FE7A14D0AEF8}"/>
                </a:ext>
              </a:extLst>
            </p:cNvPr>
            <p:cNvSpPr txBox="1"/>
            <p:nvPr/>
          </p:nvSpPr>
          <p:spPr>
            <a:xfrm>
              <a:off x="2107062" y="2473012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16">
            <a:extLst>
              <a:ext uri="{FF2B5EF4-FFF2-40B4-BE49-F238E27FC236}">
                <a16:creationId xmlns:a16="http://schemas.microsoft.com/office/drawing/2014/main" id="{93092648-1777-4056-A316-39F9A2E37231}"/>
              </a:ext>
            </a:extLst>
          </p:cNvPr>
          <p:cNvGrpSpPr/>
          <p:nvPr/>
        </p:nvGrpSpPr>
        <p:grpSpPr>
          <a:xfrm>
            <a:off x="685052" y="3680431"/>
            <a:ext cx="3254334" cy="944910"/>
            <a:chOff x="2088012" y="3967199"/>
            <a:chExt cx="2338164" cy="94491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FCACB7A-93A0-4291-BF50-514E331F305A}"/>
                </a:ext>
              </a:extLst>
            </p:cNvPr>
            <p:cNvSpPr txBox="1"/>
            <p:nvPr/>
          </p:nvSpPr>
          <p:spPr>
            <a:xfrm>
              <a:off x="2088012" y="3967199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D505A24-456D-47DD-B3AE-19A0D9F719FD}"/>
                </a:ext>
              </a:extLst>
            </p:cNvPr>
            <p:cNvSpPr txBox="1"/>
            <p:nvPr/>
          </p:nvSpPr>
          <p:spPr>
            <a:xfrm>
              <a:off x="2088012" y="4265778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30">
            <a:extLst>
              <a:ext uri="{FF2B5EF4-FFF2-40B4-BE49-F238E27FC236}">
                <a16:creationId xmlns:a16="http://schemas.microsoft.com/office/drawing/2014/main" id="{5AC7E70D-2F6D-4AE2-87BD-E39BA3BCE1F3}"/>
              </a:ext>
            </a:extLst>
          </p:cNvPr>
          <p:cNvSpPr/>
          <p:nvPr/>
        </p:nvSpPr>
        <p:spPr>
          <a:xfrm>
            <a:off x="7780010" y="349926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78AB9A11-4621-49B8-9C4C-1F95151662A6}"/>
              </a:ext>
            </a:extLst>
          </p:cNvPr>
          <p:cNvSpPr/>
          <p:nvPr/>
        </p:nvSpPr>
        <p:spPr>
          <a:xfrm>
            <a:off x="4208399" y="3947465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BBB31939-8DCD-4BD3-A91A-B0CBE60D134F}"/>
              </a:ext>
            </a:extLst>
          </p:cNvPr>
          <p:cNvSpPr>
            <a:spLocks noChangeAspect="1"/>
          </p:cNvSpPr>
          <p:nvPr/>
        </p:nvSpPr>
        <p:spPr>
          <a:xfrm rot="9900000">
            <a:off x="7816787" y="170643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Donut 24">
            <a:extLst>
              <a:ext uri="{FF2B5EF4-FFF2-40B4-BE49-F238E27FC236}">
                <a16:creationId xmlns:a16="http://schemas.microsoft.com/office/drawing/2014/main" id="{6C3DE001-20BB-47F3-AB78-C1F5AE68864B}"/>
              </a:ext>
            </a:extLst>
          </p:cNvPr>
          <p:cNvSpPr/>
          <p:nvPr/>
        </p:nvSpPr>
        <p:spPr>
          <a:xfrm>
            <a:off x="4173938" y="2144097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42661" y="688557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8E6D8A1-6BA0-4C1D-B198-804BACE153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343190"/>
              </p:ext>
            </p:extLst>
          </p:nvPr>
        </p:nvGraphicFramePr>
        <p:xfrm>
          <a:off x="949461" y="1891558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35D108C-2E0A-4603-8553-20CD43606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856964"/>
              </p:ext>
            </p:extLst>
          </p:nvPr>
        </p:nvGraphicFramePr>
        <p:xfrm>
          <a:off x="3638423" y="1891558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0002A68-817D-48A8-BCBD-7F391F9BBD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50975"/>
              </p:ext>
            </p:extLst>
          </p:nvPr>
        </p:nvGraphicFramePr>
        <p:xfrm>
          <a:off x="6327385" y="1891558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24DBAA0-38E5-4BA1-ABB8-3C86024CBE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739760"/>
              </p:ext>
            </p:extLst>
          </p:nvPr>
        </p:nvGraphicFramePr>
        <p:xfrm>
          <a:off x="9016347" y="1891558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23">
            <a:extLst>
              <a:ext uri="{FF2B5EF4-FFF2-40B4-BE49-F238E27FC236}">
                <a16:creationId xmlns:a16="http://schemas.microsoft.com/office/drawing/2014/main" id="{6C10FA40-F9C2-4D8B-9C91-671358DAE20A}"/>
              </a:ext>
            </a:extLst>
          </p:cNvPr>
          <p:cNvSpPr/>
          <p:nvPr/>
        </p:nvSpPr>
        <p:spPr>
          <a:xfrm>
            <a:off x="4507499" y="254451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Oval 31">
            <a:extLst>
              <a:ext uri="{FF2B5EF4-FFF2-40B4-BE49-F238E27FC236}">
                <a16:creationId xmlns:a16="http://schemas.microsoft.com/office/drawing/2014/main" id="{50679C0D-D73A-4361-B1B3-8950B00B2775}"/>
              </a:ext>
            </a:extLst>
          </p:cNvPr>
          <p:cNvSpPr/>
          <p:nvPr/>
        </p:nvSpPr>
        <p:spPr>
          <a:xfrm>
            <a:off x="7235788" y="2500207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Teardrop 17">
            <a:extLst>
              <a:ext uri="{FF2B5EF4-FFF2-40B4-BE49-F238E27FC236}">
                <a16:creationId xmlns:a16="http://schemas.microsoft.com/office/drawing/2014/main" id="{4B3C6AA1-A81D-40F8-BB8A-1873378C3C92}"/>
              </a:ext>
            </a:extLst>
          </p:cNvPr>
          <p:cNvSpPr/>
          <p:nvPr/>
        </p:nvSpPr>
        <p:spPr>
          <a:xfrm rot="18900000">
            <a:off x="1895160" y="253215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DDC7AAFA-D26F-44CB-863A-704E5FFF47EC}"/>
              </a:ext>
            </a:extLst>
          </p:cNvPr>
          <p:cNvSpPr/>
          <p:nvPr/>
        </p:nvSpPr>
        <p:spPr>
          <a:xfrm>
            <a:off x="9925952" y="2497477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A1154D9F-BBCA-4AFC-B92B-7F043558D759}"/>
              </a:ext>
            </a:extLst>
          </p:cNvPr>
          <p:cNvSpPr/>
          <p:nvPr/>
        </p:nvSpPr>
        <p:spPr>
          <a:xfrm>
            <a:off x="913717" y="2767281"/>
            <a:ext cx="425949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Simple Portfolio </a:t>
            </a:r>
          </a:p>
          <a:p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F4C770-4705-4900-867C-F2046F044F29}"/>
              </a:ext>
            </a:extLst>
          </p:cNvPr>
          <p:cNvSpPr txBox="1"/>
          <p:nvPr/>
        </p:nvSpPr>
        <p:spPr>
          <a:xfrm>
            <a:off x="913717" y="5036071"/>
            <a:ext cx="5276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65CDFA-50C7-4C8D-B8C7-F4EF6C717573}"/>
              </a:ext>
            </a:extLst>
          </p:cNvPr>
          <p:cNvSpPr txBox="1"/>
          <p:nvPr/>
        </p:nvSpPr>
        <p:spPr>
          <a:xfrm>
            <a:off x="913717" y="621600"/>
            <a:ext cx="5276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27178227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0569" y="757864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A908BF55-BD17-43F4-B9C5-2535742A67D6}"/>
              </a:ext>
            </a:extLst>
          </p:cNvPr>
          <p:cNvSpPr/>
          <p:nvPr/>
        </p:nvSpPr>
        <p:spPr>
          <a:xfrm rot="10800000">
            <a:off x="3332423" y="1899473"/>
            <a:ext cx="5328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075E6DC-0C5F-468D-B01F-FE0D978AD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102967"/>
              </p:ext>
            </p:extLst>
          </p:nvPr>
        </p:nvGraphicFramePr>
        <p:xfrm>
          <a:off x="3637661" y="2025473"/>
          <a:ext cx="4932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Pentagon 11">
            <a:extLst>
              <a:ext uri="{FF2B5EF4-FFF2-40B4-BE49-F238E27FC236}">
                <a16:creationId xmlns:a16="http://schemas.microsoft.com/office/drawing/2014/main" id="{CE5AF658-2601-460D-B228-02250F4459CE}"/>
              </a:ext>
            </a:extLst>
          </p:cNvPr>
          <p:cNvSpPr/>
          <p:nvPr/>
        </p:nvSpPr>
        <p:spPr>
          <a:xfrm rot="10800000">
            <a:off x="8519892" y="1899473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6" name="Table 12">
            <a:extLst>
              <a:ext uri="{FF2B5EF4-FFF2-40B4-BE49-F238E27FC236}">
                <a16:creationId xmlns:a16="http://schemas.microsoft.com/office/drawing/2014/main" id="{9BE5B15B-1978-4654-8AE0-A353EE2BC0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969966"/>
              </p:ext>
            </p:extLst>
          </p:nvPr>
        </p:nvGraphicFramePr>
        <p:xfrm>
          <a:off x="8843892" y="2025473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Pentagon 5">
            <a:extLst>
              <a:ext uri="{FF2B5EF4-FFF2-40B4-BE49-F238E27FC236}">
                <a16:creationId xmlns:a16="http://schemas.microsoft.com/office/drawing/2014/main" id="{502465EC-FEF0-47E7-91F6-9F9E29A12AEE}"/>
              </a:ext>
            </a:extLst>
          </p:cNvPr>
          <p:cNvSpPr/>
          <p:nvPr/>
        </p:nvSpPr>
        <p:spPr>
          <a:xfrm rot="16200000">
            <a:off x="9203892" y="2622989"/>
            <a:ext cx="1584000" cy="2520000"/>
          </a:xfrm>
          <a:prstGeom prst="homePlate">
            <a:avLst>
              <a:gd name="adj" fmla="val 141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CF06383-3371-4D93-8636-EAE177E845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518991"/>
              </p:ext>
            </p:extLst>
          </p:nvPr>
        </p:nvGraphicFramePr>
        <p:xfrm>
          <a:off x="8843892" y="3468990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Pentagon 7">
            <a:extLst>
              <a:ext uri="{FF2B5EF4-FFF2-40B4-BE49-F238E27FC236}">
                <a16:creationId xmlns:a16="http://schemas.microsoft.com/office/drawing/2014/main" id="{63443656-7622-424B-A118-EEFD83A719F0}"/>
              </a:ext>
            </a:extLst>
          </p:cNvPr>
          <p:cNvSpPr/>
          <p:nvPr/>
        </p:nvSpPr>
        <p:spPr>
          <a:xfrm>
            <a:off x="6123222" y="3342989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877D242-98E8-4A5C-981C-E91CED90F7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477653"/>
              </p:ext>
            </p:extLst>
          </p:nvPr>
        </p:nvGraphicFramePr>
        <p:xfrm>
          <a:off x="6240776" y="3468990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Pentagon 9">
            <a:extLst>
              <a:ext uri="{FF2B5EF4-FFF2-40B4-BE49-F238E27FC236}">
                <a16:creationId xmlns:a16="http://schemas.microsoft.com/office/drawing/2014/main" id="{BDB21BDD-1031-4D7D-94B1-07553B20B019}"/>
              </a:ext>
            </a:extLst>
          </p:cNvPr>
          <p:cNvSpPr/>
          <p:nvPr/>
        </p:nvSpPr>
        <p:spPr>
          <a:xfrm>
            <a:off x="3515007" y="3342989"/>
            <a:ext cx="2772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4BF2B8C-E5AB-40BA-9557-6C95FB42B6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67475"/>
              </p:ext>
            </p:extLst>
          </p:nvPr>
        </p:nvGraphicFramePr>
        <p:xfrm>
          <a:off x="3637661" y="3468990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Pentagon 11">
            <a:extLst>
              <a:ext uri="{FF2B5EF4-FFF2-40B4-BE49-F238E27FC236}">
                <a16:creationId xmlns:a16="http://schemas.microsoft.com/office/drawing/2014/main" id="{1A6555E1-F35A-410A-9754-73DA70916D5D}"/>
              </a:ext>
            </a:extLst>
          </p:cNvPr>
          <p:cNvSpPr/>
          <p:nvPr/>
        </p:nvSpPr>
        <p:spPr>
          <a:xfrm>
            <a:off x="923158" y="3342989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4550560-B161-46FD-8267-226E3D2178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463937"/>
              </p:ext>
            </p:extLst>
          </p:nvPr>
        </p:nvGraphicFramePr>
        <p:xfrm>
          <a:off x="1034546" y="3468990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Pentagon 5">
            <a:extLst>
              <a:ext uri="{FF2B5EF4-FFF2-40B4-BE49-F238E27FC236}">
                <a16:creationId xmlns:a16="http://schemas.microsoft.com/office/drawing/2014/main" id="{ECD7CE16-5A9C-4AB1-B85C-A1EBD659FF77}"/>
              </a:ext>
            </a:extLst>
          </p:cNvPr>
          <p:cNvSpPr/>
          <p:nvPr/>
        </p:nvSpPr>
        <p:spPr>
          <a:xfrm rot="16200000">
            <a:off x="1396517" y="4066506"/>
            <a:ext cx="1584000" cy="2520000"/>
          </a:xfrm>
          <a:prstGeom prst="homePlate">
            <a:avLst>
              <a:gd name="adj" fmla="val 141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6" name="Table 6">
            <a:extLst>
              <a:ext uri="{FF2B5EF4-FFF2-40B4-BE49-F238E27FC236}">
                <a16:creationId xmlns:a16="http://schemas.microsoft.com/office/drawing/2014/main" id="{8105AD9E-C6C0-48FD-8D7B-6F48085CBD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951479"/>
              </p:ext>
            </p:extLst>
          </p:nvPr>
        </p:nvGraphicFramePr>
        <p:xfrm>
          <a:off x="1036517" y="4912507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" name="Pentagon 17">
            <a:extLst>
              <a:ext uri="{FF2B5EF4-FFF2-40B4-BE49-F238E27FC236}">
                <a16:creationId xmlns:a16="http://schemas.microsoft.com/office/drawing/2014/main" id="{FA60D360-E6D0-41E4-B298-FF0886D8DB91}"/>
              </a:ext>
            </a:extLst>
          </p:cNvPr>
          <p:cNvSpPr/>
          <p:nvPr/>
        </p:nvSpPr>
        <p:spPr>
          <a:xfrm rot="10800000">
            <a:off x="3332423" y="4786504"/>
            <a:ext cx="5328000" cy="1332000"/>
          </a:xfrm>
          <a:prstGeom prst="homePlate">
            <a:avLst>
              <a:gd name="adj" fmla="val 1419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05BC2808-0358-40C6-8657-B6D043F9A6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81484"/>
              </p:ext>
            </p:extLst>
          </p:nvPr>
        </p:nvGraphicFramePr>
        <p:xfrm>
          <a:off x="3637661" y="4912507"/>
          <a:ext cx="4932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" name="Pentagon 9">
            <a:extLst>
              <a:ext uri="{FF2B5EF4-FFF2-40B4-BE49-F238E27FC236}">
                <a16:creationId xmlns:a16="http://schemas.microsoft.com/office/drawing/2014/main" id="{5DDF5C2B-451C-4A67-BADB-9D7627613959}"/>
              </a:ext>
            </a:extLst>
          </p:cNvPr>
          <p:cNvSpPr/>
          <p:nvPr/>
        </p:nvSpPr>
        <p:spPr>
          <a:xfrm rot="10800000">
            <a:off x="8483892" y="4786505"/>
            <a:ext cx="2772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20" name="Table 10">
            <a:extLst>
              <a:ext uri="{FF2B5EF4-FFF2-40B4-BE49-F238E27FC236}">
                <a16:creationId xmlns:a16="http://schemas.microsoft.com/office/drawing/2014/main" id="{A9B8EDE2-A724-4784-BD35-7AD084BE7E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35036"/>
              </p:ext>
            </p:extLst>
          </p:nvPr>
        </p:nvGraphicFramePr>
        <p:xfrm>
          <a:off x="8843892" y="4912507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B396C93-0536-49FE-AB6C-904A60E53C80}"/>
              </a:ext>
            </a:extLst>
          </p:cNvPr>
          <p:cNvGrpSpPr/>
          <p:nvPr/>
        </p:nvGrpSpPr>
        <p:grpSpPr>
          <a:xfrm>
            <a:off x="6534996" y="4070138"/>
            <a:ext cx="2381224" cy="2644675"/>
            <a:chOff x="656084" y="3396711"/>
            <a:chExt cx="3746765" cy="264467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B94B5AD-B5E7-4B38-83EB-C4C8A8CF0F52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DA5486E-9EAE-4FDC-BAD1-41626039A550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DC8DE8C-9590-4880-973D-244A6BCF3EC4}"/>
              </a:ext>
            </a:extLst>
          </p:cNvPr>
          <p:cNvGrpSpPr/>
          <p:nvPr/>
        </p:nvGrpSpPr>
        <p:grpSpPr>
          <a:xfrm>
            <a:off x="3533022" y="4070138"/>
            <a:ext cx="2381224" cy="2644675"/>
            <a:chOff x="656084" y="3396711"/>
            <a:chExt cx="3746765" cy="264467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5FFDDB5-F6E5-418F-965C-BD7CE5F17D5E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BDD2E45-7B26-478B-915F-F6EF5EFF01C7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39BE44-B8ED-4703-85B5-1F5FDA204054}"/>
              </a:ext>
            </a:extLst>
          </p:cNvPr>
          <p:cNvGrpSpPr/>
          <p:nvPr/>
        </p:nvGrpSpPr>
        <p:grpSpPr>
          <a:xfrm>
            <a:off x="9536969" y="4070138"/>
            <a:ext cx="2381224" cy="2644675"/>
            <a:chOff x="656084" y="3396711"/>
            <a:chExt cx="3746765" cy="264467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67B17A2-4E65-4C01-AAF7-8099655CFDD2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C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F7CAD5-CDF5-454B-A2A6-B102D71D7C44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0D44AFD-83D1-446D-BD72-D495CCDC0259}"/>
              </a:ext>
            </a:extLst>
          </p:cNvPr>
          <p:cNvSpPr txBox="1"/>
          <p:nvPr/>
        </p:nvSpPr>
        <p:spPr>
          <a:xfrm>
            <a:off x="599763" y="229621"/>
            <a:ext cx="2289316" cy="215443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/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Quality</a:t>
            </a:r>
            <a:r>
              <a:rPr lang="en-US" altLang="ko-KR" sz="2800" dirty="0">
                <a:solidFill>
                  <a:schemeClr val="accent2"/>
                </a:solidFill>
              </a:rPr>
              <a:t> </a:t>
            </a:r>
            <a:r>
              <a:rPr lang="en-US" altLang="ko-KR" sz="2800" dirty="0"/>
              <a:t>Professional </a:t>
            </a:r>
          </a:p>
          <a:p>
            <a:r>
              <a:rPr lang="en-US" altLang="ko-KR" sz="2800" dirty="0"/>
              <a:t>PPT </a:t>
            </a:r>
            <a:r>
              <a:rPr lang="en-US" altLang="ko-KR" sz="2800" dirty="0">
                <a:solidFill>
                  <a:schemeClr val="bg1"/>
                </a:solidFill>
              </a:rPr>
              <a:t>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680580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38E2CF2-FB4B-4B56-8470-C9DDA37949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5492883"/>
              </p:ext>
            </p:extLst>
          </p:nvPr>
        </p:nvGraphicFramePr>
        <p:xfrm>
          <a:off x="870169" y="2136781"/>
          <a:ext cx="10460052" cy="3112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4">
            <a:extLst>
              <a:ext uri="{FF2B5EF4-FFF2-40B4-BE49-F238E27FC236}">
                <a16:creationId xmlns:a16="http://schemas.microsoft.com/office/drawing/2014/main" id="{EB5FC187-7CF9-4798-8CF1-5193A2076FA2}"/>
              </a:ext>
            </a:extLst>
          </p:cNvPr>
          <p:cNvGrpSpPr/>
          <p:nvPr/>
        </p:nvGrpSpPr>
        <p:grpSpPr>
          <a:xfrm>
            <a:off x="1370445" y="5284633"/>
            <a:ext cx="2520000" cy="909377"/>
            <a:chOff x="1380493" y="5204245"/>
            <a:chExt cx="2520000" cy="90937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3642D44-A8F1-4E77-BB0A-EA30668323E4}"/>
                </a:ext>
              </a:extLst>
            </p:cNvPr>
            <p:cNvSpPr txBox="1"/>
            <p:nvPr/>
          </p:nvSpPr>
          <p:spPr>
            <a:xfrm>
              <a:off x="1380493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Contents A 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E51D398-B399-496F-B713-8908B33E9946}"/>
                </a:ext>
              </a:extLst>
            </p:cNvPr>
            <p:cNvSpPr txBox="1"/>
            <p:nvPr/>
          </p:nvSpPr>
          <p:spPr>
            <a:xfrm>
              <a:off x="1380493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" name="그룹 5">
            <a:extLst>
              <a:ext uri="{FF2B5EF4-FFF2-40B4-BE49-F238E27FC236}">
                <a16:creationId xmlns:a16="http://schemas.microsoft.com/office/drawing/2014/main" id="{5AC881C4-A3F1-4AC5-8106-78C20C10D5E3}"/>
              </a:ext>
            </a:extLst>
          </p:cNvPr>
          <p:cNvGrpSpPr/>
          <p:nvPr/>
        </p:nvGrpSpPr>
        <p:grpSpPr>
          <a:xfrm>
            <a:off x="5093765" y="5284633"/>
            <a:ext cx="2520000" cy="909377"/>
            <a:chOff x="5347343" y="5204245"/>
            <a:chExt cx="2520000" cy="90937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9A82958-2964-4DAC-9268-9158FBF9AE93}"/>
                </a:ext>
              </a:extLst>
            </p:cNvPr>
            <p:cNvSpPr txBox="1"/>
            <p:nvPr/>
          </p:nvSpPr>
          <p:spPr>
            <a:xfrm>
              <a:off x="5347343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Contents B 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8121794-B75A-4FB9-8F87-7A78CFDCC142}"/>
                </a:ext>
              </a:extLst>
            </p:cNvPr>
            <p:cNvSpPr txBox="1"/>
            <p:nvPr/>
          </p:nvSpPr>
          <p:spPr>
            <a:xfrm>
              <a:off x="5347343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그룹 8">
            <a:extLst>
              <a:ext uri="{FF2B5EF4-FFF2-40B4-BE49-F238E27FC236}">
                <a16:creationId xmlns:a16="http://schemas.microsoft.com/office/drawing/2014/main" id="{11A4DCD0-EC62-4D05-BF8B-05F497A3FA5E}"/>
              </a:ext>
            </a:extLst>
          </p:cNvPr>
          <p:cNvGrpSpPr/>
          <p:nvPr/>
        </p:nvGrpSpPr>
        <p:grpSpPr>
          <a:xfrm>
            <a:off x="8817086" y="5284633"/>
            <a:ext cx="2520000" cy="909377"/>
            <a:chOff x="8690400" y="5204245"/>
            <a:chExt cx="2520000" cy="9093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B779D6A-FA34-4DBF-BB09-D472E9DCB401}"/>
                </a:ext>
              </a:extLst>
            </p:cNvPr>
            <p:cNvSpPr txBox="1"/>
            <p:nvPr/>
          </p:nvSpPr>
          <p:spPr>
            <a:xfrm>
              <a:off x="8690400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Contents C 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2309D56-24C3-4275-9D66-0E143B8127CE}"/>
                </a:ext>
              </a:extLst>
            </p:cNvPr>
            <p:cNvSpPr txBox="1"/>
            <p:nvPr/>
          </p:nvSpPr>
          <p:spPr>
            <a:xfrm>
              <a:off x="8690400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2B1210-69A1-4D23-9C97-DA01BFCA9713}"/>
              </a:ext>
            </a:extLst>
          </p:cNvPr>
          <p:cNvGrpSpPr/>
          <p:nvPr/>
        </p:nvGrpSpPr>
        <p:grpSpPr>
          <a:xfrm>
            <a:off x="6745944" y="1827533"/>
            <a:ext cx="4626167" cy="276999"/>
            <a:chOff x="2302349" y="1400535"/>
            <a:chExt cx="4626167" cy="276999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411F5D7-77CC-4C8B-852D-572067ED90BB}"/>
                </a:ext>
              </a:extLst>
            </p:cNvPr>
            <p:cNvGrpSpPr/>
            <p:nvPr/>
          </p:nvGrpSpPr>
          <p:grpSpPr>
            <a:xfrm>
              <a:off x="2302349" y="1400535"/>
              <a:ext cx="1457815" cy="276999"/>
              <a:chOff x="5658150" y="2096795"/>
              <a:chExt cx="1457815" cy="276999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999A4AE-749C-410D-B916-CDA31EFE80D1}"/>
                  </a:ext>
                </a:extLst>
              </p:cNvPr>
              <p:cNvSpPr/>
              <p:nvPr/>
            </p:nvSpPr>
            <p:spPr>
              <a:xfrm>
                <a:off x="5658150" y="2167215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F928207-9FD2-4877-B607-6F72FD81D1B3}"/>
                  </a:ext>
                </a:extLst>
              </p:cNvPr>
              <p:cNvSpPr txBox="1"/>
              <p:nvPr/>
            </p:nvSpPr>
            <p:spPr>
              <a:xfrm>
                <a:off x="5806616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DEBD958-10A8-4347-8EA6-EF61A6C1EFBC}"/>
                </a:ext>
              </a:extLst>
            </p:cNvPr>
            <p:cNvGrpSpPr/>
            <p:nvPr/>
          </p:nvGrpSpPr>
          <p:grpSpPr>
            <a:xfrm>
              <a:off x="3886525" y="1400535"/>
              <a:ext cx="1457815" cy="276999"/>
              <a:chOff x="5388820" y="2096795"/>
              <a:chExt cx="1457815" cy="276999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F44AA5CC-17C7-4828-84B6-F3E9807BC1EE}"/>
                  </a:ext>
                </a:extLst>
              </p:cNvPr>
              <p:cNvSpPr/>
              <p:nvPr/>
            </p:nvSpPr>
            <p:spPr>
              <a:xfrm>
                <a:off x="5388820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5BA1B4D-D03B-4C9D-AABA-551C13BCE9E6}"/>
                  </a:ext>
                </a:extLst>
              </p:cNvPr>
              <p:cNvSpPr txBox="1"/>
              <p:nvPr/>
            </p:nvSpPr>
            <p:spPr>
              <a:xfrm>
                <a:off x="5537286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2C9E61C-E60D-42CB-8A96-0C5EF39F08F8}"/>
                </a:ext>
              </a:extLst>
            </p:cNvPr>
            <p:cNvGrpSpPr/>
            <p:nvPr/>
          </p:nvGrpSpPr>
          <p:grpSpPr>
            <a:xfrm>
              <a:off x="5470701" y="1400535"/>
              <a:ext cx="1457815" cy="276999"/>
              <a:chOff x="5119489" y="2096795"/>
              <a:chExt cx="1457815" cy="276999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B5958EC8-D43B-4776-A542-4987CE95DD90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C0B6ECD-F87E-44C9-B89D-A8532B93446D}"/>
                  </a:ext>
                </a:extLst>
              </p:cNvPr>
              <p:cNvSpPr txBox="1"/>
              <p:nvPr/>
            </p:nvSpPr>
            <p:spPr>
              <a:xfrm>
                <a:off x="5267955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7CA66C92-46CC-4011-B233-92514A42F873}"/>
              </a:ext>
            </a:extLst>
          </p:cNvPr>
          <p:cNvSpPr/>
          <p:nvPr/>
        </p:nvSpPr>
        <p:spPr>
          <a:xfrm>
            <a:off x="4540710" y="5463548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rapezoid 22">
            <a:extLst>
              <a:ext uri="{FF2B5EF4-FFF2-40B4-BE49-F238E27FC236}">
                <a16:creationId xmlns:a16="http://schemas.microsoft.com/office/drawing/2014/main" id="{FB6CD6DA-2A01-4133-B0FF-3B9143890F92}"/>
              </a:ext>
            </a:extLst>
          </p:cNvPr>
          <p:cNvSpPr>
            <a:spLocks noChangeAspect="1"/>
          </p:cNvSpPr>
          <p:nvPr/>
        </p:nvSpPr>
        <p:spPr>
          <a:xfrm>
            <a:off x="8253754" y="5463548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Freeform 53">
            <a:extLst>
              <a:ext uri="{FF2B5EF4-FFF2-40B4-BE49-F238E27FC236}">
                <a16:creationId xmlns:a16="http://schemas.microsoft.com/office/drawing/2014/main" id="{95EC1FF9-BE03-4FB0-9C80-371E9E765F82}"/>
              </a:ext>
            </a:extLst>
          </p:cNvPr>
          <p:cNvSpPr/>
          <p:nvPr/>
        </p:nvSpPr>
        <p:spPr>
          <a:xfrm>
            <a:off x="870169" y="5431908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847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그룹 3">
            <a:extLst>
              <a:ext uri="{FF2B5EF4-FFF2-40B4-BE49-F238E27FC236}">
                <a16:creationId xmlns:a16="http://schemas.microsoft.com/office/drawing/2014/main" id="{519E1504-20CF-46FE-80FC-9FD9BDC587E9}"/>
              </a:ext>
            </a:extLst>
          </p:cNvPr>
          <p:cNvGrpSpPr/>
          <p:nvPr/>
        </p:nvGrpSpPr>
        <p:grpSpPr>
          <a:xfrm>
            <a:off x="1397274" y="1677146"/>
            <a:ext cx="7052820" cy="1921507"/>
            <a:chOff x="8070434" y="1471620"/>
            <a:chExt cx="2925465" cy="192150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F79096-9040-45AE-8404-10B7BAED79D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38499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61665BF-96FD-4F4D-9ED7-B8AE0C9BBB39}"/>
                </a:ext>
              </a:extLst>
            </p:cNvPr>
            <p:cNvSpPr txBox="1"/>
            <p:nvPr/>
          </p:nvSpPr>
          <p:spPr>
            <a:xfrm>
              <a:off x="8070434" y="1471620"/>
              <a:ext cx="2925465" cy="515526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Power Presentation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B11C7CC-5087-4C16-AC76-D2EFA3360B6B}"/>
              </a:ext>
            </a:extLst>
          </p:cNvPr>
          <p:cNvSpPr txBox="1"/>
          <p:nvPr/>
        </p:nvSpPr>
        <p:spPr>
          <a:xfrm>
            <a:off x="1642041" y="3750952"/>
            <a:ext cx="6958779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86A62E-77CC-4656-95D2-5AB321C8E020}"/>
              </a:ext>
            </a:extLst>
          </p:cNvPr>
          <p:cNvSpPr txBox="1"/>
          <p:nvPr/>
        </p:nvSpPr>
        <p:spPr>
          <a:xfrm>
            <a:off x="1642041" y="4404909"/>
            <a:ext cx="6958779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55E1BB-EE55-4784-9779-56AA666E362C}"/>
              </a:ext>
            </a:extLst>
          </p:cNvPr>
          <p:cNvSpPr txBox="1"/>
          <p:nvPr/>
        </p:nvSpPr>
        <p:spPr>
          <a:xfrm>
            <a:off x="1642041" y="5058866"/>
            <a:ext cx="6958779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A53E22-75A1-48D9-B7AA-B7AD0F15434B}"/>
              </a:ext>
            </a:extLst>
          </p:cNvPr>
          <p:cNvSpPr txBox="1"/>
          <p:nvPr/>
        </p:nvSpPr>
        <p:spPr>
          <a:xfrm>
            <a:off x="1642041" y="5712824"/>
            <a:ext cx="6958779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 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687388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52">
            <a:extLst>
              <a:ext uri="{FF2B5EF4-FFF2-40B4-BE49-F238E27FC236}">
                <a16:creationId xmlns:a16="http://schemas.microsoft.com/office/drawing/2014/main" id="{22922380-F68C-42EA-9320-581311CF4D2E}"/>
              </a:ext>
            </a:extLst>
          </p:cNvPr>
          <p:cNvCxnSpPr>
            <a:cxnSpLocks/>
            <a:stCxn id="16" idx="0"/>
          </p:cNvCxnSpPr>
          <p:nvPr/>
        </p:nvCxnSpPr>
        <p:spPr>
          <a:xfrm rot="5400000" flipH="1" flipV="1">
            <a:off x="2676146" y="1898805"/>
            <a:ext cx="1408656" cy="3414827"/>
          </a:xfrm>
          <a:prstGeom prst="bentConnector2">
            <a:avLst/>
          </a:prstGeom>
          <a:ln w="317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56">
            <a:extLst>
              <a:ext uri="{FF2B5EF4-FFF2-40B4-BE49-F238E27FC236}">
                <a16:creationId xmlns:a16="http://schemas.microsoft.com/office/drawing/2014/main" id="{7CE3237D-F333-4F85-8377-DCFF6C6F671B}"/>
              </a:ext>
            </a:extLst>
          </p:cNvPr>
          <p:cNvCxnSpPr>
            <a:cxnSpLocks/>
            <a:stCxn id="10" idx="0"/>
          </p:cNvCxnSpPr>
          <p:nvPr/>
        </p:nvCxnSpPr>
        <p:spPr>
          <a:xfrm rot="16200000" flipV="1">
            <a:off x="8104506" y="1896112"/>
            <a:ext cx="1408656" cy="3420211"/>
          </a:xfrm>
          <a:prstGeom prst="bentConnector2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Elbow Connector 61">
            <a:extLst>
              <a:ext uri="{FF2B5EF4-FFF2-40B4-BE49-F238E27FC236}">
                <a16:creationId xmlns:a16="http://schemas.microsoft.com/office/drawing/2014/main" id="{3964E84F-48C6-4563-94B5-82F7951F6070}"/>
              </a:ext>
            </a:extLst>
          </p:cNvPr>
          <p:cNvCxnSpPr>
            <a:stCxn id="9" idx="0"/>
          </p:cNvCxnSpPr>
          <p:nvPr/>
        </p:nvCxnSpPr>
        <p:spPr>
          <a:xfrm rot="16200000" flipV="1">
            <a:off x="7385008" y="3388083"/>
            <a:ext cx="713582" cy="1131343"/>
          </a:xfrm>
          <a:prstGeom prst="bentConnector2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71">
            <a:extLst>
              <a:ext uri="{FF2B5EF4-FFF2-40B4-BE49-F238E27FC236}">
                <a16:creationId xmlns:a16="http://schemas.microsoft.com/office/drawing/2014/main" id="{FB99DAE7-FE22-4972-99C3-F8C6388E22C1}"/>
              </a:ext>
            </a:extLst>
          </p:cNvPr>
          <p:cNvCxnSpPr>
            <a:stCxn id="14" idx="0"/>
          </p:cNvCxnSpPr>
          <p:nvPr/>
        </p:nvCxnSpPr>
        <p:spPr>
          <a:xfrm rot="5400000" flipH="1" flipV="1">
            <a:off x="4134045" y="3356702"/>
            <a:ext cx="704328" cy="1203358"/>
          </a:xfrm>
          <a:prstGeom prst="bentConnector2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51D722E-EA65-4FEB-A0A1-5BCAF1BDD1F0}"/>
              </a:ext>
            </a:extLst>
          </p:cNvPr>
          <p:cNvCxnSpPr>
            <a:stCxn id="8" idx="0"/>
          </p:cNvCxnSpPr>
          <p:nvPr/>
        </p:nvCxnSpPr>
        <p:spPr>
          <a:xfrm flipH="1" flipV="1">
            <a:off x="6090616" y="3932040"/>
            <a:ext cx="5384" cy="378506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064D5C9-01D1-4903-88E7-4115BC15D10D}"/>
              </a:ext>
            </a:extLst>
          </p:cNvPr>
          <p:cNvSpPr/>
          <p:nvPr/>
        </p:nvSpPr>
        <p:spPr>
          <a:xfrm>
            <a:off x="5750828" y="4310546"/>
            <a:ext cx="690346" cy="6903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72D840-8750-45F8-AA54-5FC8C44AEAEC}"/>
              </a:ext>
            </a:extLst>
          </p:cNvPr>
          <p:cNvSpPr/>
          <p:nvPr/>
        </p:nvSpPr>
        <p:spPr>
          <a:xfrm>
            <a:off x="7962298" y="4310546"/>
            <a:ext cx="690346" cy="6903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4D51CD-3382-41C1-A9E8-9FB178638C4E}"/>
              </a:ext>
            </a:extLst>
          </p:cNvPr>
          <p:cNvSpPr/>
          <p:nvPr/>
        </p:nvSpPr>
        <p:spPr>
          <a:xfrm>
            <a:off x="10173766" y="4310546"/>
            <a:ext cx="690346" cy="6903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6050925C-2F4A-4307-9F61-BF7F6910558A}"/>
              </a:ext>
            </a:extLst>
          </p:cNvPr>
          <p:cNvSpPr/>
          <p:nvPr/>
        </p:nvSpPr>
        <p:spPr>
          <a:xfrm>
            <a:off x="10353521" y="4490618"/>
            <a:ext cx="330836" cy="330202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5FA83AF6-5363-4179-B8EB-6B95C5400EBF}"/>
              </a:ext>
            </a:extLst>
          </p:cNvPr>
          <p:cNvSpPr/>
          <p:nvPr/>
        </p:nvSpPr>
        <p:spPr>
          <a:xfrm rot="14270044">
            <a:off x="8131075" y="4470020"/>
            <a:ext cx="356539" cy="371401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ounded Rectangle 24">
            <a:extLst>
              <a:ext uri="{FF2B5EF4-FFF2-40B4-BE49-F238E27FC236}">
                <a16:creationId xmlns:a16="http://schemas.microsoft.com/office/drawing/2014/main" id="{20BC2908-573D-42BE-8B41-F91DABDEBFD1}"/>
              </a:ext>
            </a:extLst>
          </p:cNvPr>
          <p:cNvSpPr/>
          <p:nvPr/>
        </p:nvSpPr>
        <p:spPr>
          <a:xfrm>
            <a:off x="5916067" y="4520662"/>
            <a:ext cx="349099" cy="27011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9851E7-2A62-4B2D-87E8-59284581CBF4}"/>
              </a:ext>
            </a:extLst>
          </p:cNvPr>
          <p:cNvSpPr/>
          <p:nvPr/>
        </p:nvSpPr>
        <p:spPr>
          <a:xfrm>
            <a:off x="3539358" y="4310546"/>
            <a:ext cx="690346" cy="6903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Donut 15">
            <a:extLst>
              <a:ext uri="{FF2B5EF4-FFF2-40B4-BE49-F238E27FC236}">
                <a16:creationId xmlns:a16="http://schemas.microsoft.com/office/drawing/2014/main" id="{27E7D4ED-B50D-4ECE-9648-31C61A93CF2E}"/>
              </a:ext>
            </a:extLst>
          </p:cNvPr>
          <p:cNvSpPr/>
          <p:nvPr/>
        </p:nvSpPr>
        <p:spPr>
          <a:xfrm>
            <a:off x="3722788" y="4488098"/>
            <a:ext cx="334800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C32A4D-93A3-48AC-81EB-74797F6A6CA1}"/>
              </a:ext>
            </a:extLst>
          </p:cNvPr>
          <p:cNvSpPr/>
          <p:nvPr/>
        </p:nvSpPr>
        <p:spPr>
          <a:xfrm>
            <a:off x="1327888" y="4310546"/>
            <a:ext cx="690346" cy="69034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rapezoid 3">
            <a:extLst>
              <a:ext uri="{FF2B5EF4-FFF2-40B4-BE49-F238E27FC236}">
                <a16:creationId xmlns:a16="http://schemas.microsoft.com/office/drawing/2014/main" id="{CC685D0E-508C-4B4F-A460-693F936B8225}"/>
              </a:ext>
            </a:extLst>
          </p:cNvPr>
          <p:cNvSpPr/>
          <p:nvPr/>
        </p:nvSpPr>
        <p:spPr>
          <a:xfrm>
            <a:off x="1481816" y="4460804"/>
            <a:ext cx="382495" cy="38983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C44D1C0-2CBE-4219-9671-6471AF4D5CFC}"/>
              </a:ext>
            </a:extLst>
          </p:cNvPr>
          <p:cNvGrpSpPr/>
          <p:nvPr/>
        </p:nvGrpSpPr>
        <p:grpSpPr>
          <a:xfrm>
            <a:off x="2906413" y="5192862"/>
            <a:ext cx="1956234" cy="923330"/>
            <a:chOff x="2725123" y="4283314"/>
            <a:chExt cx="1292073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B567AB5-7DBD-46F0-8D46-10C42D1924E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3365983-A786-48F5-9DC2-39C662708E2A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D5E2881-4DB1-4B46-8C0E-18E7B27E5B65}"/>
              </a:ext>
            </a:extLst>
          </p:cNvPr>
          <p:cNvGrpSpPr/>
          <p:nvPr/>
        </p:nvGrpSpPr>
        <p:grpSpPr>
          <a:xfrm>
            <a:off x="9540824" y="5192862"/>
            <a:ext cx="1956234" cy="923330"/>
            <a:chOff x="2725123" y="4283314"/>
            <a:chExt cx="1292073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DB16E4A-07EA-4CC3-841C-49CB4FBA1EDA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C172D78-D692-4376-8A3A-F0A0D093650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CEC5E6F-7CDA-4320-A84D-76F230D3B951}"/>
              </a:ext>
            </a:extLst>
          </p:cNvPr>
          <p:cNvGrpSpPr/>
          <p:nvPr/>
        </p:nvGrpSpPr>
        <p:grpSpPr>
          <a:xfrm>
            <a:off x="694945" y="5192862"/>
            <a:ext cx="1956234" cy="923330"/>
            <a:chOff x="2725123" y="4283314"/>
            <a:chExt cx="1292073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6F6304A-8F52-4C6C-9E07-1374CE8D595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163C509-7A28-4E2F-B755-C250C302E0B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3FE1413-C8A0-4663-BE30-5973684B7DF8}"/>
              </a:ext>
            </a:extLst>
          </p:cNvPr>
          <p:cNvGrpSpPr/>
          <p:nvPr/>
        </p:nvGrpSpPr>
        <p:grpSpPr>
          <a:xfrm>
            <a:off x="5117883" y="5192862"/>
            <a:ext cx="1956234" cy="923330"/>
            <a:chOff x="2725123" y="4283314"/>
            <a:chExt cx="1292073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E9C1B23-9840-4905-9892-669482DD244A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703503B-F330-42D4-A2F2-EDC63797B0B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3D48DC2-9095-48E1-8E60-59BF5A19B726}"/>
              </a:ext>
            </a:extLst>
          </p:cNvPr>
          <p:cNvGrpSpPr/>
          <p:nvPr/>
        </p:nvGrpSpPr>
        <p:grpSpPr>
          <a:xfrm>
            <a:off x="7329353" y="5192862"/>
            <a:ext cx="1956234" cy="923330"/>
            <a:chOff x="2725123" y="4283314"/>
            <a:chExt cx="1292073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9FFC408-0EF6-4BEF-BCAD-1AA2322F6D46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E5E6E71-4B56-4692-9338-75D995E79AD3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58" name="Imagen 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433" y="1830465"/>
            <a:ext cx="1653750" cy="18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2ED1B7-7AC0-4FEC-A5A0-5B77F6EB0B9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698500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47BC315-E344-4512-8F5D-CD41DCAC6526}"/>
              </a:ext>
            </a:extLst>
          </p:cNvPr>
          <p:cNvGrpSpPr/>
          <p:nvPr/>
        </p:nvGrpSpPr>
        <p:grpSpPr>
          <a:xfrm>
            <a:off x="724148" y="1517496"/>
            <a:ext cx="2709212" cy="5340504"/>
            <a:chOff x="827584" y="1340768"/>
            <a:chExt cx="2736304" cy="5340504"/>
          </a:xfrm>
        </p:grpSpPr>
        <p:sp>
          <p:nvSpPr>
            <p:cNvPr id="6" name="Rectangle 16">
              <a:extLst>
                <a:ext uri="{FF2B5EF4-FFF2-40B4-BE49-F238E27FC236}">
                  <a16:creationId xmlns:a16="http://schemas.microsoft.com/office/drawing/2014/main" id="{B2A79A34-D343-46FD-BF33-170D56191C3C}"/>
                </a:ext>
              </a:extLst>
            </p:cNvPr>
            <p:cNvSpPr/>
            <p:nvPr/>
          </p:nvSpPr>
          <p:spPr>
            <a:xfrm>
              <a:off x="827584" y="1340768"/>
              <a:ext cx="2736304" cy="211832"/>
            </a:xfrm>
            <a:custGeom>
              <a:avLst/>
              <a:gdLst>
                <a:gd name="connsiteX0" fmla="*/ 0 w 2736304"/>
                <a:gd name="connsiteY0" fmla="*/ 0 h 211832"/>
                <a:gd name="connsiteX1" fmla="*/ 2736304 w 2736304"/>
                <a:gd name="connsiteY1" fmla="*/ 0 h 211832"/>
                <a:gd name="connsiteX2" fmla="*/ 2736304 w 2736304"/>
                <a:gd name="connsiteY2" fmla="*/ 211832 h 211832"/>
                <a:gd name="connsiteX3" fmla="*/ 0 w 2736304"/>
                <a:gd name="connsiteY3" fmla="*/ 211832 h 211832"/>
                <a:gd name="connsiteX4" fmla="*/ 0 w 2736304"/>
                <a:gd name="connsiteY4" fmla="*/ 0 h 211832"/>
                <a:gd name="connsiteX0" fmla="*/ 220980 w 2736304"/>
                <a:gd name="connsiteY0" fmla="*/ 0 h 211832"/>
                <a:gd name="connsiteX1" fmla="*/ 2736304 w 2736304"/>
                <a:gd name="connsiteY1" fmla="*/ 0 h 211832"/>
                <a:gd name="connsiteX2" fmla="*/ 2736304 w 2736304"/>
                <a:gd name="connsiteY2" fmla="*/ 211832 h 211832"/>
                <a:gd name="connsiteX3" fmla="*/ 0 w 2736304"/>
                <a:gd name="connsiteY3" fmla="*/ 211832 h 211832"/>
                <a:gd name="connsiteX4" fmla="*/ 220980 w 2736304"/>
                <a:gd name="connsiteY4" fmla="*/ 0 h 21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6304" h="211832">
                  <a:moveTo>
                    <a:pt x="220980" y="0"/>
                  </a:moveTo>
                  <a:lnTo>
                    <a:pt x="2736304" y="0"/>
                  </a:lnTo>
                  <a:lnTo>
                    <a:pt x="2736304" y="211832"/>
                  </a:lnTo>
                  <a:lnTo>
                    <a:pt x="0" y="211832"/>
                  </a:lnTo>
                  <a:lnTo>
                    <a:pt x="220980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FD90781-D2A5-4033-82A5-FB8B65CBF0EE}"/>
                </a:ext>
              </a:extLst>
            </p:cNvPr>
            <p:cNvSpPr/>
            <p:nvPr/>
          </p:nvSpPr>
          <p:spPr>
            <a:xfrm>
              <a:off x="1043608" y="1340768"/>
              <a:ext cx="2520280" cy="5340504"/>
            </a:xfrm>
            <a:prstGeom prst="rect">
              <a:avLst/>
            </a:prstGeom>
            <a:solidFill>
              <a:schemeClr val="accent4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10D9C49-6963-448C-864A-B645C0A5A158}"/>
              </a:ext>
            </a:extLst>
          </p:cNvPr>
          <p:cNvSpPr txBox="1"/>
          <p:nvPr/>
        </p:nvSpPr>
        <p:spPr>
          <a:xfrm>
            <a:off x="1011947" y="2585714"/>
            <a:ext cx="23474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1C3CF5-D108-4227-BF9C-B33D69002D72}"/>
              </a:ext>
            </a:extLst>
          </p:cNvPr>
          <p:cNvSpPr txBox="1"/>
          <p:nvPr/>
        </p:nvSpPr>
        <p:spPr>
          <a:xfrm>
            <a:off x="4043345" y="5417611"/>
            <a:ext cx="2167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7658674-BBED-4EC5-8BCE-5EECF79D1DC4}"/>
              </a:ext>
            </a:extLst>
          </p:cNvPr>
          <p:cNvSpPr/>
          <p:nvPr/>
        </p:nvSpPr>
        <p:spPr>
          <a:xfrm>
            <a:off x="1092076" y="2183068"/>
            <a:ext cx="346421" cy="320390"/>
          </a:xfrm>
          <a:custGeom>
            <a:avLst/>
            <a:gdLst/>
            <a:ahLst/>
            <a:cxnLst/>
            <a:rect l="l" t="t" r="r" b="b"/>
            <a:pathLst>
              <a:path w="89311" h="82600">
                <a:moveTo>
                  <a:pt x="81739" y="0"/>
                </a:moveTo>
                <a:lnTo>
                  <a:pt x="89311" y="12046"/>
                </a:lnTo>
                <a:cubicBezTo>
                  <a:pt x="83001" y="14684"/>
                  <a:pt x="78355" y="18614"/>
                  <a:pt x="75372" y="23834"/>
                </a:cubicBezTo>
                <a:cubicBezTo>
                  <a:pt x="72389" y="29053"/>
                  <a:pt x="70726" y="36654"/>
                  <a:pt x="70382" y="46634"/>
                </a:cubicBezTo>
                <a:lnTo>
                  <a:pt x="86558" y="46634"/>
                </a:lnTo>
                <a:lnTo>
                  <a:pt x="86558" y="82600"/>
                </a:lnTo>
                <a:lnTo>
                  <a:pt x="53346" y="82600"/>
                </a:lnTo>
                <a:lnTo>
                  <a:pt x="53346" y="54206"/>
                </a:lnTo>
                <a:cubicBezTo>
                  <a:pt x="53346" y="38833"/>
                  <a:pt x="55181" y="27705"/>
                  <a:pt x="58852" y="20822"/>
                </a:cubicBezTo>
                <a:cubicBezTo>
                  <a:pt x="63671" y="11644"/>
                  <a:pt x="71300" y="4704"/>
                  <a:pt x="81739" y="0"/>
                </a:cubicBezTo>
                <a:close/>
                <a:moveTo>
                  <a:pt x="28394" y="0"/>
                </a:moveTo>
                <a:lnTo>
                  <a:pt x="35965" y="12046"/>
                </a:lnTo>
                <a:cubicBezTo>
                  <a:pt x="29656" y="14684"/>
                  <a:pt x="25009" y="18614"/>
                  <a:pt x="22027" y="23834"/>
                </a:cubicBezTo>
                <a:cubicBezTo>
                  <a:pt x="19044" y="29053"/>
                  <a:pt x="17380" y="36654"/>
                  <a:pt x="17036" y="46634"/>
                </a:cubicBezTo>
                <a:lnTo>
                  <a:pt x="33212" y="46634"/>
                </a:lnTo>
                <a:lnTo>
                  <a:pt x="33212" y="82600"/>
                </a:lnTo>
                <a:lnTo>
                  <a:pt x="0" y="82600"/>
                </a:lnTo>
                <a:lnTo>
                  <a:pt x="0" y="54206"/>
                </a:lnTo>
                <a:cubicBezTo>
                  <a:pt x="0" y="38833"/>
                  <a:pt x="1836" y="27705"/>
                  <a:pt x="5507" y="20822"/>
                </a:cubicBezTo>
                <a:cubicBezTo>
                  <a:pt x="10325" y="11644"/>
                  <a:pt x="17954" y="4704"/>
                  <a:pt x="283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6ED665D-D7A6-418C-9C0D-95D7C85BF539}"/>
              </a:ext>
            </a:extLst>
          </p:cNvPr>
          <p:cNvSpPr/>
          <p:nvPr/>
        </p:nvSpPr>
        <p:spPr>
          <a:xfrm rot="10800000">
            <a:off x="2774337" y="5327403"/>
            <a:ext cx="346421" cy="320390"/>
          </a:xfrm>
          <a:custGeom>
            <a:avLst/>
            <a:gdLst/>
            <a:ahLst/>
            <a:cxnLst/>
            <a:rect l="l" t="t" r="r" b="b"/>
            <a:pathLst>
              <a:path w="89311" h="82600">
                <a:moveTo>
                  <a:pt x="81739" y="0"/>
                </a:moveTo>
                <a:lnTo>
                  <a:pt x="89311" y="12046"/>
                </a:lnTo>
                <a:cubicBezTo>
                  <a:pt x="83001" y="14684"/>
                  <a:pt x="78355" y="18614"/>
                  <a:pt x="75372" y="23834"/>
                </a:cubicBezTo>
                <a:cubicBezTo>
                  <a:pt x="72389" y="29053"/>
                  <a:pt x="70726" y="36654"/>
                  <a:pt x="70382" y="46634"/>
                </a:cubicBezTo>
                <a:lnTo>
                  <a:pt x="86558" y="46634"/>
                </a:lnTo>
                <a:lnTo>
                  <a:pt x="86558" y="82600"/>
                </a:lnTo>
                <a:lnTo>
                  <a:pt x="53346" y="82600"/>
                </a:lnTo>
                <a:lnTo>
                  <a:pt x="53346" y="54206"/>
                </a:lnTo>
                <a:cubicBezTo>
                  <a:pt x="53346" y="38833"/>
                  <a:pt x="55181" y="27705"/>
                  <a:pt x="58852" y="20822"/>
                </a:cubicBezTo>
                <a:cubicBezTo>
                  <a:pt x="63671" y="11644"/>
                  <a:pt x="71300" y="4704"/>
                  <a:pt x="81739" y="0"/>
                </a:cubicBezTo>
                <a:close/>
                <a:moveTo>
                  <a:pt x="28394" y="0"/>
                </a:moveTo>
                <a:lnTo>
                  <a:pt x="35965" y="12046"/>
                </a:lnTo>
                <a:cubicBezTo>
                  <a:pt x="29656" y="14684"/>
                  <a:pt x="25009" y="18614"/>
                  <a:pt x="22027" y="23834"/>
                </a:cubicBezTo>
                <a:cubicBezTo>
                  <a:pt x="19044" y="29053"/>
                  <a:pt x="17380" y="36654"/>
                  <a:pt x="17036" y="46634"/>
                </a:cubicBezTo>
                <a:lnTo>
                  <a:pt x="33212" y="46634"/>
                </a:lnTo>
                <a:lnTo>
                  <a:pt x="33212" y="82600"/>
                </a:lnTo>
                <a:lnTo>
                  <a:pt x="0" y="82600"/>
                </a:lnTo>
                <a:lnTo>
                  <a:pt x="0" y="54206"/>
                </a:lnTo>
                <a:cubicBezTo>
                  <a:pt x="0" y="38833"/>
                  <a:pt x="1836" y="27705"/>
                  <a:pt x="5507" y="20822"/>
                </a:cubicBezTo>
                <a:cubicBezTo>
                  <a:pt x="10325" y="11644"/>
                  <a:pt x="17954" y="4704"/>
                  <a:pt x="283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13">
            <a:extLst>
              <a:ext uri="{FF2B5EF4-FFF2-40B4-BE49-F238E27FC236}">
                <a16:creationId xmlns:a16="http://schemas.microsoft.com/office/drawing/2014/main" id="{4CD0AC59-9F12-4D29-BA33-3110D939B89A}"/>
              </a:ext>
            </a:extLst>
          </p:cNvPr>
          <p:cNvSpPr txBox="1"/>
          <p:nvPr/>
        </p:nvSpPr>
        <p:spPr>
          <a:xfrm>
            <a:off x="4221092" y="5109834"/>
            <a:ext cx="21673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E41C3CF5-D108-4227-BF9C-B33D69002D72}"/>
              </a:ext>
            </a:extLst>
          </p:cNvPr>
          <p:cNvSpPr txBox="1"/>
          <p:nvPr/>
        </p:nvSpPr>
        <p:spPr>
          <a:xfrm>
            <a:off x="6388424" y="5417258"/>
            <a:ext cx="2167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13">
            <a:extLst>
              <a:ext uri="{FF2B5EF4-FFF2-40B4-BE49-F238E27FC236}">
                <a16:creationId xmlns:a16="http://schemas.microsoft.com/office/drawing/2014/main" id="{4CD0AC59-9F12-4D29-BA33-3110D939B89A}"/>
              </a:ext>
            </a:extLst>
          </p:cNvPr>
          <p:cNvSpPr txBox="1"/>
          <p:nvPr/>
        </p:nvSpPr>
        <p:spPr>
          <a:xfrm>
            <a:off x="6566171" y="5109481"/>
            <a:ext cx="21673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9">
            <a:extLst>
              <a:ext uri="{FF2B5EF4-FFF2-40B4-BE49-F238E27FC236}">
                <a16:creationId xmlns:a16="http://schemas.microsoft.com/office/drawing/2014/main" id="{E41C3CF5-D108-4227-BF9C-B33D69002D72}"/>
              </a:ext>
            </a:extLst>
          </p:cNvPr>
          <p:cNvSpPr txBox="1"/>
          <p:nvPr/>
        </p:nvSpPr>
        <p:spPr>
          <a:xfrm>
            <a:off x="8555756" y="5417258"/>
            <a:ext cx="2167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13">
            <a:extLst>
              <a:ext uri="{FF2B5EF4-FFF2-40B4-BE49-F238E27FC236}">
                <a16:creationId xmlns:a16="http://schemas.microsoft.com/office/drawing/2014/main" id="{4CD0AC59-9F12-4D29-BA33-3110D939B89A}"/>
              </a:ext>
            </a:extLst>
          </p:cNvPr>
          <p:cNvSpPr txBox="1"/>
          <p:nvPr/>
        </p:nvSpPr>
        <p:spPr>
          <a:xfrm>
            <a:off x="8733503" y="5109481"/>
            <a:ext cx="21673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6683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58704" y="30137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 Placeholder 32">
            <a:extLst>
              <a:ext uri="{FF2B5EF4-FFF2-40B4-BE49-F238E27FC236}">
                <a16:creationId xmlns:a16="http://schemas.microsoft.com/office/drawing/2014/main" id="{7B9F7DAC-7F33-44FE-BDB6-3C334F5F192F}"/>
              </a:ext>
            </a:extLst>
          </p:cNvPr>
          <p:cNvSpPr txBox="1">
            <a:spLocks/>
          </p:cNvSpPr>
          <p:nvPr/>
        </p:nvSpPr>
        <p:spPr>
          <a:xfrm>
            <a:off x="756910" y="2966072"/>
            <a:ext cx="2160000" cy="289299"/>
          </a:xfrm>
          <a:prstGeom prst="rect">
            <a:avLst/>
          </a:prstGeom>
          <a:solidFill>
            <a:schemeClr val="accent1">
              <a:alpha val="70000"/>
            </a:schemeClr>
          </a:solidFill>
          <a:ln w="19050">
            <a:solidFill>
              <a:schemeClr val="accent1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111F538F-A40D-4E06-BC62-BCF0AB7DFA41}"/>
              </a:ext>
            </a:extLst>
          </p:cNvPr>
          <p:cNvSpPr txBox="1">
            <a:spLocks/>
          </p:cNvSpPr>
          <p:nvPr/>
        </p:nvSpPr>
        <p:spPr>
          <a:xfrm>
            <a:off x="756910" y="4021072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5" name="자유형 115">
            <a:extLst>
              <a:ext uri="{FF2B5EF4-FFF2-40B4-BE49-F238E27FC236}">
                <a16:creationId xmlns:a16="http://schemas.microsoft.com/office/drawing/2014/main" id="{015D77CE-77D1-4092-BE1D-D97203F5D02B}"/>
              </a:ext>
            </a:extLst>
          </p:cNvPr>
          <p:cNvSpPr/>
          <p:nvPr/>
        </p:nvSpPr>
        <p:spPr>
          <a:xfrm>
            <a:off x="1836911" y="2688780"/>
            <a:ext cx="8236462" cy="174172"/>
          </a:xfrm>
          <a:custGeom>
            <a:avLst/>
            <a:gdLst>
              <a:gd name="connsiteX0" fmla="*/ 0 w 6433457"/>
              <a:gd name="connsiteY0" fmla="*/ 152400 h 174172"/>
              <a:gd name="connsiteX1" fmla="*/ 0 w 6433457"/>
              <a:gd name="connsiteY1" fmla="*/ 0 h 174172"/>
              <a:gd name="connsiteX2" fmla="*/ 6433457 w 6433457"/>
              <a:gd name="connsiteY2" fmla="*/ 0 h 174172"/>
              <a:gd name="connsiteX3" fmla="*/ 6433457 w 6433457"/>
              <a:gd name="connsiteY3" fmla="*/ 174172 h 17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33457" h="174172">
                <a:moveTo>
                  <a:pt x="0" y="152400"/>
                </a:moveTo>
                <a:lnTo>
                  <a:pt x="0" y="0"/>
                </a:lnTo>
                <a:lnTo>
                  <a:pt x="6433457" y="0"/>
                </a:lnTo>
                <a:lnTo>
                  <a:pt x="6433457" y="174172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116">
            <a:extLst>
              <a:ext uri="{FF2B5EF4-FFF2-40B4-BE49-F238E27FC236}">
                <a16:creationId xmlns:a16="http://schemas.microsoft.com/office/drawing/2014/main" id="{D11B1EB5-96A8-4046-B900-BB98BAB70861}"/>
              </a:ext>
            </a:extLst>
          </p:cNvPr>
          <p:cNvSpPr/>
          <p:nvPr/>
        </p:nvSpPr>
        <p:spPr>
          <a:xfrm>
            <a:off x="5928982" y="2170215"/>
            <a:ext cx="67721" cy="540000"/>
          </a:xfrm>
          <a:custGeom>
            <a:avLst/>
            <a:gdLst>
              <a:gd name="connsiteX0" fmla="*/ 0 w 0"/>
              <a:gd name="connsiteY0" fmla="*/ 0 h 293914"/>
              <a:gd name="connsiteX1" fmla="*/ 0 w 0"/>
              <a:gd name="connsiteY1" fmla="*/ 293914 h 29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93914">
                <a:moveTo>
                  <a:pt x="0" y="0"/>
                </a:moveTo>
                <a:lnTo>
                  <a:pt x="0" y="293914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7" name="자유형 117">
            <a:extLst>
              <a:ext uri="{FF2B5EF4-FFF2-40B4-BE49-F238E27FC236}">
                <a16:creationId xmlns:a16="http://schemas.microsoft.com/office/drawing/2014/main" id="{AA373878-C603-4630-94E1-30271BCB977B}"/>
              </a:ext>
            </a:extLst>
          </p:cNvPr>
          <p:cNvSpPr/>
          <p:nvPr/>
        </p:nvSpPr>
        <p:spPr>
          <a:xfrm>
            <a:off x="4582398" y="2688781"/>
            <a:ext cx="0" cy="163286"/>
          </a:xfrm>
          <a:custGeom>
            <a:avLst/>
            <a:gdLst>
              <a:gd name="connsiteX0" fmla="*/ 0 w 0"/>
              <a:gd name="connsiteY0" fmla="*/ 0 h 163286"/>
              <a:gd name="connsiteX1" fmla="*/ 0 w 0"/>
              <a:gd name="connsiteY1" fmla="*/ 163286 h 16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63286">
                <a:moveTo>
                  <a:pt x="0" y="0"/>
                </a:moveTo>
                <a:lnTo>
                  <a:pt x="0" y="163286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8" name="자유형 118">
            <a:extLst>
              <a:ext uri="{FF2B5EF4-FFF2-40B4-BE49-F238E27FC236}">
                <a16:creationId xmlns:a16="http://schemas.microsoft.com/office/drawing/2014/main" id="{566C3093-0300-4839-98FB-411AE29103D2}"/>
              </a:ext>
            </a:extLst>
          </p:cNvPr>
          <p:cNvSpPr/>
          <p:nvPr/>
        </p:nvSpPr>
        <p:spPr>
          <a:xfrm>
            <a:off x="7327886" y="2685467"/>
            <a:ext cx="0" cy="163286"/>
          </a:xfrm>
          <a:custGeom>
            <a:avLst/>
            <a:gdLst>
              <a:gd name="connsiteX0" fmla="*/ 0 w 0"/>
              <a:gd name="connsiteY0" fmla="*/ 0 h 163286"/>
              <a:gd name="connsiteX1" fmla="*/ 0 w 0"/>
              <a:gd name="connsiteY1" fmla="*/ 163286 h 16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63286">
                <a:moveTo>
                  <a:pt x="0" y="0"/>
                </a:moveTo>
                <a:lnTo>
                  <a:pt x="0" y="163286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3B2CFA38-315E-4C70-8315-6FD7C90A6041}"/>
              </a:ext>
            </a:extLst>
          </p:cNvPr>
          <p:cNvSpPr txBox="1">
            <a:spLocks/>
          </p:cNvSpPr>
          <p:nvPr/>
        </p:nvSpPr>
        <p:spPr>
          <a:xfrm>
            <a:off x="756910" y="4453120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FA1E8EF3-9D17-49BD-9F17-B2B354916038}"/>
              </a:ext>
            </a:extLst>
          </p:cNvPr>
          <p:cNvSpPr txBox="1">
            <a:spLocks/>
          </p:cNvSpPr>
          <p:nvPr/>
        </p:nvSpPr>
        <p:spPr>
          <a:xfrm>
            <a:off x="756910" y="4877670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0381F928-CD8F-455F-89C4-4C73E0378A85}"/>
              </a:ext>
            </a:extLst>
          </p:cNvPr>
          <p:cNvSpPr txBox="1">
            <a:spLocks/>
          </p:cNvSpPr>
          <p:nvPr/>
        </p:nvSpPr>
        <p:spPr>
          <a:xfrm>
            <a:off x="756910" y="5302220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2" name="자유형 122">
            <a:extLst>
              <a:ext uri="{FF2B5EF4-FFF2-40B4-BE49-F238E27FC236}">
                <a16:creationId xmlns:a16="http://schemas.microsoft.com/office/drawing/2014/main" id="{27AC52B8-DD24-49E5-A93D-6E5077065D8D}"/>
              </a:ext>
            </a:extLst>
          </p:cNvPr>
          <p:cNvSpPr/>
          <p:nvPr/>
        </p:nvSpPr>
        <p:spPr>
          <a:xfrm>
            <a:off x="1836910" y="3631755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 Placeholder 32">
            <a:extLst>
              <a:ext uri="{FF2B5EF4-FFF2-40B4-BE49-F238E27FC236}">
                <a16:creationId xmlns:a16="http://schemas.microsoft.com/office/drawing/2014/main" id="{B7E7BC1F-E977-48C5-BC5B-EBC4CDC13CD3}"/>
              </a:ext>
            </a:extLst>
          </p:cNvPr>
          <p:cNvSpPr txBox="1">
            <a:spLocks/>
          </p:cNvSpPr>
          <p:nvPr/>
        </p:nvSpPr>
        <p:spPr>
          <a:xfrm>
            <a:off x="8993374" y="4043587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3232CAF0-DEE0-47B7-92F9-9B2DE4B2EB48}"/>
              </a:ext>
            </a:extLst>
          </p:cNvPr>
          <p:cNvSpPr txBox="1">
            <a:spLocks/>
          </p:cNvSpPr>
          <p:nvPr/>
        </p:nvSpPr>
        <p:spPr>
          <a:xfrm>
            <a:off x="8993374" y="4475635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AF05DC71-6563-413F-89B0-FE40B8FCF502}"/>
              </a:ext>
            </a:extLst>
          </p:cNvPr>
          <p:cNvSpPr txBox="1">
            <a:spLocks/>
          </p:cNvSpPr>
          <p:nvPr/>
        </p:nvSpPr>
        <p:spPr>
          <a:xfrm>
            <a:off x="8993374" y="4900185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1D66EF00-4A0A-4DA4-97D1-C416274D93E0}"/>
              </a:ext>
            </a:extLst>
          </p:cNvPr>
          <p:cNvSpPr txBox="1">
            <a:spLocks/>
          </p:cNvSpPr>
          <p:nvPr/>
        </p:nvSpPr>
        <p:spPr>
          <a:xfrm>
            <a:off x="8993374" y="5324735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7" name="자유형 137">
            <a:extLst>
              <a:ext uri="{FF2B5EF4-FFF2-40B4-BE49-F238E27FC236}">
                <a16:creationId xmlns:a16="http://schemas.microsoft.com/office/drawing/2014/main" id="{C19A5F43-7288-47B4-9AF4-166DDE98A9B0}"/>
              </a:ext>
            </a:extLst>
          </p:cNvPr>
          <p:cNvSpPr/>
          <p:nvPr/>
        </p:nvSpPr>
        <p:spPr>
          <a:xfrm>
            <a:off x="10073374" y="3654270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4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자유형 139">
            <a:extLst>
              <a:ext uri="{FF2B5EF4-FFF2-40B4-BE49-F238E27FC236}">
                <a16:creationId xmlns:a16="http://schemas.microsoft.com/office/drawing/2014/main" id="{785E2067-732B-4257-A44D-360689BF09F6}"/>
              </a:ext>
            </a:extLst>
          </p:cNvPr>
          <p:cNvSpPr/>
          <p:nvPr/>
        </p:nvSpPr>
        <p:spPr>
          <a:xfrm>
            <a:off x="5924693" y="2169456"/>
            <a:ext cx="1869203" cy="250371"/>
          </a:xfrm>
          <a:custGeom>
            <a:avLst/>
            <a:gdLst>
              <a:gd name="connsiteX0" fmla="*/ 0 w 1012372"/>
              <a:gd name="connsiteY0" fmla="*/ 250371 h 250371"/>
              <a:gd name="connsiteX1" fmla="*/ 859972 w 1012372"/>
              <a:gd name="connsiteY1" fmla="*/ 250371 h 250371"/>
              <a:gd name="connsiteX2" fmla="*/ 859972 w 1012372"/>
              <a:gd name="connsiteY2" fmla="*/ 10885 h 250371"/>
              <a:gd name="connsiteX3" fmla="*/ 1012372 w 1012372"/>
              <a:gd name="connsiteY3" fmla="*/ 10885 h 250371"/>
              <a:gd name="connsiteX4" fmla="*/ 1012372 w 1012372"/>
              <a:gd name="connsiteY4" fmla="*/ 0 h 250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372" h="250371">
                <a:moveTo>
                  <a:pt x="0" y="250371"/>
                </a:moveTo>
                <a:lnTo>
                  <a:pt x="859972" y="250371"/>
                </a:lnTo>
                <a:lnTo>
                  <a:pt x="859972" y="10885"/>
                </a:lnTo>
                <a:lnTo>
                  <a:pt x="1012372" y="10885"/>
                </a:lnTo>
                <a:lnTo>
                  <a:pt x="1012372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 dirty="0"/>
          </a:p>
        </p:txBody>
      </p: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0B32E799-BBDB-4C8E-A152-4D32F7AE9E06}"/>
              </a:ext>
            </a:extLst>
          </p:cNvPr>
          <p:cNvSpPr txBox="1">
            <a:spLocks/>
          </p:cNvSpPr>
          <p:nvPr/>
        </p:nvSpPr>
        <p:spPr>
          <a:xfrm>
            <a:off x="756910" y="3250758"/>
            <a:ext cx="2160000" cy="289299"/>
          </a:xfrm>
          <a:prstGeom prst="rect">
            <a:avLst/>
          </a:prstGeom>
          <a:ln w="19050">
            <a:solidFill>
              <a:schemeClr val="accent1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FAD7519F-2A92-4D2C-A478-DE44804C1787}"/>
              </a:ext>
            </a:extLst>
          </p:cNvPr>
          <p:cNvSpPr txBox="1">
            <a:spLocks/>
          </p:cNvSpPr>
          <p:nvPr/>
        </p:nvSpPr>
        <p:spPr>
          <a:xfrm>
            <a:off x="3502398" y="4028577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1" name="Text Placeholder 32">
            <a:extLst>
              <a:ext uri="{FF2B5EF4-FFF2-40B4-BE49-F238E27FC236}">
                <a16:creationId xmlns:a16="http://schemas.microsoft.com/office/drawing/2014/main" id="{00244D37-B156-46E0-AD21-2A67C1B2346F}"/>
              </a:ext>
            </a:extLst>
          </p:cNvPr>
          <p:cNvSpPr txBox="1">
            <a:spLocks/>
          </p:cNvSpPr>
          <p:nvPr/>
        </p:nvSpPr>
        <p:spPr>
          <a:xfrm>
            <a:off x="3502398" y="4460625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219F4FB3-6E66-4EC8-A2B7-9F7C9F5294D6}"/>
              </a:ext>
            </a:extLst>
          </p:cNvPr>
          <p:cNvSpPr txBox="1">
            <a:spLocks/>
          </p:cNvSpPr>
          <p:nvPr/>
        </p:nvSpPr>
        <p:spPr>
          <a:xfrm>
            <a:off x="3502398" y="4885175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A637543F-BD0C-454D-9298-A3B09430E51C}"/>
              </a:ext>
            </a:extLst>
          </p:cNvPr>
          <p:cNvSpPr txBox="1">
            <a:spLocks/>
          </p:cNvSpPr>
          <p:nvPr/>
        </p:nvSpPr>
        <p:spPr>
          <a:xfrm>
            <a:off x="3502398" y="5309725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4" name="자유형 127">
            <a:extLst>
              <a:ext uri="{FF2B5EF4-FFF2-40B4-BE49-F238E27FC236}">
                <a16:creationId xmlns:a16="http://schemas.microsoft.com/office/drawing/2014/main" id="{1FA5F762-1E6A-4B5B-A208-38344EBB0E77}"/>
              </a:ext>
            </a:extLst>
          </p:cNvPr>
          <p:cNvSpPr/>
          <p:nvPr/>
        </p:nvSpPr>
        <p:spPr>
          <a:xfrm>
            <a:off x="4582398" y="3639260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940A6039-C4DE-4D73-AAC2-479847894149}"/>
              </a:ext>
            </a:extLst>
          </p:cNvPr>
          <p:cNvSpPr txBox="1">
            <a:spLocks/>
          </p:cNvSpPr>
          <p:nvPr/>
        </p:nvSpPr>
        <p:spPr>
          <a:xfrm>
            <a:off x="3502398" y="2971497"/>
            <a:ext cx="2160000" cy="289299"/>
          </a:xfrm>
          <a:prstGeom prst="rect">
            <a:avLst/>
          </a:prstGeom>
          <a:solidFill>
            <a:schemeClr val="accent2">
              <a:alpha val="70000"/>
            </a:schemeClr>
          </a:solidFill>
          <a:ln w="19050">
            <a:solidFill>
              <a:schemeClr val="accent2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26" name="Text Placeholder 32">
            <a:extLst>
              <a:ext uri="{FF2B5EF4-FFF2-40B4-BE49-F238E27FC236}">
                <a16:creationId xmlns:a16="http://schemas.microsoft.com/office/drawing/2014/main" id="{BA676176-F1F7-45BF-B5B8-714246E1DA59}"/>
              </a:ext>
            </a:extLst>
          </p:cNvPr>
          <p:cNvSpPr txBox="1">
            <a:spLocks/>
          </p:cNvSpPr>
          <p:nvPr/>
        </p:nvSpPr>
        <p:spPr>
          <a:xfrm>
            <a:off x="3502398" y="3256183"/>
            <a:ext cx="2160000" cy="289299"/>
          </a:xfrm>
          <a:prstGeom prst="rect">
            <a:avLst/>
          </a:prstGeom>
          <a:ln w="19050">
            <a:solidFill>
              <a:schemeClr val="accent2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7" name="Text Placeholder 32">
            <a:extLst>
              <a:ext uri="{FF2B5EF4-FFF2-40B4-BE49-F238E27FC236}">
                <a16:creationId xmlns:a16="http://schemas.microsoft.com/office/drawing/2014/main" id="{06EC0C65-E9E8-4DF5-AC2D-80C078087B81}"/>
              </a:ext>
            </a:extLst>
          </p:cNvPr>
          <p:cNvSpPr txBox="1">
            <a:spLocks/>
          </p:cNvSpPr>
          <p:nvPr/>
        </p:nvSpPr>
        <p:spPr>
          <a:xfrm>
            <a:off x="6247886" y="4036082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8" name="Text Placeholder 32">
            <a:extLst>
              <a:ext uri="{FF2B5EF4-FFF2-40B4-BE49-F238E27FC236}">
                <a16:creationId xmlns:a16="http://schemas.microsoft.com/office/drawing/2014/main" id="{4D427BB9-1503-42CE-A0F5-224A5A3A55DE}"/>
              </a:ext>
            </a:extLst>
          </p:cNvPr>
          <p:cNvSpPr txBox="1">
            <a:spLocks/>
          </p:cNvSpPr>
          <p:nvPr/>
        </p:nvSpPr>
        <p:spPr>
          <a:xfrm>
            <a:off x="6247886" y="4468130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9" name="Text Placeholder 32">
            <a:extLst>
              <a:ext uri="{FF2B5EF4-FFF2-40B4-BE49-F238E27FC236}">
                <a16:creationId xmlns:a16="http://schemas.microsoft.com/office/drawing/2014/main" id="{C35EAD35-B6BF-4382-BDB6-6850FE1953C2}"/>
              </a:ext>
            </a:extLst>
          </p:cNvPr>
          <p:cNvSpPr txBox="1">
            <a:spLocks/>
          </p:cNvSpPr>
          <p:nvPr/>
        </p:nvSpPr>
        <p:spPr>
          <a:xfrm>
            <a:off x="6247886" y="4892680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0" name="Text Placeholder 32">
            <a:extLst>
              <a:ext uri="{FF2B5EF4-FFF2-40B4-BE49-F238E27FC236}">
                <a16:creationId xmlns:a16="http://schemas.microsoft.com/office/drawing/2014/main" id="{01100910-8FF5-4654-8C26-D198A2AD247E}"/>
              </a:ext>
            </a:extLst>
          </p:cNvPr>
          <p:cNvSpPr txBox="1">
            <a:spLocks/>
          </p:cNvSpPr>
          <p:nvPr/>
        </p:nvSpPr>
        <p:spPr>
          <a:xfrm>
            <a:off x="6247886" y="5317230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1" name="자유형 132">
            <a:extLst>
              <a:ext uri="{FF2B5EF4-FFF2-40B4-BE49-F238E27FC236}">
                <a16:creationId xmlns:a16="http://schemas.microsoft.com/office/drawing/2014/main" id="{CCD5B9DB-ADD6-45D6-996F-807F0D3C8E64}"/>
              </a:ext>
            </a:extLst>
          </p:cNvPr>
          <p:cNvSpPr/>
          <p:nvPr/>
        </p:nvSpPr>
        <p:spPr>
          <a:xfrm>
            <a:off x="7327886" y="3646765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 Placeholder 32">
            <a:extLst>
              <a:ext uri="{FF2B5EF4-FFF2-40B4-BE49-F238E27FC236}">
                <a16:creationId xmlns:a16="http://schemas.microsoft.com/office/drawing/2014/main" id="{5F27FB31-7891-4328-9015-80F5E0FC86E8}"/>
              </a:ext>
            </a:extLst>
          </p:cNvPr>
          <p:cNvSpPr txBox="1">
            <a:spLocks/>
          </p:cNvSpPr>
          <p:nvPr/>
        </p:nvSpPr>
        <p:spPr>
          <a:xfrm>
            <a:off x="6247886" y="2976922"/>
            <a:ext cx="2160000" cy="289299"/>
          </a:xfrm>
          <a:prstGeom prst="rect">
            <a:avLst/>
          </a:prstGeom>
          <a:solidFill>
            <a:schemeClr val="accent3">
              <a:alpha val="70000"/>
            </a:schemeClr>
          </a:solidFill>
          <a:ln w="19050">
            <a:solidFill>
              <a:schemeClr val="accent3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40241BC6-9A26-4BFE-BA06-654CB7D755D8}"/>
              </a:ext>
            </a:extLst>
          </p:cNvPr>
          <p:cNvSpPr txBox="1">
            <a:spLocks/>
          </p:cNvSpPr>
          <p:nvPr/>
        </p:nvSpPr>
        <p:spPr>
          <a:xfrm>
            <a:off x="6247886" y="3261608"/>
            <a:ext cx="2160000" cy="289299"/>
          </a:xfrm>
          <a:prstGeom prst="rect">
            <a:avLst/>
          </a:prstGeom>
          <a:ln w="19050">
            <a:solidFill>
              <a:schemeClr val="accent3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4" name="Text Placeholder 32">
            <a:extLst>
              <a:ext uri="{FF2B5EF4-FFF2-40B4-BE49-F238E27FC236}">
                <a16:creationId xmlns:a16="http://schemas.microsoft.com/office/drawing/2014/main" id="{107EB082-4665-489C-B453-7DB801CB40AD}"/>
              </a:ext>
            </a:extLst>
          </p:cNvPr>
          <p:cNvSpPr txBox="1">
            <a:spLocks/>
          </p:cNvSpPr>
          <p:nvPr/>
        </p:nvSpPr>
        <p:spPr>
          <a:xfrm>
            <a:off x="8993374" y="2982347"/>
            <a:ext cx="2160000" cy="289299"/>
          </a:xfrm>
          <a:prstGeom prst="rect">
            <a:avLst/>
          </a:prstGeom>
          <a:solidFill>
            <a:schemeClr val="accent4">
              <a:alpha val="70000"/>
            </a:schemeClr>
          </a:solidFill>
          <a:ln w="19050">
            <a:solidFill>
              <a:schemeClr val="accent4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35" name="Text Placeholder 32">
            <a:extLst>
              <a:ext uri="{FF2B5EF4-FFF2-40B4-BE49-F238E27FC236}">
                <a16:creationId xmlns:a16="http://schemas.microsoft.com/office/drawing/2014/main" id="{FA858AD7-7B47-4579-8CE5-61A864AF4566}"/>
              </a:ext>
            </a:extLst>
          </p:cNvPr>
          <p:cNvSpPr txBox="1">
            <a:spLocks/>
          </p:cNvSpPr>
          <p:nvPr/>
        </p:nvSpPr>
        <p:spPr>
          <a:xfrm>
            <a:off x="8993374" y="3267033"/>
            <a:ext cx="2160000" cy="289299"/>
          </a:xfrm>
          <a:prstGeom prst="rect">
            <a:avLst/>
          </a:prstGeom>
          <a:ln w="19050">
            <a:solidFill>
              <a:schemeClr val="accent4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6" name="Text Placeholder 32">
            <a:extLst>
              <a:ext uri="{FF2B5EF4-FFF2-40B4-BE49-F238E27FC236}">
                <a16:creationId xmlns:a16="http://schemas.microsoft.com/office/drawing/2014/main" id="{B718936D-5D6C-4E98-AC96-41D32CC25FF4}"/>
              </a:ext>
            </a:extLst>
          </p:cNvPr>
          <p:cNvSpPr txBox="1">
            <a:spLocks/>
          </p:cNvSpPr>
          <p:nvPr/>
        </p:nvSpPr>
        <p:spPr>
          <a:xfrm>
            <a:off x="4855579" y="1455671"/>
            <a:ext cx="2160000" cy="289299"/>
          </a:xfrm>
          <a:prstGeom prst="rect">
            <a:avLst/>
          </a:prstGeom>
          <a:solidFill>
            <a:schemeClr val="accent5">
              <a:alpha val="70000"/>
            </a:schemeClr>
          </a:solidFill>
          <a:ln w="19050">
            <a:solidFill>
              <a:schemeClr val="accent5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CEO</a:t>
            </a:r>
          </a:p>
        </p:txBody>
      </p:sp>
      <p:sp>
        <p:nvSpPr>
          <p:cNvPr id="37" name="Text Placeholder 32">
            <a:extLst>
              <a:ext uri="{FF2B5EF4-FFF2-40B4-BE49-F238E27FC236}">
                <a16:creationId xmlns:a16="http://schemas.microsoft.com/office/drawing/2014/main" id="{9F2D5CED-D68C-4488-B281-0AF7A1537440}"/>
              </a:ext>
            </a:extLst>
          </p:cNvPr>
          <p:cNvSpPr txBox="1">
            <a:spLocks/>
          </p:cNvSpPr>
          <p:nvPr/>
        </p:nvSpPr>
        <p:spPr>
          <a:xfrm>
            <a:off x="4855579" y="1740357"/>
            <a:ext cx="2160000" cy="289299"/>
          </a:xfrm>
          <a:prstGeom prst="rect">
            <a:avLst/>
          </a:prstGeom>
          <a:ln w="19050">
            <a:solidFill>
              <a:schemeClr val="accent5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897A1C60-BF60-40F9-BAF4-5DF009D33920}"/>
              </a:ext>
            </a:extLst>
          </p:cNvPr>
          <p:cNvSpPr txBox="1">
            <a:spLocks/>
          </p:cNvSpPr>
          <p:nvPr/>
        </p:nvSpPr>
        <p:spPr>
          <a:xfrm>
            <a:off x="7793903" y="1870429"/>
            <a:ext cx="2160000" cy="289299"/>
          </a:xfrm>
          <a:prstGeom prst="rect">
            <a:avLst/>
          </a:prstGeom>
          <a:solidFill>
            <a:schemeClr val="accent6">
              <a:alpha val="70000"/>
            </a:schemeClr>
          </a:solidFill>
          <a:ln w="19050">
            <a:solidFill>
              <a:schemeClr val="accent6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0841CCD4-0B89-45EF-B3F6-1D666A1CDEFA}"/>
              </a:ext>
            </a:extLst>
          </p:cNvPr>
          <p:cNvSpPr txBox="1">
            <a:spLocks/>
          </p:cNvSpPr>
          <p:nvPr/>
        </p:nvSpPr>
        <p:spPr>
          <a:xfrm>
            <a:off x="7793903" y="2155115"/>
            <a:ext cx="2160000" cy="289299"/>
          </a:xfrm>
          <a:prstGeom prst="rect">
            <a:avLst/>
          </a:prstGeom>
          <a:ln w="19050">
            <a:solidFill>
              <a:schemeClr val="accent6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736600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8">
            <a:extLst>
              <a:ext uri="{FF2B5EF4-FFF2-40B4-BE49-F238E27FC236}">
                <a16:creationId xmlns:a16="http://schemas.microsoft.com/office/drawing/2014/main" id="{81F72874-737D-4E42-8AB8-5FD894654EF2}"/>
              </a:ext>
            </a:extLst>
          </p:cNvPr>
          <p:cNvGrpSpPr/>
          <p:nvPr/>
        </p:nvGrpSpPr>
        <p:grpSpPr>
          <a:xfrm>
            <a:off x="6543652" y="1958989"/>
            <a:ext cx="4691070" cy="470129"/>
            <a:chOff x="6902577" y="1677264"/>
            <a:chExt cx="4691070" cy="470129"/>
          </a:xfrm>
        </p:grpSpPr>
        <p:sp>
          <p:nvSpPr>
            <p:cNvPr id="4" name="Rectangle 9">
              <a:extLst>
                <a:ext uri="{FF2B5EF4-FFF2-40B4-BE49-F238E27FC236}">
                  <a16:creationId xmlns:a16="http://schemas.microsoft.com/office/drawing/2014/main" id="{52637551-BD05-4997-B76E-A5B756DC6FD6}"/>
                </a:ext>
              </a:extLst>
            </p:cNvPr>
            <p:cNvSpPr/>
            <p:nvPr/>
          </p:nvSpPr>
          <p:spPr>
            <a:xfrm flipH="1">
              <a:off x="6902577" y="1684291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자유형: 도형 59">
              <a:extLst>
                <a:ext uri="{FF2B5EF4-FFF2-40B4-BE49-F238E27FC236}">
                  <a16:creationId xmlns:a16="http://schemas.microsoft.com/office/drawing/2014/main" id="{144C7EA6-C4DD-443C-A6B0-53C6CE0375D3}"/>
                </a:ext>
              </a:extLst>
            </p:cNvPr>
            <p:cNvSpPr/>
            <p:nvPr/>
          </p:nvSpPr>
          <p:spPr>
            <a:xfrm>
              <a:off x="6902577" y="1677264"/>
              <a:ext cx="4691070" cy="363646"/>
            </a:xfrm>
            <a:custGeom>
              <a:avLst/>
              <a:gdLst>
                <a:gd name="connsiteX0" fmla="*/ 1302502 w 4691070"/>
                <a:gd name="connsiteY0" fmla="*/ 0 h 363646"/>
                <a:gd name="connsiteX1" fmla="*/ 4331514 w 4691070"/>
                <a:gd name="connsiteY1" fmla="*/ 0 h 363646"/>
                <a:gd name="connsiteX2" fmla="*/ 4691070 w 4691070"/>
                <a:gd name="connsiteY2" fmla="*/ 363646 h 363646"/>
                <a:gd name="connsiteX3" fmla="*/ 1302502 w 4691070"/>
                <a:gd name="connsiteY3" fmla="*/ 363646 h 363646"/>
                <a:gd name="connsiteX4" fmla="*/ 0 w 4691070"/>
                <a:gd name="connsiteY4" fmla="*/ 363646 h 363646"/>
                <a:gd name="connsiteX5" fmla="*/ 0 w 4691070"/>
                <a:gd name="connsiteY5" fmla="*/ 46 h 363646"/>
                <a:gd name="connsiteX6" fmla="*/ 1302502 w 4691070"/>
                <a:gd name="connsiteY6" fmla="*/ 46 h 363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070" h="363646">
                  <a:moveTo>
                    <a:pt x="1302502" y="0"/>
                  </a:moveTo>
                  <a:lnTo>
                    <a:pt x="4331514" y="0"/>
                  </a:lnTo>
                  <a:lnTo>
                    <a:pt x="4691070" y="363646"/>
                  </a:lnTo>
                  <a:lnTo>
                    <a:pt x="1302502" y="363646"/>
                  </a:lnTo>
                  <a:lnTo>
                    <a:pt x="0" y="363646"/>
                  </a:lnTo>
                  <a:lnTo>
                    <a:pt x="0" y="46"/>
                  </a:lnTo>
                  <a:lnTo>
                    <a:pt x="1302502" y="4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B713A7CF-8CBF-451D-9AF3-12599F474A53}"/>
              </a:ext>
            </a:extLst>
          </p:cNvPr>
          <p:cNvSpPr/>
          <p:nvPr/>
        </p:nvSpPr>
        <p:spPr>
          <a:xfrm>
            <a:off x="1693009" y="540744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218D782-7D2B-4A93-89DD-0CEEDA594654}"/>
              </a:ext>
            </a:extLst>
          </p:cNvPr>
          <p:cNvSpPr/>
          <p:nvPr/>
        </p:nvSpPr>
        <p:spPr>
          <a:xfrm>
            <a:off x="1693009" y="568595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F0E6322-19D8-4974-87AC-C4D30FF8AEB4}"/>
              </a:ext>
            </a:extLst>
          </p:cNvPr>
          <p:cNvSpPr/>
          <p:nvPr/>
        </p:nvSpPr>
        <p:spPr>
          <a:xfrm>
            <a:off x="1693009" y="597398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3C1F08-5A69-4122-A66D-E30AA967E80A}"/>
              </a:ext>
            </a:extLst>
          </p:cNvPr>
          <p:cNvSpPr txBox="1"/>
          <p:nvPr/>
        </p:nvSpPr>
        <p:spPr>
          <a:xfrm>
            <a:off x="1962812" y="536156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53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725CB4-C83D-41E2-A81A-29A7F005F496}"/>
              </a:ext>
            </a:extLst>
          </p:cNvPr>
          <p:cNvSpPr txBox="1"/>
          <p:nvPr/>
        </p:nvSpPr>
        <p:spPr>
          <a:xfrm>
            <a:off x="1960580" y="564960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8FDB4C-0FB0-4071-AE93-AE9DB51B4421}"/>
              </a:ext>
            </a:extLst>
          </p:cNvPr>
          <p:cNvSpPr txBox="1"/>
          <p:nvPr/>
        </p:nvSpPr>
        <p:spPr>
          <a:xfrm>
            <a:off x="1958348" y="5937632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64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8E23632-D5E5-44BF-A6FD-97A0650E529B}"/>
              </a:ext>
            </a:extLst>
          </p:cNvPr>
          <p:cNvSpPr/>
          <p:nvPr/>
        </p:nvSpPr>
        <p:spPr>
          <a:xfrm>
            <a:off x="3710905" y="540744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A107B5F-78FB-45CA-BDBD-02C900AB7484}"/>
              </a:ext>
            </a:extLst>
          </p:cNvPr>
          <p:cNvSpPr/>
          <p:nvPr/>
        </p:nvSpPr>
        <p:spPr>
          <a:xfrm>
            <a:off x="3710905" y="568595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4E54614-47CA-48D8-9E38-72BE3851A096}"/>
              </a:ext>
            </a:extLst>
          </p:cNvPr>
          <p:cNvSpPr/>
          <p:nvPr/>
        </p:nvSpPr>
        <p:spPr>
          <a:xfrm>
            <a:off x="3710905" y="597398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C0B726-F7AB-4E02-A8BF-52DAE7C1C1A2}"/>
              </a:ext>
            </a:extLst>
          </p:cNvPr>
          <p:cNvSpPr txBox="1"/>
          <p:nvPr/>
        </p:nvSpPr>
        <p:spPr>
          <a:xfrm>
            <a:off x="3980708" y="536156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73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F8198E-BC8C-47B9-B9D0-D665BA1C1DA0}"/>
              </a:ext>
            </a:extLst>
          </p:cNvPr>
          <p:cNvSpPr txBox="1"/>
          <p:nvPr/>
        </p:nvSpPr>
        <p:spPr>
          <a:xfrm>
            <a:off x="3978476" y="564960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74E22A-1512-4EBB-8B6F-8D98CCB12DE7}"/>
              </a:ext>
            </a:extLst>
          </p:cNvPr>
          <p:cNvSpPr txBox="1"/>
          <p:nvPr/>
        </p:nvSpPr>
        <p:spPr>
          <a:xfrm>
            <a:off x="3976244" y="5937632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34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4A3D712-1C3B-4A86-AC95-74F318A758D1}"/>
              </a:ext>
            </a:extLst>
          </p:cNvPr>
          <p:cNvSpPr/>
          <p:nvPr/>
        </p:nvSpPr>
        <p:spPr>
          <a:xfrm>
            <a:off x="7131578" y="540744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77F2D03-E542-4B2E-980F-C9BA54E62EAA}"/>
              </a:ext>
            </a:extLst>
          </p:cNvPr>
          <p:cNvSpPr/>
          <p:nvPr/>
        </p:nvSpPr>
        <p:spPr>
          <a:xfrm>
            <a:off x="7131578" y="568595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B38FA08-8A54-416F-8632-B4D8A73181E9}"/>
              </a:ext>
            </a:extLst>
          </p:cNvPr>
          <p:cNvSpPr/>
          <p:nvPr/>
        </p:nvSpPr>
        <p:spPr>
          <a:xfrm>
            <a:off x="7131578" y="597398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E508BA-76E9-4A24-B26C-A8DE5CEE84AB}"/>
              </a:ext>
            </a:extLst>
          </p:cNvPr>
          <p:cNvSpPr txBox="1"/>
          <p:nvPr/>
        </p:nvSpPr>
        <p:spPr>
          <a:xfrm>
            <a:off x="7401381" y="536156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2A464E-E140-403D-BBF0-B67C6F5E30A9}"/>
              </a:ext>
            </a:extLst>
          </p:cNvPr>
          <p:cNvSpPr txBox="1"/>
          <p:nvPr/>
        </p:nvSpPr>
        <p:spPr>
          <a:xfrm>
            <a:off x="7399149" y="564960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65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C5351C-5381-42D0-A392-9098F67AFCE1}"/>
              </a:ext>
            </a:extLst>
          </p:cNvPr>
          <p:cNvSpPr txBox="1"/>
          <p:nvPr/>
        </p:nvSpPr>
        <p:spPr>
          <a:xfrm>
            <a:off x="7396917" y="5937632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54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8E4CC37-4B67-4FC8-A2A8-3DB1A2F0AAF8}"/>
              </a:ext>
            </a:extLst>
          </p:cNvPr>
          <p:cNvSpPr/>
          <p:nvPr/>
        </p:nvSpPr>
        <p:spPr>
          <a:xfrm>
            <a:off x="9115566" y="540744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7AF8CC9-ACA4-40D2-863E-2B96D2820354}"/>
              </a:ext>
            </a:extLst>
          </p:cNvPr>
          <p:cNvSpPr/>
          <p:nvPr/>
        </p:nvSpPr>
        <p:spPr>
          <a:xfrm>
            <a:off x="9115566" y="568595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0E6C4AE-D3D5-4599-80C2-9C69650FD5AE}"/>
              </a:ext>
            </a:extLst>
          </p:cNvPr>
          <p:cNvSpPr/>
          <p:nvPr/>
        </p:nvSpPr>
        <p:spPr>
          <a:xfrm>
            <a:off x="9115566" y="5973982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1C6D6C-DE36-401E-B484-5681A016AE67}"/>
              </a:ext>
            </a:extLst>
          </p:cNvPr>
          <p:cNvSpPr txBox="1"/>
          <p:nvPr/>
        </p:nvSpPr>
        <p:spPr>
          <a:xfrm>
            <a:off x="9385369" y="5361568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53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A342C4D-A961-4F83-B814-DD9F950BC15E}"/>
              </a:ext>
            </a:extLst>
          </p:cNvPr>
          <p:cNvSpPr txBox="1"/>
          <p:nvPr/>
        </p:nvSpPr>
        <p:spPr>
          <a:xfrm>
            <a:off x="9383137" y="5649600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45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14E2277-B806-4016-A22B-1A2E7847CE19}"/>
              </a:ext>
            </a:extLst>
          </p:cNvPr>
          <p:cNvSpPr txBox="1"/>
          <p:nvPr/>
        </p:nvSpPr>
        <p:spPr>
          <a:xfrm>
            <a:off x="9380905" y="5937632"/>
            <a:ext cx="111362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64 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A36F8605-78D8-4833-993F-143410F380EE}"/>
              </a:ext>
            </a:extLst>
          </p:cNvPr>
          <p:cNvGrpSpPr/>
          <p:nvPr/>
        </p:nvGrpSpPr>
        <p:grpSpPr>
          <a:xfrm>
            <a:off x="948114" y="1958988"/>
            <a:ext cx="4691070" cy="475860"/>
            <a:chOff x="948114" y="1671533"/>
            <a:chExt cx="4691070" cy="475860"/>
          </a:xfrm>
        </p:grpSpPr>
        <p:sp>
          <p:nvSpPr>
            <p:cNvPr id="31" name="Rectangle 9">
              <a:extLst>
                <a:ext uri="{FF2B5EF4-FFF2-40B4-BE49-F238E27FC236}">
                  <a16:creationId xmlns:a16="http://schemas.microsoft.com/office/drawing/2014/main" id="{626F2CCE-EED2-4AE8-886C-19257A5D168E}"/>
                </a:ext>
              </a:extLst>
            </p:cNvPr>
            <p:cNvSpPr/>
            <p:nvPr/>
          </p:nvSpPr>
          <p:spPr>
            <a:xfrm flipH="1">
              <a:off x="956865" y="1684291"/>
              <a:ext cx="115353" cy="463102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자유형: 도형 58">
              <a:extLst>
                <a:ext uri="{FF2B5EF4-FFF2-40B4-BE49-F238E27FC236}">
                  <a16:creationId xmlns:a16="http://schemas.microsoft.com/office/drawing/2014/main" id="{D3080068-BFB3-43FA-A1A8-3A7F8A31D5A4}"/>
                </a:ext>
              </a:extLst>
            </p:cNvPr>
            <p:cNvSpPr/>
            <p:nvPr/>
          </p:nvSpPr>
          <p:spPr>
            <a:xfrm>
              <a:off x="948114" y="1671533"/>
              <a:ext cx="4691070" cy="363646"/>
            </a:xfrm>
            <a:custGeom>
              <a:avLst/>
              <a:gdLst>
                <a:gd name="connsiteX0" fmla="*/ 1302502 w 4691070"/>
                <a:gd name="connsiteY0" fmla="*/ 0 h 363646"/>
                <a:gd name="connsiteX1" fmla="*/ 4331514 w 4691070"/>
                <a:gd name="connsiteY1" fmla="*/ 0 h 363646"/>
                <a:gd name="connsiteX2" fmla="*/ 4691070 w 4691070"/>
                <a:gd name="connsiteY2" fmla="*/ 363646 h 363646"/>
                <a:gd name="connsiteX3" fmla="*/ 1302502 w 4691070"/>
                <a:gd name="connsiteY3" fmla="*/ 363646 h 363646"/>
                <a:gd name="connsiteX4" fmla="*/ 0 w 4691070"/>
                <a:gd name="connsiteY4" fmla="*/ 363646 h 363646"/>
                <a:gd name="connsiteX5" fmla="*/ 0 w 4691070"/>
                <a:gd name="connsiteY5" fmla="*/ 46 h 363646"/>
                <a:gd name="connsiteX6" fmla="*/ 1302502 w 4691070"/>
                <a:gd name="connsiteY6" fmla="*/ 46 h 363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91070" h="363646">
                  <a:moveTo>
                    <a:pt x="1302502" y="0"/>
                  </a:moveTo>
                  <a:lnTo>
                    <a:pt x="4331514" y="0"/>
                  </a:lnTo>
                  <a:lnTo>
                    <a:pt x="4691070" y="363646"/>
                  </a:lnTo>
                  <a:lnTo>
                    <a:pt x="1302502" y="363646"/>
                  </a:lnTo>
                  <a:lnTo>
                    <a:pt x="0" y="363646"/>
                  </a:lnTo>
                  <a:lnTo>
                    <a:pt x="0" y="46"/>
                  </a:lnTo>
                  <a:lnTo>
                    <a:pt x="1302502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2F92930-DB82-40CA-B397-9DF27380107A}"/>
              </a:ext>
            </a:extLst>
          </p:cNvPr>
          <p:cNvSpPr txBox="1"/>
          <p:nvPr/>
        </p:nvSpPr>
        <p:spPr>
          <a:xfrm>
            <a:off x="1063194" y="1986924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2019 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A57A254-0D79-47E8-A84C-AF29E0EC1EB0}"/>
              </a:ext>
            </a:extLst>
          </p:cNvPr>
          <p:cNvSpPr txBox="1"/>
          <p:nvPr/>
        </p:nvSpPr>
        <p:spPr>
          <a:xfrm>
            <a:off x="1043643" y="2328366"/>
            <a:ext cx="4604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111A530-00A5-4DF7-BA76-24B8A699BD65}"/>
              </a:ext>
            </a:extLst>
          </p:cNvPr>
          <p:cNvSpPr txBox="1"/>
          <p:nvPr/>
        </p:nvSpPr>
        <p:spPr>
          <a:xfrm>
            <a:off x="6649982" y="1986924"/>
            <a:ext cx="24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2020  Your 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4CCB93E-ED20-485C-934E-EE0D2187F0F9}"/>
              </a:ext>
            </a:extLst>
          </p:cNvPr>
          <p:cNvSpPr txBox="1"/>
          <p:nvPr/>
        </p:nvSpPr>
        <p:spPr>
          <a:xfrm>
            <a:off x="6630430" y="2328366"/>
            <a:ext cx="4604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7" name="그룹 39">
            <a:extLst>
              <a:ext uri="{FF2B5EF4-FFF2-40B4-BE49-F238E27FC236}">
                <a16:creationId xmlns:a16="http://schemas.microsoft.com/office/drawing/2014/main" id="{A94741B9-6F43-44E6-AEB3-B2A917C3F094}"/>
              </a:ext>
            </a:extLst>
          </p:cNvPr>
          <p:cNvGrpSpPr/>
          <p:nvPr/>
        </p:nvGrpSpPr>
        <p:grpSpPr>
          <a:xfrm>
            <a:off x="1267264" y="2693634"/>
            <a:ext cx="4182246" cy="2648855"/>
            <a:chOff x="1557824" y="2679645"/>
            <a:chExt cx="4182246" cy="2648855"/>
          </a:xfrm>
        </p:grpSpPr>
        <p:graphicFrame>
          <p:nvGraphicFramePr>
            <p:cNvPr id="38" name="Chart 37">
              <a:extLst>
                <a:ext uri="{FF2B5EF4-FFF2-40B4-BE49-F238E27FC236}">
                  <a16:creationId xmlns:a16="http://schemas.microsoft.com/office/drawing/2014/main" id="{AA05E83F-7880-4D32-BE48-5E1E44E699F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99620708"/>
                </p:ext>
              </p:extLst>
            </p:nvPr>
          </p:nvGraphicFramePr>
          <p:xfrm>
            <a:off x="1557824" y="2679645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43B465E-A207-485E-9E49-8A1B173CE73B}"/>
                </a:ext>
              </a:extLst>
            </p:cNvPr>
            <p:cNvSpPr/>
            <p:nvPr/>
          </p:nvSpPr>
          <p:spPr>
            <a:xfrm>
              <a:off x="2002474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96CA2D3-8FE5-430C-BF4C-2D991D34A41D}"/>
                </a:ext>
              </a:extLst>
            </p:cNvPr>
            <p:cNvSpPr txBox="1"/>
            <p:nvPr/>
          </p:nvSpPr>
          <p:spPr>
            <a:xfrm>
              <a:off x="2002474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5733157-286D-45AA-BAEF-4E5C475DBEC2}"/>
                </a:ext>
              </a:extLst>
            </p:cNvPr>
            <p:cNvSpPr/>
            <p:nvPr/>
          </p:nvSpPr>
          <p:spPr>
            <a:xfrm>
              <a:off x="4020370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EB4362A-AB62-464E-A9DE-C52ED1C13D05}"/>
                </a:ext>
              </a:extLst>
            </p:cNvPr>
            <p:cNvSpPr txBox="1"/>
            <p:nvPr/>
          </p:nvSpPr>
          <p:spPr>
            <a:xfrm>
              <a:off x="4020370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graphicFrame>
          <p:nvGraphicFramePr>
            <p:cNvPr id="43" name="Chart 1">
              <a:extLst>
                <a:ext uri="{FF2B5EF4-FFF2-40B4-BE49-F238E27FC236}">
                  <a16:creationId xmlns:a16="http://schemas.microsoft.com/office/drawing/2014/main" id="{5FAAF5C3-FAEE-441D-A91E-CFA915BA002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191589726"/>
                </p:ext>
              </p:extLst>
            </p:nvPr>
          </p:nvGraphicFramePr>
          <p:xfrm>
            <a:off x="3579830" y="2692711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44" name="그룹 44">
            <a:extLst>
              <a:ext uri="{FF2B5EF4-FFF2-40B4-BE49-F238E27FC236}">
                <a16:creationId xmlns:a16="http://schemas.microsoft.com/office/drawing/2014/main" id="{855C2859-7B94-4983-9910-EA838917C9A8}"/>
              </a:ext>
            </a:extLst>
          </p:cNvPr>
          <p:cNvGrpSpPr/>
          <p:nvPr/>
        </p:nvGrpSpPr>
        <p:grpSpPr>
          <a:xfrm>
            <a:off x="6685104" y="2693634"/>
            <a:ext cx="4160096" cy="2648855"/>
            <a:chOff x="6514188" y="2679645"/>
            <a:chExt cx="4160096" cy="2648855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DA22C62-A444-4ECF-9B86-48CAD98CF6BB}"/>
                </a:ext>
              </a:extLst>
            </p:cNvPr>
            <p:cNvSpPr/>
            <p:nvPr/>
          </p:nvSpPr>
          <p:spPr>
            <a:xfrm>
              <a:off x="6971026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334F449-B557-438E-9B65-0328E811E890}"/>
                </a:ext>
              </a:extLst>
            </p:cNvPr>
            <p:cNvSpPr txBox="1"/>
            <p:nvPr/>
          </p:nvSpPr>
          <p:spPr>
            <a:xfrm>
              <a:off x="6971026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2E78B1C-52A3-4034-850E-0B149E1D502E}"/>
                </a:ext>
              </a:extLst>
            </p:cNvPr>
            <p:cNvSpPr/>
            <p:nvPr/>
          </p:nvSpPr>
          <p:spPr>
            <a:xfrm>
              <a:off x="8955014" y="4968460"/>
              <a:ext cx="1268685" cy="360040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0C6B11D-4703-4D7E-B8C3-EF735CF11243}"/>
                </a:ext>
              </a:extLst>
            </p:cNvPr>
            <p:cNvSpPr txBox="1"/>
            <p:nvPr/>
          </p:nvSpPr>
          <p:spPr>
            <a:xfrm>
              <a:off x="8955014" y="4994592"/>
              <a:ext cx="126868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graphicFrame>
          <p:nvGraphicFramePr>
            <p:cNvPr id="49" name="Chart 1">
              <a:extLst>
                <a:ext uri="{FF2B5EF4-FFF2-40B4-BE49-F238E27FC236}">
                  <a16:creationId xmlns:a16="http://schemas.microsoft.com/office/drawing/2014/main" id="{D9C62CDD-DFC7-43E4-B682-7452B0B6D77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69369190"/>
                </p:ext>
              </p:extLst>
            </p:nvPr>
          </p:nvGraphicFramePr>
          <p:xfrm>
            <a:off x="6514188" y="2698443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50" name="Chart 1">
              <a:extLst>
                <a:ext uri="{FF2B5EF4-FFF2-40B4-BE49-F238E27FC236}">
                  <a16:creationId xmlns:a16="http://schemas.microsoft.com/office/drawing/2014/main" id="{D42C0C47-7BD7-4DC4-8E36-2AA1FAC1125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794225012"/>
                </p:ext>
              </p:extLst>
            </p:nvPr>
          </p:nvGraphicFramePr>
          <p:xfrm>
            <a:off x="8514044" y="2679645"/>
            <a:ext cx="2160240" cy="23762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 Placeholder 10">
            <a:extLst>
              <a:ext uri="{FF2B5EF4-FFF2-40B4-BE49-F238E27FC236}">
                <a16:creationId xmlns:a16="http://schemas.microsoft.com/office/drawing/2014/main" id="{092F69B6-FD97-4B5A-A5DF-49B244C9D9EF}"/>
              </a:ext>
            </a:extLst>
          </p:cNvPr>
          <p:cNvSpPr txBox="1">
            <a:spLocks/>
          </p:cNvSpPr>
          <p:nvPr/>
        </p:nvSpPr>
        <p:spPr>
          <a:xfrm>
            <a:off x="561947" y="4335298"/>
            <a:ext cx="3425113" cy="147122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1195E7ED-F44D-446D-9C92-17773EFF965B}"/>
              </a:ext>
            </a:extLst>
          </p:cNvPr>
          <p:cNvGrpSpPr/>
          <p:nvPr/>
        </p:nvGrpSpPr>
        <p:grpSpPr>
          <a:xfrm>
            <a:off x="4171838" y="1016402"/>
            <a:ext cx="5619861" cy="5009861"/>
            <a:chOff x="4719603" y="1353970"/>
            <a:chExt cx="3425130" cy="5009861"/>
          </a:xfrm>
        </p:grpSpPr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F5B1322F-53AF-4266-AD09-1F9FCDB53988}"/>
                </a:ext>
              </a:extLst>
            </p:cNvPr>
            <p:cNvGrpSpPr/>
            <p:nvPr/>
          </p:nvGrpSpPr>
          <p:grpSpPr>
            <a:xfrm>
              <a:off x="4719603" y="1353970"/>
              <a:ext cx="3425006" cy="307778"/>
              <a:chOff x="4719602" y="1353970"/>
              <a:chExt cx="3529701" cy="307778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B74793B1-F720-4F13-A607-E516824A8C0D}"/>
                  </a:ext>
                </a:extLst>
              </p:cNvPr>
              <p:cNvSpPr/>
              <p:nvPr/>
            </p:nvSpPr>
            <p:spPr>
              <a:xfrm>
                <a:off x="4719602" y="1353970"/>
                <a:ext cx="3529701" cy="30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26D8010D-8A6A-4380-9683-5850898ADF15}"/>
                  </a:ext>
                </a:extLst>
              </p:cNvPr>
              <p:cNvSpPr txBox="1"/>
              <p:nvPr/>
            </p:nvSpPr>
            <p:spPr>
              <a:xfrm>
                <a:off x="4723947" y="1353970"/>
                <a:ext cx="3525356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 PowerPoint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46DD889A-A806-4F6F-AB10-1F2E7F9F392B}"/>
                </a:ext>
              </a:extLst>
            </p:cNvPr>
            <p:cNvSpPr txBox="1"/>
            <p:nvPr/>
          </p:nvSpPr>
          <p:spPr>
            <a:xfrm>
              <a:off x="4723819" y="1839516"/>
              <a:ext cx="3420914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Get a modern PowerPoint  Presentation that is beautifully designed.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B317941C-78CC-42E4-B3FF-52AFE2013F4A}"/>
              </a:ext>
            </a:extLst>
          </p:cNvPr>
          <p:cNvSpPr txBox="1">
            <a:spLocks/>
          </p:cNvSpPr>
          <p:nvPr/>
        </p:nvSpPr>
        <p:spPr>
          <a:xfrm>
            <a:off x="487571" y="992501"/>
            <a:ext cx="2783167" cy="147122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3880F9F-7A8C-40D8-8B18-379BFE2DB62C}"/>
              </a:ext>
            </a:extLst>
          </p:cNvPr>
          <p:cNvGrpSpPr/>
          <p:nvPr/>
        </p:nvGrpSpPr>
        <p:grpSpPr>
          <a:xfrm>
            <a:off x="487571" y="3001309"/>
            <a:ext cx="3425006" cy="2978536"/>
            <a:chOff x="487571" y="3121223"/>
            <a:chExt cx="3529701" cy="297853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240291D-64F0-45E2-BECB-1FAE2730F93A}"/>
                </a:ext>
              </a:extLst>
            </p:cNvPr>
            <p:cNvSpPr/>
            <p:nvPr/>
          </p:nvSpPr>
          <p:spPr>
            <a:xfrm>
              <a:off x="487571" y="3121223"/>
              <a:ext cx="3529701" cy="30777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2682B77-4C30-46F3-B161-C09BA1D73ADD}"/>
                </a:ext>
              </a:extLst>
            </p:cNvPr>
            <p:cNvSpPr txBox="1"/>
            <p:nvPr/>
          </p:nvSpPr>
          <p:spPr>
            <a:xfrm>
              <a:off x="637040" y="3121223"/>
              <a:ext cx="299154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99D707-F4C2-4799-8917-F088221571B3}"/>
                </a:ext>
              </a:extLst>
            </p:cNvPr>
            <p:cNvSpPr txBox="1"/>
            <p:nvPr/>
          </p:nvSpPr>
          <p:spPr>
            <a:xfrm>
              <a:off x="491788" y="3606769"/>
              <a:ext cx="3525484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9E2F8DA-D62F-4E99-B1CA-1C85626BE834}"/>
              </a:ext>
            </a:extLst>
          </p:cNvPr>
          <p:cNvGrpSpPr/>
          <p:nvPr/>
        </p:nvGrpSpPr>
        <p:grpSpPr>
          <a:xfrm>
            <a:off x="4381389" y="1154649"/>
            <a:ext cx="3425130" cy="4825196"/>
            <a:chOff x="4719603" y="1353970"/>
            <a:chExt cx="3425130" cy="482519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F2DB8F2-766F-4456-B099-91095866E7B8}"/>
                </a:ext>
              </a:extLst>
            </p:cNvPr>
            <p:cNvGrpSpPr/>
            <p:nvPr/>
          </p:nvGrpSpPr>
          <p:grpSpPr>
            <a:xfrm>
              <a:off x="4719603" y="1353970"/>
              <a:ext cx="3425006" cy="307778"/>
              <a:chOff x="4719602" y="1353970"/>
              <a:chExt cx="3529701" cy="307778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004CAB2-6D9C-4841-8D0E-28A2B8ED6127}"/>
                  </a:ext>
                </a:extLst>
              </p:cNvPr>
              <p:cNvSpPr/>
              <p:nvPr/>
            </p:nvSpPr>
            <p:spPr>
              <a:xfrm>
                <a:off x="4719602" y="1353970"/>
                <a:ext cx="3529701" cy="30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C1D7107-9C50-46F1-90D9-2F8C0A87E0E3}"/>
                  </a:ext>
                </a:extLst>
              </p:cNvPr>
              <p:cNvSpPr txBox="1"/>
              <p:nvPr/>
            </p:nvSpPr>
            <p:spPr>
              <a:xfrm>
                <a:off x="4869071" y="1353970"/>
                <a:ext cx="2991549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 PowerPoint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F894B00-8BD5-4E3E-8845-B9D40905550B}"/>
                </a:ext>
              </a:extLst>
            </p:cNvPr>
            <p:cNvSpPr txBox="1"/>
            <p:nvPr/>
          </p:nvSpPr>
          <p:spPr>
            <a:xfrm>
              <a:off x="4723819" y="1839516"/>
              <a:ext cx="3420914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A93904C-AE0F-49AC-8734-626CB742B2CD}"/>
              </a:ext>
            </a:extLst>
          </p:cNvPr>
          <p:cNvGrpSpPr/>
          <p:nvPr/>
        </p:nvGrpSpPr>
        <p:grpSpPr>
          <a:xfrm>
            <a:off x="8275331" y="1154649"/>
            <a:ext cx="3425006" cy="4825196"/>
            <a:chOff x="8951633" y="-413283"/>
            <a:chExt cx="3529701" cy="482519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29DB045-5FD7-4A7E-837E-95ECAE8B0500}"/>
                </a:ext>
              </a:extLst>
            </p:cNvPr>
            <p:cNvSpPr/>
            <p:nvPr/>
          </p:nvSpPr>
          <p:spPr>
            <a:xfrm>
              <a:off x="8951633" y="-413283"/>
              <a:ext cx="3529701" cy="30777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75723A0-98BA-49DB-B318-BD101AD23ED4}"/>
                </a:ext>
              </a:extLst>
            </p:cNvPr>
            <p:cNvSpPr txBox="1"/>
            <p:nvPr/>
          </p:nvSpPr>
          <p:spPr>
            <a:xfrm>
              <a:off x="9101102" y="-413283"/>
              <a:ext cx="299154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D2DAB8A-639F-4CAD-AC71-6728EAF61407}"/>
                </a:ext>
              </a:extLst>
            </p:cNvPr>
            <p:cNvSpPr txBox="1"/>
            <p:nvPr/>
          </p:nvSpPr>
          <p:spPr>
            <a:xfrm>
              <a:off x="8955850" y="72263"/>
              <a:ext cx="3525484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3070579-6F03-474B-AE81-BC0EF41048BD}"/>
              </a:ext>
            </a:extLst>
          </p:cNvPr>
          <p:cNvGrpSpPr/>
          <p:nvPr/>
        </p:nvGrpSpPr>
        <p:grpSpPr>
          <a:xfrm>
            <a:off x="139148" y="4929960"/>
            <a:ext cx="8967576" cy="1318987"/>
            <a:chOff x="0" y="5695310"/>
            <a:chExt cx="8967576" cy="1318987"/>
          </a:xfrm>
          <a:solidFill>
            <a:srgbClr val="0085F2"/>
          </a:solidFill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9E2714A-BE29-4E83-A155-D5802C472B0A}"/>
                </a:ext>
              </a:extLst>
            </p:cNvPr>
            <p:cNvSpPr txBox="1"/>
            <p:nvPr/>
          </p:nvSpPr>
          <p:spPr>
            <a:xfrm>
              <a:off x="0" y="5695310"/>
              <a:ext cx="8967537" cy="101566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79A9243-91CB-437D-9D82-6D402B13F59A}"/>
                </a:ext>
              </a:extLst>
            </p:cNvPr>
            <p:cNvSpPr txBox="1"/>
            <p:nvPr/>
          </p:nvSpPr>
          <p:spPr>
            <a:xfrm>
              <a:off x="148" y="6634641"/>
              <a:ext cx="8967428" cy="379656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https</a:t>
              </a:r>
              <a:r>
                <a:rPr lang="en-US" altLang="ko-KR" sz="1867" dirty="0" smtClean="0">
                  <a:solidFill>
                    <a:schemeClr val="bg1"/>
                  </a:solidFill>
                  <a:cs typeface="Arial" pitchFamily="34" charset="0"/>
                </a:rPr>
                <a:t>://plantillaspowerpoint.org/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24" y="1324223"/>
            <a:ext cx="3771699" cy="244567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7523" y="2912175"/>
            <a:ext cx="7774143" cy="3504668"/>
          </a:xfrm>
          <a:prstGeom prst="rect">
            <a:avLst/>
          </a:prstGeom>
        </p:spPr>
      </p:pic>
      <p:pic>
        <p:nvPicPr>
          <p:cNvPr id="192" name="Imagen 19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085">
            <a:off x="713532" y="3864681"/>
            <a:ext cx="3216284" cy="272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277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173" y="1369657"/>
            <a:ext cx="7555908" cy="5054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2895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 And PND</a:t>
            </a:r>
          </a:p>
        </p:txBody>
      </p:sp>
      <p:pic>
        <p:nvPicPr>
          <p:cNvPr id="37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DA77B836-A2E3-473C-8BE4-68A2998C7D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0" y="1602802"/>
            <a:ext cx="4302518" cy="528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7CD3F93A-29DE-41E4-BE84-40A44DE2C2C0}"/>
              </a:ext>
            </a:extLst>
          </p:cNvPr>
          <p:cNvGrpSpPr/>
          <p:nvPr/>
        </p:nvGrpSpPr>
        <p:grpSpPr>
          <a:xfrm>
            <a:off x="8473501" y="4201810"/>
            <a:ext cx="3423225" cy="2069484"/>
            <a:chOff x="-548507" y="477868"/>
            <a:chExt cx="11570449" cy="6357177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7E5D73E-D2EA-486A-95E7-6FC12F75C99B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FC4C5E8-B679-44E8-BA22-1205B6A0CAC7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B17C21C-F653-4527-8B2A-5A5DA404F057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89EFB1D-F4E2-4A33-A570-E55F79EC14E0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0EEE709-C01E-470E-BAAA-091CD59E894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F59FD1F3-0209-4FB3-81DD-D407F1DF6BA1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56B9E8DE-0E07-4929-968C-3D441F93F77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14D47F87-BEB9-45CF-BD99-970D72C54A9F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733CF08-2300-4254-8F2E-4F54DA6AF90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0B647596-2714-440F-9FAC-4D099006FB7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C2D67682-0DF3-4DE1-BCB3-6A6CA85F7664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66FFBAA-D25A-4EF1-96B5-B0004723990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834E55CF-4D3C-48F0-825F-D5175502C0ED}"/>
              </a:ext>
            </a:extLst>
          </p:cNvPr>
          <p:cNvSpPr/>
          <p:nvPr/>
        </p:nvSpPr>
        <p:spPr>
          <a:xfrm>
            <a:off x="8969392" y="4294144"/>
            <a:ext cx="2439136" cy="1750254"/>
          </a:xfrm>
          <a:prstGeom prst="rect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2" name="자유형: 도형 56">
            <a:extLst>
              <a:ext uri="{FF2B5EF4-FFF2-40B4-BE49-F238E27FC236}">
                <a16:creationId xmlns:a16="http://schemas.microsoft.com/office/drawing/2014/main" id="{147DFB53-8148-4FE1-A9DB-DC0105E0CDDF}"/>
              </a:ext>
            </a:extLst>
          </p:cNvPr>
          <p:cNvSpPr/>
          <p:nvPr/>
        </p:nvSpPr>
        <p:spPr>
          <a:xfrm>
            <a:off x="8959358" y="3564863"/>
            <a:ext cx="2455486" cy="2429346"/>
          </a:xfrm>
          <a:custGeom>
            <a:avLst/>
            <a:gdLst>
              <a:gd name="connsiteX0" fmla="*/ 1105472 w 2315872"/>
              <a:gd name="connsiteY0" fmla="*/ 0 h 2531903"/>
              <a:gd name="connsiteX1" fmla="*/ 1303018 w 2315872"/>
              <a:gd name="connsiteY1" fmla="*/ 0 h 2531903"/>
              <a:gd name="connsiteX2" fmla="*/ 1461252 w 2315872"/>
              <a:gd name="connsiteY2" fmla="*/ 853676 h 2531903"/>
              <a:gd name="connsiteX3" fmla="*/ 1468099 w 2315872"/>
              <a:gd name="connsiteY3" fmla="*/ 875733 h 2531903"/>
              <a:gd name="connsiteX4" fmla="*/ 1481512 w 2315872"/>
              <a:gd name="connsiteY4" fmla="*/ 874451 h 2531903"/>
              <a:gd name="connsiteX5" fmla="*/ 1693009 w 2315872"/>
              <a:gd name="connsiteY5" fmla="*/ 951693 h 2531903"/>
              <a:gd name="connsiteX6" fmla="*/ 1778864 w 2315872"/>
              <a:gd name="connsiteY6" fmla="*/ 939250 h 2531903"/>
              <a:gd name="connsiteX7" fmla="*/ 1937868 w 2315872"/>
              <a:gd name="connsiteY7" fmla="*/ 980789 h 2531903"/>
              <a:gd name="connsiteX8" fmla="*/ 2073680 w 2315872"/>
              <a:gd name="connsiteY8" fmla="*/ 951181 h 2531903"/>
              <a:gd name="connsiteX9" fmla="*/ 2306734 w 2315872"/>
              <a:gd name="connsiteY9" fmla="*/ 1049617 h 2531903"/>
              <a:gd name="connsiteX10" fmla="*/ 2315872 w 2315872"/>
              <a:gd name="connsiteY10" fmla="*/ 2531903 h 2531903"/>
              <a:gd name="connsiteX11" fmla="*/ 0 w 2315872"/>
              <a:gd name="connsiteY11" fmla="*/ 2527276 h 2531903"/>
              <a:gd name="connsiteX12" fmla="*/ 0 w 2315872"/>
              <a:gd name="connsiteY12" fmla="*/ 1366197 h 2531903"/>
              <a:gd name="connsiteX13" fmla="*/ 9341 w 2315872"/>
              <a:gd name="connsiteY13" fmla="*/ 1367196 h 2531903"/>
              <a:gd name="connsiteX14" fmla="*/ 318333 w 2315872"/>
              <a:gd name="connsiteY14" fmla="*/ 1139063 h 2531903"/>
              <a:gd name="connsiteX15" fmla="*/ 343347 w 2315872"/>
              <a:gd name="connsiteY15" fmla="*/ 1141452 h 2531903"/>
              <a:gd name="connsiteX16" fmla="*/ 335416 w 2315872"/>
              <a:gd name="connsiteY16" fmla="*/ 1077386 h 2531903"/>
              <a:gd name="connsiteX17" fmla="*/ 655539 w 2315872"/>
              <a:gd name="connsiteY17" fmla="*/ 773978 h 2531903"/>
              <a:gd name="connsiteX18" fmla="*/ 750325 w 2315872"/>
              <a:gd name="connsiteY18" fmla="*/ 787508 h 2531903"/>
              <a:gd name="connsiteX19" fmla="*/ 829107 w 2315872"/>
              <a:gd name="connsiteY19" fmla="*/ 760300 h 2531903"/>
              <a:gd name="connsiteX20" fmla="*/ 954349 w 2315872"/>
              <a:gd name="connsiteY20" fmla="*/ 646554 h 2531903"/>
              <a:gd name="connsiteX21" fmla="*/ 988090 w 2315872"/>
              <a:gd name="connsiteY21" fmla="*/ 633279 h 2531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315872" h="2531903">
                <a:moveTo>
                  <a:pt x="1105472" y="0"/>
                </a:moveTo>
                <a:lnTo>
                  <a:pt x="1303018" y="0"/>
                </a:lnTo>
                <a:lnTo>
                  <a:pt x="1461252" y="853676"/>
                </a:lnTo>
                <a:lnTo>
                  <a:pt x="1468099" y="875733"/>
                </a:lnTo>
                <a:lnTo>
                  <a:pt x="1481512" y="874451"/>
                </a:lnTo>
                <a:cubicBezTo>
                  <a:pt x="1562957" y="874451"/>
                  <a:pt x="1637299" y="903278"/>
                  <a:pt x="1693009" y="951693"/>
                </a:cubicBezTo>
                <a:cubicBezTo>
                  <a:pt x="1720087" y="943127"/>
                  <a:pt x="1748998" y="939250"/>
                  <a:pt x="1778864" y="939250"/>
                </a:cubicBezTo>
                <a:cubicBezTo>
                  <a:pt x="1837001" y="939250"/>
                  <a:pt x="1891518" y="953939"/>
                  <a:pt x="1937868" y="980789"/>
                </a:cubicBezTo>
                <a:cubicBezTo>
                  <a:pt x="1978812" y="961490"/>
                  <a:pt x="2024976" y="951181"/>
                  <a:pt x="2073680" y="951181"/>
                </a:cubicBezTo>
                <a:cubicBezTo>
                  <a:pt x="2166341" y="951181"/>
                  <a:pt x="2249809" y="988495"/>
                  <a:pt x="2306734" y="1049617"/>
                </a:cubicBezTo>
                <a:lnTo>
                  <a:pt x="2315872" y="2531903"/>
                </a:lnTo>
                <a:lnTo>
                  <a:pt x="0" y="2527276"/>
                </a:lnTo>
                <a:lnTo>
                  <a:pt x="0" y="1366197"/>
                </a:lnTo>
                <a:lnTo>
                  <a:pt x="9341" y="1367196"/>
                </a:lnTo>
                <a:cubicBezTo>
                  <a:pt x="43658" y="1235892"/>
                  <a:pt x="169064" y="1139063"/>
                  <a:pt x="318333" y="1139063"/>
                </a:cubicBezTo>
                <a:cubicBezTo>
                  <a:pt x="326787" y="1139063"/>
                  <a:pt x="335166" y="1139373"/>
                  <a:pt x="343347" y="1141452"/>
                </a:cubicBezTo>
                <a:cubicBezTo>
                  <a:pt x="337896" y="1120918"/>
                  <a:pt x="335416" y="1099426"/>
                  <a:pt x="335416" y="1077386"/>
                </a:cubicBezTo>
                <a:cubicBezTo>
                  <a:pt x="335416" y="909819"/>
                  <a:pt x="478741" y="773978"/>
                  <a:pt x="655539" y="773978"/>
                </a:cubicBezTo>
                <a:cubicBezTo>
                  <a:pt x="688541" y="773978"/>
                  <a:pt x="720376" y="778711"/>
                  <a:pt x="750325" y="787508"/>
                </a:cubicBezTo>
                <a:lnTo>
                  <a:pt x="829107" y="760300"/>
                </a:lnTo>
                <a:cubicBezTo>
                  <a:pt x="861027" y="713053"/>
                  <a:pt x="904014" y="673898"/>
                  <a:pt x="954349" y="646554"/>
                </a:cubicBezTo>
                <a:lnTo>
                  <a:pt x="988090" y="6332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자유형: 도형 55">
            <a:extLst>
              <a:ext uri="{FF2B5EF4-FFF2-40B4-BE49-F238E27FC236}">
                <a16:creationId xmlns:a16="http://schemas.microsoft.com/office/drawing/2014/main" id="{2E653634-3423-4B14-81B3-DF7CA949FA39}"/>
              </a:ext>
            </a:extLst>
          </p:cNvPr>
          <p:cNvSpPr/>
          <p:nvPr/>
        </p:nvSpPr>
        <p:spPr>
          <a:xfrm>
            <a:off x="8959350" y="3547005"/>
            <a:ext cx="2439135" cy="2447204"/>
          </a:xfrm>
          <a:custGeom>
            <a:avLst/>
            <a:gdLst>
              <a:gd name="connsiteX0" fmla="*/ 1150510 w 2306734"/>
              <a:gd name="connsiteY0" fmla="*/ 0 h 2545135"/>
              <a:gd name="connsiteX1" fmla="*/ 1257994 w 2306734"/>
              <a:gd name="connsiteY1" fmla="*/ 0 h 2545135"/>
              <a:gd name="connsiteX2" fmla="*/ 1369590 w 2306734"/>
              <a:gd name="connsiteY2" fmla="*/ 1306465 h 2545135"/>
              <a:gd name="connsiteX3" fmla="*/ 1407581 w 2306734"/>
              <a:gd name="connsiteY3" fmla="*/ 1350335 h 2545135"/>
              <a:gd name="connsiteX4" fmla="*/ 1624338 w 2306734"/>
              <a:gd name="connsiteY4" fmla="*/ 1503312 h 2545135"/>
              <a:gd name="connsiteX5" fmla="*/ 1733275 w 2306734"/>
              <a:gd name="connsiteY5" fmla="*/ 1482313 h 2545135"/>
              <a:gd name="connsiteX6" fmla="*/ 1820687 w 2306734"/>
              <a:gd name="connsiteY6" fmla="*/ 1496631 h 2545135"/>
              <a:gd name="connsiteX7" fmla="*/ 2109550 w 2306734"/>
              <a:gd name="connsiteY7" fmla="*/ 1281367 h 2545135"/>
              <a:gd name="connsiteX8" fmla="*/ 2306734 w 2306734"/>
              <a:gd name="connsiteY8" fmla="*/ 1357093 h 2545135"/>
              <a:gd name="connsiteX9" fmla="*/ 2306734 w 2306734"/>
              <a:gd name="connsiteY9" fmla="*/ 2545135 h 2545135"/>
              <a:gd name="connsiteX10" fmla="*/ 0 w 2306734"/>
              <a:gd name="connsiteY10" fmla="*/ 2545135 h 2545135"/>
              <a:gd name="connsiteX11" fmla="*/ 0 w 2306734"/>
              <a:gd name="connsiteY11" fmla="*/ 1864764 h 2545135"/>
              <a:gd name="connsiteX12" fmla="*/ 210730 w 2306734"/>
              <a:gd name="connsiteY12" fmla="*/ 1778935 h 2545135"/>
              <a:gd name="connsiteX13" fmla="*/ 346789 w 2306734"/>
              <a:gd name="connsiteY13" fmla="*/ 1812526 h 2545135"/>
              <a:gd name="connsiteX14" fmla="*/ 539025 w 2306734"/>
              <a:gd name="connsiteY14" fmla="*/ 1602716 h 2545135"/>
              <a:gd name="connsiteX15" fmla="*/ 836862 w 2306734"/>
              <a:gd name="connsiteY15" fmla="*/ 1354583 h 2545135"/>
              <a:gd name="connsiteX16" fmla="*/ 861940 w 2306734"/>
              <a:gd name="connsiteY16" fmla="*/ 1358186 h 2545135"/>
              <a:gd name="connsiteX17" fmla="*/ 866201 w 2306734"/>
              <a:gd name="connsiteY17" fmla="*/ 1350335 h 2545135"/>
              <a:gd name="connsiteX18" fmla="*/ 981290 w 2306734"/>
              <a:gd name="connsiteY18" fmla="*/ 1245810 h 2545135"/>
              <a:gd name="connsiteX19" fmla="*/ 1046280 w 2306734"/>
              <a:gd name="connsiteY19" fmla="*/ 1220240 h 2545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306734" h="2545135">
                <a:moveTo>
                  <a:pt x="1150510" y="0"/>
                </a:moveTo>
                <a:lnTo>
                  <a:pt x="1257994" y="0"/>
                </a:lnTo>
                <a:lnTo>
                  <a:pt x="1369590" y="1306465"/>
                </a:lnTo>
                <a:lnTo>
                  <a:pt x="1407581" y="1350335"/>
                </a:lnTo>
                <a:cubicBezTo>
                  <a:pt x="1543841" y="1383039"/>
                  <a:pt x="1561230" y="1415744"/>
                  <a:pt x="1624338" y="1503312"/>
                </a:cubicBezTo>
                <a:cubicBezTo>
                  <a:pt x="1657942" y="1489486"/>
                  <a:pt x="1694771" y="1482313"/>
                  <a:pt x="1733275" y="1482313"/>
                </a:cubicBezTo>
                <a:cubicBezTo>
                  <a:pt x="1763818" y="1482313"/>
                  <a:pt x="1793307" y="1486827"/>
                  <a:pt x="1820687" y="1496631"/>
                </a:cubicBezTo>
                <a:cubicBezTo>
                  <a:pt x="1857174" y="1371843"/>
                  <a:pt x="1972797" y="1281367"/>
                  <a:pt x="2109550" y="1281367"/>
                </a:cubicBezTo>
                <a:cubicBezTo>
                  <a:pt x="2185561" y="1281367"/>
                  <a:pt x="2255041" y="1309319"/>
                  <a:pt x="2306734" y="1357093"/>
                </a:cubicBezTo>
                <a:lnTo>
                  <a:pt x="2306734" y="2545135"/>
                </a:lnTo>
                <a:lnTo>
                  <a:pt x="0" y="2545135"/>
                </a:lnTo>
                <a:lnTo>
                  <a:pt x="0" y="1864764"/>
                </a:lnTo>
                <a:cubicBezTo>
                  <a:pt x="54196" y="1811523"/>
                  <a:pt x="128658" y="1778935"/>
                  <a:pt x="210730" y="1778935"/>
                </a:cubicBezTo>
                <a:cubicBezTo>
                  <a:pt x="259882" y="1778935"/>
                  <a:pt x="306307" y="1790624"/>
                  <a:pt x="346789" y="1812526"/>
                </a:cubicBezTo>
                <a:cubicBezTo>
                  <a:pt x="369874" y="1713549"/>
                  <a:pt x="443556" y="1634731"/>
                  <a:pt x="539025" y="1602716"/>
                </a:cubicBezTo>
                <a:cubicBezTo>
                  <a:pt x="564520" y="1461492"/>
                  <a:pt x="688206" y="1354583"/>
                  <a:pt x="836862" y="1354583"/>
                </a:cubicBezTo>
                <a:lnTo>
                  <a:pt x="861940" y="1358186"/>
                </a:lnTo>
                <a:lnTo>
                  <a:pt x="866201" y="1350335"/>
                </a:lnTo>
                <a:cubicBezTo>
                  <a:pt x="895533" y="1306918"/>
                  <a:pt x="935036" y="1270937"/>
                  <a:pt x="981290" y="1245810"/>
                </a:cubicBezTo>
                <a:lnTo>
                  <a:pt x="1046280" y="122024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4" name="Oval 17">
            <a:extLst>
              <a:ext uri="{FF2B5EF4-FFF2-40B4-BE49-F238E27FC236}">
                <a16:creationId xmlns:a16="http://schemas.microsoft.com/office/drawing/2014/main" id="{4A03F9C7-EF1C-40F5-8DD9-9CCFD559664C}"/>
              </a:ext>
            </a:extLst>
          </p:cNvPr>
          <p:cNvSpPr/>
          <p:nvPr/>
        </p:nvSpPr>
        <p:spPr>
          <a:xfrm>
            <a:off x="9666489" y="2027705"/>
            <a:ext cx="1080103" cy="1777970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3C88B03-3EFD-4D60-9972-9BDCB813F4B1}"/>
              </a:ext>
            </a:extLst>
          </p:cNvPr>
          <p:cNvSpPr txBox="1"/>
          <p:nvPr/>
        </p:nvSpPr>
        <p:spPr>
          <a:xfrm>
            <a:off x="9485074" y="5275265"/>
            <a:ext cx="1411922" cy="507831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START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6" name="Graphic 1">
            <a:extLst>
              <a:ext uri="{FF2B5EF4-FFF2-40B4-BE49-F238E27FC236}">
                <a16:creationId xmlns:a16="http://schemas.microsoft.com/office/drawing/2014/main" id="{15E6CD40-B939-4AD6-A7DF-48B8C1771978}"/>
              </a:ext>
            </a:extLst>
          </p:cNvPr>
          <p:cNvGrpSpPr/>
          <p:nvPr/>
        </p:nvGrpSpPr>
        <p:grpSpPr>
          <a:xfrm>
            <a:off x="4393539" y="1895260"/>
            <a:ext cx="3967789" cy="4695825"/>
            <a:chOff x="3889868" y="2615973"/>
            <a:chExt cx="3503018" cy="4145774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F0FD335-1867-4432-9D2F-574BA9C94FC5}"/>
                </a:ext>
              </a:extLst>
            </p:cNvPr>
            <p:cNvSpPr/>
            <p:nvPr/>
          </p:nvSpPr>
          <p:spPr>
            <a:xfrm>
              <a:off x="4705765" y="3775935"/>
              <a:ext cx="2683933" cy="2984204"/>
            </a:xfrm>
            <a:custGeom>
              <a:avLst/>
              <a:gdLst>
                <a:gd name="connsiteX0" fmla="*/ 2065790 w 2683933"/>
                <a:gd name="connsiteY0" fmla="*/ 2983668 h 2984204"/>
                <a:gd name="connsiteX1" fmla="*/ 2040080 w 2683933"/>
                <a:gd name="connsiteY1" fmla="*/ 2984204 h 2984204"/>
                <a:gd name="connsiteX2" fmla="*/ 393554 w 2683933"/>
                <a:gd name="connsiteY2" fmla="*/ 2984204 h 2984204"/>
                <a:gd name="connsiteX3" fmla="*/ 369986 w 2683933"/>
                <a:gd name="connsiteY3" fmla="*/ 2983668 h 2984204"/>
                <a:gd name="connsiteX4" fmla="*/ 397839 w 2683933"/>
                <a:gd name="connsiteY4" fmla="*/ 2854582 h 2984204"/>
                <a:gd name="connsiteX5" fmla="*/ 512464 w 2683933"/>
                <a:gd name="connsiteY5" fmla="*/ 2421793 h 2984204"/>
                <a:gd name="connsiteX6" fmla="*/ 512999 w 2683933"/>
                <a:gd name="connsiteY6" fmla="*/ 2419650 h 2984204"/>
                <a:gd name="connsiteX7" fmla="*/ 488360 w 2683933"/>
                <a:gd name="connsiteY7" fmla="*/ 2305561 h 2984204"/>
                <a:gd name="connsiteX8" fmla="*/ 386591 w 2683933"/>
                <a:gd name="connsiteY8" fmla="*/ 2187723 h 2984204"/>
                <a:gd name="connsiteX9" fmla="*/ 387662 w 2683933"/>
                <a:gd name="connsiteY9" fmla="*/ 2163620 h 2984204"/>
                <a:gd name="connsiteX10" fmla="*/ 562813 w 2683933"/>
                <a:gd name="connsiteY10" fmla="*/ 1921515 h 2984204"/>
                <a:gd name="connsiteX11" fmla="*/ 592808 w 2683933"/>
                <a:gd name="connsiteY11" fmla="*/ 1843848 h 2984204"/>
                <a:gd name="connsiteX12" fmla="*/ 465328 w 2683933"/>
                <a:gd name="connsiteY12" fmla="*/ 1881343 h 2984204"/>
                <a:gd name="connsiteX13" fmla="*/ 290177 w 2683933"/>
                <a:gd name="connsiteY13" fmla="*/ 1893126 h 2984204"/>
                <a:gd name="connsiteX14" fmla="*/ 66820 w 2683933"/>
                <a:gd name="connsiteY14" fmla="*/ 1879736 h 2984204"/>
                <a:gd name="connsiteX15" fmla="*/ 12186 w 2683933"/>
                <a:gd name="connsiteY15" fmla="*/ 1873308 h 2984204"/>
                <a:gd name="connsiteX16" fmla="*/ 6294 w 2683933"/>
                <a:gd name="connsiteY16" fmla="*/ 1844920 h 2984204"/>
                <a:gd name="connsiteX17" fmla="*/ 13792 w 2683933"/>
                <a:gd name="connsiteY17" fmla="*/ 1844384 h 2984204"/>
                <a:gd name="connsiteX18" fmla="*/ 125203 w 2683933"/>
                <a:gd name="connsiteY18" fmla="*/ 1866880 h 2984204"/>
                <a:gd name="connsiteX19" fmla="*/ 195371 w 2683933"/>
                <a:gd name="connsiteY19" fmla="*/ 1834743 h 2984204"/>
                <a:gd name="connsiteX20" fmla="*/ 241971 w 2683933"/>
                <a:gd name="connsiteY20" fmla="*/ 1792428 h 2984204"/>
                <a:gd name="connsiteX21" fmla="*/ 503894 w 2683933"/>
                <a:gd name="connsiteY21" fmla="*/ 1768860 h 2984204"/>
                <a:gd name="connsiteX22" fmla="*/ 775458 w 2683933"/>
                <a:gd name="connsiteY22" fmla="*/ 1743150 h 2984204"/>
                <a:gd name="connsiteX23" fmla="*/ 852589 w 2683933"/>
                <a:gd name="connsiteY23" fmla="*/ 1738865 h 2984204"/>
                <a:gd name="connsiteX24" fmla="*/ 909365 w 2683933"/>
                <a:gd name="connsiteY24" fmla="*/ 1749042 h 2984204"/>
                <a:gd name="connsiteX25" fmla="*/ 903473 w 2683933"/>
                <a:gd name="connsiteY25" fmla="*/ 1769396 h 2984204"/>
                <a:gd name="connsiteX26" fmla="*/ 792062 w 2683933"/>
                <a:gd name="connsiteY26" fmla="*/ 2165762 h 2984204"/>
                <a:gd name="connsiteX27" fmla="*/ 1152006 w 2683933"/>
                <a:gd name="connsiteY27" fmla="*/ 2213969 h 2984204"/>
                <a:gd name="connsiteX28" fmla="*/ 1186821 w 2683933"/>
                <a:gd name="connsiteY28" fmla="*/ 2182367 h 2984204"/>
                <a:gd name="connsiteX29" fmla="*/ 1201284 w 2683933"/>
                <a:gd name="connsiteY29" fmla="*/ 2035068 h 2984204"/>
                <a:gd name="connsiteX30" fmla="*/ 1221637 w 2683933"/>
                <a:gd name="connsiteY30" fmla="*/ 1830458 h 2984204"/>
                <a:gd name="connsiteX31" fmla="*/ 1230743 w 2683933"/>
                <a:gd name="connsiteY31" fmla="*/ 1737794 h 2984204"/>
                <a:gd name="connsiteX32" fmla="*/ 1213603 w 2683933"/>
                <a:gd name="connsiteY32" fmla="*/ 1717975 h 2984204"/>
                <a:gd name="connsiteX33" fmla="*/ 1055592 w 2683933"/>
                <a:gd name="connsiteY33" fmla="*/ 1724403 h 2984204"/>
                <a:gd name="connsiteX34" fmla="*/ 1016491 w 2683933"/>
                <a:gd name="connsiteY34" fmla="*/ 1722796 h 2984204"/>
                <a:gd name="connsiteX35" fmla="*/ 1011135 w 2683933"/>
                <a:gd name="connsiteY35" fmla="*/ 1665484 h 2984204"/>
                <a:gd name="connsiteX36" fmla="*/ 991852 w 2683933"/>
                <a:gd name="connsiteY36" fmla="*/ 1631203 h 2984204"/>
                <a:gd name="connsiteX37" fmla="*/ 884726 w 2683933"/>
                <a:gd name="connsiteY37" fmla="*/ 1577641 h 2984204"/>
                <a:gd name="connsiteX38" fmla="*/ 863301 w 2683933"/>
                <a:gd name="connsiteY38" fmla="*/ 1544431 h 2984204"/>
                <a:gd name="connsiteX39" fmla="*/ 895975 w 2683933"/>
                <a:gd name="connsiteY39" fmla="*/ 1343570 h 2984204"/>
                <a:gd name="connsiteX40" fmla="*/ 860623 w 2683933"/>
                <a:gd name="connsiteY40" fmla="*/ 1304469 h 2984204"/>
                <a:gd name="connsiteX41" fmla="*/ 813488 w 2683933"/>
                <a:gd name="connsiteY41" fmla="*/ 1309826 h 2984204"/>
                <a:gd name="connsiteX42" fmla="*/ 791527 w 2683933"/>
                <a:gd name="connsiteY42" fmla="*/ 1317860 h 2984204"/>
                <a:gd name="connsiteX43" fmla="*/ 769566 w 2683933"/>
                <a:gd name="connsiteY43" fmla="*/ 1329108 h 2984204"/>
                <a:gd name="connsiteX44" fmla="*/ 646371 w 2683933"/>
                <a:gd name="connsiteY44" fmla="*/ 1328037 h 2984204"/>
                <a:gd name="connsiteX45" fmla="*/ 634587 w 2683933"/>
                <a:gd name="connsiteY45" fmla="*/ 1311968 h 2984204"/>
                <a:gd name="connsiteX46" fmla="*/ 659762 w 2683933"/>
                <a:gd name="connsiteY46" fmla="*/ 1158242 h 2984204"/>
                <a:gd name="connsiteX47" fmla="*/ 721895 w 2683933"/>
                <a:gd name="connsiteY47" fmla="*/ 955239 h 2984204"/>
                <a:gd name="connsiteX48" fmla="*/ 797954 w 2683933"/>
                <a:gd name="connsiteY48" fmla="*/ 752235 h 2984204"/>
                <a:gd name="connsiteX49" fmla="*/ 825271 w 2683933"/>
                <a:gd name="connsiteY49" fmla="*/ 649394 h 2984204"/>
                <a:gd name="connsiteX50" fmla="*/ 875085 w 2683933"/>
                <a:gd name="connsiteY50" fmla="*/ 450676 h 2984204"/>
                <a:gd name="connsiteX51" fmla="*/ 929184 w 2683933"/>
                <a:gd name="connsiteY51" fmla="*/ 303377 h 2984204"/>
                <a:gd name="connsiteX52" fmla="*/ 1118797 w 2683933"/>
                <a:gd name="connsiteY52" fmla="*/ 155544 h 2984204"/>
                <a:gd name="connsiteX53" fmla="*/ 1240920 w 2683933"/>
                <a:gd name="connsiteY53" fmla="*/ 138403 h 2984204"/>
                <a:gd name="connsiteX54" fmla="*/ 1234492 w 2683933"/>
                <a:gd name="connsiteY54" fmla="*/ 153937 h 2984204"/>
                <a:gd name="connsiteX55" fmla="*/ 1186286 w 2683933"/>
                <a:gd name="connsiteY55" fmla="*/ 310341 h 2984204"/>
                <a:gd name="connsiteX56" fmla="*/ 1196463 w 2683933"/>
                <a:gd name="connsiteY56" fmla="*/ 368724 h 2984204"/>
                <a:gd name="connsiteX57" fmla="*/ 1211996 w 2683933"/>
                <a:gd name="connsiteY57" fmla="*/ 374616 h 2984204"/>
                <a:gd name="connsiteX58" fmla="*/ 1246812 w 2683933"/>
                <a:gd name="connsiteY58" fmla="*/ 348370 h 2984204"/>
                <a:gd name="connsiteX59" fmla="*/ 1262881 w 2683933"/>
                <a:gd name="connsiteY59" fmla="*/ 345157 h 2984204"/>
                <a:gd name="connsiteX60" fmla="*/ 1263952 w 2683933"/>
                <a:gd name="connsiteY60" fmla="*/ 359619 h 2984204"/>
                <a:gd name="connsiteX61" fmla="*/ 1275200 w 2683933"/>
                <a:gd name="connsiteY61" fmla="*/ 436749 h 2984204"/>
                <a:gd name="connsiteX62" fmla="*/ 1289127 w 2683933"/>
                <a:gd name="connsiteY62" fmla="*/ 462995 h 2984204"/>
                <a:gd name="connsiteX63" fmla="*/ 1296090 w 2683933"/>
                <a:gd name="connsiteY63" fmla="*/ 575477 h 2984204"/>
                <a:gd name="connsiteX64" fmla="*/ 1281628 w 2683933"/>
                <a:gd name="connsiteY64" fmla="*/ 719562 h 2984204"/>
                <a:gd name="connsiteX65" fmla="*/ 1278414 w 2683933"/>
                <a:gd name="connsiteY65" fmla="*/ 818118 h 2984204"/>
                <a:gd name="connsiteX66" fmla="*/ 1263952 w 2683933"/>
                <a:gd name="connsiteY66" fmla="*/ 985770 h 2984204"/>
                <a:gd name="connsiteX67" fmla="*/ 1246276 w 2683933"/>
                <a:gd name="connsiteY67" fmla="*/ 1190380 h 2984204"/>
                <a:gd name="connsiteX68" fmla="*/ 1240920 w 2683933"/>
                <a:gd name="connsiteY68" fmla="*/ 1259477 h 2984204"/>
                <a:gd name="connsiteX69" fmla="*/ 1236635 w 2683933"/>
                <a:gd name="connsiteY69" fmla="*/ 1277688 h 2984204"/>
                <a:gd name="connsiteX70" fmla="*/ 1347510 w 2683933"/>
                <a:gd name="connsiteY70" fmla="*/ 995947 h 2984204"/>
                <a:gd name="connsiteX71" fmla="*/ 1401073 w 2683933"/>
                <a:gd name="connsiteY71" fmla="*/ 898998 h 2984204"/>
                <a:gd name="connsiteX72" fmla="*/ 1548907 w 2683933"/>
                <a:gd name="connsiteY72" fmla="*/ 653144 h 2984204"/>
                <a:gd name="connsiteX73" fmla="*/ 1608362 w 2683933"/>
                <a:gd name="connsiteY73" fmla="*/ 576549 h 2984204"/>
                <a:gd name="connsiteX74" fmla="*/ 1780835 w 2683933"/>
                <a:gd name="connsiteY74" fmla="*/ 404611 h 2984204"/>
                <a:gd name="connsiteX75" fmla="*/ 1850467 w 2683933"/>
                <a:gd name="connsiteY75" fmla="*/ 339800 h 2984204"/>
                <a:gd name="connsiteX76" fmla="*/ 1886354 w 2683933"/>
                <a:gd name="connsiteY76" fmla="*/ 343550 h 2984204"/>
                <a:gd name="connsiteX77" fmla="*/ 1929740 w 2683933"/>
                <a:gd name="connsiteY77" fmla="*/ 456567 h 2984204"/>
                <a:gd name="connsiteX78" fmla="*/ 1932954 w 2683933"/>
                <a:gd name="connsiteY78" fmla="*/ 493526 h 2984204"/>
                <a:gd name="connsiteX79" fmla="*/ 2105427 w 2683933"/>
                <a:gd name="connsiteY79" fmla="*/ 55916 h 2984204"/>
                <a:gd name="connsiteX80" fmla="*/ 2127923 w 2683933"/>
                <a:gd name="connsiteY80" fmla="*/ 1282 h 2984204"/>
                <a:gd name="connsiteX81" fmla="*/ 2133815 w 2683933"/>
                <a:gd name="connsiteY81" fmla="*/ 747 h 2984204"/>
                <a:gd name="connsiteX82" fmla="*/ 2221122 w 2683933"/>
                <a:gd name="connsiteY82" fmla="*/ 168399 h 2984204"/>
                <a:gd name="connsiteX83" fmla="*/ 2289683 w 2683933"/>
                <a:gd name="connsiteY83" fmla="*/ 218748 h 2984204"/>
                <a:gd name="connsiteX84" fmla="*/ 2562319 w 2683933"/>
                <a:gd name="connsiteY84" fmla="*/ 302842 h 2984204"/>
                <a:gd name="connsiteX85" fmla="*/ 2683371 w 2683933"/>
                <a:gd name="connsiteY85" fmla="*/ 498882 h 2984204"/>
                <a:gd name="connsiteX86" fmla="*/ 2653376 w 2683933"/>
                <a:gd name="connsiteY86" fmla="*/ 745272 h 2984204"/>
                <a:gd name="connsiteX87" fmla="*/ 2609454 w 2683933"/>
                <a:gd name="connsiteY87" fmla="*/ 935956 h 2984204"/>
                <a:gd name="connsiteX88" fmla="*/ 2504471 w 2683933"/>
                <a:gd name="connsiteY88" fmla="*/ 1251978 h 2984204"/>
                <a:gd name="connsiteX89" fmla="*/ 2298253 w 2683933"/>
                <a:gd name="connsiteY89" fmla="*/ 1599066 h 2984204"/>
                <a:gd name="connsiteX90" fmla="*/ 2098463 w 2683933"/>
                <a:gd name="connsiteY90" fmla="*/ 1863667 h 2984204"/>
                <a:gd name="connsiteX91" fmla="*/ 2088822 w 2683933"/>
                <a:gd name="connsiteY91" fmla="*/ 1892591 h 2984204"/>
                <a:gd name="connsiteX92" fmla="*/ 2110783 w 2683933"/>
                <a:gd name="connsiteY92" fmla="*/ 2220396 h 2984204"/>
                <a:gd name="connsiteX93" fmla="*/ 2128459 w 2683933"/>
                <a:gd name="connsiteY93" fmla="*/ 2514457 h 2984204"/>
                <a:gd name="connsiteX94" fmla="*/ 2138635 w 2683933"/>
                <a:gd name="connsiteY94" fmla="*/ 2658542 h 2984204"/>
                <a:gd name="connsiteX95" fmla="*/ 2112390 w 2683933"/>
                <a:gd name="connsiteY95" fmla="*/ 2683180 h 2984204"/>
                <a:gd name="connsiteX96" fmla="*/ 2087215 w 2683933"/>
                <a:gd name="connsiteY96" fmla="*/ 2678360 h 2984204"/>
                <a:gd name="connsiteX97" fmla="*/ 2063647 w 2683933"/>
                <a:gd name="connsiteY97" fmla="*/ 2697642 h 2984204"/>
                <a:gd name="connsiteX98" fmla="*/ 2065790 w 2683933"/>
                <a:gd name="connsiteY98" fmla="*/ 2983668 h 298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683933" h="2984204">
                  <a:moveTo>
                    <a:pt x="2065790" y="2983668"/>
                  </a:moveTo>
                  <a:cubicBezTo>
                    <a:pt x="2057220" y="2983668"/>
                    <a:pt x="2048650" y="2984204"/>
                    <a:pt x="2040080" y="2984204"/>
                  </a:cubicBezTo>
                  <a:cubicBezTo>
                    <a:pt x="1491059" y="2984204"/>
                    <a:pt x="942039" y="2984204"/>
                    <a:pt x="393554" y="2984204"/>
                  </a:cubicBezTo>
                  <a:cubicBezTo>
                    <a:pt x="385519" y="2984204"/>
                    <a:pt x="377485" y="2983668"/>
                    <a:pt x="369986" y="2983668"/>
                  </a:cubicBezTo>
                  <a:cubicBezTo>
                    <a:pt x="376949" y="2940283"/>
                    <a:pt x="387662" y="2897432"/>
                    <a:pt x="397839" y="2854582"/>
                  </a:cubicBezTo>
                  <a:cubicBezTo>
                    <a:pt x="431048" y="2708891"/>
                    <a:pt x="470149" y="2564806"/>
                    <a:pt x="512464" y="2421793"/>
                  </a:cubicBezTo>
                  <a:cubicBezTo>
                    <a:pt x="512464" y="2421257"/>
                    <a:pt x="512464" y="2420722"/>
                    <a:pt x="512999" y="2419650"/>
                  </a:cubicBezTo>
                  <a:cubicBezTo>
                    <a:pt x="538174" y="2374658"/>
                    <a:pt x="523176" y="2340377"/>
                    <a:pt x="488360" y="2305561"/>
                  </a:cubicBezTo>
                  <a:cubicBezTo>
                    <a:pt x="451402" y="2269139"/>
                    <a:pt x="420871" y="2226288"/>
                    <a:pt x="386591" y="2187723"/>
                  </a:cubicBezTo>
                  <a:cubicBezTo>
                    <a:pt x="377485" y="2177546"/>
                    <a:pt x="379092" y="2172725"/>
                    <a:pt x="387662" y="2163620"/>
                  </a:cubicBezTo>
                  <a:cubicBezTo>
                    <a:pt x="456758" y="2090238"/>
                    <a:pt x="518356" y="2012036"/>
                    <a:pt x="562813" y="1921515"/>
                  </a:cubicBezTo>
                  <a:cubicBezTo>
                    <a:pt x="574597" y="1897411"/>
                    <a:pt x="585845" y="1873308"/>
                    <a:pt x="592808" y="1843848"/>
                  </a:cubicBezTo>
                  <a:cubicBezTo>
                    <a:pt x="549422" y="1861524"/>
                    <a:pt x="508179" y="1874379"/>
                    <a:pt x="465328" y="1881343"/>
                  </a:cubicBezTo>
                  <a:cubicBezTo>
                    <a:pt x="407480" y="1890448"/>
                    <a:pt x="349097" y="1893662"/>
                    <a:pt x="290177" y="1893126"/>
                  </a:cubicBezTo>
                  <a:cubicBezTo>
                    <a:pt x="215725" y="1892591"/>
                    <a:pt x="141272" y="1887770"/>
                    <a:pt x="66820" y="1879736"/>
                  </a:cubicBezTo>
                  <a:cubicBezTo>
                    <a:pt x="48608" y="1877593"/>
                    <a:pt x="29861" y="1875986"/>
                    <a:pt x="12186" y="1873308"/>
                  </a:cubicBezTo>
                  <a:cubicBezTo>
                    <a:pt x="-6026" y="1870630"/>
                    <a:pt x="-134" y="1856168"/>
                    <a:pt x="6294" y="1844920"/>
                  </a:cubicBezTo>
                  <a:cubicBezTo>
                    <a:pt x="8972" y="1843313"/>
                    <a:pt x="11650" y="1843313"/>
                    <a:pt x="13792" y="1844384"/>
                  </a:cubicBezTo>
                  <a:cubicBezTo>
                    <a:pt x="49144" y="1862060"/>
                    <a:pt x="87174" y="1865809"/>
                    <a:pt x="125203" y="1866880"/>
                  </a:cubicBezTo>
                  <a:cubicBezTo>
                    <a:pt x="153056" y="1867416"/>
                    <a:pt x="181445" y="1866345"/>
                    <a:pt x="195371" y="1834743"/>
                  </a:cubicBezTo>
                  <a:cubicBezTo>
                    <a:pt x="202870" y="1797249"/>
                    <a:pt x="202334" y="1796713"/>
                    <a:pt x="241971" y="1792428"/>
                  </a:cubicBezTo>
                  <a:cubicBezTo>
                    <a:pt x="329278" y="1783322"/>
                    <a:pt x="416586" y="1777431"/>
                    <a:pt x="503894" y="1768860"/>
                  </a:cubicBezTo>
                  <a:cubicBezTo>
                    <a:pt x="594415" y="1760290"/>
                    <a:pt x="684937" y="1751720"/>
                    <a:pt x="775458" y="1743150"/>
                  </a:cubicBezTo>
                  <a:cubicBezTo>
                    <a:pt x="801168" y="1740472"/>
                    <a:pt x="826878" y="1742615"/>
                    <a:pt x="852589" y="1738865"/>
                  </a:cubicBezTo>
                  <a:cubicBezTo>
                    <a:pt x="860623" y="1737794"/>
                    <a:pt x="906152" y="1739401"/>
                    <a:pt x="909365" y="1749042"/>
                  </a:cubicBezTo>
                  <a:cubicBezTo>
                    <a:pt x="910436" y="1756541"/>
                    <a:pt x="907223" y="1763504"/>
                    <a:pt x="903473" y="1769396"/>
                  </a:cubicBezTo>
                  <a:cubicBezTo>
                    <a:pt x="875085" y="1817603"/>
                    <a:pt x="718145" y="2156121"/>
                    <a:pt x="792062" y="2165762"/>
                  </a:cubicBezTo>
                  <a:cubicBezTo>
                    <a:pt x="867051" y="2175403"/>
                    <a:pt x="1076482" y="2213433"/>
                    <a:pt x="1152006" y="2213969"/>
                  </a:cubicBezTo>
                  <a:cubicBezTo>
                    <a:pt x="1183072" y="2213969"/>
                    <a:pt x="1184143" y="2213969"/>
                    <a:pt x="1186821" y="2182367"/>
                  </a:cubicBezTo>
                  <a:cubicBezTo>
                    <a:pt x="1191107" y="2133089"/>
                    <a:pt x="1196463" y="2083810"/>
                    <a:pt x="1201284" y="2035068"/>
                  </a:cubicBezTo>
                  <a:cubicBezTo>
                    <a:pt x="1208247" y="1967043"/>
                    <a:pt x="1213603" y="1898483"/>
                    <a:pt x="1221637" y="1830458"/>
                  </a:cubicBezTo>
                  <a:cubicBezTo>
                    <a:pt x="1225387" y="1799927"/>
                    <a:pt x="1226458" y="1768860"/>
                    <a:pt x="1230743" y="1737794"/>
                  </a:cubicBezTo>
                  <a:cubicBezTo>
                    <a:pt x="1232350" y="1724939"/>
                    <a:pt x="1227529" y="1718511"/>
                    <a:pt x="1213603" y="1717975"/>
                  </a:cubicBezTo>
                  <a:cubicBezTo>
                    <a:pt x="1160576" y="1716904"/>
                    <a:pt x="1108084" y="1721725"/>
                    <a:pt x="1055592" y="1724403"/>
                  </a:cubicBezTo>
                  <a:cubicBezTo>
                    <a:pt x="1042201" y="1724939"/>
                    <a:pt x="1029346" y="1728153"/>
                    <a:pt x="1016491" y="1722796"/>
                  </a:cubicBezTo>
                  <a:cubicBezTo>
                    <a:pt x="1004707" y="1704585"/>
                    <a:pt x="1009528" y="1684766"/>
                    <a:pt x="1011135" y="1665484"/>
                  </a:cubicBezTo>
                  <a:cubicBezTo>
                    <a:pt x="1012742" y="1647808"/>
                    <a:pt x="1006314" y="1638702"/>
                    <a:pt x="991852" y="1631203"/>
                  </a:cubicBezTo>
                  <a:cubicBezTo>
                    <a:pt x="955965" y="1612992"/>
                    <a:pt x="920614" y="1595316"/>
                    <a:pt x="884726" y="1577641"/>
                  </a:cubicBezTo>
                  <a:cubicBezTo>
                    <a:pt x="870264" y="1570677"/>
                    <a:pt x="861694" y="1561036"/>
                    <a:pt x="863301" y="1544431"/>
                  </a:cubicBezTo>
                  <a:cubicBezTo>
                    <a:pt x="872407" y="1476942"/>
                    <a:pt x="884191" y="1410524"/>
                    <a:pt x="895975" y="1343570"/>
                  </a:cubicBezTo>
                  <a:cubicBezTo>
                    <a:pt x="904009" y="1298577"/>
                    <a:pt x="905616" y="1299113"/>
                    <a:pt x="860623" y="1304469"/>
                  </a:cubicBezTo>
                  <a:cubicBezTo>
                    <a:pt x="845090" y="1306612"/>
                    <a:pt x="829021" y="1308219"/>
                    <a:pt x="813488" y="1309826"/>
                  </a:cubicBezTo>
                  <a:cubicBezTo>
                    <a:pt x="805453" y="1310361"/>
                    <a:pt x="797954" y="1312504"/>
                    <a:pt x="791527" y="1317860"/>
                  </a:cubicBezTo>
                  <a:cubicBezTo>
                    <a:pt x="785635" y="1324288"/>
                    <a:pt x="778672" y="1329108"/>
                    <a:pt x="769566" y="1329108"/>
                  </a:cubicBezTo>
                  <a:cubicBezTo>
                    <a:pt x="728322" y="1329644"/>
                    <a:pt x="687615" y="1331787"/>
                    <a:pt x="646371" y="1328037"/>
                  </a:cubicBezTo>
                  <a:cubicBezTo>
                    <a:pt x="639408" y="1324823"/>
                    <a:pt x="632980" y="1321074"/>
                    <a:pt x="634587" y="1311968"/>
                  </a:cubicBezTo>
                  <a:cubicBezTo>
                    <a:pt x="642622" y="1260548"/>
                    <a:pt x="652263" y="1209663"/>
                    <a:pt x="659762" y="1158242"/>
                  </a:cubicBezTo>
                  <a:cubicBezTo>
                    <a:pt x="670474" y="1087004"/>
                    <a:pt x="696720" y="1021657"/>
                    <a:pt x="721895" y="955239"/>
                  </a:cubicBezTo>
                  <a:cubicBezTo>
                    <a:pt x="747605" y="887749"/>
                    <a:pt x="773851" y="820260"/>
                    <a:pt x="797954" y="752235"/>
                  </a:cubicBezTo>
                  <a:cubicBezTo>
                    <a:pt x="809738" y="719026"/>
                    <a:pt x="816701" y="683675"/>
                    <a:pt x="825271" y="649394"/>
                  </a:cubicBezTo>
                  <a:cubicBezTo>
                    <a:pt x="841876" y="583512"/>
                    <a:pt x="859552" y="517094"/>
                    <a:pt x="875085" y="450676"/>
                  </a:cubicBezTo>
                  <a:cubicBezTo>
                    <a:pt x="887404" y="399255"/>
                    <a:pt x="905616" y="350513"/>
                    <a:pt x="929184" y="303377"/>
                  </a:cubicBezTo>
                  <a:cubicBezTo>
                    <a:pt x="968820" y="222497"/>
                    <a:pt x="1035238" y="178576"/>
                    <a:pt x="1118797" y="155544"/>
                  </a:cubicBezTo>
                  <a:cubicBezTo>
                    <a:pt x="1158433" y="144831"/>
                    <a:pt x="1199141" y="136261"/>
                    <a:pt x="1240920" y="138403"/>
                  </a:cubicBezTo>
                  <a:cubicBezTo>
                    <a:pt x="1243063" y="145367"/>
                    <a:pt x="1238778" y="150187"/>
                    <a:pt x="1234492" y="153937"/>
                  </a:cubicBezTo>
                  <a:cubicBezTo>
                    <a:pt x="1186286" y="196251"/>
                    <a:pt x="1175038" y="249814"/>
                    <a:pt x="1186286" y="310341"/>
                  </a:cubicBezTo>
                  <a:cubicBezTo>
                    <a:pt x="1190035" y="329623"/>
                    <a:pt x="1193249" y="349441"/>
                    <a:pt x="1196463" y="368724"/>
                  </a:cubicBezTo>
                  <a:cubicBezTo>
                    <a:pt x="1198605" y="380508"/>
                    <a:pt x="1203426" y="381044"/>
                    <a:pt x="1211996" y="374616"/>
                  </a:cubicBezTo>
                  <a:cubicBezTo>
                    <a:pt x="1223244" y="365510"/>
                    <a:pt x="1235028" y="356940"/>
                    <a:pt x="1246812" y="348370"/>
                  </a:cubicBezTo>
                  <a:cubicBezTo>
                    <a:pt x="1251633" y="345157"/>
                    <a:pt x="1256989" y="340336"/>
                    <a:pt x="1262881" y="345157"/>
                  </a:cubicBezTo>
                  <a:cubicBezTo>
                    <a:pt x="1267702" y="348906"/>
                    <a:pt x="1265559" y="355333"/>
                    <a:pt x="1263952" y="359619"/>
                  </a:cubicBezTo>
                  <a:cubicBezTo>
                    <a:pt x="1252168" y="387471"/>
                    <a:pt x="1260203" y="412646"/>
                    <a:pt x="1275200" y="436749"/>
                  </a:cubicBezTo>
                  <a:cubicBezTo>
                    <a:pt x="1280557" y="445319"/>
                    <a:pt x="1283770" y="454425"/>
                    <a:pt x="1289127" y="462995"/>
                  </a:cubicBezTo>
                  <a:cubicBezTo>
                    <a:pt x="1312694" y="499418"/>
                    <a:pt x="1314837" y="535305"/>
                    <a:pt x="1296090" y="575477"/>
                  </a:cubicBezTo>
                  <a:cubicBezTo>
                    <a:pt x="1274665" y="621006"/>
                    <a:pt x="1275736" y="670819"/>
                    <a:pt x="1281628" y="719562"/>
                  </a:cubicBezTo>
                  <a:cubicBezTo>
                    <a:pt x="1285913" y="752771"/>
                    <a:pt x="1281092" y="785444"/>
                    <a:pt x="1278414" y="818118"/>
                  </a:cubicBezTo>
                  <a:cubicBezTo>
                    <a:pt x="1274129" y="873823"/>
                    <a:pt x="1269844" y="930064"/>
                    <a:pt x="1263952" y="985770"/>
                  </a:cubicBezTo>
                  <a:cubicBezTo>
                    <a:pt x="1256989" y="1053795"/>
                    <a:pt x="1254846" y="1122355"/>
                    <a:pt x="1246276" y="1190380"/>
                  </a:cubicBezTo>
                  <a:cubicBezTo>
                    <a:pt x="1243598" y="1213412"/>
                    <a:pt x="1244670" y="1236444"/>
                    <a:pt x="1240920" y="1259477"/>
                  </a:cubicBezTo>
                  <a:cubicBezTo>
                    <a:pt x="1239849" y="1265368"/>
                    <a:pt x="1240920" y="1271796"/>
                    <a:pt x="1236635" y="1277688"/>
                  </a:cubicBezTo>
                  <a:cubicBezTo>
                    <a:pt x="1272522" y="1182881"/>
                    <a:pt x="1308945" y="1089146"/>
                    <a:pt x="1347510" y="995947"/>
                  </a:cubicBezTo>
                  <a:cubicBezTo>
                    <a:pt x="1361437" y="961666"/>
                    <a:pt x="1382862" y="931135"/>
                    <a:pt x="1401073" y="898998"/>
                  </a:cubicBezTo>
                  <a:cubicBezTo>
                    <a:pt x="1449280" y="816511"/>
                    <a:pt x="1496951" y="732952"/>
                    <a:pt x="1548907" y="653144"/>
                  </a:cubicBezTo>
                  <a:cubicBezTo>
                    <a:pt x="1566583" y="625826"/>
                    <a:pt x="1586401" y="600652"/>
                    <a:pt x="1608362" y="576549"/>
                  </a:cubicBezTo>
                  <a:cubicBezTo>
                    <a:pt x="1662996" y="516558"/>
                    <a:pt x="1722987" y="461924"/>
                    <a:pt x="1780835" y="404611"/>
                  </a:cubicBezTo>
                  <a:cubicBezTo>
                    <a:pt x="1803331" y="382115"/>
                    <a:pt x="1827970" y="362297"/>
                    <a:pt x="1850467" y="339800"/>
                  </a:cubicBezTo>
                  <a:cubicBezTo>
                    <a:pt x="1864393" y="325874"/>
                    <a:pt x="1874034" y="327481"/>
                    <a:pt x="1886354" y="343550"/>
                  </a:cubicBezTo>
                  <a:cubicBezTo>
                    <a:pt x="1911528" y="377294"/>
                    <a:pt x="1925455" y="415324"/>
                    <a:pt x="1929740" y="456567"/>
                  </a:cubicBezTo>
                  <a:cubicBezTo>
                    <a:pt x="1930811" y="468887"/>
                    <a:pt x="1934560" y="481206"/>
                    <a:pt x="1932954" y="493526"/>
                  </a:cubicBezTo>
                  <a:cubicBezTo>
                    <a:pt x="1990266" y="347835"/>
                    <a:pt x="2047578" y="201608"/>
                    <a:pt x="2105427" y="55916"/>
                  </a:cubicBezTo>
                  <a:cubicBezTo>
                    <a:pt x="2112390" y="37705"/>
                    <a:pt x="2115068" y="17351"/>
                    <a:pt x="2127923" y="1282"/>
                  </a:cubicBezTo>
                  <a:cubicBezTo>
                    <a:pt x="2129530" y="-325"/>
                    <a:pt x="2131672" y="-325"/>
                    <a:pt x="2133815" y="747"/>
                  </a:cubicBezTo>
                  <a:cubicBezTo>
                    <a:pt x="2165953" y="54845"/>
                    <a:pt x="2194341" y="111086"/>
                    <a:pt x="2221122" y="168399"/>
                  </a:cubicBezTo>
                  <a:cubicBezTo>
                    <a:pt x="2236120" y="200001"/>
                    <a:pt x="2256474" y="212320"/>
                    <a:pt x="2289683" y="218748"/>
                  </a:cubicBezTo>
                  <a:cubicBezTo>
                    <a:pt x="2383418" y="236959"/>
                    <a:pt x="2476618" y="258384"/>
                    <a:pt x="2562319" y="302842"/>
                  </a:cubicBezTo>
                  <a:cubicBezTo>
                    <a:pt x="2642127" y="344085"/>
                    <a:pt x="2679086" y="411039"/>
                    <a:pt x="2683371" y="498882"/>
                  </a:cubicBezTo>
                  <a:cubicBezTo>
                    <a:pt x="2687120" y="582976"/>
                    <a:pt x="2671587" y="664392"/>
                    <a:pt x="2653376" y="745272"/>
                  </a:cubicBezTo>
                  <a:cubicBezTo>
                    <a:pt x="2638914" y="809012"/>
                    <a:pt x="2626058" y="872752"/>
                    <a:pt x="2609454" y="935956"/>
                  </a:cubicBezTo>
                  <a:cubicBezTo>
                    <a:pt x="2581601" y="1043618"/>
                    <a:pt x="2548392" y="1149137"/>
                    <a:pt x="2504471" y="1251978"/>
                  </a:cubicBezTo>
                  <a:cubicBezTo>
                    <a:pt x="2450908" y="1376779"/>
                    <a:pt x="2375920" y="1488726"/>
                    <a:pt x="2298253" y="1599066"/>
                  </a:cubicBezTo>
                  <a:cubicBezTo>
                    <a:pt x="2234513" y="1689587"/>
                    <a:pt x="2167559" y="1777431"/>
                    <a:pt x="2098463" y="1863667"/>
                  </a:cubicBezTo>
                  <a:cubicBezTo>
                    <a:pt x="2091500" y="1872237"/>
                    <a:pt x="2088286" y="1881343"/>
                    <a:pt x="2088822" y="1892591"/>
                  </a:cubicBezTo>
                  <a:cubicBezTo>
                    <a:pt x="2096321" y="2001859"/>
                    <a:pt x="2103819" y="2111128"/>
                    <a:pt x="2110783" y="2220396"/>
                  </a:cubicBezTo>
                  <a:cubicBezTo>
                    <a:pt x="2117210" y="2318417"/>
                    <a:pt x="2122566" y="2416437"/>
                    <a:pt x="2128459" y="2514457"/>
                  </a:cubicBezTo>
                  <a:cubicBezTo>
                    <a:pt x="2131672" y="2562664"/>
                    <a:pt x="2134886" y="2610335"/>
                    <a:pt x="2138635" y="2658542"/>
                  </a:cubicBezTo>
                  <a:cubicBezTo>
                    <a:pt x="2140778" y="2684787"/>
                    <a:pt x="2139707" y="2686930"/>
                    <a:pt x="2112390" y="2683180"/>
                  </a:cubicBezTo>
                  <a:cubicBezTo>
                    <a:pt x="2103819" y="2682109"/>
                    <a:pt x="2095785" y="2679431"/>
                    <a:pt x="2087215" y="2678360"/>
                  </a:cubicBezTo>
                  <a:cubicBezTo>
                    <a:pt x="2064183" y="2674610"/>
                    <a:pt x="2063112" y="2675146"/>
                    <a:pt x="2063647" y="2697642"/>
                  </a:cubicBezTo>
                  <a:cubicBezTo>
                    <a:pt x="2068468" y="2792449"/>
                    <a:pt x="2067932" y="2887791"/>
                    <a:pt x="2065790" y="2983668"/>
                  </a:cubicBezTo>
                  <a:close/>
                </a:path>
              </a:pathLst>
            </a:custGeom>
            <a:solidFill>
              <a:schemeClr val="accent6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CC34164-0870-4FA6-8956-EBB633EB4E18}"/>
                </a:ext>
              </a:extLst>
            </p:cNvPr>
            <p:cNvSpPr/>
            <p:nvPr/>
          </p:nvSpPr>
          <p:spPr>
            <a:xfrm>
              <a:off x="3889795" y="3841747"/>
              <a:ext cx="1834425" cy="1750719"/>
            </a:xfrm>
            <a:custGeom>
              <a:avLst/>
              <a:gdLst>
                <a:gd name="connsiteX0" fmla="*/ 609 w 1834425"/>
                <a:gd name="connsiteY0" fmla="*/ 19564 h 1750719"/>
                <a:gd name="connsiteX1" fmla="*/ 15071 w 1834425"/>
                <a:gd name="connsiteY1" fmla="*/ 282 h 1750719"/>
                <a:gd name="connsiteX2" fmla="*/ 699605 w 1834425"/>
                <a:gd name="connsiteY2" fmla="*/ 238637 h 1750719"/>
                <a:gd name="connsiteX3" fmla="*/ 710318 w 1834425"/>
                <a:gd name="connsiteY3" fmla="*/ 252563 h 1750719"/>
                <a:gd name="connsiteX4" fmla="*/ 881184 w 1834425"/>
                <a:gd name="connsiteY4" fmla="*/ 1203306 h 1750719"/>
                <a:gd name="connsiteX5" fmla="*/ 1344504 w 1834425"/>
                <a:gd name="connsiteY5" fmla="*/ 1181345 h 1750719"/>
                <a:gd name="connsiteX6" fmla="*/ 1388425 w 1834425"/>
                <a:gd name="connsiteY6" fmla="*/ 1197950 h 1750719"/>
                <a:gd name="connsiteX7" fmla="*/ 1821214 w 1834425"/>
                <a:gd name="connsiteY7" fmla="*/ 1565927 h 1750719"/>
                <a:gd name="connsiteX8" fmla="*/ 1834069 w 1834425"/>
                <a:gd name="connsiteY8" fmla="*/ 1590566 h 1750719"/>
                <a:gd name="connsiteX9" fmla="*/ 1831927 w 1834425"/>
                <a:gd name="connsiteY9" fmla="*/ 1653771 h 1750719"/>
                <a:gd name="connsiteX10" fmla="*/ 913857 w 1834425"/>
                <a:gd name="connsiteY10" fmla="*/ 1750720 h 1750719"/>
                <a:gd name="connsiteX11" fmla="*/ 861901 w 1834425"/>
                <a:gd name="connsiteY11" fmla="*/ 1735186 h 1750719"/>
                <a:gd name="connsiteX12" fmla="*/ 268959 w 1834425"/>
                <a:gd name="connsiteY12" fmla="*/ 1358639 h 1750719"/>
                <a:gd name="connsiteX13" fmla="*/ 252355 w 1834425"/>
                <a:gd name="connsiteY13" fmla="*/ 1334535 h 1750719"/>
                <a:gd name="connsiteX14" fmla="*/ 609 w 1834425"/>
                <a:gd name="connsiteY14" fmla="*/ 19564 h 175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34425" h="1750719">
                  <a:moveTo>
                    <a:pt x="609" y="19564"/>
                  </a:moveTo>
                  <a:cubicBezTo>
                    <a:pt x="-1534" y="8316"/>
                    <a:pt x="1680" y="3495"/>
                    <a:pt x="15071" y="282"/>
                  </a:cubicBezTo>
                  <a:cubicBezTo>
                    <a:pt x="54172" y="-9360"/>
                    <a:pt x="666396" y="231674"/>
                    <a:pt x="699605" y="238637"/>
                  </a:cubicBezTo>
                  <a:cubicBezTo>
                    <a:pt x="708175" y="240244"/>
                    <a:pt x="709247" y="245600"/>
                    <a:pt x="710318" y="252563"/>
                  </a:cubicBezTo>
                  <a:cubicBezTo>
                    <a:pt x="713532" y="269168"/>
                    <a:pt x="871007" y="1198485"/>
                    <a:pt x="881184" y="1203306"/>
                  </a:cubicBezTo>
                  <a:cubicBezTo>
                    <a:pt x="890825" y="1208127"/>
                    <a:pt x="1298439" y="1184023"/>
                    <a:pt x="1344504" y="1181345"/>
                  </a:cubicBezTo>
                  <a:cubicBezTo>
                    <a:pt x="1362179" y="1180274"/>
                    <a:pt x="1375570" y="1185095"/>
                    <a:pt x="1388425" y="1197950"/>
                  </a:cubicBezTo>
                  <a:cubicBezTo>
                    <a:pt x="1406637" y="1216697"/>
                    <a:pt x="1781577" y="1546645"/>
                    <a:pt x="1821214" y="1565927"/>
                  </a:cubicBezTo>
                  <a:cubicBezTo>
                    <a:pt x="1831927" y="1571284"/>
                    <a:pt x="1835676" y="1578247"/>
                    <a:pt x="1834069" y="1590566"/>
                  </a:cubicBezTo>
                  <a:cubicBezTo>
                    <a:pt x="1831391" y="1611456"/>
                    <a:pt x="1832462" y="1632345"/>
                    <a:pt x="1831927" y="1653771"/>
                  </a:cubicBezTo>
                  <a:cubicBezTo>
                    <a:pt x="1835140" y="1670911"/>
                    <a:pt x="933676" y="1750720"/>
                    <a:pt x="913857" y="1750720"/>
                  </a:cubicBezTo>
                  <a:cubicBezTo>
                    <a:pt x="894575" y="1750720"/>
                    <a:pt x="877434" y="1746970"/>
                    <a:pt x="861901" y="1735186"/>
                  </a:cubicBezTo>
                  <a:cubicBezTo>
                    <a:pt x="846368" y="1723938"/>
                    <a:pt x="303239" y="1382742"/>
                    <a:pt x="268959" y="1358639"/>
                  </a:cubicBezTo>
                  <a:cubicBezTo>
                    <a:pt x="259318" y="1351676"/>
                    <a:pt x="252890" y="1342570"/>
                    <a:pt x="252355" y="1334535"/>
                  </a:cubicBezTo>
                  <a:cubicBezTo>
                    <a:pt x="248605" y="1301326"/>
                    <a:pt x="3822" y="37776"/>
                    <a:pt x="609" y="1956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C3DEFF3-EF90-4371-814B-FCF58782284A}"/>
                </a:ext>
              </a:extLst>
            </p:cNvPr>
            <p:cNvSpPr/>
            <p:nvPr/>
          </p:nvSpPr>
          <p:spPr>
            <a:xfrm>
              <a:off x="6139131" y="2859862"/>
              <a:ext cx="911234" cy="1411806"/>
            </a:xfrm>
            <a:custGeom>
              <a:avLst/>
              <a:gdLst>
                <a:gd name="connsiteX0" fmla="*/ 702056 w 911234"/>
                <a:gd name="connsiteY0" fmla="*/ 916284 h 1411806"/>
                <a:gd name="connsiteX1" fmla="*/ 700984 w 911234"/>
                <a:gd name="connsiteY1" fmla="*/ 916284 h 1411806"/>
                <a:gd name="connsiteX2" fmla="*/ 35732 w 911234"/>
                <a:gd name="connsiteY2" fmla="*/ 1402636 h 1411806"/>
                <a:gd name="connsiteX3" fmla="*/ 3594 w 911234"/>
                <a:gd name="connsiteY3" fmla="*/ 1389245 h 1411806"/>
                <a:gd name="connsiteX4" fmla="*/ 18592 w 911234"/>
                <a:gd name="connsiteY4" fmla="*/ 1299260 h 1411806"/>
                <a:gd name="connsiteX5" fmla="*/ 55015 w 911234"/>
                <a:gd name="connsiteY5" fmla="*/ 1181957 h 1411806"/>
                <a:gd name="connsiteX6" fmla="*/ 106435 w 911234"/>
                <a:gd name="connsiteY6" fmla="*/ 1054477 h 1411806"/>
                <a:gd name="connsiteX7" fmla="*/ 187851 w 911234"/>
                <a:gd name="connsiteY7" fmla="*/ 890574 h 1411806"/>
                <a:gd name="connsiteX8" fmla="*/ 223738 w 911234"/>
                <a:gd name="connsiteY8" fmla="*/ 785591 h 1411806"/>
                <a:gd name="connsiteX9" fmla="*/ 210883 w 911234"/>
                <a:gd name="connsiteY9" fmla="*/ 741669 h 1411806"/>
                <a:gd name="connsiteX10" fmla="*/ 187851 w 911234"/>
                <a:gd name="connsiteY10" fmla="*/ 576160 h 1411806"/>
                <a:gd name="connsiteX11" fmla="*/ 160534 w 911234"/>
                <a:gd name="connsiteY11" fmla="*/ 547771 h 1411806"/>
                <a:gd name="connsiteX12" fmla="*/ 101079 w 911234"/>
                <a:gd name="connsiteY12" fmla="*/ 493673 h 1411806"/>
                <a:gd name="connsiteX13" fmla="*/ 93580 w 911234"/>
                <a:gd name="connsiteY13" fmla="*/ 305131 h 1411806"/>
                <a:gd name="connsiteX14" fmla="*/ 120362 w 911234"/>
                <a:gd name="connsiteY14" fmla="*/ 250497 h 1411806"/>
                <a:gd name="connsiteX15" fmla="*/ 133752 w 911234"/>
                <a:gd name="connsiteY15" fmla="*/ 248354 h 1411806"/>
                <a:gd name="connsiteX16" fmla="*/ 147143 w 911234"/>
                <a:gd name="connsiteY16" fmla="*/ 264959 h 1411806"/>
                <a:gd name="connsiteX17" fmla="*/ 191065 w 911234"/>
                <a:gd name="connsiteY17" fmla="*/ 375298 h 1411806"/>
                <a:gd name="connsiteX18" fmla="*/ 211954 w 911234"/>
                <a:gd name="connsiteY18" fmla="*/ 289062 h 1411806"/>
                <a:gd name="connsiteX19" fmla="*/ 328722 w 911234"/>
                <a:gd name="connsiteY19" fmla="*/ 84987 h 1411806"/>
                <a:gd name="connsiteX20" fmla="*/ 395675 w 911234"/>
                <a:gd name="connsiteY20" fmla="*/ 9999 h 1411806"/>
                <a:gd name="connsiteX21" fmla="*/ 427278 w 911234"/>
                <a:gd name="connsiteY21" fmla="*/ 12141 h 1411806"/>
                <a:gd name="connsiteX22" fmla="*/ 517263 w 911234"/>
                <a:gd name="connsiteY22" fmla="*/ 125159 h 1411806"/>
                <a:gd name="connsiteX23" fmla="*/ 700984 w 911234"/>
                <a:gd name="connsiteY23" fmla="*/ 294954 h 1411806"/>
                <a:gd name="connsiteX24" fmla="*/ 855781 w 911234"/>
                <a:gd name="connsiteY24" fmla="*/ 360301 h 1411806"/>
                <a:gd name="connsiteX25" fmla="*/ 890061 w 911234"/>
                <a:gd name="connsiteY25" fmla="*/ 392439 h 1411806"/>
                <a:gd name="connsiteX26" fmla="*/ 910416 w 911234"/>
                <a:gd name="connsiteY26" fmla="*/ 477604 h 1411806"/>
                <a:gd name="connsiteX27" fmla="*/ 902917 w 911234"/>
                <a:gd name="connsiteY27" fmla="*/ 503850 h 1411806"/>
                <a:gd name="connsiteX28" fmla="*/ 851496 w 911234"/>
                <a:gd name="connsiteY28" fmla="*/ 688106 h 1411806"/>
                <a:gd name="connsiteX29" fmla="*/ 758297 w 911234"/>
                <a:gd name="connsiteY29" fmla="*/ 850938 h 1411806"/>
                <a:gd name="connsiteX30" fmla="*/ 713839 w 911234"/>
                <a:gd name="connsiteY30" fmla="*/ 898073 h 1411806"/>
                <a:gd name="connsiteX31" fmla="*/ 702056 w 911234"/>
                <a:gd name="connsiteY31" fmla="*/ 916284 h 1411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1234" h="1411806">
                  <a:moveTo>
                    <a:pt x="702056" y="916284"/>
                  </a:moveTo>
                  <a:lnTo>
                    <a:pt x="700984" y="916284"/>
                  </a:lnTo>
                  <a:cubicBezTo>
                    <a:pt x="700984" y="916284"/>
                    <a:pt x="83939" y="1368892"/>
                    <a:pt x="35732" y="1402636"/>
                  </a:cubicBezTo>
                  <a:cubicBezTo>
                    <a:pt x="14307" y="1417634"/>
                    <a:pt x="7344" y="1414956"/>
                    <a:pt x="3594" y="1389245"/>
                  </a:cubicBezTo>
                  <a:cubicBezTo>
                    <a:pt x="-1226" y="1358179"/>
                    <a:pt x="-4976" y="1326577"/>
                    <a:pt x="18592" y="1299260"/>
                  </a:cubicBezTo>
                  <a:cubicBezTo>
                    <a:pt x="46981" y="1266051"/>
                    <a:pt x="52872" y="1223736"/>
                    <a:pt x="55015" y="1181957"/>
                  </a:cubicBezTo>
                  <a:cubicBezTo>
                    <a:pt x="57157" y="1132679"/>
                    <a:pt x="74298" y="1090900"/>
                    <a:pt x="106435" y="1054477"/>
                  </a:cubicBezTo>
                  <a:cubicBezTo>
                    <a:pt x="141251" y="1014840"/>
                    <a:pt x="181959" y="898609"/>
                    <a:pt x="187851" y="890574"/>
                  </a:cubicBezTo>
                  <a:cubicBezTo>
                    <a:pt x="204456" y="857365"/>
                    <a:pt x="215704" y="821478"/>
                    <a:pt x="223738" y="785591"/>
                  </a:cubicBezTo>
                  <a:cubicBezTo>
                    <a:pt x="226416" y="772736"/>
                    <a:pt x="216239" y="756131"/>
                    <a:pt x="210883" y="741669"/>
                  </a:cubicBezTo>
                  <a:cubicBezTo>
                    <a:pt x="192136" y="688106"/>
                    <a:pt x="188387" y="632401"/>
                    <a:pt x="187851" y="576160"/>
                  </a:cubicBezTo>
                  <a:cubicBezTo>
                    <a:pt x="187851" y="547771"/>
                    <a:pt x="187851" y="547771"/>
                    <a:pt x="160534" y="547771"/>
                  </a:cubicBezTo>
                  <a:cubicBezTo>
                    <a:pt x="130003" y="547771"/>
                    <a:pt x="107507" y="526882"/>
                    <a:pt x="101079" y="493673"/>
                  </a:cubicBezTo>
                  <a:cubicBezTo>
                    <a:pt x="88224" y="431004"/>
                    <a:pt x="87688" y="367800"/>
                    <a:pt x="93580" y="305131"/>
                  </a:cubicBezTo>
                  <a:cubicBezTo>
                    <a:pt x="95723" y="285313"/>
                    <a:pt x="95723" y="260674"/>
                    <a:pt x="120362" y="250497"/>
                  </a:cubicBezTo>
                  <a:cubicBezTo>
                    <a:pt x="124647" y="248890"/>
                    <a:pt x="129467" y="249425"/>
                    <a:pt x="133752" y="248354"/>
                  </a:cubicBezTo>
                  <a:cubicBezTo>
                    <a:pt x="141251" y="251568"/>
                    <a:pt x="144465" y="258531"/>
                    <a:pt x="147143" y="264959"/>
                  </a:cubicBezTo>
                  <a:cubicBezTo>
                    <a:pt x="161605" y="302988"/>
                    <a:pt x="178210" y="339947"/>
                    <a:pt x="191065" y="375298"/>
                  </a:cubicBezTo>
                  <a:cubicBezTo>
                    <a:pt x="189458" y="346374"/>
                    <a:pt x="200170" y="316915"/>
                    <a:pt x="211954" y="289062"/>
                  </a:cubicBezTo>
                  <a:cubicBezTo>
                    <a:pt x="242485" y="216216"/>
                    <a:pt x="282658" y="148727"/>
                    <a:pt x="328722" y="84987"/>
                  </a:cubicBezTo>
                  <a:cubicBezTo>
                    <a:pt x="348540" y="57670"/>
                    <a:pt x="371036" y="33031"/>
                    <a:pt x="395675" y="9999"/>
                  </a:cubicBezTo>
                  <a:cubicBezTo>
                    <a:pt x="410673" y="-3927"/>
                    <a:pt x="414422" y="-3392"/>
                    <a:pt x="427278" y="12141"/>
                  </a:cubicBezTo>
                  <a:cubicBezTo>
                    <a:pt x="458344" y="49100"/>
                    <a:pt x="486197" y="88736"/>
                    <a:pt x="517263" y="125159"/>
                  </a:cubicBezTo>
                  <a:cubicBezTo>
                    <a:pt x="571362" y="188899"/>
                    <a:pt x="626532" y="252104"/>
                    <a:pt x="700984" y="294954"/>
                  </a:cubicBezTo>
                  <a:cubicBezTo>
                    <a:pt x="749727" y="322807"/>
                    <a:pt x="802218" y="343161"/>
                    <a:pt x="855781" y="360301"/>
                  </a:cubicBezTo>
                  <a:cubicBezTo>
                    <a:pt x="872922" y="365657"/>
                    <a:pt x="883634" y="375834"/>
                    <a:pt x="890061" y="392439"/>
                  </a:cubicBezTo>
                  <a:cubicBezTo>
                    <a:pt x="901310" y="419756"/>
                    <a:pt x="914701" y="446537"/>
                    <a:pt x="910416" y="477604"/>
                  </a:cubicBezTo>
                  <a:cubicBezTo>
                    <a:pt x="909344" y="486709"/>
                    <a:pt x="909344" y="496351"/>
                    <a:pt x="902917" y="503850"/>
                  </a:cubicBezTo>
                  <a:cubicBezTo>
                    <a:pt x="894882" y="567589"/>
                    <a:pt x="876135" y="628651"/>
                    <a:pt x="851496" y="688106"/>
                  </a:cubicBezTo>
                  <a:cubicBezTo>
                    <a:pt x="827393" y="745954"/>
                    <a:pt x="798469" y="801660"/>
                    <a:pt x="758297" y="850938"/>
                  </a:cubicBezTo>
                  <a:cubicBezTo>
                    <a:pt x="744370" y="867542"/>
                    <a:pt x="729373" y="882540"/>
                    <a:pt x="713839" y="898073"/>
                  </a:cubicBezTo>
                  <a:cubicBezTo>
                    <a:pt x="709019" y="902358"/>
                    <a:pt x="702591" y="907179"/>
                    <a:pt x="702056" y="916284"/>
                  </a:cubicBezTo>
                  <a:close/>
                </a:path>
              </a:pathLst>
            </a:custGeom>
            <a:solidFill>
              <a:srgbClr val="FDC3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B7A443F-9FBE-43D7-A8A1-9C0F85ED049A}"/>
                </a:ext>
              </a:extLst>
            </p:cNvPr>
            <p:cNvSpPr/>
            <p:nvPr/>
          </p:nvSpPr>
          <p:spPr>
            <a:xfrm>
              <a:off x="5884529" y="3749901"/>
              <a:ext cx="956122" cy="1310685"/>
            </a:xfrm>
            <a:custGeom>
              <a:avLst/>
              <a:gdLst>
                <a:gd name="connsiteX0" fmla="*/ 442990 w 956122"/>
                <a:gd name="connsiteY0" fmla="*/ 0 h 1310685"/>
                <a:gd name="connsiteX1" fmla="*/ 416744 w 956122"/>
                <a:gd name="connsiteY1" fmla="*/ 77666 h 1310685"/>
                <a:gd name="connsiteX2" fmla="*/ 349790 w 956122"/>
                <a:gd name="connsiteY2" fmla="*/ 188542 h 1310685"/>
                <a:gd name="connsiteX3" fmla="*/ 316581 w 956122"/>
                <a:gd name="connsiteY3" fmla="*/ 277456 h 1310685"/>
                <a:gd name="connsiteX4" fmla="*/ 302119 w 956122"/>
                <a:gd name="connsiteY4" fmla="*/ 366371 h 1310685"/>
                <a:gd name="connsiteX5" fmla="*/ 274266 w 956122"/>
                <a:gd name="connsiteY5" fmla="*/ 417791 h 1310685"/>
                <a:gd name="connsiteX6" fmla="*/ 267303 w 956122"/>
                <a:gd name="connsiteY6" fmla="*/ 512598 h 1310685"/>
                <a:gd name="connsiteX7" fmla="*/ 281765 w 956122"/>
                <a:gd name="connsiteY7" fmla="*/ 513133 h 1310685"/>
                <a:gd name="connsiteX8" fmla="*/ 372286 w 956122"/>
                <a:gd name="connsiteY8" fmla="*/ 447251 h 1310685"/>
                <a:gd name="connsiteX9" fmla="*/ 588681 w 956122"/>
                <a:gd name="connsiteY9" fmla="*/ 289776 h 1310685"/>
                <a:gd name="connsiteX10" fmla="*/ 783650 w 956122"/>
                <a:gd name="connsiteY10" fmla="*/ 146763 h 1310685"/>
                <a:gd name="connsiteX11" fmla="*/ 945946 w 956122"/>
                <a:gd name="connsiteY11" fmla="*/ 25710 h 1310685"/>
                <a:gd name="connsiteX12" fmla="*/ 956123 w 956122"/>
                <a:gd name="connsiteY12" fmla="*/ 25710 h 1310685"/>
                <a:gd name="connsiteX13" fmla="*/ 907380 w 956122"/>
                <a:gd name="connsiteY13" fmla="*/ 149976 h 1310685"/>
                <a:gd name="connsiteX14" fmla="*/ 761689 w 956122"/>
                <a:gd name="connsiteY14" fmla="*/ 521168 h 1310685"/>
                <a:gd name="connsiteX15" fmla="*/ 753655 w 956122"/>
                <a:gd name="connsiteY15" fmla="*/ 539379 h 1310685"/>
                <a:gd name="connsiteX16" fmla="*/ 737586 w 956122"/>
                <a:gd name="connsiteY16" fmla="*/ 433325 h 1310685"/>
                <a:gd name="connsiteX17" fmla="*/ 702234 w 956122"/>
                <a:gd name="connsiteY17" fmla="*/ 367442 h 1310685"/>
                <a:gd name="connsiteX18" fmla="*/ 680809 w 956122"/>
                <a:gd name="connsiteY18" fmla="*/ 365835 h 1310685"/>
                <a:gd name="connsiteX19" fmla="*/ 455309 w 956122"/>
                <a:gd name="connsiteY19" fmla="*/ 585443 h 1310685"/>
                <a:gd name="connsiteX20" fmla="*/ 275873 w 956122"/>
                <a:gd name="connsiteY20" fmla="*/ 847366 h 1310685"/>
                <a:gd name="connsiteX21" fmla="*/ 188566 w 956122"/>
                <a:gd name="connsiteY21" fmla="*/ 998414 h 1310685"/>
                <a:gd name="connsiteX22" fmla="*/ 113577 w 956122"/>
                <a:gd name="connsiteY22" fmla="*/ 1178921 h 1310685"/>
                <a:gd name="connsiteX23" fmla="*/ 57336 w 956122"/>
                <a:gd name="connsiteY23" fmla="*/ 1310686 h 1310685"/>
                <a:gd name="connsiteX24" fmla="*/ 64835 w 956122"/>
                <a:gd name="connsiteY24" fmla="*/ 1212666 h 1310685"/>
                <a:gd name="connsiteX25" fmla="*/ 97508 w 956122"/>
                <a:gd name="connsiteY25" fmla="*/ 839867 h 1310685"/>
                <a:gd name="connsiteX26" fmla="*/ 98044 w 956122"/>
                <a:gd name="connsiteY26" fmla="*/ 709709 h 1310685"/>
                <a:gd name="connsiteX27" fmla="*/ 116255 w 956122"/>
                <a:gd name="connsiteY27" fmla="*/ 596156 h 1310685"/>
                <a:gd name="connsiteX28" fmla="*/ 109828 w 956122"/>
                <a:gd name="connsiteY28" fmla="*/ 495458 h 1310685"/>
                <a:gd name="connsiteX29" fmla="*/ 93759 w 956122"/>
                <a:gd name="connsiteY29" fmla="*/ 465998 h 1310685"/>
                <a:gd name="connsiteX30" fmla="*/ 85189 w 956122"/>
                <a:gd name="connsiteY30" fmla="*/ 370120 h 1310685"/>
                <a:gd name="connsiteX31" fmla="*/ 19842 w 956122"/>
                <a:gd name="connsiteY31" fmla="*/ 418327 h 1310685"/>
                <a:gd name="connsiteX32" fmla="*/ 24 w 956122"/>
                <a:gd name="connsiteY32" fmla="*/ 281206 h 1310685"/>
                <a:gd name="connsiteX33" fmla="*/ 63764 w 956122"/>
                <a:gd name="connsiteY33" fmla="*/ 164974 h 1310685"/>
                <a:gd name="connsiteX34" fmla="*/ 192850 w 956122"/>
                <a:gd name="connsiteY34" fmla="*/ 107126 h 1310685"/>
                <a:gd name="connsiteX35" fmla="*/ 442990 w 956122"/>
                <a:gd name="connsiteY35" fmla="*/ 0 h 131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56122" h="1310685">
                  <a:moveTo>
                    <a:pt x="442990" y="0"/>
                  </a:moveTo>
                  <a:cubicBezTo>
                    <a:pt x="440847" y="28388"/>
                    <a:pt x="425849" y="51956"/>
                    <a:pt x="416744" y="77666"/>
                  </a:cubicBezTo>
                  <a:cubicBezTo>
                    <a:pt x="401746" y="118374"/>
                    <a:pt x="378714" y="155333"/>
                    <a:pt x="349790" y="188542"/>
                  </a:cubicBezTo>
                  <a:cubicBezTo>
                    <a:pt x="327294" y="214252"/>
                    <a:pt x="320330" y="244783"/>
                    <a:pt x="316581" y="277456"/>
                  </a:cubicBezTo>
                  <a:cubicBezTo>
                    <a:pt x="313367" y="307452"/>
                    <a:pt x="311225" y="337447"/>
                    <a:pt x="302119" y="366371"/>
                  </a:cubicBezTo>
                  <a:cubicBezTo>
                    <a:pt x="296227" y="385653"/>
                    <a:pt x="285515" y="402258"/>
                    <a:pt x="274266" y="417791"/>
                  </a:cubicBezTo>
                  <a:cubicBezTo>
                    <a:pt x="251234" y="448322"/>
                    <a:pt x="260876" y="480460"/>
                    <a:pt x="267303" y="512598"/>
                  </a:cubicBezTo>
                  <a:cubicBezTo>
                    <a:pt x="269981" y="524917"/>
                    <a:pt x="278016" y="515811"/>
                    <a:pt x="281765" y="513133"/>
                  </a:cubicBezTo>
                  <a:cubicBezTo>
                    <a:pt x="312296" y="491708"/>
                    <a:pt x="342291" y="469212"/>
                    <a:pt x="372286" y="447251"/>
                  </a:cubicBezTo>
                  <a:cubicBezTo>
                    <a:pt x="444596" y="394759"/>
                    <a:pt x="516906" y="342267"/>
                    <a:pt x="588681" y="289776"/>
                  </a:cubicBezTo>
                  <a:cubicBezTo>
                    <a:pt x="653492" y="242105"/>
                    <a:pt x="718839" y="194969"/>
                    <a:pt x="783650" y="146763"/>
                  </a:cubicBezTo>
                  <a:cubicBezTo>
                    <a:pt x="837749" y="106055"/>
                    <a:pt x="894526" y="69632"/>
                    <a:pt x="945946" y="25710"/>
                  </a:cubicBezTo>
                  <a:cubicBezTo>
                    <a:pt x="949159" y="23032"/>
                    <a:pt x="952373" y="17676"/>
                    <a:pt x="956123" y="25710"/>
                  </a:cubicBezTo>
                  <a:cubicBezTo>
                    <a:pt x="940054" y="66954"/>
                    <a:pt x="923449" y="108733"/>
                    <a:pt x="907380" y="149976"/>
                  </a:cubicBezTo>
                  <a:cubicBezTo>
                    <a:pt x="858638" y="273707"/>
                    <a:pt x="810432" y="397437"/>
                    <a:pt x="761689" y="521168"/>
                  </a:cubicBezTo>
                  <a:cubicBezTo>
                    <a:pt x="760082" y="525988"/>
                    <a:pt x="757940" y="530274"/>
                    <a:pt x="753655" y="539379"/>
                  </a:cubicBezTo>
                  <a:cubicBezTo>
                    <a:pt x="750441" y="500278"/>
                    <a:pt x="748834" y="465998"/>
                    <a:pt x="737586" y="433325"/>
                  </a:cubicBezTo>
                  <a:cubicBezTo>
                    <a:pt x="729016" y="409221"/>
                    <a:pt x="717232" y="387796"/>
                    <a:pt x="702234" y="367442"/>
                  </a:cubicBezTo>
                  <a:cubicBezTo>
                    <a:pt x="694736" y="357265"/>
                    <a:pt x="689915" y="357265"/>
                    <a:pt x="680809" y="365835"/>
                  </a:cubicBezTo>
                  <a:cubicBezTo>
                    <a:pt x="604750" y="438145"/>
                    <a:pt x="529762" y="511526"/>
                    <a:pt x="455309" y="585443"/>
                  </a:cubicBezTo>
                  <a:cubicBezTo>
                    <a:pt x="378714" y="662038"/>
                    <a:pt x="331579" y="757380"/>
                    <a:pt x="275873" y="847366"/>
                  </a:cubicBezTo>
                  <a:cubicBezTo>
                    <a:pt x="245342" y="896644"/>
                    <a:pt x="216418" y="947529"/>
                    <a:pt x="188566" y="998414"/>
                  </a:cubicBezTo>
                  <a:cubicBezTo>
                    <a:pt x="157499" y="1055726"/>
                    <a:pt x="138752" y="1118395"/>
                    <a:pt x="113577" y="1178921"/>
                  </a:cubicBezTo>
                  <a:cubicBezTo>
                    <a:pt x="95366" y="1222843"/>
                    <a:pt x="78226" y="1267300"/>
                    <a:pt x="57336" y="1310686"/>
                  </a:cubicBezTo>
                  <a:cubicBezTo>
                    <a:pt x="60014" y="1278013"/>
                    <a:pt x="61621" y="1245339"/>
                    <a:pt x="64835" y="1212666"/>
                  </a:cubicBezTo>
                  <a:cubicBezTo>
                    <a:pt x="75548" y="1088400"/>
                    <a:pt x="86796" y="964134"/>
                    <a:pt x="97508" y="839867"/>
                  </a:cubicBezTo>
                  <a:cubicBezTo>
                    <a:pt x="101258" y="796481"/>
                    <a:pt x="102865" y="753095"/>
                    <a:pt x="98044" y="709709"/>
                  </a:cubicBezTo>
                  <a:cubicBezTo>
                    <a:pt x="93223" y="670073"/>
                    <a:pt x="99651" y="632043"/>
                    <a:pt x="116255" y="596156"/>
                  </a:cubicBezTo>
                  <a:cubicBezTo>
                    <a:pt x="132860" y="560804"/>
                    <a:pt x="132324" y="528131"/>
                    <a:pt x="109828" y="495458"/>
                  </a:cubicBezTo>
                  <a:cubicBezTo>
                    <a:pt x="103400" y="486352"/>
                    <a:pt x="99651" y="475639"/>
                    <a:pt x="93759" y="465998"/>
                  </a:cubicBezTo>
                  <a:cubicBezTo>
                    <a:pt x="75548" y="436003"/>
                    <a:pt x="68584" y="405472"/>
                    <a:pt x="85189" y="370120"/>
                  </a:cubicBezTo>
                  <a:cubicBezTo>
                    <a:pt x="64299" y="385653"/>
                    <a:pt x="42874" y="401187"/>
                    <a:pt x="19842" y="418327"/>
                  </a:cubicBezTo>
                  <a:cubicBezTo>
                    <a:pt x="8058" y="372263"/>
                    <a:pt x="-512" y="327270"/>
                    <a:pt x="24" y="281206"/>
                  </a:cubicBezTo>
                  <a:cubicBezTo>
                    <a:pt x="559" y="231392"/>
                    <a:pt x="30019" y="197112"/>
                    <a:pt x="63764" y="164974"/>
                  </a:cubicBezTo>
                  <a:cubicBezTo>
                    <a:pt x="105007" y="141406"/>
                    <a:pt x="149464" y="125873"/>
                    <a:pt x="192850" y="107126"/>
                  </a:cubicBezTo>
                  <a:cubicBezTo>
                    <a:pt x="275337" y="70168"/>
                    <a:pt x="359431" y="35352"/>
                    <a:pt x="442990" y="0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E1BB755-C22B-4646-9945-4F799D9A08DD}"/>
                </a:ext>
              </a:extLst>
            </p:cNvPr>
            <p:cNvSpPr/>
            <p:nvPr/>
          </p:nvSpPr>
          <p:spPr>
            <a:xfrm>
              <a:off x="6273955" y="2616331"/>
              <a:ext cx="862733" cy="858255"/>
            </a:xfrm>
            <a:custGeom>
              <a:avLst/>
              <a:gdLst>
                <a:gd name="connsiteX0" fmla="*/ 768628 w 862733"/>
                <a:gd name="connsiteY0" fmla="*/ 746309 h 858255"/>
                <a:gd name="connsiteX1" fmla="*/ 752560 w 862733"/>
                <a:gd name="connsiteY1" fmla="*/ 639183 h 858255"/>
                <a:gd name="connsiteX2" fmla="*/ 713459 w 862733"/>
                <a:gd name="connsiteY2" fmla="*/ 604903 h 858255"/>
                <a:gd name="connsiteX3" fmla="*/ 538308 w 862733"/>
                <a:gd name="connsiteY3" fmla="*/ 525094 h 858255"/>
                <a:gd name="connsiteX4" fmla="*/ 380297 w 862733"/>
                <a:gd name="connsiteY4" fmla="*/ 371368 h 858255"/>
                <a:gd name="connsiteX5" fmla="*/ 290847 w 862733"/>
                <a:gd name="connsiteY5" fmla="*/ 258350 h 858255"/>
                <a:gd name="connsiteX6" fmla="*/ 264601 w 862733"/>
                <a:gd name="connsiteY6" fmla="*/ 256208 h 858255"/>
                <a:gd name="connsiteX7" fmla="*/ 86236 w 862733"/>
                <a:gd name="connsiteY7" fmla="*/ 525094 h 858255"/>
                <a:gd name="connsiteX8" fmla="*/ 58384 w 862733"/>
                <a:gd name="connsiteY8" fmla="*/ 632220 h 858255"/>
                <a:gd name="connsiteX9" fmla="*/ 0 w 862733"/>
                <a:gd name="connsiteY9" fmla="*/ 491349 h 858255"/>
                <a:gd name="connsiteX10" fmla="*/ 5892 w 862733"/>
                <a:gd name="connsiteY10" fmla="*/ 481708 h 858255"/>
                <a:gd name="connsiteX11" fmla="*/ 15533 w 862733"/>
                <a:gd name="connsiteY11" fmla="*/ 387973 h 858255"/>
                <a:gd name="connsiteX12" fmla="*/ 64276 w 862733"/>
                <a:gd name="connsiteY12" fmla="*/ 243888 h 858255"/>
                <a:gd name="connsiteX13" fmla="*/ 136050 w 862733"/>
                <a:gd name="connsiteY13" fmla="*/ 145868 h 858255"/>
                <a:gd name="connsiteX14" fmla="*/ 298881 w 862733"/>
                <a:gd name="connsiteY14" fmla="*/ 44634 h 858255"/>
                <a:gd name="connsiteX15" fmla="*/ 361550 w 862733"/>
                <a:gd name="connsiteY15" fmla="*/ 19459 h 858255"/>
                <a:gd name="connsiteX16" fmla="*/ 492244 w 862733"/>
                <a:gd name="connsiteY16" fmla="*/ 4462 h 858255"/>
                <a:gd name="connsiteX17" fmla="*/ 675429 w 862733"/>
                <a:gd name="connsiteY17" fmla="*/ 91770 h 858255"/>
                <a:gd name="connsiteX18" fmla="*/ 817371 w 862733"/>
                <a:gd name="connsiteY18" fmla="*/ 261028 h 858255"/>
                <a:gd name="connsiteX19" fmla="*/ 848437 w 862733"/>
                <a:gd name="connsiteY19" fmla="*/ 356371 h 858255"/>
                <a:gd name="connsiteX20" fmla="*/ 861293 w 862733"/>
                <a:gd name="connsiteY20" fmla="*/ 514917 h 858255"/>
                <a:gd name="connsiteX21" fmla="*/ 845759 w 862733"/>
                <a:gd name="connsiteY21" fmla="*/ 669714 h 858255"/>
                <a:gd name="connsiteX22" fmla="*/ 822191 w 862733"/>
                <a:gd name="connsiteY22" fmla="*/ 754879 h 858255"/>
                <a:gd name="connsiteX23" fmla="*/ 765950 w 862733"/>
                <a:gd name="connsiteY23" fmla="*/ 842722 h 858255"/>
                <a:gd name="connsiteX24" fmla="*/ 744525 w 862733"/>
                <a:gd name="connsiteY24" fmla="*/ 858256 h 858255"/>
                <a:gd name="connsiteX25" fmla="*/ 768628 w 862733"/>
                <a:gd name="connsiteY25" fmla="*/ 746309 h 85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2733" h="858255">
                  <a:moveTo>
                    <a:pt x="768628" y="746309"/>
                  </a:moveTo>
                  <a:cubicBezTo>
                    <a:pt x="777199" y="703994"/>
                    <a:pt x="771842" y="676677"/>
                    <a:pt x="752560" y="639183"/>
                  </a:cubicBezTo>
                  <a:cubicBezTo>
                    <a:pt x="747203" y="629006"/>
                    <a:pt x="724171" y="608652"/>
                    <a:pt x="713459" y="604903"/>
                  </a:cubicBezTo>
                  <a:cubicBezTo>
                    <a:pt x="648112" y="584549"/>
                    <a:pt x="596156" y="563659"/>
                    <a:pt x="538308" y="525094"/>
                  </a:cubicBezTo>
                  <a:cubicBezTo>
                    <a:pt x="476175" y="483315"/>
                    <a:pt x="427433" y="427609"/>
                    <a:pt x="380297" y="371368"/>
                  </a:cubicBezTo>
                  <a:cubicBezTo>
                    <a:pt x="349230" y="334410"/>
                    <a:pt x="319771" y="296380"/>
                    <a:pt x="290847" y="258350"/>
                  </a:cubicBezTo>
                  <a:cubicBezTo>
                    <a:pt x="281206" y="245495"/>
                    <a:pt x="275849" y="244960"/>
                    <a:pt x="264601" y="256208"/>
                  </a:cubicBezTo>
                  <a:cubicBezTo>
                    <a:pt x="186935" y="333339"/>
                    <a:pt x="131229" y="425467"/>
                    <a:pt x="86236" y="525094"/>
                  </a:cubicBezTo>
                  <a:cubicBezTo>
                    <a:pt x="71239" y="558839"/>
                    <a:pt x="59455" y="593655"/>
                    <a:pt x="58384" y="632220"/>
                  </a:cubicBezTo>
                  <a:cubicBezTo>
                    <a:pt x="39101" y="585085"/>
                    <a:pt x="19283" y="537949"/>
                    <a:pt x="0" y="491349"/>
                  </a:cubicBezTo>
                  <a:cubicBezTo>
                    <a:pt x="3749" y="489207"/>
                    <a:pt x="6427" y="486529"/>
                    <a:pt x="5892" y="481708"/>
                  </a:cubicBezTo>
                  <a:cubicBezTo>
                    <a:pt x="2678" y="449570"/>
                    <a:pt x="10177" y="418504"/>
                    <a:pt x="15533" y="387973"/>
                  </a:cubicBezTo>
                  <a:cubicBezTo>
                    <a:pt x="24103" y="337624"/>
                    <a:pt x="39637" y="289417"/>
                    <a:pt x="64276" y="243888"/>
                  </a:cubicBezTo>
                  <a:cubicBezTo>
                    <a:pt x="83558" y="207466"/>
                    <a:pt x="107126" y="173721"/>
                    <a:pt x="136050" y="145868"/>
                  </a:cubicBezTo>
                  <a:cubicBezTo>
                    <a:pt x="182114" y="100875"/>
                    <a:pt x="228714" y="53740"/>
                    <a:pt x="298881" y="44634"/>
                  </a:cubicBezTo>
                  <a:cubicBezTo>
                    <a:pt x="320306" y="41956"/>
                    <a:pt x="340661" y="28030"/>
                    <a:pt x="361550" y="19459"/>
                  </a:cubicBezTo>
                  <a:cubicBezTo>
                    <a:pt x="403865" y="1248"/>
                    <a:pt x="445644" y="-5179"/>
                    <a:pt x="492244" y="4462"/>
                  </a:cubicBezTo>
                  <a:cubicBezTo>
                    <a:pt x="561340" y="18388"/>
                    <a:pt x="619723" y="51597"/>
                    <a:pt x="675429" y="91770"/>
                  </a:cubicBezTo>
                  <a:cubicBezTo>
                    <a:pt x="737026" y="136227"/>
                    <a:pt x="785233" y="191932"/>
                    <a:pt x="817371" y="261028"/>
                  </a:cubicBezTo>
                  <a:cubicBezTo>
                    <a:pt x="831297" y="291559"/>
                    <a:pt x="842010" y="323162"/>
                    <a:pt x="848437" y="356371"/>
                  </a:cubicBezTo>
                  <a:cubicBezTo>
                    <a:pt x="858079" y="408862"/>
                    <a:pt x="866113" y="461890"/>
                    <a:pt x="861293" y="514917"/>
                  </a:cubicBezTo>
                  <a:cubicBezTo>
                    <a:pt x="856472" y="566337"/>
                    <a:pt x="857007" y="618829"/>
                    <a:pt x="845759" y="669714"/>
                  </a:cubicBezTo>
                  <a:cubicBezTo>
                    <a:pt x="839332" y="698102"/>
                    <a:pt x="833440" y="728098"/>
                    <a:pt x="822191" y="754879"/>
                  </a:cubicBezTo>
                  <a:cubicBezTo>
                    <a:pt x="808265" y="788088"/>
                    <a:pt x="794874" y="809513"/>
                    <a:pt x="765950" y="842722"/>
                  </a:cubicBezTo>
                  <a:cubicBezTo>
                    <a:pt x="763808" y="845936"/>
                    <a:pt x="747739" y="858256"/>
                    <a:pt x="744525" y="858256"/>
                  </a:cubicBezTo>
                  <a:cubicBezTo>
                    <a:pt x="752560" y="823975"/>
                    <a:pt x="764343" y="778447"/>
                    <a:pt x="768628" y="746309"/>
                  </a:cubicBezTo>
                  <a:close/>
                </a:path>
              </a:pathLst>
            </a:custGeom>
            <a:solidFill>
              <a:srgbClr val="8D4E2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6EECEA0-AF10-4975-B10B-408A9745789C}"/>
                </a:ext>
              </a:extLst>
            </p:cNvPr>
            <p:cNvSpPr/>
            <p:nvPr/>
          </p:nvSpPr>
          <p:spPr>
            <a:xfrm>
              <a:off x="4250808" y="5103753"/>
              <a:ext cx="452680" cy="446835"/>
            </a:xfrm>
            <a:custGeom>
              <a:avLst/>
              <a:gdLst>
                <a:gd name="connsiteX0" fmla="*/ 68098 w 452680"/>
                <a:gd name="connsiteY0" fmla="*/ 153945 h 446835"/>
                <a:gd name="connsiteX1" fmla="*/ 148443 w 452680"/>
                <a:gd name="connsiteY1" fmla="*/ 9860 h 446835"/>
                <a:gd name="connsiteX2" fmla="*/ 167190 w 452680"/>
                <a:gd name="connsiteY2" fmla="*/ 5575 h 446835"/>
                <a:gd name="connsiteX3" fmla="*/ 168261 w 452680"/>
                <a:gd name="connsiteY3" fmla="*/ 7182 h 446835"/>
                <a:gd name="connsiteX4" fmla="*/ 208969 w 452680"/>
                <a:gd name="connsiteY4" fmla="*/ 68780 h 446835"/>
                <a:gd name="connsiteX5" fmla="*/ 214325 w 452680"/>
                <a:gd name="connsiteY5" fmla="*/ 76814 h 446835"/>
                <a:gd name="connsiteX6" fmla="*/ 233608 w 452680"/>
                <a:gd name="connsiteY6" fmla="*/ 127163 h 446835"/>
                <a:gd name="connsiteX7" fmla="*/ 220217 w 452680"/>
                <a:gd name="connsiteY7" fmla="*/ 200545 h 446835"/>
                <a:gd name="connsiteX8" fmla="*/ 230394 w 452680"/>
                <a:gd name="connsiteY8" fmla="*/ 221434 h 446835"/>
                <a:gd name="connsiteX9" fmla="*/ 261996 w 452680"/>
                <a:gd name="connsiteY9" fmla="*/ 264285 h 446835"/>
                <a:gd name="connsiteX10" fmla="*/ 263603 w 452680"/>
                <a:gd name="connsiteY10" fmla="*/ 289995 h 446835"/>
                <a:gd name="connsiteX11" fmla="*/ 297348 w 452680"/>
                <a:gd name="connsiteY11" fmla="*/ 340880 h 446835"/>
                <a:gd name="connsiteX12" fmla="*/ 440361 w 452680"/>
                <a:gd name="connsiteY12" fmla="*/ 429258 h 446835"/>
                <a:gd name="connsiteX13" fmla="*/ 452680 w 452680"/>
                <a:gd name="connsiteY13" fmla="*/ 438900 h 446835"/>
                <a:gd name="connsiteX14" fmla="*/ 182188 w 452680"/>
                <a:gd name="connsiteY14" fmla="*/ 434615 h 446835"/>
                <a:gd name="connsiteX15" fmla="*/ 144158 w 452680"/>
                <a:gd name="connsiteY15" fmla="*/ 405691 h 446835"/>
                <a:gd name="connsiteX16" fmla="*/ 20963 w 452680"/>
                <a:gd name="connsiteY16" fmla="*/ 277675 h 446835"/>
                <a:gd name="connsiteX17" fmla="*/ 13464 w 452680"/>
                <a:gd name="connsiteY17" fmla="*/ 233218 h 446835"/>
                <a:gd name="connsiteX18" fmla="*/ 68098 w 452680"/>
                <a:gd name="connsiteY18" fmla="*/ 153945 h 44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2680" h="446835">
                  <a:moveTo>
                    <a:pt x="68098" y="153945"/>
                  </a:moveTo>
                  <a:cubicBezTo>
                    <a:pt x="99701" y="108416"/>
                    <a:pt x="133981" y="64495"/>
                    <a:pt x="148443" y="9860"/>
                  </a:cubicBezTo>
                  <a:cubicBezTo>
                    <a:pt x="151657" y="-2459"/>
                    <a:pt x="158620" y="-2459"/>
                    <a:pt x="167190" y="5575"/>
                  </a:cubicBezTo>
                  <a:cubicBezTo>
                    <a:pt x="167726" y="6111"/>
                    <a:pt x="168261" y="6647"/>
                    <a:pt x="168261" y="7182"/>
                  </a:cubicBezTo>
                  <a:cubicBezTo>
                    <a:pt x="172546" y="33964"/>
                    <a:pt x="199863" y="45212"/>
                    <a:pt x="208969" y="68780"/>
                  </a:cubicBezTo>
                  <a:cubicBezTo>
                    <a:pt x="210040" y="71993"/>
                    <a:pt x="211647" y="75743"/>
                    <a:pt x="214325" y="76814"/>
                  </a:cubicBezTo>
                  <a:cubicBezTo>
                    <a:pt x="238964" y="86456"/>
                    <a:pt x="236822" y="107881"/>
                    <a:pt x="233608" y="127163"/>
                  </a:cubicBezTo>
                  <a:cubicBezTo>
                    <a:pt x="229323" y="151802"/>
                    <a:pt x="228787" y="176977"/>
                    <a:pt x="220217" y="200545"/>
                  </a:cubicBezTo>
                  <a:cubicBezTo>
                    <a:pt x="217003" y="209650"/>
                    <a:pt x="217539" y="217685"/>
                    <a:pt x="230394" y="221434"/>
                  </a:cubicBezTo>
                  <a:cubicBezTo>
                    <a:pt x="251819" y="226790"/>
                    <a:pt x="259854" y="243931"/>
                    <a:pt x="261996" y="264285"/>
                  </a:cubicBezTo>
                  <a:cubicBezTo>
                    <a:pt x="263068" y="272855"/>
                    <a:pt x="265210" y="281425"/>
                    <a:pt x="263603" y="289995"/>
                  </a:cubicBezTo>
                  <a:cubicBezTo>
                    <a:pt x="259318" y="317847"/>
                    <a:pt x="277530" y="329096"/>
                    <a:pt x="297348" y="340880"/>
                  </a:cubicBezTo>
                  <a:cubicBezTo>
                    <a:pt x="345555" y="369804"/>
                    <a:pt x="392690" y="399799"/>
                    <a:pt x="440361" y="429258"/>
                  </a:cubicBezTo>
                  <a:cubicBezTo>
                    <a:pt x="444646" y="431937"/>
                    <a:pt x="450002" y="433544"/>
                    <a:pt x="452680" y="438900"/>
                  </a:cubicBezTo>
                  <a:cubicBezTo>
                    <a:pt x="441432" y="456576"/>
                    <a:pt x="197721" y="439971"/>
                    <a:pt x="182188" y="434615"/>
                  </a:cubicBezTo>
                  <a:cubicBezTo>
                    <a:pt x="166654" y="429258"/>
                    <a:pt x="152192" y="421224"/>
                    <a:pt x="144158" y="405691"/>
                  </a:cubicBezTo>
                  <a:cubicBezTo>
                    <a:pt x="115769" y="350521"/>
                    <a:pt x="71312" y="311420"/>
                    <a:pt x="20963" y="277675"/>
                  </a:cubicBezTo>
                  <a:cubicBezTo>
                    <a:pt x="-2605" y="261606"/>
                    <a:pt x="-7961" y="260535"/>
                    <a:pt x="13464" y="233218"/>
                  </a:cubicBezTo>
                  <a:cubicBezTo>
                    <a:pt x="32211" y="208043"/>
                    <a:pt x="49351" y="180191"/>
                    <a:pt x="68098" y="153945"/>
                  </a:cubicBezTo>
                  <a:close/>
                </a:path>
              </a:pathLst>
            </a:custGeom>
            <a:solidFill>
              <a:srgbClr val="FDC383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2E4927A-A800-4194-B9FF-BA9790795762}"/>
                </a:ext>
              </a:extLst>
            </p:cNvPr>
            <p:cNvSpPr/>
            <p:nvPr/>
          </p:nvSpPr>
          <p:spPr>
            <a:xfrm>
              <a:off x="4661710" y="5542653"/>
              <a:ext cx="244401" cy="105465"/>
            </a:xfrm>
            <a:custGeom>
              <a:avLst/>
              <a:gdLst>
                <a:gd name="connsiteX0" fmla="*/ 0 w 244401"/>
                <a:gd name="connsiteY0" fmla="*/ 8034 h 105465"/>
                <a:gd name="connsiteX1" fmla="*/ 41243 w 244401"/>
                <a:gd name="connsiteY1" fmla="*/ 0 h 105465"/>
                <a:gd name="connsiteX2" fmla="*/ 82487 w 244401"/>
                <a:gd name="connsiteY2" fmla="*/ 28924 h 105465"/>
                <a:gd name="connsiteX3" fmla="*/ 148905 w 244401"/>
                <a:gd name="connsiteY3" fmla="*/ 50349 h 105465"/>
                <a:gd name="connsiteX4" fmla="*/ 244247 w 244401"/>
                <a:gd name="connsiteY4" fmla="*/ 41779 h 105465"/>
                <a:gd name="connsiteX5" fmla="*/ 244247 w 244401"/>
                <a:gd name="connsiteY5" fmla="*/ 60526 h 105465"/>
                <a:gd name="connsiteX6" fmla="*/ 243712 w 244401"/>
                <a:gd name="connsiteY6" fmla="*/ 72310 h 105465"/>
                <a:gd name="connsiteX7" fmla="*/ 183185 w 244401"/>
                <a:gd name="connsiteY7" fmla="*/ 104983 h 105465"/>
                <a:gd name="connsiteX8" fmla="*/ 50349 w 244401"/>
                <a:gd name="connsiteY8" fmla="*/ 77666 h 105465"/>
                <a:gd name="connsiteX9" fmla="*/ 0 w 244401"/>
                <a:gd name="connsiteY9" fmla="*/ 8034 h 10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401" h="105465">
                  <a:moveTo>
                    <a:pt x="0" y="8034"/>
                  </a:moveTo>
                  <a:cubicBezTo>
                    <a:pt x="13391" y="4285"/>
                    <a:pt x="25175" y="5356"/>
                    <a:pt x="41243" y="0"/>
                  </a:cubicBezTo>
                  <a:cubicBezTo>
                    <a:pt x="55705" y="5892"/>
                    <a:pt x="70703" y="18211"/>
                    <a:pt x="82487" y="28924"/>
                  </a:cubicBezTo>
                  <a:cubicBezTo>
                    <a:pt x="103376" y="47135"/>
                    <a:pt x="115696" y="53027"/>
                    <a:pt x="148905" y="50349"/>
                  </a:cubicBezTo>
                  <a:cubicBezTo>
                    <a:pt x="172473" y="47671"/>
                    <a:pt x="220679" y="44457"/>
                    <a:pt x="244247" y="41779"/>
                  </a:cubicBezTo>
                  <a:cubicBezTo>
                    <a:pt x="243712" y="64811"/>
                    <a:pt x="244783" y="46064"/>
                    <a:pt x="244247" y="60526"/>
                  </a:cubicBezTo>
                  <a:cubicBezTo>
                    <a:pt x="244247" y="64276"/>
                    <a:pt x="243712" y="68561"/>
                    <a:pt x="243712" y="72310"/>
                  </a:cubicBezTo>
                  <a:cubicBezTo>
                    <a:pt x="232999" y="100162"/>
                    <a:pt x="207289" y="103912"/>
                    <a:pt x="183185" y="104983"/>
                  </a:cubicBezTo>
                  <a:cubicBezTo>
                    <a:pt x="137121" y="107126"/>
                    <a:pt x="91057" y="102841"/>
                    <a:pt x="50349" y="77666"/>
                  </a:cubicBezTo>
                  <a:cubicBezTo>
                    <a:pt x="22496" y="61597"/>
                    <a:pt x="9641" y="36958"/>
                    <a:pt x="0" y="8034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0F7D0B1-56BD-4CF3-9535-227F0583A326}"/>
                </a:ext>
              </a:extLst>
            </p:cNvPr>
            <p:cNvSpPr/>
            <p:nvPr/>
          </p:nvSpPr>
          <p:spPr>
            <a:xfrm>
              <a:off x="5447103" y="5486257"/>
              <a:ext cx="496742" cy="509240"/>
            </a:xfrm>
            <a:custGeom>
              <a:avLst/>
              <a:gdLst>
                <a:gd name="connsiteX0" fmla="*/ 166956 w 496742"/>
                <a:gd name="connsiteY0" fmla="*/ 28008 h 509240"/>
                <a:gd name="connsiteX1" fmla="*/ 274082 w 496742"/>
                <a:gd name="connsiteY1" fmla="*/ 9797 h 509240"/>
                <a:gd name="connsiteX2" fmla="*/ 479764 w 496742"/>
                <a:gd name="connsiteY2" fmla="*/ 155 h 509240"/>
                <a:gd name="connsiteX3" fmla="*/ 496368 w 496742"/>
                <a:gd name="connsiteY3" fmla="*/ 18902 h 509240"/>
                <a:gd name="connsiteX4" fmla="*/ 464231 w 496742"/>
                <a:gd name="connsiteY4" fmla="*/ 347779 h 509240"/>
                <a:gd name="connsiteX5" fmla="*/ 448697 w 496742"/>
                <a:gd name="connsiteY5" fmla="*/ 495077 h 509240"/>
                <a:gd name="connsiteX6" fmla="*/ 436378 w 496742"/>
                <a:gd name="connsiteY6" fmla="*/ 507932 h 509240"/>
                <a:gd name="connsiteX7" fmla="*/ 222662 w 496742"/>
                <a:gd name="connsiteY7" fmla="*/ 504183 h 509240"/>
                <a:gd name="connsiteX8" fmla="*/ 105359 w 496742"/>
                <a:gd name="connsiteY8" fmla="*/ 485971 h 509240"/>
                <a:gd name="connsiteX9" fmla="*/ 7874 w 496742"/>
                <a:gd name="connsiteY9" fmla="*/ 431873 h 509240"/>
                <a:gd name="connsiteX10" fmla="*/ 375 w 496742"/>
                <a:gd name="connsiteY10" fmla="*/ 410448 h 509240"/>
                <a:gd name="connsiteX11" fmla="*/ 166956 w 496742"/>
                <a:gd name="connsiteY11" fmla="*/ 28008 h 50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6742" h="509240">
                  <a:moveTo>
                    <a:pt x="166956" y="28008"/>
                  </a:moveTo>
                  <a:cubicBezTo>
                    <a:pt x="172848" y="18902"/>
                    <a:pt x="272475" y="22651"/>
                    <a:pt x="274082" y="9797"/>
                  </a:cubicBezTo>
                  <a:cubicBezTo>
                    <a:pt x="342643" y="6583"/>
                    <a:pt x="411203" y="3904"/>
                    <a:pt x="479764" y="155"/>
                  </a:cubicBezTo>
                  <a:cubicBezTo>
                    <a:pt x="494762" y="-916"/>
                    <a:pt x="497975" y="3369"/>
                    <a:pt x="496368" y="18902"/>
                  </a:cubicBezTo>
                  <a:cubicBezTo>
                    <a:pt x="485120" y="128706"/>
                    <a:pt x="474943" y="237975"/>
                    <a:pt x="464231" y="347779"/>
                  </a:cubicBezTo>
                  <a:cubicBezTo>
                    <a:pt x="459410" y="397057"/>
                    <a:pt x="453518" y="445799"/>
                    <a:pt x="448697" y="495077"/>
                  </a:cubicBezTo>
                  <a:cubicBezTo>
                    <a:pt x="447626" y="504183"/>
                    <a:pt x="446019" y="507932"/>
                    <a:pt x="436378" y="507932"/>
                  </a:cubicBezTo>
                  <a:cubicBezTo>
                    <a:pt x="365139" y="510074"/>
                    <a:pt x="293900" y="510074"/>
                    <a:pt x="222662" y="504183"/>
                  </a:cubicBezTo>
                  <a:cubicBezTo>
                    <a:pt x="183025" y="500433"/>
                    <a:pt x="143924" y="496684"/>
                    <a:pt x="105359" y="485971"/>
                  </a:cubicBezTo>
                  <a:cubicBezTo>
                    <a:pt x="55545" y="472045"/>
                    <a:pt x="41619" y="470974"/>
                    <a:pt x="7874" y="431873"/>
                  </a:cubicBezTo>
                  <a:cubicBezTo>
                    <a:pt x="2518" y="425445"/>
                    <a:pt x="-1232" y="419553"/>
                    <a:pt x="375" y="410448"/>
                  </a:cubicBezTo>
                  <a:cubicBezTo>
                    <a:pt x="8945" y="362241"/>
                    <a:pt x="135890" y="85320"/>
                    <a:pt x="166956" y="28008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6A2C5ED-BE12-4414-9C81-235863613C11}"/>
                </a:ext>
              </a:extLst>
            </p:cNvPr>
            <p:cNvSpPr/>
            <p:nvPr/>
          </p:nvSpPr>
          <p:spPr>
            <a:xfrm>
              <a:off x="5446847" y="5069439"/>
              <a:ext cx="167246" cy="266076"/>
            </a:xfrm>
            <a:custGeom>
              <a:avLst/>
              <a:gdLst>
                <a:gd name="connsiteX0" fmla="*/ 631 w 167246"/>
                <a:gd name="connsiteY0" fmla="*/ 235394 h 266076"/>
                <a:gd name="connsiteX1" fmla="*/ 20449 w 167246"/>
                <a:gd name="connsiteY1" fmla="*/ 149158 h 266076"/>
                <a:gd name="connsiteX2" fmla="*/ 47767 w 167246"/>
                <a:gd name="connsiteY2" fmla="*/ 19000 h 266076"/>
                <a:gd name="connsiteX3" fmla="*/ 97044 w 167246"/>
                <a:gd name="connsiteY3" fmla="*/ 7752 h 266076"/>
                <a:gd name="connsiteX4" fmla="*/ 153285 w 167246"/>
                <a:gd name="connsiteY4" fmla="*/ 789 h 266076"/>
                <a:gd name="connsiteX5" fmla="*/ 166141 w 167246"/>
                <a:gd name="connsiteY5" fmla="*/ 15250 h 266076"/>
                <a:gd name="connsiteX6" fmla="*/ 127040 w 167246"/>
                <a:gd name="connsiteY6" fmla="*/ 251463 h 266076"/>
                <a:gd name="connsiteX7" fmla="*/ 104543 w 167246"/>
                <a:gd name="connsiteY7" fmla="*/ 264318 h 266076"/>
                <a:gd name="connsiteX8" fmla="*/ 631 w 167246"/>
                <a:gd name="connsiteY8" fmla="*/ 235394 h 2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246" h="266076">
                  <a:moveTo>
                    <a:pt x="631" y="235394"/>
                  </a:moveTo>
                  <a:cubicBezTo>
                    <a:pt x="-3654" y="203792"/>
                    <a:pt x="15093" y="178082"/>
                    <a:pt x="20449" y="149158"/>
                  </a:cubicBezTo>
                  <a:cubicBezTo>
                    <a:pt x="28484" y="105772"/>
                    <a:pt x="48302" y="64528"/>
                    <a:pt x="47767" y="19000"/>
                  </a:cubicBezTo>
                  <a:cubicBezTo>
                    <a:pt x="61157" y="2931"/>
                    <a:pt x="80975" y="12037"/>
                    <a:pt x="97044" y="7752"/>
                  </a:cubicBezTo>
                  <a:cubicBezTo>
                    <a:pt x="115256" y="2931"/>
                    <a:pt x="135074" y="4538"/>
                    <a:pt x="153285" y="789"/>
                  </a:cubicBezTo>
                  <a:cubicBezTo>
                    <a:pt x="168819" y="-2425"/>
                    <a:pt x="168283" y="4538"/>
                    <a:pt x="166141" y="15250"/>
                  </a:cubicBezTo>
                  <a:cubicBezTo>
                    <a:pt x="152750" y="93988"/>
                    <a:pt x="139895" y="172726"/>
                    <a:pt x="127040" y="251463"/>
                  </a:cubicBezTo>
                  <a:cubicBezTo>
                    <a:pt x="124362" y="263783"/>
                    <a:pt x="120077" y="269139"/>
                    <a:pt x="104543" y="264318"/>
                  </a:cubicBezTo>
                  <a:cubicBezTo>
                    <a:pt x="70799" y="253070"/>
                    <a:pt x="35447" y="245036"/>
                    <a:pt x="631" y="235394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7791F66-ED04-4853-8A58-85C489084827}"/>
                </a:ext>
              </a:extLst>
            </p:cNvPr>
            <p:cNvSpPr/>
            <p:nvPr/>
          </p:nvSpPr>
          <p:spPr>
            <a:xfrm>
              <a:off x="4881006" y="5093260"/>
              <a:ext cx="616552" cy="245796"/>
            </a:xfrm>
            <a:custGeom>
              <a:avLst/>
              <a:gdLst>
                <a:gd name="connsiteX0" fmla="*/ 616287 w 616552"/>
                <a:gd name="connsiteY0" fmla="*/ 0 h 245796"/>
                <a:gd name="connsiteX1" fmla="*/ 467381 w 616552"/>
                <a:gd name="connsiteY1" fmla="*/ 5356 h 245796"/>
                <a:gd name="connsiteX2" fmla="*/ 301336 w 616552"/>
                <a:gd name="connsiteY2" fmla="*/ 8570 h 245796"/>
                <a:gd name="connsiteX3" fmla="*/ 8347 w 616552"/>
                <a:gd name="connsiteY3" fmla="*/ 158546 h 245796"/>
                <a:gd name="connsiteX4" fmla="*/ 1919 w 616552"/>
                <a:gd name="connsiteY4" fmla="*/ 185864 h 245796"/>
                <a:gd name="connsiteX5" fmla="*/ 89227 w 616552"/>
                <a:gd name="connsiteY5" fmla="*/ 219073 h 245796"/>
                <a:gd name="connsiteX6" fmla="*/ 222599 w 616552"/>
                <a:gd name="connsiteY6" fmla="*/ 165510 h 245796"/>
                <a:gd name="connsiteX7" fmla="*/ 299194 w 616552"/>
                <a:gd name="connsiteY7" fmla="*/ 156939 h 245796"/>
                <a:gd name="connsiteX8" fmla="*/ 223134 w 616552"/>
                <a:gd name="connsiteY8" fmla="*/ 191755 h 245796"/>
                <a:gd name="connsiteX9" fmla="*/ 178141 w 616552"/>
                <a:gd name="connsiteY9" fmla="*/ 206217 h 245796"/>
                <a:gd name="connsiteX10" fmla="*/ 160466 w 616552"/>
                <a:gd name="connsiteY10" fmla="*/ 224964 h 245796"/>
                <a:gd name="connsiteX11" fmla="*/ 181891 w 616552"/>
                <a:gd name="connsiteY11" fmla="*/ 244783 h 245796"/>
                <a:gd name="connsiteX12" fmla="*/ 199567 w 616552"/>
                <a:gd name="connsiteY12" fmla="*/ 244783 h 245796"/>
                <a:gd name="connsiteX13" fmla="*/ 285267 w 616552"/>
                <a:gd name="connsiteY13" fmla="*/ 230856 h 245796"/>
                <a:gd name="connsiteX14" fmla="*/ 572365 w 616552"/>
                <a:gd name="connsiteY14" fmla="*/ 202468 h 245796"/>
                <a:gd name="connsiteX15" fmla="*/ 572365 w 616552"/>
                <a:gd name="connsiteY15" fmla="*/ 202468 h 245796"/>
                <a:gd name="connsiteX16" fmla="*/ 616287 w 616552"/>
                <a:gd name="connsiteY16" fmla="*/ 0 h 24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6552" h="245796">
                  <a:moveTo>
                    <a:pt x="616287" y="0"/>
                  </a:moveTo>
                  <a:cubicBezTo>
                    <a:pt x="572901" y="0"/>
                    <a:pt x="511303" y="4821"/>
                    <a:pt x="467381" y="5356"/>
                  </a:cubicBezTo>
                  <a:cubicBezTo>
                    <a:pt x="412212" y="7499"/>
                    <a:pt x="356506" y="7499"/>
                    <a:pt x="301336" y="8570"/>
                  </a:cubicBezTo>
                  <a:cubicBezTo>
                    <a:pt x="178677" y="11784"/>
                    <a:pt x="90834" y="78738"/>
                    <a:pt x="8347" y="158546"/>
                  </a:cubicBezTo>
                  <a:cubicBezTo>
                    <a:pt x="848" y="166045"/>
                    <a:pt x="-2366" y="175151"/>
                    <a:pt x="1919" y="185864"/>
                  </a:cubicBezTo>
                  <a:cubicBezTo>
                    <a:pt x="16381" y="222822"/>
                    <a:pt x="53340" y="236748"/>
                    <a:pt x="89227" y="219073"/>
                  </a:cubicBezTo>
                  <a:cubicBezTo>
                    <a:pt x="132613" y="198183"/>
                    <a:pt x="173856" y="172473"/>
                    <a:pt x="222599" y="165510"/>
                  </a:cubicBezTo>
                  <a:cubicBezTo>
                    <a:pt x="246166" y="162296"/>
                    <a:pt x="268663" y="153190"/>
                    <a:pt x="299194" y="156939"/>
                  </a:cubicBezTo>
                  <a:cubicBezTo>
                    <a:pt x="271877" y="174080"/>
                    <a:pt x="247238" y="182650"/>
                    <a:pt x="223134" y="191755"/>
                  </a:cubicBezTo>
                  <a:cubicBezTo>
                    <a:pt x="208137" y="197112"/>
                    <a:pt x="192603" y="200861"/>
                    <a:pt x="178141" y="206217"/>
                  </a:cubicBezTo>
                  <a:cubicBezTo>
                    <a:pt x="169571" y="209431"/>
                    <a:pt x="159930" y="214252"/>
                    <a:pt x="160466" y="224964"/>
                  </a:cubicBezTo>
                  <a:cubicBezTo>
                    <a:pt x="161001" y="237820"/>
                    <a:pt x="171178" y="242105"/>
                    <a:pt x="181891" y="244783"/>
                  </a:cubicBezTo>
                  <a:cubicBezTo>
                    <a:pt x="187783" y="246390"/>
                    <a:pt x="193675" y="245854"/>
                    <a:pt x="199567" y="244783"/>
                  </a:cubicBezTo>
                  <a:cubicBezTo>
                    <a:pt x="227955" y="239962"/>
                    <a:pt x="256343" y="234070"/>
                    <a:pt x="285267" y="230856"/>
                  </a:cubicBezTo>
                  <a:cubicBezTo>
                    <a:pt x="376860" y="221751"/>
                    <a:pt x="561117" y="189613"/>
                    <a:pt x="572365" y="202468"/>
                  </a:cubicBezTo>
                  <a:cubicBezTo>
                    <a:pt x="572365" y="202468"/>
                    <a:pt x="572365" y="202468"/>
                    <a:pt x="572365" y="202468"/>
                  </a:cubicBezTo>
                  <a:cubicBezTo>
                    <a:pt x="583077" y="136586"/>
                    <a:pt x="620036" y="57312"/>
                    <a:pt x="616287" y="0"/>
                  </a:cubicBezTo>
                  <a:close/>
                </a:path>
              </a:pathLst>
            </a:custGeom>
            <a:solidFill>
              <a:srgbClr val="FDC4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876062C8-5E15-4A3F-9971-E11E4F06E376}"/>
              </a:ext>
            </a:extLst>
          </p:cNvPr>
          <p:cNvGrpSpPr/>
          <p:nvPr/>
        </p:nvGrpSpPr>
        <p:grpSpPr>
          <a:xfrm>
            <a:off x="1478604" y="2257189"/>
            <a:ext cx="10698480" cy="2669527"/>
            <a:chOff x="1225685" y="2237361"/>
            <a:chExt cx="10698480" cy="266952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3044656-4F85-4732-A4E5-5A1C2409C911}"/>
                </a:ext>
              </a:extLst>
            </p:cNvPr>
            <p:cNvSpPr/>
            <p:nvPr/>
          </p:nvSpPr>
          <p:spPr>
            <a:xfrm>
              <a:off x="1225685" y="2237362"/>
              <a:ext cx="10698480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75DDB81-A42E-4489-A411-B5B46AA45EAA}"/>
                </a:ext>
              </a:extLst>
            </p:cNvPr>
            <p:cNvSpPr/>
            <p:nvPr/>
          </p:nvSpPr>
          <p:spPr>
            <a:xfrm>
              <a:off x="1225685" y="4756746"/>
              <a:ext cx="8138160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13366788-08BF-467E-A2E7-B8E9BF39E544}"/>
                </a:ext>
              </a:extLst>
            </p:cNvPr>
            <p:cNvSpPr/>
            <p:nvPr/>
          </p:nvSpPr>
          <p:spPr>
            <a:xfrm rot="5400000">
              <a:off x="9236562" y="4669878"/>
              <a:ext cx="254566" cy="21945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2CE3DF4-0854-4830-857D-5CB1E371E113}"/>
                </a:ext>
              </a:extLst>
            </p:cNvPr>
            <p:cNvSpPr/>
            <p:nvPr/>
          </p:nvSpPr>
          <p:spPr>
            <a:xfrm>
              <a:off x="1225685" y="2237361"/>
              <a:ext cx="45719" cy="2560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5"/>
          <p:cNvSpPr>
            <a:spLocks/>
          </p:cNvSpPr>
          <p:nvPr/>
        </p:nvSpPr>
        <p:spPr bwMode="auto">
          <a:xfrm>
            <a:off x="780629" y="1916479"/>
            <a:ext cx="1514444" cy="781904"/>
          </a:xfrm>
          <a:custGeom>
            <a:avLst/>
            <a:gdLst>
              <a:gd name="T0" fmla="*/ 1130 w 1133"/>
              <a:gd name="T1" fmla="*/ 261 h 584"/>
              <a:gd name="T2" fmla="*/ 1130 w 1133"/>
              <a:gd name="T3" fmla="*/ 261 h 584"/>
              <a:gd name="T4" fmla="*/ 1130 w 1133"/>
              <a:gd name="T5" fmla="*/ 261 h 584"/>
              <a:gd name="T6" fmla="*/ 1131 w 1133"/>
              <a:gd name="T7" fmla="*/ 249 h 584"/>
              <a:gd name="T8" fmla="*/ 1128 w 1133"/>
              <a:gd name="T9" fmla="*/ 233 h 584"/>
              <a:gd name="T10" fmla="*/ 1126 w 1133"/>
              <a:gd name="T11" fmla="*/ 221 h 584"/>
              <a:gd name="T12" fmla="*/ 1123 w 1133"/>
              <a:gd name="T13" fmla="*/ 215 h 584"/>
              <a:gd name="T14" fmla="*/ 1062 w 1133"/>
              <a:gd name="T15" fmla="*/ 121 h 584"/>
              <a:gd name="T16" fmla="*/ 1019 w 1133"/>
              <a:gd name="T17" fmla="*/ 66 h 584"/>
              <a:gd name="T18" fmla="*/ 998 w 1133"/>
              <a:gd name="T19" fmla="*/ 41 h 584"/>
              <a:gd name="T20" fmla="*/ 983 w 1133"/>
              <a:gd name="T21" fmla="*/ 25 h 584"/>
              <a:gd name="T22" fmla="*/ 964 w 1133"/>
              <a:gd name="T23" fmla="*/ 9 h 584"/>
              <a:gd name="T24" fmla="*/ 943 w 1133"/>
              <a:gd name="T25" fmla="*/ 6 h 584"/>
              <a:gd name="T26" fmla="*/ 906 w 1133"/>
              <a:gd name="T27" fmla="*/ 3 h 584"/>
              <a:gd name="T28" fmla="*/ 703 w 1133"/>
              <a:gd name="T29" fmla="*/ 7 h 584"/>
              <a:gd name="T30" fmla="*/ 545 w 1133"/>
              <a:gd name="T31" fmla="*/ 27 h 584"/>
              <a:gd name="T32" fmla="*/ 414 w 1133"/>
              <a:gd name="T33" fmla="*/ 48 h 584"/>
              <a:gd name="T34" fmla="*/ 272 w 1133"/>
              <a:gd name="T35" fmla="*/ 77 h 584"/>
              <a:gd name="T36" fmla="*/ 192 w 1133"/>
              <a:gd name="T37" fmla="*/ 97 h 584"/>
              <a:gd name="T38" fmla="*/ 100 w 1133"/>
              <a:gd name="T39" fmla="*/ 125 h 584"/>
              <a:gd name="T40" fmla="*/ 87 w 1133"/>
              <a:gd name="T41" fmla="*/ 129 h 584"/>
              <a:gd name="T42" fmla="*/ 74 w 1133"/>
              <a:gd name="T43" fmla="*/ 129 h 584"/>
              <a:gd name="T44" fmla="*/ 53 w 1133"/>
              <a:gd name="T45" fmla="*/ 131 h 584"/>
              <a:gd name="T46" fmla="*/ 10 w 1133"/>
              <a:gd name="T47" fmla="*/ 144 h 584"/>
              <a:gd name="T48" fmla="*/ 2 w 1133"/>
              <a:gd name="T49" fmla="*/ 163 h 584"/>
              <a:gd name="T50" fmla="*/ 13 w 1133"/>
              <a:gd name="T51" fmla="*/ 195 h 584"/>
              <a:gd name="T52" fmla="*/ 19 w 1133"/>
              <a:gd name="T53" fmla="*/ 218 h 584"/>
              <a:gd name="T54" fmla="*/ 24 w 1133"/>
              <a:gd name="T55" fmla="*/ 267 h 584"/>
              <a:gd name="T56" fmla="*/ 23 w 1133"/>
              <a:gd name="T57" fmla="*/ 310 h 584"/>
              <a:gd name="T58" fmla="*/ 28 w 1133"/>
              <a:gd name="T59" fmla="*/ 337 h 584"/>
              <a:gd name="T60" fmla="*/ 49 w 1133"/>
              <a:gd name="T61" fmla="*/ 382 h 584"/>
              <a:gd name="T62" fmla="*/ 50 w 1133"/>
              <a:gd name="T63" fmla="*/ 384 h 584"/>
              <a:gd name="T64" fmla="*/ 77 w 1133"/>
              <a:gd name="T65" fmla="*/ 460 h 584"/>
              <a:gd name="T66" fmla="*/ 96 w 1133"/>
              <a:gd name="T67" fmla="*/ 503 h 584"/>
              <a:gd name="T68" fmla="*/ 99 w 1133"/>
              <a:gd name="T69" fmla="*/ 515 h 584"/>
              <a:gd name="T70" fmla="*/ 130 w 1133"/>
              <a:gd name="T71" fmla="*/ 572 h 584"/>
              <a:gd name="T72" fmla="*/ 142 w 1133"/>
              <a:gd name="T73" fmla="*/ 580 h 584"/>
              <a:gd name="T74" fmla="*/ 213 w 1133"/>
              <a:gd name="T75" fmla="*/ 583 h 584"/>
              <a:gd name="T76" fmla="*/ 291 w 1133"/>
              <a:gd name="T77" fmla="*/ 571 h 584"/>
              <a:gd name="T78" fmla="*/ 416 w 1133"/>
              <a:gd name="T79" fmla="*/ 549 h 584"/>
              <a:gd name="T80" fmla="*/ 648 w 1133"/>
              <a:gd name="T81" fmla="*/ 502 h 584"/>
              <a:gd name="T82" fmla="*/ 916 w 1133"/>
              <a:gd name="T83" fmla="*/ 450 h 584"/>
              <a:gd name="T84" fmla="*/ 985 w 1133"/>
              <a:gd name="T85" fmla="*/ 437 h 584"/>
              <a:gd name="T86" fmla="*/ 991 w 1133"/>
              <a:gd name="T87" fmla="*/ 436 h 584"/>
              <a:gd name="T88" fmla="*/ 1066 w 1133"/>
              <a:gd name="T89" fmla="*/ 418 h 584"/>
              <a:gd name="T90" fmla="*/ 1083 w 1133"/>
              <a:gd name="T91" fmla="*/ 402 h 584"/>
              <a:gd name="T92" fmla="*/ 1086 w 1133"/>
              <a:gd name="T93" fmla="*/ 396 h 584"/>
              <a:gd name="T94" fmla="*/ 1119 w 1133"/>
              <a:gd name="T95" fmla="*/ 290 h 584"/>
              <a:gd name="T96" fmla="*/ 1120 w 1133"/>
              <a:gd name="T97" fmla="*/ 288 h 584"/>
              <a:gd name="T98" fmla="*/ 1132 w 1133"/>
              <a:gd name="T99" fmla="*/ 265 h 584"/>
              <a:gd name="T100" fmla="*/ 1130 w 1133"/>
              <a:gd name="T101" fmla="*/ 261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133" h="584">
                <a:moveTo>
                  <a:pt x="1130" y="261"/>
                </a:moveTo>
                <a:cubicBezTo>
                  <a:pt x="1130" y="261"/>
                  <a:pt x="1130" y="261"/>
                  <a:pt x="1130" y="261"/>
                </a:cubicBezTo>
                <a:cubicBezTo>
                  <a:pt x="1130" y="261"/>
                  <a:pt x="1130" y="261"/>
                  <a:pt x="1130" y="261"/>
                </a:cubicBezTo>
                <a:cubicBezTo>
                  <a:pt x="1130" y="257"/>
                  <a:pt x="1130" y="253"/>
                  <a:pt x="1131" y="249"/>
                </a:cubicBezTo>
                <a:cubicBezTo>
                  <a:pt x="1131" y="244"/>
                  <a:pt x="1130" y="238"/>
                  <a:pt x="1128" y="233"/>
                </a:cubicBezTo>
                <a:cubicBezTo>
                  <a:pt x="1128" y="229"/>
                  <a:pt x="1128" y="225"/>
                  <a:pt x="1126" y="221"/>
                </a:cubicBezTo>
                <a:cubicBezTo>
                  <a:pt x="1125" y="219"/>
                  <a:pt x="1124" y="217"/>
                  <a:pt x="1123" y="215"/>
                </a:cubicBezTo>
                <a:cubicBezTo>
                  <a:pt x="1106" y="182"/>
                  <a:pt x="1083" y="152"/>
                  <a:pt x="1062" y="121"/>
                </a:cubicBezTo>
                <a:cubicBezTo>
                  <a:pt x="1048" y="102"/>
                  <a:pt x="1033" y="84"/>
                  <a:pt x="1019" y="66"/>
                </a:cubicBezTo>
                <a:cubicBezTo>
                  <a:pt x="1013" y="56"/>
                  <a:pt x="1007" y="47"/>
                  <a:pt x="998" y="41"/>
                </a:cubicBezTo>
                <a:cubicBezTo>
                  <a:pt x="993" y="35"/>
                  <a:pt x="988" y="30"/>
                  <a:pt x="983" y="25"/>
                </a:cubicBezTo>
                <a:cubicBezTo>
                  <a:pt x="977" y="19"/>
                  <a:pt x="972" y="13"/>
                  <a:pt x="964" y="9"/>
                </a:cubicBezTo>
                <a:cubicBezTo>
                  <a:pt x="957" y="5"/>
                  <a:pt x="950" y="6"/>
                  <a:pt x="943" y="6"/>
                </a:cubicBezTo>
                <a:cubicBezTo>
                  <a:pt x="931" y="5"/>
                  <a:pt x="919" y="3"/>
                  <a:pt x="906" y="3"/>
                </a:cubicBezTo>
                <a:cubicBezTo>
                  <a:pt x="839" y="0"/>
                  <a:pt x="771" y="2"/>
                  <a:pt x="703" y="7"/>
                </a:cubicBezTo>
                <a:cubicBezTo>
                  <a:pt x="650" y="12"/>
                  <a:pt x="597" y="19"/>
                  <a:pt x="545" y="27"/>
                </a:cubicBezTo>
                <a:cubicBezTo>
                  <a:pt x="501" y="33"/>
                  <a:pt x="457" y="40"/>
                  <a:pt x="414" y="48"/>
                </a:cubicBezTo>
                <a:cubicBezTo>
                  <a:pt x="367" y="57"/>
                  <a:pt x="319" y="67"/>
                  <a:pt x="272" y="77"/>
                </a:cubicBezTo>
                <a:cubicBezTo>
                  <a:pt x="245" y="82"/>
                  <a:pt x="219" y="91"/>
                  <a:pt x="192" y="97"/>
                </a:cubicBezTo>
                <a:cubicBezTo>
                  <a:pt x="160" y="103"/>
                  <a:pt x="129" y="112"/>
                  <a:pt x="100" y="125"/>
                </a:cubicBezTo>
                <a:cubicBezTo>
                  <a:pt x="96" y="127"/>
                  <a:pt x="92" y="128"/>
                  <a:pt x="87" y="129"/>
                </a:cubicBezTo>
                <a:cubicBezTo>
                  <a:pt x="83" y="129"/>
                  <a:pt x="78" y="127"/>
                  <a:pt x="74" y="129"/>
                </a:cubicBezTo>
                <a:cubicBezTo>
                  <a:pt x="67" y="130"/>
                  <a:pt x="60" y="130"/>
                  <a:pt x="53" y="131"/>
                </a:cubicBezTo>
                <a:cubicBezTo>
                  <a:pt x="38" y="133"/>
                  <a:pt x="23" y="137"/>
                  <a:pt x="10" y="144"/>
                </a:cubicBezTo>
                <a:cubicBezTo>
                  <a:pt x="1" y="149"/>
                  <a:pt x="0" y="153"/>
                  <a:pt x="2" y="163"/>
                </a:cubicBezTo>
                <a:cubicBezTo>
                  <a:pt x="5" y="174"/>
                  <a:pt x="8" y="185"/>
                  <a:pt x="13" y="195"/>
                </a:cubicBezTo>
                <a:cubicBezTo>
                  <a:pt x="16" y="202"/>
                  <a:pt x="18" y="210"/>
                  <a:pt x="19" y="218"/>
                </a:cubicBezTo>
                <a:cubicBezTo>
                  <a:pt x="22" y="234"/>
                  <a:pt x="22" y="251"/>
                  <a:pt x="24" y="267"/>
                </a:cubicBezTo>
                <a:cubicBezTo>
                  <a:pt x="25" y="282"/>
                  <a:pt x="25" y="296"/>
                  <a:pt x="23" y="310"/>
                </a:cubicBezTo>
                <a:cubicBezTo>
                  <a:pt x="22" y="319"/>
                  <a:pt x="23" y="329"/>
                  <a:pt x="28" y="337"/>
                </a:cubicBezTo>
                <a:cubicBezTo>
                  <a:pt x="36" y="351"/>
                  <a:pt x="44" y="366"/>
                  <a:pt x="49" y="382"/>
                </a:cubicBezTo>
                <a:cubicBezTo>
                  <a:pt x="48" y="383"/>
                  <a:pt x="49" y="383"/>
                  <a:pt x="50" y="384"/>
                </a:cubicBezTo>
                <a:cubicBezTo>
                  <a:pt x="58" y="409"/>
                  <a:pt x="66" y="435"/>
                  <a:pt x="77" y="460"/>
                </a:cubicBezTo>
                <a:cubicBezTo>
                  <a:pt x="83" y="474"/>
                  <a:pt x="92" y="488"/>
                  <a:pt x="96" y="503"/>
                </a:cubicBezTo>
                <a:cubicBezTo>
                  <a:pt x="96" y="507"/>
                  <a:pt x="98" y="511"/>
                  <a:pt x="99" y="515"/>
                </a:cubicBezTo>
                <a:cubicBezTo>
                  <a:pt x="108" y="535"/>
                  <a:pt x="116" y="555"/>
                  <a:pt x="130" y="572"/>
                </a:cubicBezTo>
                <a:cubicBezTo>
                  <a:pt x="134" y="576"/>
                  <a:pt x="137" y="579"/>
                  <a:pt x="142" y="580"/>
                </a:cubicBezTo>
                <a:cubicBezTo>
                  <a:pt x="165" y="584"/>
                  <a:pt x="189" y="584"/>
                  <a:pt x="213" y="583"/>
                </a:cubicBezTo>
                <a:cubicBezTo>
                  <a:pt x="239" y="580"/>
                  <a:pt x="265" y="576"/>
                  <a:pt x="291" y="571"/>
                </a:cubicBezTo>
                <a:cubicBezTo>
                  <a:pt x="332" y="563"/>
                  <a:pt x="375" y="557"/>
                  <a:pt x="416" y="549"/>
                </a:cubicBezTo>
                <a:cubicBezTo>
                  <a:pt x="494" y="535"/>
                  <a:pt x="571" y="518"/>
                  <a:pt x="648" y="502"/>
                </a:cubicBezTo>
                <a:cubicBezTo>
                  <a:pt x="737" y="483"/>
                  <a:pt x="826" y="466"/>
                  <a:pt x="916" y="450"/>
                </a:cubicBezTo>
                <a:cubicBezTo>
                  <a:pt x="939" y="446"/>
                  <a:pt x="962" y="442"/>
                  <a:pt x="985" y="437"/>
                </a:cubicBezTo>
                <a:cubicBezTo>
                  <a:pt x="987" y="436"/>
                  <a:pt x="989" y="436"/>
                  <a:pt x="991" y="436"/>
                </a:cubicBezTo>
                <a:cubicBezTo>
                  <a:pt x="1016" y="432"/>
                  <a:pt x="1041" y="423"/>
                  <a:pt x="1066" y="418"/>
                </a:cubicBezTo>
                <a:cubicBezTo>
                  <a:pt x="1076" y="416"/>
                  <a:pt x="1080" y="410"/>
                  <a:pt x="1083" y="402"/>
                </a:cubicBezTo>
                <a:cubicBezTo>
                  <a:pt x="1084" y="400"/>
                  <a:pt x="1085" y="398"/>
                  <a:pt x="1086" y="396"/>
                </a:cubicBezTo>
                <a:cubicBezTo>
                  <a:pt x="1097" y="361"/>
                  <a:pt x="1110" y="326"/>
                  <a:pt x="1119" y="290"/>
                </a:cubicBezTo>
                <a:cubicBezTo>
                  <a:pt x="1119" y="289"/>
                  <a:pt x="1119" y="289"/>
                  <a:pt x="1120" y="288"/>
                </a:cubicBezTo>
                <a:cubicBezTo>
                  <a:pt x="1130" y="283"/>
                  <a:pt x="1132" y="274"/>
                  <a:pt x="1132" y="265"/>
                </a:cubicBezTo>
                <a:cubicBezTo>
                  <a:pt x="1131" y="264"/>
                  <a:pt x="1133" y="261"/>
                  <a:pt x="1130" y="261"/>
                </a:cubicBezTo>
                <a:close/>
              </a:path>
            </a:pathLst>
          </a:custGeom>
          <a:solidFill>
            <a:srgbClr val="125AC4"/>
          </a:solidFill>
          <a:ln w="285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7146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Doppio One" panose="02010603030000020804" pitchFamily="2" charset="0"/>
              </a:rPr>
              <a:t>Timeline Style</a:t>
            </a:r>
          </a:p>
        </p:txBody>
      </p:sp>
      <p:sp>
        <p:nvSpPr>
          <p:cNvPr id="31" name="직사각형 113">
            <a:extLst>
              <a:ext uri="{FF2B5EF4-FFF2-40B4-BE49-F238E27FC236}">
                <a16:creationId xmlns:a16="http://schemas.microsoft.com/office/drawing/2014/main" id="{7896B388-0472-4C18-832D-0BB6C45B6D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960" y="2017628"/>
            <a:ext cx="1046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5317541-8977-455F-BBF0-10B6B6DD8A17}"/>
              </a:ext>
            </a:extLst>
          </p:cNvPr>
          <p:cNvGrpSpPr/>
          <p:nvPr/>
        </p:nvGrpSpPr>
        <p:grpSpPr>
          <a:xfrm>
            <a:off x="6579938" y="2883548"/>
            <a:ext cx="2107662" cy="894132"/>
            <a:chOff x="7026501" y="4509120"/>
            <a:chExt cx="1499710" cy="894132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BA13EFD-AC64-43B3-B4A0-2E9A31D39EC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233C234-091A-4B17-A5E7-F13A0E498AA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E016844-1ACB-4B63-9E9A-2EAB0440C2E8}"/>
              </a:ext>
            </a:extLst>
          </p:cNvPr>
          <p:cNvGrpSpPr/>
          <p:nvPr/>
        </p:nvGrpSpPr>
        <p:grpSpPr>
          <a:xfrm>
            <a:off x="9633440" y="2883548"/>
            <a:ext cx="2107662" cy="894132"/>
            <a:chOff x="7026501" y="4509120"/>
            <a:chExt cx="1499710" cy="894132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4450691-BA72-4594-9DCF-649DCA9F9CE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96712B7-05DE-4CD0-9498-D15605644AD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41F29C6-EC7E-4F38-9A51-D6BE9DB308AD}"/>
              </a:ext>
            </a:extLst>
          </p:cNvPr>
          <p:cNvGrpSpPr/>
          <p:nvPr/>
        </p:nvGrpSpPr>
        <p:grpSpPr>
          <a:xfrm>
            <a:off x="3526436" y="2883548"/>
            <a:ext cx="2107662" cy="894132"/>
            <a:chOff x="7026501" y="4509120"/>
            <a:chExt cx="1499710" cy="894132"/>
          </a:xfrm>
          <a:noFill/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4F09001-6E6E-4B29-9D61-3249269BF98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4BC8030-E0C3-4599-B8D4-69CBC45B7B2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6BE9B69-8317-4035-BFA2-687B454275DC}"/>
              </a:ext>
            </a:extLst>
          </p:cNvPr>
          <p:cNvGrpSpPr/>
          <p:nvPr/>
        </p:nvGrpSpPr>
        <p:grpSpPr>
          <a:xfrm>
            <a:off x="6582381" y="5420823"/>
            <a:ext cx="2107662" cy="894132"/>
            <a:chOff x="7026501" y="4509120"/>
            <a:chExt cx="1499710" cy="894132"/>
          </a:xfrm>
          <a:noFill/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82C7E29-0E4E-441C-93C7-CCA142F6F11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7F620BB-33DB-4F01-98D7-5F32782BDAB8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E831DFA-1E06-495B-B49A-7BCFF5411F61}"/>
              </a:ext>
            </a:extLst>
          </p:cNvPr>
          <p:cNvGrpSpPr/>
          <p:nvPr/>
        </p:nvGrpSpPr>
        <p:grpSpPr>
          <a:xfrm>
            <a:off x="470491" y="5420823"/>
            <a:ext cx="2107662" cy="894132"/>
            <a:chOff x="7026501" y="4509120"/>
            <a:chExt cx="1499710" cy="894132"/>
          </a:xfrm>
          <a:noFill/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0C50532-1FC3-4657-BF04-F1C2B35C04A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FFAED58-411B-4896-8283-B2EE71AEACB2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29A6963-832B-4A19-98AD-04FD05BA65FA}"/>
              </a:ext>
            </a:extLst>
          </p:cNvPr>
          <p:cNvGrpSpPr/>
          <p:nvPr/>
        </p:nvGrpSpPr>
        <p:grpSpPr>
          <a:xfrm>
            <a:off x="451035" y="2883548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B01D2A4-E5A4-4F1F-B46C-BE426F6D746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B0025E4-55D6-47D8-B3E0-D5E9D6AEBBA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1BAF2CA-557D-4748-BD30-EAD767507688}"/>
              </a:ext>
            </a:extLst>
          </p:cNvPr>
          <p:cNvGrpSpPr/>
          <p:nvPr/>
        </p:nvGrpSpPr>
        <p:grpSpPr>
          <a:xfrm>
            <a:off x="3526436" y="5420823"/>
            <a:ext cx="2107662" cy="894132"/>
            <a:chOff x="7026501" y="4509120"/>
            <a:chExt cx="1499710" cy="894132"/>
          </a:xfrm>
          <a:noFill/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E9878F3-0548-4C7C-9097-78077F2C25E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335C151-C34E-479D-9C94-B14FBA80E05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4E5B45B-0ED0-4110-86D0-8E142858C50A}"/>
              </a:ext>
            </a:extLst>
          </p:cNvPr>
          <p:cNvGrpSpPr/>
          <p:nvPr/>
        </p:nvGrpSpPr>
        <p:grpSpPr>
          <a:xfrm>
            <a:off x="9633440" y="5420823"/>
            <a:ext cx="2107662" cy="894132"/>
            <a:chOff x="7026501" y="4509120"/>
            <a:chExt cx="1499710" cy="894132"/>
          </a:xfrm>
          <a:noFill/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A9A7228-48E8-4464-A085-14C51091CEC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053E11A-9994-45F6-89D3-F49AAF5D23A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771525" y="423863"/>
            <a:ext cx="11572875" cy="723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Infographic Style</a:t>
            </a:r>
            <a:endParaRPr lang="en-US" dirty="0"/>
          </a:p>
        </p:txBody>
      </p:sp>
      <p:sp>
        <p:nvSpPr>
          <p:cNvPr id="63" name="Freeform 5"/>
          <p:cNvSpPr>
            <a:spLocks/>
          </p:cNvSpPr>
          <p:nvPr/>
        </p:nvSpPr>
        <p:spPr bwMode="auto">
          <a:xfrm>
            <a:off x="3818269" y="1921924"/>
            <a:ext cx="1514444" cy="781904"/>
          </a:xfrm>
          <a:custGeom>
            <a:avLst/>
            <a:gdLst>
              <a:gd name="T0" fmla="*/ 1130 w 1133"/>
              <a:gd name="T1" fmla="*/ 261 h 584"/>
              <a:gd name="T2" fmla="*/ 1130 w 1133"/>
              <a:gd name="T3" fmla="*/ 261 h 584"/>
              <a:gd name="T4" fmla="*/ 1130 w 1133"/>
              <a:gd name="T5" fmla="*/ 261 h 584"/>
              <a:gd name="T6" fmla="*/ 1131 w 1133"/>
              <a:gd name="T7" fmla="*/ 249 h 584"/>
              <a:gd name="T8" fmla="*/ 1128 w 1133"/>
              <a:gd name="T9" fmla="*/ 233 h 584"/>
              <a:gd name="T10" fmla="*/ 1126 w 1133"/>
              <a:gd name="T11" fmla="*/ 221 h 584"/>
              <a:gd name="T12" fmla="*/ 1123 w 1133"/>
              <a:gd name="T13" fmla="*/ 215 h 584"/>
              <a:gd name="T14" fmla="*/ 1062 w 1133"/>
              <a:gd name="T15" fmla="*/ 121 h 584"/>
              <a:gd name="T16" fmla="*/ 1019 w 1133"/>
              <a:gd name="T17" fmla="*/ 66 h 584"/>
              <a:gd name="T18" fmla="*/ 998 w 1133"/>
              <a:gd name="T19" fmla="*/ 41 h 584"/>
              <a:gd name="T20" fmla="*/ 983 w 1133"/>
              <a:gd name="T21" fmla="*/ 25 h 584"/>
              <a:gd name="T22" fmla="*/ 964 w 1133"/>
              <a:gd name="T23" fmla="*/ 9 h 584"/>
              <a:gd name="T24" fmla="*/ 943 w 1133"/>
              <a:gd name="T25" fmla="*/ 6 h 584"/>
              <a:gd name="T26" fmla="*/ 906 w 1133"/>
              <a:gd name="T27" fmla="*/ 3 h 584"/>
              <a:gd name="T28" fmla="*/ 703 w 1133"/>
              <a:gd name="T29" fmla="*/ 7 h 584"/>
              <a:gd name="T30" fmla="*/ 545 w 1133"/>
              <a:gd name="T31" fmla="*/ 27 h 584"/>
              <a:gd name="T32" fmla="*/ 414 w 1133"/>
              <a:gd name="T33" fmla="*/ 48 h 584"/>
              <a:gd name="T34" fmla="*/ 272 w 1133"/>
              <a:gd name="T35" fmla="*/ 77 h 584"/>
              <a:gd name="T36" fmla="*/ 192 w 1133"/>
              <a:gd name="T37" fmla="*/ 97 h 584"/>
              <a:gd name="T38" fmla="*/ 100 w 1133"/>
              <a:gd name="T39" fmla="*/ 125 h 584"/>
              <a:gd name="T40" fmla="*/ 87 w 1133"/>
              <a:gd name="T41" fmla="*/ 129 h 584"/>
              <a:gd name="T42" fmla="*/ 74 w 1133"/>
              <a:gd name="T43" fmla="*/ 129 h 584"/>
              <a:gd name="T44" fmla="*/ 53 w 1133"/>
              <a:gd name="T45" fmla="*/ 131 h 584"/>
              <a:gd name="T46" fmla="*/ 10 w 1133"/>
              <a:gd name="T47" fmla="*/ 144 h 584"/>
              <a:gd name="T48" fmla="*/ 2 w 1133"/>
              <a:gd name="T49" fmla="*/ 163 h 584"/>
              <a:gd name="T50" fmla="*/ 13 w 1133"/>
              <a:gd name="T51" fmla="*/ 195 h 584"/>
              <a:gd name="T52" fmla="*/ 19 w 1133"/>
              <a:gd name="T53" fmla="*/ 218 h 584"/>
              <a:gd name="T54" fmla="*/ 24 w 1133"/>
              <a:gd name="T55" fmla="*/ 267 h 584"/>
              <a:gd name="T56" fmla="*/ 23 w 1133"/>
              <a:gd name="T57" fmla="*/ 310 h 584"/>
              <a:gd name="T58" fmla="*/ 28 w 1133"/>
              <a:gd name="T59" fmla="*/ 337 h 584"/>
              <a:gd name="T60" fmla="*/ 49 w 1133"/>
              <a:gd name="T61" fmla="*/ 382 h 584"/>
              <a:gd name="T62" fmla="*/ 50 w 1133"/>
              <a:gd name="T63" fmla="*/ 384 h 584"/>
              <a:gd name="T64" fmla="*/ 77 w 1133"/>
              <a:gd name="T65" fmla="*/ 460 h 584"/>
              <a:gd name="T66" fmla="*/ 96 w 1133"/>
              <a:gd name="T67" fmla="*/ 503 h 584"/>
              <a:gd name="T68" fmla="*/ 99 w 1133"/>
              <a:gd name="T69" fmla="*/ 515 h 584"/>
              <a:gd name="T70" fmla="*/ 130 w 1133"/>
              <a:gd name="T71" fmla="*/ 572 h 584"/>
              <a:gd name="T72" fmla="*/ 142 w 1133"/>
              <a:gd name="T73" fmla="*/ 580 h 584"/>
              <a:gd name="T74" fmla="*/ 213 w 1133"/>
              <a:gd name="T75" fmla="*/ 583 h 584"/>
              <a:gd name="T76" fmla="*/ 291 w 1133"/>
              <a:gd name="T77" fmla="*/ 571 h 584"/>
              <a:gd name="T78" fmla="*/ 416 w 1133"/>
              <a:gd name="T79" fmla="*/ 549 h 584"/>
              <a:gd name="T80" fmla="*/ 648 w 1133"/>
              <a:gd name="T81" fmla="*/ 502 h 584"/>
              <a:gd name="T82" fmla="*/ 916 w 1133"/>
              <a:gd name="T83" fmla="*/ 450 h 584"/>
              <a:gd name="T84" fmla="*/ 985 w 1133"/>
              <a:gd name="T85" fmla="*/ 437 h 584"/>
              <a:gd name="T86" fmla="*/ 991 w 1133"/>
              <a:gd name="T87" fmla="*/ 436 h 584"/>
              <a:gd name="T88" fmla="*/ 1066 w 1133"/>
              <a:gd name="T89" fmla="*/ 418 h 584"/>
              <a:gd name="T90" fmla="*/ 1083 w 1133"/>
              <a:gd name="T91" fmla="*/ 402 h 584"/>
              <a:gd name="T92" fmla="*/ 1086 w 1133"/>
              <a:gd name="T93" fmla="*/ 396 h 584"/>
              <a:gd name="T94" fmla="*/ 1119 w 1133"/>
              <a:gd name="T95" fmla="*/ 290 h 584"/>
              <a:gd name="T96" fmla="*/ 1120 w 1133"/>
              <a:gd name="T97" fmla="*/ 288 h 584"/>
              <a:gd name="T98" fmla="*/ 1132 w 1133"/>
              <a:gd name="T99" fmla="*/ 265 h 584"/>
              <a:gd name="T100" fmla="*/ 1130 w 1133"/>
              <a:gd name="T101" fmla="*/ 261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133" h="584">
                <a:moveTo>
                  <a:pt x="1130" y="261"/>
                </a:moveTo>
                <a:cubicBezTo>
                  <a:pt x="1130" y="261"/>
                  <a:pt x="1130" y="261"/>
                  <a:pt x="1130" y="261"/>
                </a:cubicBezTo>
                <a:cubicBezTo>
                  <a:pt x="1130" y="261"/>
                  <a:pt x="1130" y="261"/>
                  <a:pt x="1130" y="261"/>
                </a:cubicBezTo>
                <a:cubicBezTo>
                  <a:pt x="1130" y="257"/>
                  <a:pt x="1130" y="253"/>
                  <a:pt x="1131" y="249"/>
                </a:cubicBezTo>
                <a:cubicBezTo>
                  <a:pt x="1131" y="244"/>
                  <a:pt x="1130" y="238"/>
                  <a:pt x="1128" y="233"/>
                </a:cubicBezTo>
                <a:cubicBezTo>
                  <a:pt x="1128" y="229"/>
                  <a:pt x="1128" y="225"/>
                  <a:pt x="1126" y="221"/>
                </a:cubicBezTo>
                <a:cubicBezTo>
                  <a:pt x="1125" y="219"/>
                  <a:pt x="1124" y="217"/>
                  <a:pt x="1123" y="215"/>
                </a:cubicBezTo>
                <a:cubicBezTo>
                  <a:pt x="1106" y="182"/>
                  <a:pt x="1083" y="152"/>
                  <a:pt x="1062" y="121"/>
                </a:cubicBezTo>
                <a:cubicBezTo>
                  <a:pt x="1048" y="102"/>
                  <a:pt x="1033" y="84"/>
                  <a:pt x="1019" y="66"/>
                </a:cubicBezTo>
                <a:cubicBezTo>
                  <a:pt x="1013" y="56"/>
                  <a:pt x="1007" y="47"/>
                  <a:pt x="998" y="41"/>
                </a:cubicBezTo>
                <a:cubicBezTo>
                  <a:pt x="993" y="35"/>
                  <a:pt x="988" y="30"/>
                  <a:pt x="983" y="25"/>
                </a:cubicBezTo>
                <a:cubicBezTo>
                  <a:pt x="977" y="19"/>
                  <a:pt x="972" y="13"/>
                  <a:pt x="964" y="9"/>
                </a:cubicBezTo>
                <a:cubicBezTo>
                  <a:pt x="957" y="5"/>
                  <a:pt x="950" y="6"/>
                  <a:pt x="943" y="6"/>
                </a:cubicBezTo>
                <a:cubicBezTo>
                  <a:pt x="931" y="5"/>
                  <a:pt x="919" y="3"/>
                  <a:pt x="906" y="3"/>
                </a:cubicBezTo>
                <a:cubicBezTo>
                  <a:pt x="839" y="0"/>
                  <a:pt x="771" y="2"/>
                  <a:pt x="703" y="7"/>
                </a:cubicBezTo>
                <a:cubicBezTo>
                  <a:pt x="650" y="12"/>
                  <a:pt x="597" y="19"/>
                  <a:pt x="545" y="27"/>
                </a:cubicBezTo>
                <a:cubicBezTo>
                  <a:pt x="501" y="33"/>
                  <a:pt x="457" y="40"/>
                  <a:pt x="414" y="48"/>
                </a:cubicBezTo>
                <a:cubicBezTo>
                  <a:pt x="367" y="57"/>
                  <a:pt x="319" y="67"/>
                  <a:pt x="272" y="77"/>
                </a:cubicBezTo>
                <a:cubicBezTo>
                  <a:pt x="245" y="82"/>
                  <a:pt x="219" y="91"/>
                  <a:pt x="192" y="97"/>
                </a:cubicBezTo>
                <a:cubicBezTo>
                  <a:pt x="160" y="103"/>
                  <a:pt x="129" y="112"/>
                  <a:pt x="100" y="125"/>
                </a:cubicBezTo>
                <a:cubicBezTo>
                  <a:pt x="96" y="127"/>
                  <a:pt x="92" y="128"/>
                  <a:pt x="87" y="129"/>
                </a:cubicBezTo>
                <a:cubicBezTo>
                  <a:pt x="83" y="129"/>
                  <a:pt x="78" y="127"/>
                  <a:pt x="74" y="129"/>
                </a:cubicBezTo>
                <a:cubicBezTo>
                  <a:pt x="67" y="130"/>
                  <a:pt x="60" y="130"/>
                  <a:pt x="53" y="131"/>
                </a:cubicBezTo>
                <a:cubicBezTo>
                  <a:pt x="38" y="133"/>
                  <a:pt x="23" y="137"/>
                  <a:pt x="10" y="144"/>
                </a:cubicBezTo>
                <a:cubicBezTo>
                  <a:pt x="1" y="149"/>
                  <a:pt x="0" y="153"/>
                  <a:pt x="2" y="163"/>
                </a:cubicBezTo>
                <a:cubicBezTo>
                  <a:pt x="5" y="174"/>
                  <a:pt x="8" y="185"/>
                  <a:pt x="13" y="195"/>
                </a:cubicBezTo>
                <a:cubicBezTo>
                  <a:pt x="16" y="202"/>
                  <a:pt x="18" y="210"/>
                  <a:pt x="19" y="218"/>
                </a:cubicBezTo>
                <a:cubicBezTo>
                  <a:pt x="22" y="234"/>
                  <a:pt x="22" y="251"/>
                  <a:pt x="24" y="267"/>
                </a:cubicBezTo>
                <a:cubicBezTo>
                  <a:pt x="25" y="282"/>
                  <a:pt x="25" y="296"/>
                  <a:pt x="23" y="310"/>
                </a:cubicBezTo>
                <a:cubicBezTo>
                  <a:pt x="22" y="319"/>
                  <a:pt x="23" y="329"/>
                  <a:pt x="28" y="337"/>
                </a:cubicBezTo>
                <a:cubicBezTo>
                  <a:pt x="36" y="351"/>
                  <a:pt x="44" y="366"/>
                  <a:pt x="49" y="382"/>
                </a:cubicBezTo>
                <a:cubicBezTo>
                  <a:pt x="48" y="383"/>
                  <a:pt x="49" y="383"/>
                  <a:pt x="50" y="384"/>
                </a:cubicBezTo>
                <a:cubicBezTo>
                  <a:pt x="58" y="409"/>
                  <a:pt x="66" y="435"/>
                  <a:pt x="77" y="460"/>
                </a:cubicBezTo>
                <a:cubicBezTo>
                  <a:pt x="83" y="474"/>
                  <a:pt x="92" y="488"/>
                  <a:pt x="96" y="503"/>
                </a:cubicBezTo>
                <a:cubicBezTo>
                  <a:pt x="96" y="507"/>
                  <a:pt x="98" y="511"/>
                  <a:pt x="99" y="515"/>
                </a:cubicBezTo>
                <a:cubicBezTo>
                  <a:pt x="108" y="535"/>
                  <a:pt x="116" y="555"/>
                  <a:pt x="130" y="572"/>
                </a:cubicBezTo>
                <a:cubicBezTo>
                  <a:pt x="134" y="576"/>
                  <a:pt x="137" y="579"/>
                  <a:pt x="142" y="580"/>
                </a:cubicBezTo>
                <a:cubicBezTo>
                  <a:pt x="165" y="584"/>
                  <a:pt x="189" y="584"/>
                  <a:pt x="213" y="583"/>
                </a:cubicBezTo>
                <a:cubicBezTo>
                  <a:pt x="239" y="580"/>
                  <a:pt x="265" y="576"/>
                  <a:pt x="291" y="571"/>
                </a:cubicBezTo>
                <a:cubicBezTo>
                  <a:pt x="332" y="563"/>
                  <a:pt x="375" y="557"/>
                  <a:pt x="416" y="549"/>
                </a:cubicBezTo>
                <a:cubicBezTo>
                  <a:pt x="494" y="535"/>
                  <a:pt x="571" y="518"/>
                  <a:pt x="648" y="502"/>
                </a:cubicBezTo>
                <a:cubicBezTo>
                  <a:pt x="737" y="483"/>
                  <a:pt x="826" y="466"/>
                  <a:pt x="916" y="450"/>
                </a:cubicBezTo>
                <a:cubicBezTo>
                  <a:pt x="939" y="446"/>
                  <a:pt x="962" y="442"/>
                  <a:pt x="985" y="437"/>
                </a:cubicBezTo>
                <a:cubicBezTo>
                  <a:pt x="987" y="436"/>
                  <a:pt x="989" y="436"/>
                  <a:pt x="991" y="436"/>
                </a:cubicBezTo>
                <a:cubicBezTo>
                  <a:pt x="1016" y="432"/>
                  <a:pt x="1041" y="423"/>
                  <a:pt x="1066" y="418"/>
                </a:cubicBezTo>
                <a:cubicBezTo>
                  <a:pt x="1076" y="416"/>
                  <a:pt x="1080" y="410"/>
                  <a:pt x="1083" y="402"/>
                </a:cubicBezTo>
                <a:cubicBezTo>
                  <a:pt x="1084" y="400"/>
                  <a:pt x="1085" y="398"/>
                  <a:pt x="1086" y="396"/>
                </a:cubicBezTo>
                <a:cubicBezTo>
                  <a:pt x="1097" y="361"/>
                  <a:pt x="1110" y="326"/>
                  <a:pt x="1119" y="290"/>
                </a:cubicBezTo>
                <a:cubicBezTo>
                  <a:pt x="1119" y="289"/>
                  <a:pt x="1119" y="289"/>
                  <a:pt x="1120" y="288"/>
                </a:cubicBezTo>
                <a:cubicBezTo>
                  <a:pt x="1130" y="283"/>
                  <a:pt x="1132" y="274"/>
                  <a:pt x="1132" y="265"/>
                </a:cubicBezTo>
                <a:cubicBezTo>
                  <a:pt x="1131" y="264"/>
                  <a:pt x="1133" y="261"/>
                  <a:pt x="1130" y="261"/>
                </a:cubicBezTo>
                <a:close/>
              </a:path>
            </a:pathLst>
          </a:custGeom>
          <a:solidFill>
            <a:srgbClr val="00307E"/>
          </a:solidFill>
          <a:ln w="285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직사각형 113">
            <a:extLst>
              <a:ext uri="{FF2B5EF4-FFF2-40B4-BE49-F238E27FC236}">
                <a16:creationId xmlns:a16="http://schemas.microsoft.com/office/drawing/2014/main" id="{FE290418-5AB1-4B01-8785-FE7B53165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05" y="2017628"/>
            <a:ext cx="1046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2016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4" name="Freeform 5"/>
          <p:cNvSpPr>
            <a:spLocks/>
          </p:cNvSpPr>
          <p:nvPr/>
        </p:nvSpPr>
        <p:spPr bwMode="auto">
          <a:xfrm>
            <a:off x="6861786" y="1936447"/>
            <a:ext cx="1514444" cy="781904"/>
          </a:xfrm>
          <a:custGeom>
            <a:avLst/>
            <a:gdLst>
              <a:gd name="T0" fmla="*/ 1130 w 1133"/>
              <a:gd name="T1" fmla="*/ 261 h 584"/>
              <a:gd name="T2" fmla="*/ 1130 w 1133"/>
              <a:gd name="T3" fmla="*/ 261 h 584"/>
              <a:gd name="T4" fmla="*/ 1130 w 1133"/>
              <a:gd name="T5" fmla="*/ 261 h 584"/>
              <a:gd name="T6" fmla="*/ 1131 w 1133"/>
              <a:gd name="T7" fmla="*/ 249 h 584"/>
              <a:gd name="T8" fmla="*/ 1128 w 1133"/>
              <a:gd name="T9" fmla="*/ 233 h 584"/>
              <a:gd name="T10" fmla="*/ 1126 w 1133"/>
              <a:gd name="T11" fmla="*/ 221 h 584"/>
              <a:gd name="T12" fmla="*/ 1123 w 1133"/>
              <a:gd name="T13" fmla="*/ 215 h 584"/>
              <a:gd name="T14" fmla="*/ 1062 w 1133"/>
              <a:gd name="T15" fmla="*/ 121 h 584"/>
              <a:gd name="T16" fmla="*/ 1019 w 1133"/>
              <a:gd name="T17" fmla="*/ 66 h 584"/>
              <a:gd name="T18" fmla="*/ 998 w 1133"/>
              <a:gd name="T19" fmla="*/ 41 h 584"/>
              <a:gd name="T20" fmla="*/ 983 w 1133"/>
              <a:gd name="T21" fmla="*/ 25 h 584"/>
              <a:gd name="T22" fmla="*/ 964 w 1133"/>
              <a:gd name="T23" fmla="*/ 9 h 584"/>
              <a:gd name="T24" fmla="*/ 943 w 1133"/>
              <a:gd name="T25" fmla="*/ 6 h 584"/>
              <a:gd name="T26" fmla="*/ 906 w 1133"/>
              <a:gd name="T27" fmla="*/ 3 h 584"/>
              <a:gd name="T28" fmla="*/ 703 w 1133"/>
              <a:gd name="T29" fmla="*/ 7 h 584"/>
              <a:gd name="T30" fmla="*/ 545 w 1133"/>
              <a:gd name="T31" fmla="*/ 27 h 584"/>
              <a:gd name="T32" fmla="*/ 414 w 1133"/>
              <a:gd name="T33" fmla="*/ 48 h 584"/>
              <a:gd name="T34" fmla="*/ 272 w 1133"/>
              <a:gd name="T35" fmla="*/ 77 h 584"/>
              <a:gd name="T36" fmla="*/ 192 w 1133"/>
              <a:gd name="T37" fmla="*/ 97 h 584"/>
              <a:gd name="T38" fmla="*/ 100 w 1133"/>
              <a:gd name="T39" fmla="*/ 125 h 584"/>
              <a:gd name="T40" fmla="*/ 87 w 1133"/>
              <a:gd name="T41" fmla="*/ 129 h 584"/>
              <a:gd name="T42" fmla="*/ 74 w 1133"/>
              <a:gd name="T43" fmla="*/ 129 h 584"/>
              <a:gd name="T44" fmla="*/ 53 w 1133"/>
              <a:gd name="T45" fmla="*/ 131 h 584"/>
              <a:gd name="T46" fmla="*/ 10 w 1133"/>
              <a:gd name="T47" fmla="*/ 144 h 584"/>
              <a:gd name="T48" fmla="*/ 2 w 1133"/>
              <a:gd name="T49" fmla="*/ 163 h 584"/>
              <a:gd name="T50" fmla="*/ 13 w 1133"/>
              <a:gd name="T51" fmla="*/ 195 h 584"/>
              <a:gd name="T52" fmla="*/ 19 w 1133"/>
              <a:gd name="T53" fmla="*/ 218 h 584"/>
              <a:gd name="T54" fmla="*/ 24 w 1133"/>
              <a:gd name="T55" fmla="*/ 267 h 584"/>
              <a:gd name="T56" fmla="*/ 23 w 1133"/>
              <a:gd name="T57" fmla="*/ 310 h 584"/>
              <a:gd name="T58" fmla="*/ 28 w 1133"/>
              <a:gd name="T59" fmla="*/ 337 h 584"/>
              <a:gd name="T60" fmla="*/ 49 w 1133"/>
              <a:gd name="T61" fmla="*/ 382 h 584"/>
              <a:gd name="T62" fmla="*/ 50 w 1133"/>
              <a:gd name="T63" fmla="*/ 384 h 584"/>
              <a:gd name="T64" fmla="*/ 77 w 1133"/>
              <a:gd name="T65" fmla="*/ 460 h 584"/>
              <a:gd name="T66" fmla="*/ 96 w 1133"/>
              <a:gd name="T67" fmla="*/ 503 h 584"/>
              <a:gd name="T68" fmla="*/ 99 w 1133"/>
              <a:gd name="T69" fmla="*/ 515 h 584"/>
              <a:gd name="T70" fmla="*/ 130 w 1133"/>
              <a:gd name="T71" fmla="*/ 572 h 584"/>
              <a:gd name="T72" fmla="*/ 142 w 1133"/>
              <a:gd name="T73" fmla="*/ 580 h 584"/>
              <a:gd name="T74" fmla="*/ 213 w 1133"/>
              <a:gd name="T75" fmla="*/ 583 h 584"/>
              <a:gd name="T76" fmla="*/ 291 w 1133"/>
              <a:gd name="T77" fmla="*/ 571 h 584"/>
              <a:gd name="T78" fmla="*/ 416 w 1133"/>
              <a:gd name="T79" fmla="*/ 549 h 584"/>
              <a:gd name="T80" fmla="*/ 648 w 1133"/>
              <a:gd name="T81" fmla="*/ 502 h 584"/>
              <a:gd name="T82" fmla="*/ 916 w 1133"/>
              <a:gd name="T83" fmla="*/ 450 h 584"/>
              <a:gd name="T84" fmla="*/ 985 w 1133"/>
              <a:gd name="T85" fmla="*/ 437 h 584"/>
              <a:gd name="T86" fmla="*/ 991 w 1133"/>
              <a:gd name="T87" fmla="*/ 436 h 584"/>
              <a:gd name="T88" fmla="*/ 1066 w 1133"/>
              <a:gd name="T89" fmla="*/ 418 h 584"/>
              <a:gd name="T90" fmla="*/ 1083 w 1133"/>
              <a:gd name="T91" fmla="*/ 402 h 584"/>
              <a:gd name="T92" fmla="*/ 1086 w 1133"/>
              <a:gd name="T93" fmla="*/ 396 h 584"/>
              <a:gd name="T94" fmla="*/ 1119 w 1133"/>
              <a:gd name="T95" fmla="*/ 290 h 584"/>
              <a:gd name="T96" fmla="*/ 1120 w 1133"/>
              <a:gd name="T97" fmla="*/ 288 h 584"/>
              <a:gd name="T98" fmla="*/ 1132 w 1133"/>
              <a:gd name="T99" fmla="*/ 265 h 584"/>
              <a:gd name="T100" fmla="*/ 1130 w 1133"/>
              <a:gd name="T101" fmla="*/ 261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133" h="584">
                <a:moveTo>
                  <a:pt x="1130" y="261"/>
                </a:moveTo>
                <a:cubicBezTo>
                  <a:pt x="1130" y="261"/>
                  <a:pt x="1130" y="261"/>
                  <a:pt x="1130" y="261"/>
                </a:cubicBezTo>
                <a:cubicBezTo>
                  <a:pt x="1130" y="261"/>
                  <a:pt x="1130" y="261"/>
                  <a:pt x="1130" y="261"/>
                </a:cubicBezTo>
                <a:cubicBezTo>
                  <a:pt x="1130" y="257"/>
                  <a:pt x="1130" y="253"/>
                  <a:pt x="1131" y="249"/>
                </a:cubicBezTo>
                <a:cubicBezTo>
                  <a:pt x="1131" y="244"/>
                  <a:pt x="1130" y="238"/>
                  <a:pt x="1128" y="233"/>
                </a:cubicBezTo>
                <a:cubicBezTo>
                  <a:pt x="1128" y="229"/>
                  <a:pt x="1128" y="225"/>
                  <a:pt x="1126" y="221"/>
                </a:cubicBezTo>
                <a:cubicBezTo>
                  <a:pt x="1125" y="219"/>
                  <a:pt x="1124" y="217"/>
                  <a:pt x="1123" y="215"/>
                </a:cubicBezTo>
                <a:cubicBezTo>
                  <a:pt x="1106" y="182"/>
                  <a:pt x="1083" y="152"/>
                  <a:pt x="1062" y="121"/>
                </a:cubicBezTo>
                <a:cubicBezTo>
                  <a:pt x="1048" y="102"/>
                  <a:pt x="1033" y="84"/>
                  <a:pt x="1019" y="66"/>
                </a:cubicBezTo>
                <a:cubicBezTo>
                  <a:pt x="1013" y="56"/>
                  <a:pt x="1007" y="47"/>
                  <a:pt x="998" y="41"/>
                </a:cubicBezTo>
                <a:cubicBezTo>
                  <a:pt x="993" y="35"/>
                  <a:pt x="988" y="30"/>
                  <a:pt x="983" y="25"/>
                </a:cubicBezTo>
                <a:cubicBezTo>
                  <a:pt x="977" y="19"/>
                  <a:pt x="972" y="13"/>
                  <a:pt x="964" y="9"/>
                </a:cubicBezTo>
                <a:cubicBezTo>
                  <a:pt x="957" y="5"/>
                  <a:pt x="950" y="6"/>
                  <a:pt x="943" y="6"/>
                </a:cubicBezTo>
                <a:cubicBezTo>
                  <a:pt x="931" y="5"/>
                  <a:pt x="919" y="3"/>
                  <a:pt x="906" y="3"/>
                </a:cubicBezTo>
                <a:cubicBezTo>
                  <a:pt x="839" y="0"/>
                  <a:pt x="771" y="2"/>
                  <a:pt x="703" y="7"/>
                </a:cubicBezTo>
                <a:cubicBezTo>
                  <a:pt x="650" y="12"/>
                  <a:pt x="597" y="19"/>
                  <a:pt x="545" y="27"/>
                </a:cubicBezTo>
                <a:cubicBezTo>
                  <a:pt x="501" y="33"/>
                  <a:pt x="457" y="40"/>
                  <a:pt x="414" y="48"/>
                </a:cubicBezTo>
                <a:cubicBezTo>
                  <a:pt x="367" y="57"/>
                  <a:pt x="319" y="67"/>
                  <a:pt x="272" y="77"/>
                </a:cubicBezTo>
                <a:cubicBezTo>
                  <a:pt x="245" y="82"/>
                  <a:pt x="219" y="91"/>
                  <a:pt x="192" y="97"/>
                </a:cubicBezTo>
                <a:cubicBezTo>
                  <a:pt x="160" y="103"/>
                  <a:pt x="129" y="112"/>
                  <a:pt x="100" y="125"/>
                </a:cubicBezTo>
                <a:cubicBezTo>
                  <a:pt x="96" y="127"/>
                  <a:pt x="92" y="128"/>
                  <a:pt x="87" y="129"/>
                </a:cubicBezTo>
                <a:cubicBezTo>
                  <a:pt x="83" y="129"/>
                  <a:pt x="78" y="127"/>
                  <a:pt x="74" y="129"/>
                </a:cubicBezTo>
                <a:cubicBezTo>
                  <a:pt x="67" y="130"/>
                  <a:pt x="60" y="130"/>
                  <a:pt x="53" y="131"/>
                </a:cubicBezTo>
                <a:cubicBezTo>
                  <a:pt x="38" y="133"/>
                  <a:pt x="23" y="137"/>
                  <a:pt x="10" y="144"/>
                </a:cubicBezTo>
                <a:cubicBezTo>
                  <a:pt x="1" y="149"/>
                  <a:pt x="0" y="153"/>
                  <a:pt x="2" y="163"/>
                </a:cubicBezTo>
                <a:cubicBezTo>
                  <a:pt x="5" y="174"/>
                  <a:pt x="8" y="185"/>
                  <a:pt x="13" y="195"/>
                </a:cubicBezTo>
                <a:cubicBezTo>
                  <a:pt x="16" y="202"/>
                  <a:pt x="18" y="210"/>
                  <a:pt x="19" y="218"/>
                </a:cubicBezTo>
                <a:cubicBezTo>
                  <a:pt x="22" y="234"/>
                  <a:pt x="22" y="251"/>
                  <a:pt x="24" y="267"/>
                </a:cubicBezTo>
                <a:cubicBezTo>
                  <a:pt x="25" y="282"/>
                  <a:pt x="25" y="296"/>
                  <a:pt x="23" y="310"/>
                </a:cubicBezTo>
                <a:cubicBezTo>
                  <a:pt x="22" y="319"/>
                  <a:pt x="23" y="329"/>
                  <a:pt x="28" y="337"/>
                </a:cubicBezTo>
                <a:cubicBezTo>
                  <a:pt x="36" y="351"/>
                  <a:pt x="44" y="366"/>
                  <a:pt x="49" y="382"/>
                </a:cubicBezTo>
                <a:cubicBezTo>
                  <a:pt x="48" y="383"/>
                  <a:pt x="49" y="383"/>
                  <a:pt x="50" y="384"/>
                </a:cubicBezTo>
                <a:cubicBezTo>
                  <a:pt x="58" y="409"/>
                  <a:pt x="66" y="435"/>
                  <a:pt x="77" y="460"/>
                </a:cubicBezTo>
                <a:cubicBezTo>
                  <a:pt x="83" y="474"/>
                  <a:pt x="92" y="488"/>
                  <a:pt x="96" y="503"/>
                </a:cubicBezTo>
                <a:cubicBezTo>
                  <a:pt x="96" y="507"/>
                  <a:pt x="98" y="511"/>
                  <a:pt x="99" y="515"/>
                </a:cubicBezTo>
                <a:cubicBezTo>
                  <a:pt x="108" y="535"/>
                  <a:pt x="116" y="555"/>
                  <a:pt x="130" y="572"/>
                </a:cubicBezTo>
                <a:cubicBezTo>
                  <a:pt x="134" y="576"/>
                  <a:pt x="137" y="579"/>
                  <a:pt x="142" y="580"/>
                </a:cubicBezTo>
                <a:cubicBezTo>
                  <a:pt x="165" y="584"/>
                  <a:pt x="189" y="584"/>
                  <a:pt x="213" y="583"/>
                </a:cubicBezTo>
                <a:cubicBezTo>
                  <a:pt x="239" y="580"/>
                  <a:pt x="265" y="576"/>
                  <a:pt x="291" y="571"/>
                </a:cubicBezTo>
                <a:cubicBezTo>
                  <a:pt x="332" y="563"/>
                  <a:pt x="375" y="557"/>
                  <a:pt x="416" y="549"/>
                </a:cubicBezTo>
                <a:cubicBezTo>
                  <a:pt x="494" y="535"/>
                  <a:pt x="571" y="518"/>
                  <a:pt x="648" y="502"/>
                </a:cubicBezTo>
                <a:cubicBezTo>
                  <a:pt x="737" y="483"/>
                  <a:pt x="826" y="466"/>
                  <a:pt x="916" y="450"/>
                </a:cubicBezTo>
                <a:cubicBezTo>
                  <a:pt x="939" y="446"/>
                  <a:pt x="962" y="442"/>
                  <a:pt x="985" y="437"/>
                </a:cubicBezTo>
                <a:cubicBezTo>
                  <a:pt x="987" y="436"/>
                  <a:pt x="989" y="436"/>
                  <a:pt x="991" y="436"/>
                </a:cubicBezTo>
                <a:cubicBezTo>
                  <a:pt x="1016" y="432"/>
                  <a:pt x="1041" y="423"/>
                  <a:pt x="1066" y="418"/>
                </a:cubicBezTo>
                <a:cubicBezTo>
                  <a:pt x="1076" y="416"/>
                  <a:pt x="1080" y="410"/>
                  <a:pt x="1083" y="402"/>
                </a:cubicBezTo>
                <a:cubicBezTo>
                  <a:pt x="1084" y="400"/>
                  <a:pt x="1085" y="398"/>
                  <a:pt x="1086" y="396"/>
                </a:cubicBezTo>
                <a:cubicBezTo>
                  <a:pt x="1097" y="361"/>
                  <a:pt x="1110" y="326"/>
                  <a:pt x="1119" y="290"/>
                </a:cubicBezTo>
                <a:cubicBezTo>
                  <a:pt x="1119" y="289"/>
                  <a:pt x="1119" y="289"/>
                  <a:pt x="1120" y="288"/>
                </a:cubicBezTo>
                <a:cubicBezTo>
                  <a:pt x="1130" y="283"/>
                  <a:pt x="1132" y="274"/>
                  <a:pt x="1132" y="265"/>
                </a:cubicBezTo>
                <a:cubicBezTo>
                  <a:pt x="1131" y="264"/>
                  <a:pt x="1133" y="261"/>
                  <a:pt x="1130" y="261"/>
                </a:cubicBezTo>
                <a:close/>
              </a:path>
            </a:pathLst>
          </a:custGeom>
          <a:solidFill>
            <a:srgbClr val="00004F"/>
          </a:solidFill>
          <a:ln w="285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직사각형 113">
            <a:extLst>
              <a:ext uri="{FF2B5EF4-FFF2-40B4-BE49-F238E27FC236}">
                <a16:creationId xmlns:a16="http://schemas.microsoft.com/office/drawing/2014/main" id="{4D61E6E0-3279-45FD-A4BE-5BB4F696A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850" y="2017628"/>
            <a:ext cx="1046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2015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5" name="Freeform 5"/>
          <p:cNvSpPr>
            <a:spLocks/>
          </p:cNvSpPr>
          <p:nvPr/>
        </p:nvSpPr>
        <p:spPr bwMode="auto">
          <a:xfrm>
            <a:off x="9930049" y="1926889"/>
            <a:ext cx="1514444" cy="781904"/>
          </a:xfrm>
          <a:custGeom>
            <a:avLst/>
            <a:gdLst>
              <a:gd name="T0" fmla="*/ 1130 w 1133"/>
              <a:gd name="T1" fmla="*/ 261 h 584"/>
              <a:gd name="T2" fmla="*/ 1130 w 1133"/>
              <a:gd name="T3" fmla="*/ 261 h 584"/>
              <a:gd name="T4" fmla="*/ 1130 w 1133"/>
              <a:gd name="T5" fmla="*/ 261 h 584"/>
              <a:gd name="T6" fmla="*/ 1131 w 1133"/>
              <a:gd name="T7" fmla="*/ 249 h 584"/>
              <a:gd name="T8" fmla="*/ 1128 w 1133"/>
              <a:gd name="T9" fmla="*/ 233 h 584"/>
              <a:gd name="T10" fmla="*/ 1126 w 1133"/>
              <a:gd name="T11" fmla="*/ 221 h 584"/>
              <a:gd name="T12" fmla="*/ 1123 w 1133"/>
              <a:gd name="T13" fmla="*/ 215 h 584"/>
              <a:gd name="T14" fmla="*/ 1062 w 1133"/>
              <a:gd name="T15" fmla="*/ 121 h 584"/>
              <a:gd name="T16" fmla="*/ 1019 w 1133"/>
              <a:gd name="T17" fmla="*/ 66 h 584"/>
              <a:gd name="T18" fmla="*/ 998 w 1133"/>
              <a:gd name="T19" fmla="*/ 41 h 584"/>
              <a:gd name="T20" fmla="*/ 983 w 1133"/>
              <a:gd name="T21" fmla="*/ 25 h 584"/>
              <a:gd name="T22" fmla="*/ 964 w 1133"/>
              <a:gd name="T23" fmla="*/ 9 h 584"/>
              <a:gd name="T24" fmla="*/ 943 w 1133"/>
              <a:gd name="T25" fmla="*/ 6 h 584"/>
              <a:gd name="T26" fmla="*/ 906 w 1133"/>
              <a:gd name="T27" fmla="*/ 3 h 584"/>
              <a:gd name="T28" fmla="*/ 703 w 1133"/>
              <a:gd name="T29" fmla="*/ 7 h 584"/>
              <a:gd name="T30" fmla="*/ 545 w 1133"/>
              <a:gd name="T31" fmla="*/ 27 h 584"/>
              <a:gd name="T32" fmla="*/ 414 w 1133"/>
              <a:gd name="T33" fmla="*/ 48 h 584"/>
              <a:gd name="T34" fmla="*/ 272 w 1133"/>
              <a:gd name="T35" fmla="*/ 77 h 584"/>
              <a:gd name="T36" fmla="*/ 192 w 1133"/>
              <a:gd name="T37" fmla="*/ 97 h 584"/>
              <a:gd name="T38" fmla="*/ 100 w 1133"/>
              <a:gd name="T39" fmla="*/ 125 h 584"/>
              <a:gd name="T40" fmla="*/ 87 w 1133"/>
              <a:gd name="T41" fmla="*/ 129 h 584"/>
              <a:gd name="T42" fmla="*/ 74 w 1133"/>
              <a:gd name="T43" fmla="*/ 129 h 584"/>
              <a:gd name="T44" fmla="*/ 53 w 1133"/>
              <a:gd name="T45" fmla="*/ 131 h 584"/>
              <a:gd name="T46" fmla="*/ 10 w 1133"/>
              <a:gd name="T47" fmla="*/ 144 h 584"/>
              <a:gd name="T48" fmla="*/ 2 w 1133"/>
              <a:gd name="T49" fmla="*/ 163 h 584"/>
              <a:gd name="T50" fmla="*/ 13 w 1133"/>
              <a:gd name="T51" fmla="*/ 195 h 584"/>
              <a:gd name="T52" fmla="*/ 19 w 1133"/>
              <a:gd name="T53" fmla="*/ 218 h 584"/>
              <a:gd name="T54" fmla="*/ 24 w 1133"/>
              <a:gd name="T55" fmla="*/ 267 h 584"/>
              <a:gd name="T56" fmla="*/ 23 w 1133"/>
              <a:gd name="T57" fmla="*/ 310 h 584"/>
              <a:gd name="T58" fmla="*/ 28 w 1133"/>
              <a:gd name="T59" fmla="*/ 337 h 584"/>
              <a:gd name="T60" fmla="*/ 49 w 1133"/>
              <a:gd name="T61" fmla="*/ 382 h 584"/>
              <a:gd name="T62" fmla="*/ 50 w 1133"/>
              <a:gd name="T63" fmla="*/ 384 h 584"/>
              <a:gd name="T64" fmla="*/ 77 w 1133"/>
              <a:gd name="T65" fmla="*/ 460 h 584"/>
              <a:gd name="T66" fmla="*/ 96 w 1133"/>
              <a:gd name="T67" fmla="*/ 503 h 584"/>
              <a:gd name="T68" fmla="*/ 99 w 1133"/>
              <a:gd name="T69" fmla="*/ 515 h 584"/>
              <a:gd name="T70" fmla="*/ 130 w 1133"/>
              <a:gd name="T71" fmla="*/ 572 h 584"/>
              <a:gd name="T72" fmla="*/ 142 w 1133"/>
              <a:gd name="T73" fmla="*/ 580 h 584"/>
              <a:gd name="T74" fmla="*/ 213 w 1133"/>
              <a:gd name="T75" fmla="*/ 583 h 584"/>
              <a:gd name="T76" fmla="*/ 291 w 1133"/>
              <a:gd name="T77" fmla="*/ 571 h 584"/>
              <a:gd name="T78" fmla="*/ 416 w 1133"/>
              <a:gd name="T79" fmla="*/ 549 h 584"/>
              <a:gd name="T80" fmla="*/ 648 w 1133"/>
              <a:gd name="T81" fmla="*/ 502 h 584"/>
              <a:gd name="T82" fmla="*/ 916 w 1133"/>
              <a:gd name="T83" fmla="*/ 450 h 584"/>
              <a:gd name="T84" fmla="*/ 985 w 1133"/>
              <a:gd name="T85" fmla="*/ 437 h 584"/>
              <a:gd name="T86" fmla="*/ 991 w 1133"/>
              <a:gd name="T87" fmla="*/ 436 h 584"/>
              <a:gd name="T88" fmla="*/ 1066 w 1133"/>
              <a:gd name="T89" fmla="*/ 418 h 584"/>
              <a:gd name="T90" fmla="*/ 1083 w 1133"/>
              <a:gd name="T91" fmla="*/ 402 h 584"/>
              <a:gd name="T92" fmla="*/ 1086 w 1133"/>
              <a:gd name="T93" fmla="*/ 396 h 584"/>
              <a:gd name="T94" fmla="*/ 1119 w 1133"/>
              <a:gd name="T95" fmla="*/ 290 h 584"/>
              <a:gd name="T96" fmla="*/ 1120 w 1133"/>
              <a:gd name="T97" fmla="*/ 288 h 584"/>
              <a:gd name="T98" fmla="*/ 1132 w 1133"/>
              <a:gd name="T99" fmla="*/ 265 h 584"/>
              <a:gd name="T100" fmla="*/ 1130 w 1133"/>
              <a:gd name="T101" fmla="*/ 261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133" h="584">
                <a:moveTo>
                  <a:pt x="1130" y="261"/>
                </a:moveTo>
                <a:cubicBezTo>
                  <a:pt x="1130" y="261"/>
                  <a:pt x="1130" y="261"/>
                  <a:pt x="1130" y="261"/>
                </a:cubicBezTo>
                <a:cubicBezTo>
                  <a:pt x="1130" y="261"/>
                  <a:pt x="1130" y="261"/>
                  <a:pt x="1130" y="261"/>
                </a:cubicBezTo>
                <a:cubicBezTo>
                  <a:pt x="1130" y="257"/>
                  <a:pt x="1130" y="253"/>
                  <a:pt x="1131" y="249"/>
                </a:cubicBezTo>
                <a:cubicBezTo>
                  <a:pt x="1131" y="244"/>
                  <a:pt x="1130" y="238"/>
                  <a:pt x="1128" y="233"/>
                </a:cubicBezTo>
                <a:cubicBezTo>
                  <a:pt x="1128" y="229"/>
                  <a:pt x="1128" y="225"/>
                  <a:pt x="1126" y="221"/>
                </a:cubicBezTo>
                <a:cubicBezTo>
                  <a:pt x="1125" y="219"/>
                  <a:pt x="1124" y="217"/>
                  <a:pt x="1123" y="215"/>
                </a:cubicBezTo>
                <a:cubicBezTo>
                  <a:pt x="1106" y="182"/>
                  <a:pt x="1083" y="152"/>
                  <a:pt x="1062" y="121"/>
                </a:cubicBezTo>
                <a:cubicBezTo>
                  <a:pt x="1048" y="102"/>
                  <a:pt x="1033" y="84"/>
                  <a:pt x="1019" y="66"/>
                </a:cubicBezTo>
                <a:cubicBezTo>
                  <a:pt x="1013" y="56"/>
                  <a:pt x="1007" y="47"/>
                  <a:pt x="998" y="41"/>
                </a:cubicBezTo>
                <a:cubicBezTo>
                  <a:pt x="993" y="35"/>
                  <a:pt x="988" y="30"/>
                  <a:pt x="983" y="25"/>
                </a:cubicBezTo>
                <a:cubicBezTo>
                  <a:pt x="977" y="19"/>
                  <a:pt x="972" y="13"/>
                  <a:pt x="964" y="9"/>
                </a:cubicBezTo>
                <a:cubicBezTo>
                  <a:pt x="957" y="5"/>
                  <a:pt x="950" y="6"/>
                  <a:pt x="943" y="6"/>
                </a:cubicBezTo>
                <a:cubicBezTo>
                  <a:pt x="931" y="5"/>
                  <a:pt x="919" y="3"/>
                  <a:pt x="906" y="3"/>
                </a:cubicBezTo>
                <a:cubicBezTo>
                  <a:pt x="839" y="0"/>
                  <a:pt x="771" y="2"/>
                  <a:pt x="703" y="7"/>
                </a:cubicBezTo>
                <a:cubicBezTo>
                  <a:pt x="650" y="12"/>
                  <a:pt x="597" y="19"/>
                  <a:pt x="545" y="27"/>
                </a:cubicBezTo>
                <a:cubicBezTo>
                  <a:pt x="501" y="33"/>
                  <a:pt x="457" y="40"/>
                  <a:pt x="414" y="48"/>
                </a:cubicBezTo>
                <a:cubicBezTo>
                  <a:pt x="367" y="57"/>
                  <a:pt x="319" y="67"/>
                  <a:pt x="272" y="77"/>
                </a:cubicBezTo>
                <a:cubicBezTo>
                  <a:pt x="245" y="82"/>
                  <a:pt x="219" y="91"/>
                  <a:pt x="192" y="97"/>
                </a:cubicBezTo>
                <a:cubicBezTo>
                  <a:pt x="160" y="103"/>
                  <a:pt x="129" y="112"/>
                  <a:pt x="100" y="125"/>
                </a:cubicBezTo>
                <a:cubicBezTo>
                  <a:pt x="96" y="127"/>
                  <a:pt x="92" y="128"/>
                  <a:pt x="87" y="129"/>
                </a:cubicBezTo>
                <a:cubicBezTo>
                  <a:pt x="83" y="129"/>
                  <a:pt x="78" y="127"/>
                  <a:pt x="74" y="129"/>
                </a:cubicBezTo>
                <a:cubicBezTo>
                  <a:pt x="67" y="130"/>
                  <a:pt x="60" y="130"/>
                  <a:pt x="53" y="131"/>
                </a:cubicBezTo>
                <a:cubicBezTo>
                  <a:pt x="38" y="133"/>
                  <a:pt x="23" y="137"/>
                  <a:pt x="10" y="144"/>
                </a:cubicBezTo>
                <a:cubicBezTo>
                  <a:pt x="1" y="149"/>
                  <a:pt x="0" y="153"/>
                  <a:pt x="2" y="163"/>
                </a:cubicBezTo>
                <a:cubicBezTo>
                  <a:pt x="5" y="174"/>
                  <a:pt x="8" y="185"/>
                  <a:pt x="13" y="195"/>
                </a:cubicBezTo>
                <a:cubicBezTo>
                  <a:pt x="16" y="202"/>
                  <a:pt x="18" y="210"/>
                  <a:pt x="19" y="218"/>
                </a:cubicBezTo>
                <a:cubicBezTo>
                  <a:pt x="22" y="234"/>
                  <a:pt x="22" y="251"/>
                  <a:pt x="24" y="267"/>
                </a:cubicBezTo>
                <a:cubicBezTo>
                  <a:pt x="25" y="282"/>
                  <a:pt x="25" y="296"/>
                  <a:pt x="23" y="310"/>
                </a:cubicBezTo>
                <a:cubicBezTo>
                  <a:pt x="22" y="319"/>
                  <a:pt x="23" y="329"/>
                  <a:pt x="28" y="337"/>
                </a:cubicBezTo>
                <a:cubicBezTo>
                  <a:pt x="36" y="351"/>
                  <a:pt x="44" y="366"/>
                  <a:pt x="49" y="382"/>
                </a:cubicBezTo>
                <a:cubicBezTo>
                  <a:pt x="48" y="383"/>
                  <a:pt x="49" y="383"/>
                  <a:pt x="50" y="384"/>
                </a:cubicBezTo>
                <a:cubicBezTo>
                  <a:pt x="58" y="409"/>
                  <a:pt x="66" y="435"/>
                  <a:pt x="77" y="460"/>
                </a:cubicBezTo>
                <a:cubicBezTo>
                  <a:pt x="83" y="474"/>
                  <a:pt x="92" y="488"/>
                  <a:pt x="96" y="503"/>
                </a:cubicBezTo>
                <a:cubicBezTo>
                  <a:pt x="96" y="507"/>
                  <a:pt x="98" y="511"/>
                  <a:pt x="99" y="515"/>
                </a:cubicBezTo>
                <a:cubicBezTo>
                  <a:pt x="108" y="535"/>
                  <a:pt x="116" y="555"/>
                  <a:pt x="130" y="572"/>
                </a:cubicBezTo>
                <a:cubicBezTo>
                  <a:pt x="134" y="576"/>
                  <a:pt x="137" y="579"/>
                  <a:pt x="142" y="580"/>
                </a:cubicBezTo>
                <a:cubicBezTo>
                  <a:pt x="165" y="584"/>
                  <a:pt x="189" y="584"/>
                  <a:pt x="213" y="583"/>
                </a:cubicBezTo>
                <a:cubicBezTo>
                  <a:pt x="239" y="580"/>
                  <a:pt x="265" y="576"/>
                  <a:pt x="291" y="571"/>
                </a:cubicBezTo>
                <a:cubicBezTo>
                  <a:pt x="332" y="563"/>
                  <a:pt x="375" y="557"/>
                  <a:pt x="416" y="549"/>
                </a:cubicBezTo>
                <a:cubicBezTo>
                  <a:pt x="494" y="535"/>
                  <a:pt x="571" y="518"/>
                  <a:pt x="648" y="502"/>
                </a:cubicBezTo>
                <a:cubicBezTo>
                  <a:pt x="737" y="483"/>
                  <a:pt x="826" y="466"/>
                  <a:pt x="916" y="450"/>
                </a:cubicBezTo>
                <a:cubicBezTo>
                  <a:pt x="939" y="446"/>
                  <a:pt x="962" y="442"/>
                  <a:pt x="985" y="437"/>
                </a:cubicBezTo>
                <a:cubicBezTo>
                  <a:pt x="987" y="436"/>
                  <a:pt x="989" y="436"/>
                  <a:pt x="991" y="436"/>
                </a:cubicBezTo>
                <a:cubicBezTo>
                  <a:pt x="1016" y="432"/>
                  <a:pt x="1041" y="423"/>
                  <a:pt x="1066" y="418"/>
                </a:cubicBezTo>
                <a:cubicBezTo>
                  <a:pt x="1076" y="416"/>
                  <a:pt x="1080" y="410"/>
                  <a:pt x="1083" y="402"/>
                </a:cubicBezTo>
                <a:cubicBezTo>
                  <a:pt x="1084" y="400"/>
                  <a:pt x="1085" y="398"/>
                  <a:pt x="1086" y="396"/>
                </a:cubicBezTo>
                <a:cubicBezTo>
                  <a:pt x="1097" y="361"/>
                  <a:pt x="1110" y="326"/>
                  <a:pt x="1119" y="290"/>
                </a:cubicBezTo>
                <a:cubicBezTo>
                  <a:pt x="1119" y="289"/>
                  <a:pt x="1119" y="289"/>
                  <a:pt x="1120" y="288"/>
                </a:cubicBezTo>
                <a:cubicBezTo>
                  <a:pt x="1130" y="283"/>
                  <a:pt x="1132" y="274"/>
                  <a:pt x="1132" y="265"/>
                </a:cubicBezTo>
                <a:cubicBezTo>
                  <a:pt x="1131" y="264"/>
                  <a:pt x="1133" y="261"/>
                  <a:pt x="1130" y="261"/>
                </a:cubicBezTo>
                <a:close/>
              </a:path>
            </a:pathLst>
          </a:custGeom>
          <a:solidFill>
            <a:srgbClr val="000000"/>
          </a:solidFill>
          <a:ln w="285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직사각형 113">
            <a:extLst>
              <a:ext uri="{FF2B5EF4-FFF2-40B4-BE49-F238E27FC236}">
                <a16:creationId xmlns:a16="http://schemas.microsoft.com/office/drawing/2014/main" id="{4A22BA5D-7234-41B5-8686-CFCB96F20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8795" y="2017628"/>
            <a:ext cx="1046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2014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6" name="Freeform 5"/>
          <p:cNvSpPr>
            <a:spLocks/>
          </p:cNvSpPr>
          <p:nvPr/>
        </p:nvSpPr>
        <p:spPr bwMode="auto">
          <a:xfrm>
            <a:off x="813081" y="4416828"/>
            <a:ext cx="1514444" cy="781904"/>
          </a:xfrm>
          <a:custGeom>
            <a:avLst/>
            <a:gdLst>
              <a:gd name="T0" fmla="*/ 1130 w 1133"/>
              <a:gd name="T1" fmla="*/ 261 h 584"/>
              <a:gd name="T2" fmla="*/ 1130 w 1133"/>
              <a:gd name="T3" fmla="*/ 261 h 584"/>
              <a:gd name="T4" fmla="*/ 1130 w 1133"/>
              <a:gd name="T5" fmla="*/ 261 h 584"/>
              <a:gd name="T6" fmla="*/ 1131 w 1133"/>
              <a:gd name="T7" fmla="*/ 249 h 584"/>
              <a:gd name="T8" fmla="*/ 1128 w 1133"/>
              <a:gd name="T9" fmla="*/ 233 h 584"/>
              <a:gd name="T10" fmla="*/ 1126 w 1133"/>
              <a:gd name="T11" fmla="*/ 221 h 584"/>
              <a:gd name="T12" fmla="*/ 1123 w 1133"/>
              <a:gd name="T13" fmla="*/ 215 h 584"/>
              <a:gd name="T14" fmla="*/ 1062 w 1133"/>
              <a:gd name="T15" fmla="*/ 121 h 584"/>
              <a:gd name="T16" fmla="*/ 1019 w 1133"/>
              <a:gd name="T17" fmla="*/ 66 h 584"/>
              <a:gd name="T18" fmla="*/ 998 w 1133"/>
              <a:gd name="T19" fmla="*/ 41 h 584"/>
              <a:gd name="T20" fmla="*/ 983 w 1133"/>
              <a:gd name="T21" fmla="*/ 25 h 584"/>
              <a:gd name="T22" fmla="*/ 964 w 1133"/>
              <a:gd name="T23" fmla="*/ 9 h 584"/>
              <a:gd name="T24" fmla="*/ 943 w 1133"/>
              <a:gd name="T25" fmla="*/ 6 h 584"/>
              <a:gd name="T26" fmla="*/ 906 w 1133"/>
              <a:gd name="T27" fmla="*/ 3 h 584"/>
              <a:gd name="T28" fmla="*/ 703 w 1133"/>
              <a:gd name="T29" fmla="*/ 7 h 584"/>
              <a:gd name="T30" fmla="*/ 545 w 1133"/>
              <a:gd name="T31" fmla="*/ 27 h 584"/>
              <a:gd name="T32" fmla="*/ 414 w 1133"/>
              <a:gd name="T33" fmla="*/ 48 h 584"/>
              <a:gd name="T34" fmla="*/ 272 w 1133"/>
              <a:gd name="T35" fmla="*/ 77 h 584"/>
              <a:gd name="T36" fmla="*/ 192 w 1133"/>
              <a:gd name="T37" fmla="*/ 97 h 584"/>
              <a:gd name="T38" fmla="*/ 100 w 1133"/>
              <a:gd name="T39" fmla="*/ 125 h 584"/>
              <a:gd name="T40" fmla="*/ 87 w 1133"/>
              <a:gd name="T41" fmla="*/ 129 h 584"/>
              <a:gd name="T42" fmla="*/ 74 w 1133"/>
              <a:gd name="T43" fmla="*/ 129 h 584"/>
              <a:gd name="T44" fmla="*/ 53 w 1133"/>
              <a:gd name="T45" fmla="*/ 131 h 584"/>
              <a:gd name="T46" fmla="*/ 10 w 1133"/>
              <a:gd name="T47" fmla="*/ 144 h 584"/>
              <a:gd name="T48" fmla="*/ 2 w 1133"/>
              <a:gd name="T49" fmla="*/ 163 h 584"/>
              <a:gd name="T50" fmla="*/ 13 w 1133"/>
              <a:gd name="T51" fmla="*/ 195 h 584"/>
              <a:gd name="T52" fmla="*/ 19 w 1133"/>
              <a:gd name="T53" fmla="*/ 218 h 584"/>
              <a:gd name="T54" fmla="*/ 24 w 1133"/>
              <a:gd name="T55" fmla="*/ 267 h 584"/>
              <a:gd name="T56" fmla="*/ 23 w 1133"/>
              <a:gd name="T57" fmla="*/ 310 h 584"/>
              <a:gd name="T58" fmla="*/ 28 w 1133"/>
              <a:gd name="T59" fmla="*/ 337 h 584"/>
              <a:gd name="T60" fmla="*/ 49 w 1133"/>
              <a:gd name="T61" fmla="*/ 382 h 584"/>
              <a:gd name="T62" fmla="*/ 50 w 1133"/>
              <a:gd name="T63" fmla="*/ 384 h 584"/>
              <a:gd name="T64" fmla="*/ 77 w 1133"/>
              <a:gd name="T65" fmla="*/ 460 h 584"/>
              <a:gd name="T66" fmla="*/ 96 w 1133"/>
              <a:gd name="T67" fmla="*/ 503 h 584"/>
              <a:gd name="T68" fmla="*/ 99 w 1133"/>
              <a:gd name="T69" fmla="*/ 515 h 584"/>
              <a:gd name="T70" fmla="*/ 130 w 1133"/>
              <a:gd name="T71" fmla="*/ 572 h 584"/>
              <a:gd name="T72" fmla="*/ 142 w 1133"/>
              <a:gd name="T73" fmla="*/ 580 h 584"/>
              <a:gd name="T74" fmla="*/ 213 w 1133"/>
              <a:gd name="T75" fmla="*/ 583 h 584"/>
              <a:gd name="T76" fmla="*/ 291 w 1133"/>
              <a:gd name="T77" fmla="*/ 571 h 584"/>
              <a:gd name="T78" fmla="*/ 416 w 1133"/>
              <a:gd name="T79" fmla="*/ 549 h 584"/>
              <a:gd name="T80" fmla="*/ 648 w 1133"/>
              <a:gd name="T81" fmla="*/ 502 h 584"/>
              <a:gd name="T82" fmla="*/ 916 w 1133"/>
              <a:gd name="T83" fmla="*/ 450 h 584"/>
              <a:gd name="T84" fmla="*/ 985 w 1133"/>
              <a:gd name="T85" fmla="*/ 437 h 584"/>
              <a:gd name="T86" fmla="*/ 991 w 1133"/>
              <a:gd name="T87" fmla="*/ 436 h 584"/>
              <a:gd name="T88" fmla="*/ 1066 w 1133"/>
              <a:gd name="T89" fmla="*/ 418 h 584"/>
              <a:gd name="T90" fmla="*/ 1083 w 1133"/>
              <a:gd name="T91" fmla="*/ 402 h 584"/>
              <a:gd name="T92" fmla="*/ 1086 w 1133"/>
              <a:gd name="T93" fmla="*/ 396 h 584"/>
              <a:gd name="T94" fmla="*/ 1119 w 1133"/>
              <a:gd name="T95" fmla="*/ 290 h 584"/>
              <a:gd name="T96" fmla="*/ 1120 w 1133"/>
              <a:gd name="T97" fmla="*/ 288 h 584"/>
              <a:gd name="T98" fmla="*/ 1132 w 1133"/>
              <a:gd name="T99" fmla="*/ 265 h 584"/>
              <a:gd name="T100" fmla="*/ 1130 w 1133"/>
              <a:gd name="T101" fmla="*/ 261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133" h="584">
                <a:moveTo>
                  <a:pt x="1130" y="261"/>
                </a:moveTo>
                <a:cubicBezTo>
                  <a:pt x="1130" y="261"/>
                  <a:pt x="1130" y="261"/>
                  <a:pt x="1130" y="261"/>
                </a:cubicBezTo>
                <a:cubicBezTo>
                  <a:pt x="1130" y="261"/>
                  <a:pt x="1130" y="261"/>
                  <a:pt x="1130" y="261"/>
                </a:cubicBezTo>
                <a:cubicBezTo>
                  <a:pt x="1130" y="257"/>
                  <a:pt x="1130" y="253"/>
                  <a:pt x="1131" y="249"/>
                </a:cubicBezTo>
                <a:cubicBezTo>
                  <a:pt x="1131" y="244"/>
                  <a:pt x="1130" y="238"/>
                  <a:pt x="1128" y="233"/>
                </a:cubicBezTo>
                <a:cubicBezTo>
                  <a:pt x="1128" y="229"/>
                  <a:pt x="1128" y="225"/>
                  <a:pt x="1126" y="221"/>
                </a:cubicBezTo>
                <a:cubicBezTo>
                  <a:pt x="1125" y="219"/>
                  <a:pt x="1124" y="217"/>
                  <a:pt x="1123" y="215"/>
                </a:cubicBezTo>
                <a:cubicBezTo>
                  <a:pt x="1106" y="182"/>
                  <a:pt x="1083" y="152"/>
                  <a:pt x="1062" y="121"/>
                </a:cubicBezTo>
                <a:cubicBezTo>
                  <a:pt x="1048" y="102"/>
                  <a:pt x="1033" y="84"/>
                  <a:pt x="1019" y="66"/>
                </a:cubicBezTo>
                <a:cubicBezTo>
                  <a:pt x="1013" y="56"/>
                  <a:pt x="1007" y="47"/>
                  <a:pt x="998" y="41"/>
                </a:cubicBezTo>
                <a:cubicBezTo>
                  <a:pt x="993" y="35"/>
                  <a:pt x="988" y="30"/>
                  <a:pt x="983" y="25"/>
                </a:cubicBezTo>
                <a:cubicBezTo>
                  <a:pt x="977" y="19"/>
                  <a:pt x="972" y="13"/>
                  <a:pt x="964" y="9"/>
                </a:cubicBezTo>
                <a:cubicBezTo>
                  <a:pt x="957" y="5"/>
                  <a:pt x="950" y="6"/>
                  <a:pt x="943" y="6"/>
                </a:cubicBezTo>
                <a:cubicBezTo>
                  <a:pt x="931" y="5"/>
                  <a:pt x="919" y="3"/>
                  <a:pt x="906" y="3"/>
                </a:cubicBezTo>
                <a:cubicBezTo>
                  <a:pt x="839" y="0"/>
                  <a:pt x="771" y="2"/>
                  <a:pt x="703" y="7"/>
                </a:cubicBezTo>
                <a:cubicBezTo>
                  <a:pt x="650" y="12"/>
                  <a:pt x="597" y="19"/>
                  <a:pt x="545" y="27"/>
                </a:cubicBezTo>
                <a:cubicBezTo>
                  <a:pt x="501" y="33"/>
                  <a:pt x="457" y="40"/>
                  <a:pt x="414" y="48"/>
                </a:cubicBezTo>
                <a:cubicBezTo>
                  <a:pt x="367" y="57"/>
                  <a:pt x="319" y="67"/>
                  <a:pt x="272" y="77"/>
                </a:cubicBezTo>
                <a:cubicBezTo>
                  <a:pt x="245" y="82"/>
                  <a:pt x="219" y="91"/>
                  <a:pt x="192" y="97"/>
                </a:cubicBezTo>
                <a:cubicBezTo>
                  <a:pt x="160" y="103"/>
                  <a:pt x="129" y="112"/>
                  <a:pt x="100" y="125"/>
                </a:cubicBezTo>
                <a:cubicBezTo>
                  <a:pt x="96" y="127"/>
                  <a:pt x="92" y="128"/>
                  <a:pt x="87" y="129"/>
                </a:cubicBezTo>
                <a:cubicBezTo>
                  <a:pt x="83" y="129"/>
                  <a:pt x="78" y="127"/>
                  <a:pt x="74" y="129"/>
                </a:cubicBezTo>
                <a:cubicBezTo>
                  <a:pt x="67" y="130"/>
                  <a:pt x="60" y="130"/>
                  <a:pt x="53" y="131"/>
                </a:cubicBezTo>
                <a:cubicBezTo>
                  <a:pt x="38" y="133"/>
                  <a:pt x="23" y="137"/>
                  <a:pt x="10" y="144"/>
                </a:cubicBezTo>
                <a:cubicBezTo>
                  <a:pt x="1" y="149"/>
                  <a:pt x="0" y="153"/>
                  <a:pt x="2" y="163"/>
                </a:cubicBezTo>
                <a:cubicBezTo>
                  <a:pt x="5" y="174"/>
                  <a:pt x="8" y="185"/>
                  <a:pt x="13" y="195"/>
                </a:cubicBezTo>
                <a:cubicBezTo>
                  <a:pt x="16" y="202"/>
                  <a:pt x="18" y="210"/>
                  <a:pt x="19" y="218"/>
                </a:cubicBezTo>
                <a:cubicBezTo>
                  <a:pt x="22" y="234"/>
                  <a:pt x="22" y="251"/>
                  <a:pt x="24" y="267"/>
                </a:cubicBezTo>
                <a:cubicBezTo>
                  <a:pt x="25" y="282"/>
                  <a:pt x="25" y="296"/>
                  <a:pt x="23" y="310"/>
                </a:cubicBezTo>
                <a:cubicBezTo>
                  <a:pt x="22" y="319"/>
                  <a:pt x="23" y="329"/>
                  <a:pt x="28" y="337"/>
                </a:cubicBezTo>
                <a:cubicBezTo>
                  <a:pt x="36" y="351"/>
                  <a:pt x="44" y="366"/>
                  <a:pt x="49" y="382"/>
                </a:cubicBezTo>
                <a:cubicBezTo>
                  <a:pt x="48" y="383"/>
                  <a:pt x="49" y="383"/>
                  <a:pt x="50" y="384"/>
                </a:cubicBezTo>
                <a:cubicBezTo>
                  <a:pt x="58" y="409"/>
                  <a:pt x="66" y="435"/>
                  <a:pt x="77" y="460"/>
                </a:cubicBezTo>
                <a:cubicBezTo>
                  <a:pt x="83" y="474"/>
                  <a:pt x="92" y="488"/>
                  <a:pt x="96" y="503"/>
                </a:cubicBezTo>
                <a:cubicBezTo>
                  <a:pt x="96" y="507"/>
                  <a:pt x="98" y="511"/>
                  <a:pt x="99" y="515"/>
                </a:cubicBezTo>
                <a:cubicBezTo>
                  <a:pt x="108" y="535"/>
                  <a:pt x="116" y="555"/>
                  <a:pt x="130" y="572"/>
                </a:cubicBezTo>
                <a:cubicBezTo>
                  <a:pt x="134" y="576"/>
                  <a:pt x="137" y="579"/>
                  <a:pt x="142" y="580"/>
                </a:cubicBezTo>
                <a:cubicBezTo>
                  <a:pt x="165" y="584"/>
                  <a:pt x="189" y="584"/>
                  <a:pt x="213" y="583"/>
                </a:cubicBezTo>
                <a:cubicBezTo>
                  <a:pt x="239" y="580"/>
                  <a:pt x="265" y="576"/>
                  <a:pt x="291" y="571"/>
                </a:cubicBezTo>
                <a:cubicBezTo>
                  <a:pt x="332" y="563"/>
                  <a:pt x="375" y="557"/>
                  <a:pt x="416" y="549"/>
                </a:cubicBezTo>
                <a:cubicBezTo>
                  <a:pt x="494" y="535"/>
                  <a:pt x="571" y="518"/>
                  <a:pt x="648" y="502"/>
                </a:cubicBezTo>
                <a:cubicBezTo>
                  <a:pt x="737" y="483"/>
                  <a:pt x="826" y="466"/>
                  <a:pt x="916" y="450"/>
                </a:cubicBezTo>
                <a:cubicBezTo>
                  <a:pt x="939" y="446"/>
                  <a:pt x="962" y="442"/>
                  <a:pt x="985" y="437"/>
                </a:cubicBezTo>
                <a:cubicBezTo>
                  <a:pt x="987" y="436"/>
                  <a:pt x="989" y="436"/>
                  <a:pt x="991" y="436"/>
                </a:cubicBezTo>
                <a:cubicBezTo>
                  <a:pt x="1016" y="432"/>
                  <a:pt x="1041" y="423"/>
                  <a:pt x="1066" y="418"/>
                </a:cubicBezTo>
                <a:cubicBezTo>
                  <a:pt x="1076" y="416"/>
                  <a:pt x="1080" y="410"/>
                  <a:pt x="1083" y="402"/>
                </a:cubicBezTo>
                <a:cubicBezTo>
                  <a:pt x="1084" y="400"/>
                  <a:pt x="1085" y="398"/>
                  <a:pt x="1086" y="396"/>
                </a:cubicBezTo>
                <a:cubicBezTo>
                  <a:pt x="1097" y="361"/>
                  <a:pt x="1110" y="326"/>
                  <a:pt x="1119" y="290"/>
                </a:cubicBezTo>
                <a:cubicBezTo>
                  <a:pt x="1119" y="289"/>
                  <a:pt x="1119" y="289"/>
                  <a:pt x="1120" y="288"/>
                </a:cubicBezTo>
                <a:cubicBezTo>
                  <a:pt x="1130" y="283"/>
                  <a:pt x="1132" y="274"/>
                  <a:pt x="1132" y="265"/>
                </a:cubicBezTo>
                <a:cubicBezTo>
                  <a:pt x="1131" y="264"/>
                  <a:pt x="1133" y="261"/>
                  <a:pt x="1130" y="261"/>
                </a:cubicBezTo>
                <a:close/>
              </a:path>
            </a:pathLst>
          </a:custGeom>
          <a:solidFill>
            <a:srgbClr val="0085F2"/>
          </a:solidFill>
          <a:ln w="285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직사각형 113">
            <a:extLst>
              <a:ext uri="{FF2B5EF4-FFF2-40B4-BE49-F238E27FC236}">
                <a16:creationId xmlns:a16="http://schemas.microsoft.com/office/drawing/2014/main" id="{C04FC9BD-F4FD-4C38-9D3E-3FF4461CB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960" y="4538614"/>
            <a:ext cx="1046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7" name="Freeform 5"/>
          <p:cNvSpPr>
            <a:spLocks/>
          </p:cNvSpPr>
          <p:nvPr/>
        </p:nvSpPr>
        <p:spPr bwMode="auto">
          <a:xfrm>
            <a:off x="3834762" y="4459425"/>
            <a:ext cx="1514444" cy="781904"/>
          </a:xfrm>
          <a:custGeom>
            <a:avLst/>
            <a:gdLst>
              <a:gd name="T0" fmla="*/ 1130 w 1133"/>
              <a:gd name="T1" fmla="*/ 261 h 584"/>
              <a:gd name="T2" fmla="*/ 1130 w 1133"/>
              <a:gd name="T3" fmla="*/ 261 h 584"/>
              <a:gd name="T4" fmla="*/ 1130 w 1133"/>
              <a:gd name="T5" fmla="*/ 261 h 584"/>
              <a:gd name="T6" fmla="*/ 1131 w 1133"/>
              <a:gd name="T7" fmla="*/ 249 h 584"/>
              <a:gd name="T8" fmla="*/ 1128 w 1133"/>
              <a:gd name="T9" fmla="*/ 233 h 584"/>
              <a:gd name="T10" fmla="*/ 1126 w 1133"/>
              <a:gd name="T11" fmla="*/ 221 h 584"/>
              <a:gd name="T12" fmla="*/ 1123 w 1133"/>
              <a:gd name="T13" fmla="*/ 215 h 584"/>
              <a:gd name="T14" fmla="*/ 1062 w 1133"/>
              <a:gd name="T15" fmla="*/ 121 h 584"/>
              <a:gd name="T16" fmla="*/ 1019 w 1133"/>
              <a:gd name="T17" fmla="*/ 66 h 584"/>
              <a:gd name="T18" fmla="*/ 998 w 1133"/>
              <a:gd name="T19" fmla="*/ 41 h 584"/>
              <a:gd name="T20" fmla="*/ 983 w 1133"/>
              <a:gd name="T21" fmla="*/ 25 h 584"/>
              <a:gd name="T22" fmla="*/ 964 w 1133"/>
              <a:gd name="T23" fmla="*/ 9 h 584"/>
              <a:gd name="T24" fmla="*/ 943 w 1133"/>
              <a:gd name="T25" fmla="*/ 6 h 584"/>
              <a:gd name="T26" fmla="*/ 906 w 1133"/>
              <a:gd name="T27" fmla="*/ 3 h 584"/>
              <a:gd name="T28" fmla="*/ 703 w 1133"/>
              <a:gd name="T29" fmla="*/ 7 h 584"/>
              <a:gd name="T30" fmla="*/ 545 w 1133"/>
              <a:gd name="T31" fmla="*/ 27 h 584"/>
              <a:gd name="T32" fmla="*/ 414 w 1133"/>
              <a:gd name="T33" fmla="*/ 48 h 584"/>
              <a:gd name="T34" fmla="*/ 272 w 1133"/>
              <a:gd name="T35" fmla="*/ 77 h 584"/>
              <a:gd name="T36" fmla="*/ 192 w 1133"/>
              <a:gd name="T37" fmla="*/ 97 h 584"/>
              <a:gd name="T38" fmla="*/ 100 w 1133"/>
              <a:gd name="T39" fmla="*/ 125 h 584"/>
              <a:gd name="T40" fmla="*/ 87 w 1133"/>
              <a:gd name="T41" fmla="*/ 129 h 584"/>
              <a:gd name="T42" fmla="*/ 74 w 1133"/>
              <a:gd name="T43" fmla="*/ 129 h 584"/>
              <a:gd name="T44" fmla="*/ 53 w 1133"/>
              <a:gd name="T45" fmla="*/ 131 h 584"/>
              <a:gd name="T46" fmla="*/ 10 w 1133"/>
              <a:gd name="T47" fmla="*/ 144 h 584"/>
              <a:gd name="T48" fmla="*/ 2 w 1133"/>
              <a:gd name="T49" fmla="*/ 163 h 584"/>
              <a:gd name="T50" fmla="*/ 13 w 1133"/>
              <a:gd name="T51" fmla="*/ 195 h 584"/>
              <a:gd name="T52" fmla="*/ 19 w 1133"/>
              <a:gd name="T53" fmla="*/ 218 h 584"/>
              <a:gd name="T54" fmla="*/ 24 w 1133"/>
              <a:gd name="T55" fmla="*/ 267 h 584"/>
              <a:gd name="T56" fmla="*/ 23 w 1133"/>
              <a:gd name="T57" fmla="*/ 310 h 584"/>
              <a:gd name="T58" fmla="*/ 28 w 1133"/>
              <a:gd name="T59" fmla="*/ 337 h 584"/>
              <a:gd name="T60" fmla="*/ 49 w 1133"/>
              <a:gd name="T61" fmla="*/ 382 h 584"/>
              <a:gd name="T62" fmla="*/ 50 w 1133"/>
              <a:gd name="T63" fmla="*/ 384 h 584"/>
              <a:gd name="T64" fmla="*/ 77 w 1133"/>
              <a:gd name="T65" fmla="*/ 460 h 584"/>
              <a:gd name="T66" fmla="*/ 96 w 1133"/>
              <a:gd name="T67" fmla="*/ 503 h 584"/>
              <a:gd name="T68" fmla="*/ 99 w 1133"/>
              <a:gd name="T69" fmla="*/ 515 h 584"/>
              <a:gd name="T70" fmla="*/ 130 w 1133"/>
              <a:gd name="T71" fmla="*/ 572 h 584"/>
              <a:gd name="T72" fmla="*/ 142 w 1133"/>
              <a:gd name="T73" fmla="*/ 580 h 584"/>
              <a:gd name="T74" fmla="*/ 213 w 1133"/>
              <a:gd name="T75" fmla="*/ 583 h 584"/>
              <a:gd name="T76" fmla="*/ 291 w 1133"/>
              <a:gd name="T77" fmla="*/ 571 h 584"/>
              <a:gd name="T78" fmla="*/ 416 w 1133"/>
              <a:gd name="T79" fmla="*/ 549 h 584"/>
              <a:gd name="T80" fmla="*/ 648 w 1133"/>
              <a:gd name="T81" fmla="*/ 502 h 584"/>
              <a:gd name="T82" fmla="*/ 916 w 1133"/>
              <a:gd name="T83" fmla="*/ 450 h 584"/>
              <a:gd name="T84" fmla="*/ 985 w 1133"/>
              <a:gd name="T85" fmla="*/ 437 h 584"/>
              <a:gd name="T86" fmla="*/ 991 w 1133"/>
              <a:gd name="T87" fmla="*/ 436 h 584"/>
              <a:gd name="T88" fmla="*/ 1066 w 1133"/>
              <a:gd name="T89" fmla="*/ 418 h 584"/>
              <a:gd name="T90" fmla="*/ 1083 w 1133"/>
              <a:gd name="T91" fmla="*/ 402 h 584"/>
              <a:gd name="T92" fmla="*/ 1086 w 1133"/>
              <a:gd name="T93" fmla="*/ 396 h 584"/>
              <a:gd name="T94" fmla="*/ 1119 w 1133"/>
              <a:gd name="T95" fmla="*/ 290 h 584"/>
              <a:gd name="T96" fmla="*/ 1120 w 1133"/>
              <a:gd name="T97" fmla="*/ 288 h 584"/>
              <a:gd name="T98" fmla="*/ 1132 w 1133"/>
              <a:gd name="T99" fmla="*/ 265 h 584"/>
              <a:gd name="T100" fmla="*/ 1130 w 1133"/>
              <a:gd name="T101" fmla="*/ 261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133" h="584">
                <a:moveTo>
                  <a:pt x="1130" y="261"/>
                </a:moveTo>
                <a:cubicBezTo>
                  <a:pt x="1130" y="261"/>
                  <a:pt x="1130" y="261"/>
                  <a:pt x="1130" y="261"/>
                </a:cubicBezTo>
                <a:cubicBezTo>
                  <a:pt x="1130" y="261"/>
                  <a:pt x="1130" y="261"/>
                  <a:pt x="1130" y="261"/>
                </a:cubicBezTo>
                <a:cubicBezTo>
                  <a:pt x="1130" y="257"/>
                  <a:pt x="1130" y="253"/>
                  <a:pt x="1131" y="249"/>
                </a:cubicBezTo>
                <a:cubicBezTo>
                  <a:pt x="1131" y="244"/>
                  <a:pt x="1130" y="238"/>
                  <a:pt x="1128" y="233"/>
                </a:cubicBezTo>
                <a:cubicBezTo>
                  <a:pt x="1128" y="229"/>
                  <a:pt x="1128" y="225"/>
                  <a:pt x="1126" y="221"/>
                </a:cubicBezTo>
                <a:cubicBezTo>
                  <a:pt x="1125" y="219"/>
                  <a:pt x="1124" y="217"/>
                  <a:pt x="1123" y="215"/>
                </a:cubicBezTo>
                <a:cubicBezTo>
                  <a:pt x="1106" y="182"/>
                  <a:pt x="1083" y="152"/>
                  <a:pt x="1062" y="121"/>
                </a:cubicBezTo>
                <a:cubicBezTo>
                  <a:pt x="1048" y="102"/>
                  <a:pt x="1033" y="84"/>
                  <a:pt x="1019" y="66"/>
                </a:cubicBezTo>
                <a:cubicBezTo>
                  <a:pt x="1013" y="56"/>
                  <a:pt x="1007" y="47"/>
                  <a:pt x="998" y="41"/>
                </a:cubicBezTo>
                <a:cubicBezTo>
                  <a:pt x="993" y="35"/>
                  <a:pt x="988" y="30"/>
                  <a:pt x="983" y="25"/>
                </a:cubicBezTo>
                <a:cubicBezTo>
                  <a:pt x="977" y="19"/>
                  <a:pt x="972" y="13"/>
                  <a:pt x="964" y="9"/>
                </a:cubicBezTo>
                <a:cubicBezTo>
                  <a:pt x="957" y="5"/>
                  <a:pt x="950" y="6"/>
                  <a:pt x="943" y="6"/>
                </a:cubicBezTo>
                <a:cubicBezTo>
                  <a:pt x="931" y="5"/>
                  <a:pt x="919" y="3"/>
                  <a:pt x="906" y="3"/>
                </a:cubicBezTo>
                <a:cubicBezTo>
                  <a:pt x="839" y="0"/>
                  <a:pt x="771" y="2"/>
                  <a:pt x="703" y="7"/>
                </a:cubicBezTo>
                <a:cubicBezTo>
                  <a:pt x="650" y="12"/>
                  <a:pt x="597" y="19"/>
                  <a:pt x="545" y="27"/>
                </a:cubicBezTo>
                <a:cubicBezTo>
                  <a:pt x="501" y="33"/>
                  <a:pt x="457" y="40"/>
                  <a:pt x="414" y="48"/>
                </a:cubicBezTo>
                <a:cubicBezTo>
                  <a:pt x="367" y="57"/>
                  <a:pt x="319" y="67"/>
                  <a:pt x="272" y="77"/>
                </a:cubicBezTo>
                <a:cubicBezTo>
                  <a:pt x="245" y="82"/>
                  <a:pt x="219" y="91"/>
                  <a:pt x="192" y="97"/>
                </a:cubicBezTo>
                <a:cubicBezTo>
                  <a:pt x="160" y="103"/>
                  <a:pt x="129" y="112"/>
                  <a:pt x="100" y="125"/>
                </a:cubicBezTo>
                <a:cubicBezTo>
                  <a:pt x="96" y="127"/>
                  <a:pt x="92" y="128"/>
                  <a:pt x="87" y="129"/>
                </a:cubicBezTo>
                <a:cubicBezTo>
                  <a:pt x="83" y="129"/>
                  <a:pt x="78" y="127"/>
                  <a:pt x="74" y="129"/>
                </a:cubicBezTo>
                <a:cubicBezTo>
                  <a:pt x="67" y="130"/>
                  <a:pt x="60" y="130"/>
                  <a:pt x="53" y="131"/>
                </a:cubicBezTo>
                <a:cubicBezTo>
                  <a:pt x="38" y="133"/>
                  <a:pt x="23" y="137"/>
                  <a:pt x="10" y="144"/>
                </a:cubicBezTo>
                <a:cubicBezTo>
                  <a:pt x="1" y="149"/>
                  <a:pt x="0" y="153"/>
                  <a:pt x="2" y="163"/>
                </a:cubicBezTo>
                <a:cubicBezTo>
                  <a:pt x="5" y="174"/>
                  <a:pt x="8" y="185"/>
                  <a:pt x="13" y="195"/>
                </a:cubicBezTo>
                <a:cubicBezTo>
                  <a:pt x="16" y="202"/>
                  <a:pt x="18" y="210"/>
                  <a:pt x="19" y="218"/>
                </a:cubicBezTo>
                <a:cubicBezTo>
                  <a:pt x="22" y="234"/>
                  <a:pt x="22" y="251"/>
                  <a:pt x="24" y="267"/>
                </a:cubicBezTo>
                <a:cubicBezTo>
                  <a:pt x="25" y="282"/>
                  <a:pt x="25" y="296"/>
                  <a:pt x="23" y="310"/>
                </a:cubicBezTo>
                <a:cubicBezTo>
                  <a:pt x="22" y="319"/>
                  <a:pt x="23" y="329"/>
                  <a:pt x="28" y="337"/>
                </a:cubicBezTo>
                <a:cubicBezTo>
                  <a:pt x="36" y="351"/>
                  <a:pt x="44" y="366"/>
                  <a:pt x="49" y="382"/>
                </a:cubicBezTo>
                <a:cubicBezTo>
                  <a:pt x="48" y="383"/>
                  <a:pt x="49" y="383"/>
                  <a:pt x="50" y="384"/>
                </a:cubicBezTo>
                <a:cubicBezTo>
                  <a:pt x="58" y="409"/>
                  <a:pt x="66" y="435"/>
                  <a:pt x="77" y="460"/>
                </a:cubicBezTo>
                <a:cubicBezTo>
                  <a:pt x="83" y="474"/>
                  <a:pt x="92" y="488"/>
                  <a:pt x="96" y="503"/>
                </a:cubicBezTo>
                <a:cubicBezTo>
                  <a:pt x="96" y="507"/>
                  <a:pt x="98" y="511"/>
                  <a:pt x="99" y="515"/>
                </a:cubicBezTo>
                <a:cubicBezTo>
                  <a:pt x="108" y="535"/>
                  <a:pt x="116" y="555"/>
                  <a:pt x="130" y="572"/>
                </a:cubicBezTo>
                <a:cubicBezTo>
                  <a:pt x="134" y="576"/>
                  <a:pt x="137" y="579"/>
                  <a:pt x="142" y="580"/>
                </a:cubicBezTo>
                <a:cubicBezTo>
                  <a:pt x="165" y="584"/>
                  <a:pt x="189" y="584"/>
                  <a:pt x="213" y="583"/>
                </a:cubicBezTo>
                <a:cubicBezTo>
                  <a:pt x="239" y="580"/>
                  <a:pt x="265" y="576"/>
                  <a:pt x="291" y="571"/>
                </a:cubicBezTo>
                <a:cubicBezTo>
                  <a:pt x="332" y="563"/>
                  <a:pt x="375" y="557"/>
                  <a:pt x="416" y="549"/>
                </a:cubicBezTo>
                <a:cubicBezTo>
                  <a:pt x="494" y="535"/>
                  <a:pt x="571" y="518"/>
                  <a:pt x="648" y="502"/>
                </a:cubicBezTo>
                <a:cubicBezTo>
                  <a:pt x="737" y="483"/>
                  <a:pt x="826" y="466"/>
                  <a:pt x="916" y="450"/>
                </a:cubicBezTo>
                <a:cubicBezTo>
                  <a:pt x="939" y="446"/>
                  <a:pt x="962" y="442"/>
                  <a:pt x="985" y="437"/>
                </a:cubicBezTo>
                <a:cubicBezTo>
                  <a:pt x="987" y="436"/>
                  <a:pt x="989" y="436"/>
                  <a:pt x="991" y="436"/>
                </a:cubicBezTo>
                <a:cubicBezTo>
                  <a:pt x="1016" y="432"/>
                  <a:pt x="1041" y="423"/>
                  <a:pt x="1066" y="418"/>
                </a:cubicBezTo>
                <a:cubicBezTo>
                  <a:pt x="1076" y="416"/>
                  <a:pt x="1080" y="410"/>
                  <a:pt x="1083" y="402"/>
                </a:cubicBezTo>
                <a:cubicBezTo>
                  <a:pt x="1084" y="400"/>
                  <a:pt x="1085" y="398"/>
                  <a:pt x="1086" y="396"/>
                </a:cubicBezTo>
                <a:cubicBezTo>
                  <a:pt x="1097" y="361"/>
                  <a:pt x="1110" y="326"/>
                  <a:pt x="1119" y="290"/>
                </a:cubicBezTo>
                <a:cubicBezTo>
                  <a:pt x="1119" y="289"/>
                  <a:pt x="1119" y="289"/>
                  <a:pt x="1120" y="288"/>
                </a:cubicBezTo>
                <a:cubicBezTo>
                  <a:pt x="1130" y="283"/>
                  <a:pt x="1132" y="274"/>
                  <a:pt x="1132" y="265"/>
                </a:cubicBezTo>
                <a:cubicBezTo>
                  <a:pt x="1131" y="264"/>
                  <a:pt x="1133" y="261"/>
                  <a:pt x="1130" y="261"/>
                </a:cubicBezTo>
                <a:close/>
              </a:path>
            </a:pathLst>
          </a:custGeom>
          <a:solidFill>
            <a:srgbClr val="0AA6ED"/>
          </a:solidFill>
          <a:ln w="285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" name="Freeform 5"/>
          <p:cNvSpPr>
            <a:spLocks/>
          </p:cNvSpPr>
          <p:nvPr/>
        </p:nvSpPr>
        <p:spPr bwMode="auto">
          <a:xfrm>
            <a:off x="6876547" y="4389079"/>
            <a:ext cx="1514444" cy="781904"/>
          </a:xfrm>
          <a:custGeom>
            <a:avLst/>
            <a:gdLst>
              <a:gd name="T0" fmla="*/ 1130 w 1133"/>
              <a:gd name="T1" fmla="*/ 261 h 584"/>
              <a:gd name="T2" fmla="*/ 1130 w 1133"/>
              <a:gd name="T3" fmla="*/ 261 h 584"/>
              <a:gd name="T4" fmla="*/ 1130 w 1133"/>
              <a:gd name="T5" fmla="*/ 261 h 584"/>
              <a:gd name="T6" fmla="*/ 1131 w 1133"/>
              <a:gd name="T7" fmla="*/ 249 h 584"/>
              <a:gd name="T8" fmla="*/ 1128 w 1133"/>
              <a:gd name="T9" fmla="*/ 233 h 584"/>
              <a:gd name="T10" fmla="*/ 1126 w 1133"/>
              <a:gd name="T11" fmla="*/ 221 h 584"/>
              <a:gd name="T12" fmla="*/ 1123 w 1133"/>
              <a:gd name="T13" fmla="*/ 215 h 584"/>
              <a:gd name="T14" fmla="*/ 1062 w 1133"/>
              <a:gd name="T15" fmla="*/ 121 h 584"/>
              <a:gd name="T16" fmla="*/ 1019 w 1133"/>
              <a:gd name="T17" fmla="*/ 66 h 584"/>
              <a:gd name="T18" fmla="*/ 998 w 1133"/>
              <a:gd name="T19" fmla="*/ 41 h 584"/>
              <a:gd name="T20" fmla="*/ 983 w 1133"/>
              <a:gd name="T21" fmla="*/ 25 h 584"/>
              <a:gd name="T22" fmla="*/ 964 w 1133"/>
              <a:gd name="T23" fmla="*/ 9 h 584"/>
              <a:gd name="T24" fmla="*/ 943 w 1133"/>
              <a:gd name="T25" fmla="*/ 6 h 584"/>
              <a:gd name="T26" fmla="*/ 906 w 1133"/>
              <a:gd name="T27" fmla="*/ 3 h 584"/>
              <a:gd name="T28" fmla="*/ 703 w 1133"/>
              <a:gd name="T29" fmla="*/ 7 h 584"/>
              <a:gd name="T30" fmla="*/ 545 w 1133"/>
              <a:gd name="T31" fmla="*/ 27 h 584"/>
              <a:gd name="T32" fmla="*/ 414 w 1133"/>
              <a:gd name="T33" fmla="*/ 48 h 584"/>
              <a:gd name="T34" fmla="*/ 272 w 1133"/>
              <a:gd name="T35" fmla="*/ 77 h 584"/>
              <a:gd name="T36" fmla="*/ 192 w 1133"/>
              <a:gd name="T37" fmla="*/ 97 h 584"/>
              <a:gd name="T38" fmla="*/ 100 w 1133"/>
              <a:gd name="T39" fmla="*/ 125 h 584"/>
              <a:gd name="T40" fmla="*/ 87 w 1133"/>
              <a:gd name="T41" fmla="*/ 129 h 584"/>
              <a:gd name="T42" fmla="*/ 74 w 1133"/>
              <a:gd name="T43" fmla="*/ 129 h 584"/>
              <a:gd name="T44" fmla="*/ 53 w 1133"/>
              <a:gd name="T45" fmla="*/ 131 h 584"/>
              <a:gd name="T46" fmla="*/ 10 w 1133"/>
              <a:gd name="T47" fmla="*/ 144 h 584"/>
              <a:gd name="T48" fmla="*/ 2 w 1133"/>
              <a:gd name="T49" fmla="*/ 163 h 584"/>
              <a:gd name="T50" fmla="*/ 13 w 1133"/>
              <a:gd name="T51" fmla="*/ 195 h 584"/>
              <a:gd name="T52" fmla="*/ 19 w 1133"/>
              <a:gd name="T53" fmla="*/ 218 h 584"/>
              <a:gd name="T54" fmla="*/ 24 w 1133"/>
              <a:gd name="T55" fmla="*/ 267 h 584"/>
              <a:gd name="T56" fmla="*/ 23 w 1133"/>
              <a:gd name="T57" fmla="*/ 310 h 584"/>
              <a:gd name="T58" fmla="*/ 28 w 1133"/>
              <a:gd name="T59" fmla="*/ 337 h 584"/>
              <a:gd name="T60" fmla="*/ 49 w 1133"/>
              <a:gd name="T61" fmla="*/ 382 h 584"/>
              <a:gd name="T62" fmla="*/ 50 w 1133"/>
              <a:gd name="T63" fmla="*/ 384 h 584"/>
              <a:gd name="T64" fmla="*/ 77 w 1133"/>
              <a:gd name="T65" fmla="*/ 460 h 584"/>
              <a:gd name="T66" fmla="*/ 96 w 1133"/>
              <a:gd name="T67" fmla="*/ 503 h 584"/>
              <a:gd name="T68" fmla="*/ 99 w 1133"/>
              <a:gd name="T69" fmla="*/ 515 h 584"/>
              <a:gd name="T70" fmla="*/ 130 w 1133"/>
              <a:gd name="T71" fmla="*/ 572 h 584"/>
              <a:gd name="T72" fmla="*/ 142 w 1133"/>
              <a:gd name="T73" fmla="*/ 580 h 584"/>
              <a:gd name="T74" fmla="*/ 213 w 1133"/>
              <a:gd name="T75" fmla="*/ 583 h 584"/>
              <a:gd name="T76" fmla="*/ 291 w 1133"/>
              <a:gd name="T77" fmla="*/ 571 h 584"/>
              <a:gd name="T78" fmla="*/ 416 w 1133"/>
              <a:gd name="T79" fmla="*/ 549 h 584"/>
              <a:gd name="T80" fmla="*/ 648 w 1133"/>
              <a:gd name="T81" fmla="*/ 502 h 584"/>
              <a:gd name="T82" fmla="*/ 916 w 1133"/>
              <a:gd name="T83" fmla="*/ 450 h 584"/>
              <a:gd name="T84" fmla="*/ 985 w 1133"/>
              <a:gd name="T85" fmla="*/ 437 h 584"/>
              <a:gd name="T86" fmla="*/ 991 w 1133"/>
              <a:gd name="T87" fmla="*/ 436 h 584"/>
              <a:gd name="T88" fmla="*/ 1066 w 1133"/>
              <a:gd name="T89" fmla="*/ 418 h 584"/>
              <a:gd name="T90" fmla="*/ 1083 w 1133"/>
              <a:gd name="T91" fmla="*/ 402 h 584"/>
              <a:gd name="T92" fmla="*/ 1086 w 1133"/>
              <a:gd name="T93" fmla="*/ 396 h 584"/>
              <a:gd name="T94" fmla="*/ 1119 w 1133"/>
              <a:gd name="T95" fmla="*/ 290 h 584"/>
              <a:gd name="T96" fmla="*/ 1120 w 1133"/>
              <a:gd name="T97" fmla="*/ 288 h 584"/>
              <a:gd name="T98" fmla="*/ 1132 w 1133"/>
              <a:gd name="T99" fmla="*/ 265 h 584"/>
              <a:gd name="T100" fmla="*/ 1130 w 1133"/>
              <a:gd name="T101" fmla="*/ 261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133" h="584">
                <a:moveTo>
                  <a:pt x="1130" y="261"/>
                </a:moveTo>
                <a:cubicBezTo>
                  <a:pt x="1130" y="261"/>
                  <a:pt x="1130" y="261"/>
                  <a:pt x="1130" y="261"/>
                </a:cubicBezTo>
                <a:cubicBezTo>
                  <a:pt x="1130" y="261"/>
                  <a:pt x="1130" y="261"/>
                  <a:pt x="1130" y="261"/>
                </a:cubicBezTo>
                <a:cubicBezTo>
                  <a:pt x="1130" y="257"/>
                  <a:pt x="1130" y="253"/>
                  <a:pt x="1131" y="249"/>
                </a:cubicBezTo>
                <a:cubicBezTo>
                  <a:pt x="1131" y="244"/>
                  <a:pt x="1130" y="238"/>
                  <a:pt x="1128" y="233"/>
                </a:cubicBezTo>
                <a:cubicBezTo>
                  <a:pt x="1128" y="229"/>
                  <a:pt x="1128" y="225"/>
                  <a:pt x="1126" y="221"/>
                </a:cubicBezTo>
                <a:cubicBezTo>
                  <a:pt x="1125" y="219"/>
                  <a:pt x="1124" y="217"/>
                  <a:pt x="1123" y="215"/>
                </a:cubicBezTo>
                <a:cubicBezTo>
                  <a:pt x="1106" y="182"/>
                  <a:pt x="1083" y="152"/>
                  <a:pt x="1062" y="121"/>
                </a:cubicBezTo>
                <a:cubicBezTo>
                  <a:pt x="1048" y="102"/>
                  <a:pt x="1033" y="84"/>
                  <a:pt x="1019" y="66"/>
                </a:cubicBezTo>
                <a:cubicBezTo>
                  <a:pt x="1013" y="56"/>
                  <a:pt x="1007" y="47"/>
                  <a:pt x="998" y="41"/>
                </a:cubicBezTo>
                <a:cubicBezTo>
                  <a:pt x="993" y="35"/>
                  <a:pt x="988" y="30"/>
                  <a:pt x="983" y="25"/>
                </a:cubicBezTo>
                <a:cubicBezTo>
                  <a:pt x="977" y="19"/>
                  <a:pt x="972" y="13"/>
                  <a:pt x="964" y="9"/>
                </a:cubicBezTo>
                <a:cubicBezTo>
                  <a:pt x="957" y="5"/>
                  <a:pt x="950" y="6"/>
                  <a:pt x="943" y="6"/>
                </a:cubicBezTo>
                <a:cubicBezTo>
                  <a:pt x="931" y="5"/>
                  <a:pt x="919" y="3"/>
                  <a:pt x="906" y="3"/>
                </a:cubicBezTo>
                <a:cubicBezTo>
                  <a:pt x="839" y="0"/>
                  <a:pt x="771" y="2"/>
                  <a:pt x="703" y="7"/>
                </a:cubicBezTo>
                <a:cubicBezTo>
                  <a:pt x="650" y="12"/>
                  <a:pt x="597" y="19"/>
                  <a:pt x="545" y="27"/>
                </a:cubicBezTo>
                <a:cubicBezTo>
                  <a:pt x="501" y="33"/>
                  <a:pt x="457" y="40"/>
                  <a:pt x="414" y="48"/>
                </a:cubicBezTo>
                <a:cubicBezTo>
                  <a:pt x="367" y="57"/>
                  <a:pt x="319" y="67"/>
                  <a:pt x="272" y="77"/>
                </a:cubicBezTo>
                <a:cubicBezTo>
                  <a:pt x="245" y="82"/>
                  <a:pt x="219" y="91"/>
                  <a:pt x="192" y="97"/>
                </a:cubicBezTo>
                <a:cubicBezTo>
                  <a:pt x="160" y="103"/>
                  <a:pt x="129" y="112"/>
                  <a:pt x="100" y="125"/>
                </a:cubicBezTo>
                <a:cubicBezTo>
                  <a:pt x="96" y="127"/>
                  <a:pt x="92" y="128"/>
                  <a:pt x="87" y="129"/>
                </a:cubicBezTo>
                <a:cubicBezTo>
                  <a:pt x="83" y="129"/>
                  <a:pt x="78" y="127"/>
                  <a:pt x="74" y="129"/>
                </a:cubicBezTo>
                <a:cubicBezTo>
                  <a:pt x="67" y="130"/>
                  <a:pt x="60" y="130"/>
                  <a:pt x="53" y="131"/>
                </a:cubicBezTo>
                <a:cubicBezTo>
                  <a:pt x="38" y="133"/>
                  <a:pt x="23" y="137"/>
                  <a:pt x="10" y="144"/>
                </a:cubicBezTo>
                <a:cubicBezTo>
                  <a:pt x="1" y="149"/>
                  <a:pt x="0" y="153"/>
                  <a:pt x="2" y="163"/>
                </a:cubicBezTo>
                <a:cubicBezTo>
                  <a:pt x="5" y="174"/>
                  <a:pt x="8" y="185"/>
                  <a:pt x="13" y="195"/>
                </a:cubicBezTo>
                <a:cubicBezTo>
                  <a:pt x="16" y="202"/>
                  <a:pt x="18" y="210"/>
                  <a:pt x="19" y="218"/>
                </a:cubicBezTo>
                <a:cubicBezTo>
                  <a:pt x="22" y="234"/>
                  <a:pt x="22" y="251"/>
                  <a:pt x="24" y="267"/>
                </a:cubicBezTo>
                <a:cubicBezTo>
                  <a:pt x="25" y="282"/>
                  <a:pt x="25" y="296"/>
                  <a:pt x="23" y="310"/>
                </a:cubicBezTo>
                <a:cubicBezTo>
                  <a:pt x="22" y="319"/>
                  <a:pt x="23" y="329"/>
                  <a:pt x="28" y="337"/>
                </a:cubicBezTo>
                <a:cubicBezTo>
                  <a:pt x="36" y="351"/>
                  <a:pt x="44" y="366"/>
                  <a:pt x="49" y="382"/>
                </a:cubicBezTo>
                <a:cubicBezTo>
                  <a:pt x="48" y="383"/>
                  <a:pt x="49" y="383"/>
                  <a:pt x="50" y="384"/>
                </a:cubicBezTo>
                <a:cubicBezTo>
                  <a:pt x="58" y="409"/>
                  <a:pt x="66" y="435"/>
                  <a:pt x="77" y="460"/>
                </a:cubicBezTo>
                <a:cubicBezTo>
                  <a:pt x="83" y="474"/>
                  <a:pt x="92" y="488"/>
                  <a:pt x="96" y="503"/>
                </a:cubicBezTo>
                <a:cubicBezTo>
                  <a:pt x="96" y="507"/>
                  <a:pt x="98" y="511"/>
                  <a:pt x="99" y="515"/>
                </a:cubicBezTo>
                <a:cubicBezTo>
                  <a:pt x="108" y="535"/>
                  <a:pt x="116" y="555"/>
                  <a:pt x="130" y="572"/>
                </a:cubicBezTo>
                <a:cubicBezTo>
                  <a:pt x="134" y="576"/>
                  <a:pt x="137" y="579"/>
                  <a:pt x="142" y="580"/>
                </a:cubicBezTo>
                <a:cubicBezTo>
                  <a:pt x="165" y="584"/>
                  <a:pt x="189" y="584"/>
                  <a:pt x="213" y="583"/>
                </a:cubicBezTo>
                <a:cubicBezTo>
                  <a:pt x="239" y="580"/>
                  <a:pt x="265" y="576"/>
                  <a:pt x="291" y="571"/>
                </a:cubicBezTo>
                <a:cubicBezTo>
                  <a:pt x="332" y="563"/>
                  <a:pt x="375" y="557"/>
                  <a:pt x="416" y="549"/>
                </a:cubicBezTo>
                <a:cubicBezTo>
                  <a:pt x="494" y="535"/>
                  <a:pt x="571" y="518"/>
                  <a:pt x="648" y="502"/>
                </a:cubicBezTo>
                <a:cubicBezTo>
                  <a:pt x="737" y="483"/>
                  <a:pt x="826" y="466"/>
                  <a:pt x="916" y="450"/>
                </a:cubicBezTo>
                <a:cubicBezTo>
                  <a:pt x="939" y="446"/>
                  <a:pt x="962" y="442"/>
                  <a:pt x="985" y="437"/>
                </a:cubicBezTo>
                <a:cubicBezTo>
                  <a:pt x="987" y="436"/>
                  <a:pt x="989" y="436"/>
                  <a:pt x="991" y="436"/>
                </a:cubicBezTo>
                <a:cubicBezTo>
                  <a:pt x="1016" y="432"/>
                  <a:pt x="1041" y="423"/>
                  <a:pt x="1066" y="418"/>
                </a:cubicBezTo>
                <a:cubicBezTo>
                  <a:pt x="1076" y="416"/>
                  <a:pt x="1080" y="410"/>
                  <a:pt x="1083" y="402"/>
                </a:cubicBezTo>
                <a:cubicBezTo>
                  <a:pt x="1084" y="400"/>
                  <a:pt x="1085" y="398"/>
                  <a:pt x="1086" y="396"/>
                </a:cubicBezTo>
                <a:cubicBezTo>
                  <a:pt x="1097" y="361"/>
                  <a:pt x="1110" y="326"/>
                  <a:pt x="1119" y="290"/>
                </a:cubicBezTo>
                <a:cubicBezTo>
                  <a:pt x="1119" y="289"/>
                  <a:pt x="1119" y="289"/>
                  <a:pt x="1120" y="288"/>
                </a:cubicBezTo>
                <a:cubicBezTo>
                  <a:pt x="1130" y="283"/>
                  <a:pt x="1132" y="274"/>
                  <a:pt x="1132" y="265"/>
                </a:cubicBezTo>
                <a:cubicBezTo>
                  <a:pt x="1131" y="264"/>
                  <a:pt x="1133" y="261"/>
                  <a:pt x="1130" y="261"/>
                </a:cubicBezTo>
                <a:close/>
              </a:path>
            </a:pathLst>
          </a:custGeom>
          <a:solidFill>
            <a:srgbClr val="1FFBFD"/>
          </a:solidFill>
          <a:ln w="285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직사각형 113">
            <a:extLst>
              <a:ext uri="{FF2B5EF4-FFF2-40B4-BE49-F238E27FC236}">
                <a16:creationId xmlns:a16="http://schemas.microsoft.com/office/drawing/2014/main" id="{C6BFD9F8-830B-4582-BDB4-D46B477F69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850" y="4538614"/>
            <a:ext cx="1046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0" name="직사각형 113">
            <a:extLst>
              <a:ext uri="{FF2B5EF4-FFF2-40B4-BE49-F238E27FC236}">
                <a16:creationId xmlns:a16="http://schemas.microsoft.com/office/drawing/2014/main" id="{0FBF7805-F4C0-4022-A8A1-F57C6C39B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05" y="4538614"/>
            <a:ext cx="1046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79" name="Grupo 78"/>
          <p:cNvGrpSpPr/>
          <p:nvPr/>
        </p:nvGrpSpPr>
        <p:grpSpPr>
          <a:xfrm>
            <a:off x="9832320" y="4094591"/>
            <a:ext cx="1806611" cy="1047425"/>
            <a:chOff x="-2918885" y="2684791"/>
            <a:chExt cx="1820863" cy="1055688"/>
          </a:xfrm>
          <a:solidFill>
            <a:srgbClr val="000000"/>
          </a:solidFill>
        </p:grpSpPr>
        <p:sp>
          <p:nvSpPr>
            <p:cNvPr id="14" name="Freeform 9"/>
            <p:cNvSpPr>
              <a:spLocks noEditPoints="1"/>
            </p:cNvSpPr>
            <p:nvPr/>
          </p:nvSpPr>
          <p:spPr bwMode="auto">
            <a:xfrm>
              <a:off x="-2918885" y="2684791"/>
              <a:ext cx="1820863" cy="1055688"/>
            </a:xfrm>
            <a:custGeom>
              <a:avLst/>
              <a:gdLst>
                <a:gd name="T0" fmla="*/ 406 w 1954"/>
                <a:gd name="T1" fmla="*/ 542 h 1131"/>
                <a:gd name="T2" fmla="*/ 409 w 1954"/>
                <a:gd name="T3" fmla="*/ 350 h 1131"/>
                <a:gd name="T4" fmla="*/ 465 w 1954"/>
                <a:gd name="T5" fmla="*/ 212 h 1131"/>
                <a:gd name="T6" fmla="*/ 573 w 1954"/>
                <a:gd name="T7" fmla="*/ 18 h 1131"/>
                <a:gd name="T8" fmla="*/ 1217 w 1954"/>
                <a:gd name="T9" fmla="*/ 82 h 1131"/>
                <a:gd name="T10" fmla="*/ 1931 w 1954"/>
                <a:gd name="T11" fmla="*/ 716 h 1131"/>
                <a:gd name="T12" fmla="*/ 1716 w 1954"/>
                <a:gd name="T13" fmla="*/ 911 h 1131"/>
                <a:gd name="T14" fmla="*/ 1021 w 1954"/>
                <a:gd name="T15" fmla="*/ 1122 h 1131"/>
                <a:gd name="T16" fmla="*/ 3 w 1954"/>
                <a:gd name="T17" fmla="*/ 900 h 1131"/>
                <a:gd name="T18" fmla="*/ 28 w 1954"/>
                <a:gd name="T19" fmla="*/ 770 h 1131"/>
                <a:gd name="T20" fmla="*/ 78 w 1954"/>
                <a:gd name="T21" fmla="*/ 859 h 1131"/>
                <a:gd name="T22" fmla="*/ 1051 w 1954"/>
                <a:gd name="T23" fmla="*/ 1038 h 1131"/>
                <a:gd name="T24" fmla="*/ 876 w 1954"/>
                <a:gd name="T25" fmla="*/ 866 h 1131"/>
                <a:gd name="T26" fmla="*/ 167 w 1954"/>
                <a:gd name="T27" fmla="*/ 773 h 1131"/>
                <a:gd name="T28" fmla="*/ 269 w 1954"/>
                <a:gd name="T29" fmla="*/ 821 h 1131"/>
                <a:gd name="T30" fmla="*/ 107 w 1954"/>
                <a:gd name="T31" fmla="*/ 822 h 1131"/>
                <a:gd name="T32" fmla="*/ 332 w 1954"/>
                <a:gd name="T33" fmla="*/ 875 h 1131"/>
                <a:gd name="T34" fmla="*/ 1241 w 1954"/>
                <a:gd name="T35" fmla="*/ 297 h 1131"/>
                <a:gd name="T36" fmla="*/ 1804 w 1954"/>
                <a:gd name="T37" fmla="*/ 831 h 1131"/>
                <a:gd name="T38" fmla="*/ 1887 w 1954"/>
                <a:gd name="T39" fmla="*/ 727 h 1131"/>
                <a:gd name="T40" fmla="*/ 425 w 1954"/>
                <a:gd name="T41" fmla="*/ 582 h 1131"/>
                <a:gd name="T42" fmla="*/ 909 w 1954"/>
                <a:gd name="T43" fmla="*/ 610 h 1131"/>
                <a:gd name="T44" fmla="*/ 661 w 1954"/>
                <a:gd name="T45" fmla="*/ 463 h 1131"/>
                <a:gd name="T46" fmla="*/ 460 w 1954"/>
                <a:gd name="T47" fmla="*/ 486 h 1131"/>
                <a:gd name="T48" fmla="*/ 612 w 1954"/>
                <a:gd name="T49" fmla="*/ 522 h 1131"/>
                <a:gd name="T50" fmla="*/ 576 w 1954"/>
                <a:gd name="T51" fmla="*/ 547 h 1131"/>
                <a:gd name="T52" fmla="*/ 438 w 1954"/>
                <a:gd name="T53" fmla="*/ 559 h 1131"/>
                <a:gd name="T54" fmla="*/ 1517 w 1954"/>
                <a:gd name="T55" fmla="*/ 906 h 1131"/>
                <a:gd name="T56" fmla="*/ 1501 w 1954"/>
                <a:gd name="T57" fmla="*/ 806 h 1131"/>
                <a:gd name="T58" fmla="*/ 1153 w 1954"/>
                <a:gd name="T59" fmla="*/ 913 h 1131"/>
                <a:gd name="T60" fmla="*/ 1244 w 1954"/>
                <a:gd name="T61" fmla="*/ 911 h 1131"/>
                <a:gd name="T62" fmla="*/ 1349 w 1954"/>
                <a:gd name="T63" fmla="*/ 910 h 1131"/>
                <a:gd name="T64" fmla="*/ 1121 w 1954"/>
                <a:gd name="T65" fmla="*/ 1022 h 1131"/>
                <a:gd name="T66" fmla="*/ 1125 w 1954"/>
                <a:gd name="T67" fmla="*/ 291 h 1131"/>
                <a:gd name="T68" fmla="*/ 625 w 1954"/>
                <a:gd name="T69" fmla="*/ 329 h 1131"/>
                <a:gd name="T70" fmla="*/ 1282 w 1954"/>
                <a:gd name="T71" fmla="*/ 369 h 1131"/>
                <a:gd name="T72" fmla="*/ 956 w 1954"/>
                <a:gd name="T73" fmla="*/ 562 h 1131"/>
                <a:gd name="T74" fmla="*/ 945 w 1954"/>
                <a:gd name="T75" fmla="*/ 581 h 1131"/>
                <a:gd name="T76" fmla="*/ 1329 w 1954"/>
                <a:gd name="T77" fmla="*/ 552 h 1131"/>
                <a:gd name="T78" fmla="*/ 921 w 1954"/>
                <a:gd name="T79" fmla="*/ 480 h 1131"/>
                <a:gd name="T80" fmla="*/ 1114 w 1954"/>
                <a:gd name="T81" fmla="*/ 545 h 1131"/>
                <a:gd name="T82" fmla="*/ 1172 w 1954"/>
                <a:gd name="T83" fmla="*/ 238 h 1131"/>
                <a:gd name="T84" fmla="*/ 1196 w 1954"/>
                <a:gd name="T85" fmla="*/ 154 h 1131"/>
                <a:gd name="T86" fmla="*/ 577 w 1954"/>
                <a:gd name="T87" fmla="*/ 84 h 1131"/>
                <a:gd name="T88" fmla="*/ 811 w 1954"/>
                <a:gd name="T89" fmla="*/ 142 h 1131"/>
                <a:gd name="T90" fmla="*/ 711 w 1954"/>
                <a:gd name="T91" fmla="*/ 153 h 1131"/>
                <a:gd name="T92" fmla="*/ 1020 w 1954"/>
                <a:gd name="T93" fmla="*/ 457 h 1131"/>
                <a:gd name="T94" fmla="*/ 931 w 1954"/>
                <a:gd name="T95" fmla="*/ 644 h 1131"/>
                <a:gd name="T96" fmla="*/ 1263 w 1954"/>
                <a:gd name="T97" fmla="*/ 666 h 1131"/>
                <a:gd name="T98" fmla="*/ 955 w 1954"/>
                <a:gd name="T99" fmla="*/ 427 h 1131"/>
                <a:gd name="T100" fmla="*/ 607 w 1954"/>
                <a:gd name="T101" fmla="*/ 57 h 1131"/>
                <a:gd name="T102" fmla="*/ 1284 w 1954"/>
                <a:gd name="T103" fmla="*/ 188 h 1131"/>
                <a:gd name="T104" fmla="*/ 752 w 1954"/>
                <a:gd name="T105" fmla="*/ 198 h 1131"/>
                <a:gd name="T106" fmla="*/ 497 w 1954"/>
                <a:gd name="T107" fmla="*/ 177 h 1131"/>
                <a:gd name="T108" fmla="*/ 1313 w 1954"/>
                <a:gd name="T109" fmla="*/ 182 h 1131"/>
                <a:gd name="T110" fmla="*/ 647 w 1954"/>
                <a:gd name="T111" fmla="*/ 45 h 1131"/>
                <a:gd name="T112" fmla="*/ 563 w 1954"/>
                <a:gd name="T113" fmla="*/ 381 h 1131"/>
                <a:gd name="T114" fmla="*/ 682 w 1954"/>
                <a:gd name="T115" fmla="*/ 661 h 1131"/>
                <a:gd name="T116" fmla="*/ 837 w 1954"/>
                <a:gd name="T117" fmla="*/ 428 h 1131"/>
                <a:gd name="T118" fmla="*/ 837 w 1954"/>
                <a:gd name="T119" fmla="*/ 428 h 1131"/>
                <a:gd name="T120" fmla="*/ 1412 w 1954"/>
                <a:gd name="T121" fmla="*/ 493 h 1131"/>
                <a:gd name="T122" fmla="*/ 1751 w 1954"/>
                <a:gd name="T123" fmla="*/ 815 h 1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54" h="1131">
                  <a:moveTo>
                    <a:pt x="347" y="620"/>
                  </a:moveTo>
                  <a:cubicBezTo>
                    <a:pt x="347" y="610"/>
                    <a:pt x="346" y="601"/>
                    <a:pt x="347" y="593"/>
                  </a:cubicBezTo>
                  <a:cubicBezTo>
                    <a:pt x="349" y="573"/>
                    <a:pt x="359" y="562"/>
                    <a:pt x="379" y="563"/>
                  </a:cubicBezTo>
                  <a:cubicBezTo>
                    <a:pt x="396" y="564"/>
                    <a:pt x="402" y="553"/>
                    <a:pt x="406" y="542"/>
                  </a:cubicBezTo>
                  <a:cubicBezTo>
                    <a:pt x="416" y="516"/>
                    <a:pt x="415" y="489"/>
                    <a:pt x="402" y="464"/>
                  </a:cubicBezTo>
                  <a:cubicBezTo>
                    <a:pt x="399" y="457"/>
                    <a:pt x="388" y="452"/>
                    <a:pt x="381" y="451"/>
                  </a:cubicBezTo>
                  <a:cubicBezTo>
                    <a:pt x="357" y="449"/>
                    <a:pt x="347" y="440"/>
                    <a:pt x="347" y="416"/>
                  </a:cubicBezTo>
                  <a:cubicBezTo>
                    <a:pt x="346" y="361"/>
                    <a:pt x="345" y="350"/>
                    <a:pt x="409" y="350"/>
                  </a:cubicBezTo>
                  <a:cubicBezTo>
                    <a:pt x="465" y="350"/>
                    <a:pt x="520" y="345"/>
                    <a:pt x="576" y="342"/>
                  </a:cubicBezTo>
                  <a:cubicBezTo>
                    <a:pt x="579" y="342"/>
                    <a:pt x="582" y="341"/>
                    <a:pt x="588" y="340"/>
                  </a:cubicBezTo>
                  <a:cubicBezTo>
                    <a:pt x="557" y="307"/>
                    <a:pt x="528" y="276"/>
                    <a:pt x="499" y="246"/>
                  </a:cubicBezTo>
                  <a:cubicBezTo>
                    <a:pt x="488" y="234"/>
                    <a:pt x="478" y="221"/>
                    <a:pt x="465" y="212"/>
                  </a:cubicBezTo>
                  <a:cubicBezTo>
                    <a:pt x="441" y="194"/>
                    <a:pt x="444" y="154"/>
                    <a:pt x="478" y="137"/>
                  </a:cubicBezTo>
                  <a:cubicBezTo>
                    <a:pt x="489" y="131"/>
                    <a:pt x="500" y="128"/>
                    <a:pt x="511" y="122"/>
                  </a:cubicBezTo>
                  <a:cubicBezTo>
                    <a:pt x="536" y="110"/>
                    <a:pt x="541" y="96"/>
                    <a:pt x="540" y="68"/>
                  </a:cubicBezTo>
                  <a:cubicBezTo>
                    <a:pt x="538" y="44"/>
                    <a:pt x="554" y="30"/>
                    <a:pt x="573" y="18"/>
                  </a:cubicBezTo>
                  <a:cubicBezTo>
                    <a:pt x="599" y="0"/>
                    <a:pt x="627" y="8"/>
                    <a:pt x="655" y="12"/>
                  </a:cubicBezTo>
                  <a:cubicBezTo>
                    <a:pt x="728" y="21"/>
                    <a:pt x="800" y="30"/>
                    <a:pt x="872" y="39"/>
                  </a:cubicBezTo>
                  <a:cubicBezTo>
                    <a:pt x="929" y="46"/>
                    <a:pt x="985" y="53"/>
                    <a:pt x="1042" y="60"/>
                  </a:cubicBezTo>
                  <a:cubicBezTo>
                    <a:pt x="1100" y="68"/>
                    <a:pt x="1159" y="76"/>
                    <a:pt x="1217" y="82"/>
                  </a:cubicBezTo>
                  <a:cubicBezTo>
                    <a:pt x="1266" y="88"/>
                    <a:pt x="1306" y="105"/>
                    <a:pt x="1338" y="145"/>
                  </a:cubicBezTo>
                  <a:cubicBezTo>
                    <a:pt x="1370" y="183"/>
                    <a:pt x="1409" y="215"/>
                    <a:pt x="1445" y="250"/>
                  </a:cubicBezTo>
                  <a:cubicBezTo>
                    <a:pt x="1517" y="319"/>
                    <a:pt x="1588" y="387"/>
                    <a:pt x="1660" y="456"/>
                  </a:cubicBezTo>
                  <a:cubicBezTo>
                    <a:pt x="1750" y="543"/>
                    <a:pt x="1840" y="630"/>
                    <a:pt x="1931" y="716"/>
                  </a:cubicBezTo>
                  <a:cubicBezTo>
                    <a:pt x="1948" y="733"/>
                    <a:pt x="1954" y="750"/>
                    <a:pt x="1948" y="775"/>
                  </a:cubicBezTo>
                  <a:cubicBezTo>
                    <a:pt x="1930" y="847"/>
                    <a:pt x="1881" y="885"/>
                    <a:pt x="1807" y="880"/>
                  </a:cubicBezTo>
                  <a:cubicBezTo>
                    <a:pt x="1805" y="880"/>
                    <a:pt x="1804" y="880"/>
                    <a:pt x="1803" y="880"/>
                  </a:cubicBezTo>
                  <a:cubicBezTo>
                    <a:pt x="1768" y="873"/>
                    <a:pt x="1739" y="873"/>
                    <a:pt x="1716" y="911"/>
                  </a:cubicBezTo>
                  <a:cubicBezTo>
                    <a:pt x="1692" y="949"/>
                    <a:pt x="1645" y="958"/>
                    <a:pt x="1604" y="971"/>
                  </a:cubicBezTo>
                  <a:cubicBezTo>
                    <a:pt x="1467" y="1012"/>
                    <a:pt x="1330" y="1052"/>
                    <a:pt x="1192" y="1093"/>
                  </a:cubicBezTo>
                  <a:cubicBezTo>
                    <a:pt x="1152" y="1105"/>
                    <a:pt x="1112" y="1118"/>
                    <a:pt x="1070" y="1127"/>
                  </a:cubicBezTo>
                  <a:cubicBezTo>
                    <a:pt x="1055" y="1131"/>
                    <a:pt x="1037" y="1125"/>
                    <a:pt x="1021" y="1122"/>
                  </a:cubicBezTo>
                  <a:cubicBezTo>
                    <a:pt x="874" y="1095"/>
                    <a:pt x="728" y="1067"/>
                    <a:pt x="582" y="1039"/>
                  </a:cubicBezTo>
                  <a:cubicBezTo>
                    <a:pt x="441" y="1011"/>
                    <a:pt x="299" y="984"/>
                    <a:pt x="157" y="956"/>
                  </a:cubicBezTo>
                  <a:cubicBezTo>
                    <a:pt x="114" y="948"/>
                    <a:pt x="71" y="940"/>
                    <a:pt x="28" y="932"/>
                  </a:cubicBezTo>
                  <a:cubicBezTo>
                    <a:pt x="11" y="928"/>
                    <a:pt x="2" y="918"/>
                    <a:pt x="3" y="900"/>
                  </a:cubicBezTo>
                  <a:cubicBezTo>
                    <a:pt x="3" y="888"/>
                    <a:pt x="3" y="877"/>
                    <a:pt x="3" y="866"/>
                  </a:cubicBezTo>
                  <a:cubicBezTo>
                    <a:pt x="3" y="846"/>
                    <a:pt x="13" y="836"/>
                    <a:pt x="33" y="837"/>
                  </a:cubicBezTo>
                  <a:cubicBezTo>
                    <a:pt x="56" y="839"/>
                    <a:pt x="59" y="836"/>
                    <a:pt x="59" y="813"/>
                  </a:cubicBezTo>
                  <a:cubicBezTo>
                    <a:pt x="59" y="785"/>
                    <a:pt x="53" y="777"/>
                    <a:pt x="28" y="770"/>
                  </a:cubicBezTo>
                  <a:cubicBezTo>
                    <a:pt x="12" y="766"/>
                    <a:pt x="3" y="757"/>
                    <a:pt x="3" y="739"/>
                  </a:cubicBezTo>
                  <a:cubicBezTo>
                    <a:pt x="2" y="679"/>
                    <a:pt x="0" y="682"/>
                    <a:pt x="64" y="671"/>
                  </a:cubicBezTo>
                  <a:cubicBezTo>
                    <a:pt x="157" y="654"/>
                    <a:pt x="251" y="637"/>
                    <a:pt x="347" y="620"/>
                  </a:cubicBezTo>
                  <a:close/>
                  <a:moveTo>
                    <a:pt x="78" y="859"/>
                  </a:moveTo>
                  <a:cubicBezTo>
                    <a:pt x="85" y="861"/>
                    <a:pt x="89" y="862"/>
                    <a:pt x="94" y="863"/>
                  </a:cubicBezTo>
                  <a:cubicBezTo>
                    <a:pt x="199" y="882"/>
                    <a:pt x="304" y="901"/>
                    <a:pt x="410" y="920"/>
                  </a:cubicBezTo>
                  <a:cubicBezTo>
                    <a:pt x="509" y="938"/>
                    <a:pt x="608" y="957"/>
                    <a:pt x="708" y="975"/>
                  </a:cubicBezTo>
                  <a:cubicBezTo>
                    <a:pt x="822" y="996"/>
                    <a:pt x="936" y="1017"/>
                    <a:pt x="1051" y="1038"/>
                  </a:cubicBezTo>
                  <a:cubicBezTo>
                    <a:pt x="1073" y="1042"/>
                    <a:pt x="1092" y="1033"/>
                    <a:pt x="1104" y="1013"/>
                  </a:cubicBezTo>
                  <a:cubicBezTo>
                    <a:pt x="1117" y="989"/>
                    <a:pt x="1118" y="964"/>
                    <a:pt x="1112" y="938"/>
                  </a:cubicBezTo>
                  <a:cubicBezTo>
                    <a:pt x="1102" y="899"/>
                    <a:pt x="1094" y="893"/>
                    <a:pt x="1059" y="889"/>
                  </a:cubicBezTo>
                  <a:cubicBezTo>
                    <a:pt x="998" y="883"/>
                    <a:pt x="937" y="874"/>
                    <a:pt x="876" y="866"/>
                  </a:cubicBezTo>
                  <a:cubicBezTo>
                    <a:pt x="808" y="857"/>
                    <a:pt x="741" y="848"/>
                    <a:pt x="673" y="839"/>
                  </a:cubicBezTo>
                  <a:cubicBezTo>
                    <a:pt x="618" y="832"/>
                    <a:pt x="563" y="825"/>
                    <a:pt x="508" y="818"/>
                  </a:cubicBezTo>
                  <a:cubicBezTo>
                    <a:pt x="451" y="811"/>
                    <a:pt x="395" y="803"/>
                    <a:pt x="338" y="795"/>
                  </a:cubicBezTo>
                  <a:cubicBezTo>
                    <a:pt x="281" y="788"/>
                    <a:pt x="224" y="780"/>
                    <a:pt x="167" y="773"/>
                  </a:cubicBezTo>
                  <a:cubicBezTo>
                    <a:pt x="139" y="769"/>
                    <a:pt x="110" y="766"/>
                    <a:pt x="82" y="763"/>
                  </a:cubicBezTo>
                  <a:cubicBezTo>
                    <a:pt x="82" y="786"/>
                    <a:pt x="95" y="789"/>
                    <a:pt x="113" y="791"/>
                  </a:cubicBezTo>
                  <a:cubicBezTo>
                    <a:pt x="161" y="797"/>
                    <a:pt x="208" y="804"/>
                    <a:pt x="255" y="811"/>
                  </a:cubicBezTo>
                  <a:cubicBezTo>
                    <a:pt x="260" y="812"/>
                    <a:pt x="265" y="818"/>
                    <a:pt x="269" y="821"/>
                  </a:cubicBezTo>
                  <a:cubicBezTo>
                    <a:pt x="268" y="824"/>
                    <a:pt x="267" y="826"/>
                    <a:pt x="266" y="829"/>
                  </a:cubicBezTo>
                  <a:cubicBezTo>
                    <a:pt x="208" y="821"/>
                    <a:pt x="150" y="814"/>
                    <a:pt x="92" y="806"/>
                  </a:cubicBezTo>
                  <a:cubicBezTo>
                    <a:pt x="91" y="809"/>
                    <a:pt x="90" y="811"/>
                    <a:pt x="89" y="813"/>
                  </a:cubicBezTo>
                  <a:cubicBezTo>
                    <a:pt x="95" y="816"/>
                    <a:pt x="101" y="821"/>
                    <a:pt x="107" y="822"/>
                  </a:cubicBezTo>
                  <a:cubicBezTo>
                    <a:pt x="152" y="829"/>
                    <a:pt x="197" y="836"/>
                    <a:pt x="242" y="843"/>
                  </a:cubicBezTo>
                  <a:cubicBezTo>
                    <a:pt x="273" y="848"/>
                    <a:pt x="303" y="853"/>
                    <a:pt x="334" y="859"/>
                  </a:cubicBezTo>
                  <a:cubicBezTo>
                    <a:pt x="337" y="859"/>
                    <a:pt x="340" y="864"/>
                    <a:pt x="343" y="866"/>
                  </a:cubicBezTo>
                  <a:cubicBezTo>
                    <a:pt x="339" y="869"/>
                    <a:pt x="336" y="873"/>
                    <a:pt x="332" y="875"/>
                  </a:cubicBezTo>
                  <a:cubicBezTo>
                    <a:pt x="329" y="876"/>
                    <a:pt x="326" y="874"/>
                    <a:pt x="322" y="874"/>
                  </a:cubicBezTo>
                  <a:cubicBezTo>
                    <a:pt x="245" y="861"/>
                    <a:pt x="167" y="849"/>
                    <a:pt x="89" y="836"/>
                  </a:cubicBezTo>
                  <a:cubicBezTo>
                    <a:pt x="85" y="844"/>
                    <a:pt x="82" y="850"/>
                    <a:pt x="78" y="859"/>
                  </a:cubicBezTo>
                  <a:close/>
                  <a:moveTo>
                    <a:pt x="1241" y="297"/>
                  </a:moveTo>
                  <a:cubicBezTo>
                    <a:pt x="1323" y="374"/>
                    <a:pt x="1401" y="450"/>
                    <a:pt x="1480" y="523"/>
                  </a:cubicBezTo>
                  <a:cubicBezTo>
                    <a:pt x="1548" y="586"/>
                    <a:pt x="1609" y="656"/>
                    <a:pt x="1687" y="708"/>
                  </a:cubicBezTo>
                  <a:cubicBezTo>
                    <a:pt x="1696" y="714"/>
                    <a:pt x="1702" y="723"/>
                    <a:pt x="1710" y="731"/>
                  </a:cubicBezTo>
                  <a:cubicBezTo>
                    <a:pt x="1741" y="764"/>
                    <a:pt x="1773" y="797"/>
                    <a:pt x="1804" y="831"/>
                  </a:cubicBezTo>
                  <a:cubicBezTo>
                    <a:pt x="1814" y="842"/>
                    <a:pt x="1827" y="845"/>
                    <a:pt x="1840" y="841"/>
                  </a:cubicBezTo>
                  <a:cubicBezTo>
                    <a:pt x="1855" y="836"/>
                    <a:pt x="1870" y="830"/>
                    <a:pt x="1882" y="821"/>
                  </a:cubicBezTo>
                  <a:cubicBezTo>
                    <a:pt x="1901" y="807"/>
                    <a:pt x="1912" y="785"/>
                    <a:pt x="1909" y="762"/>
                  </a:cubicBezTo>
                  <a:cubicBezTo>
                    <a:pt x="1908" y="749"/>
                    <a:pt x="1897" y="737"/>
                    <a:pt x="1887" y="727"/>
                  </a:cubicBezTo>
                  <a:cubicBezTo>
                    <a:pt x="1735" y="580"/>
                    <a:pt x="1582" y="433"/>
                    <a:pt x="1429" y="286"/>
                  </a:cubicBezTo>
                  <a:cubicBezTo>
                    <a:pt x="1399" y="256"/>
                    <a:pt x="1368" y="227"/>
                    <a:pt x="1335" y="196"/>
                  </a:cubicBezTo>
                  <a:cubicBezTo>
                    <a:pt x="1326" y="251"/>
                    <a:pt x="1295" y="283"/>
                    <a:pt x="1241" y="297"/>
                  </a:cubicBezTo>
                  <a:close/>
                  <a:moveTo>
                    <a:pt x="425" y="582"/>
                  </a:moveTo>
                  <a:cubicBezTo>
                    <a:pt x="467" y="587"/>
                    <a:pt x="508" y="591"/>
                    <a:pt x="549" y="595"/>
                  </a:cubicBezTo>
                  <a:cubicBezTo>
                    <a:pt x="605" y="601"/>
                    <a:pt x="661" y="608"/>
                    <a:pt x="717" y="613"/>
                  </a:cubicBezTo>
                  <a:cubicBezTo>
                    <a:pt x="772" y="618"/>
                    <a:pt x="827" y="622"/>
                    <a:pt x="881" y="627"/>
                  </a:cubicBezTo>
                  <a:cubicBezTo>
                    <a:pt x="896" y="628"/>
                    <a:pt x="904" y="623"/>
                    <a:pt x="909" y="610"/>
                  </a:cubicBezTo>
                  <a:cubicBezTo>
                    <a:pt x="924" y="576"/>
                    <a:pt x="922" y="543"/>
                    <a:pt x="907" y="510"/>
                  </a:cubicBezTo>
                  <a:cubicBezTo>
                    <a:pt x="898" y="489"/>
                    <a:pt x="886" y="473"/>
                    <a:pt x="859" y="480"/>
                  </a:cubicBezTo>
                  <a:cubicBezTo>
                    <a:pt x="854" y="482"/>
                    <a:pt x="848" y="480"/>
                    <a:pt x="843" y="480"/>
                  </a:cubicBezTo>
                  <a:cubicBezTo>
                    <a:pt x="782" y="474"/>
                    <a:pt x="721" y="469"/>
                    <a:pt x="661" y="463"/>
                  </a:cubicBezTo>
                  <a:cubicBezTo>
                    <a:pt x="599" y="457"/>
                    <a:pt x="538" y="452"/>
                    <a:pt x="476" y="446"/>
                  </a:cubicBezTo>
                  <a:cubicBezTo>
                    <a:pt x="463" y="445"/>
                    <a:pt x="450" y="444"/>
                    <a:pt x="435" y="442"/>
                  </a:cubicBezTo>
                  <a:cubicBezTo>
                    <a:pt x="439" y="455"/>
                    <a:pt x="440" y="465"/>
                    <a:pt x="445" y="474"/>
                  </a:cubicBezTo>
                  <a:cubicBezTo>
                    <a:pt x="447" y="479"/>
                    <a:pt x="454" y="485"/>
                    <a:pt x="460" y="486"/>
                  </a:cubicBezTo>
                  <a:cubicBezTo>
                    <a:pt x="474" y="489"/>
                    <a:pt x="489" y="489"/>
                    <a:pt x="503" y="491"/>
                  </a:cubicBezTo>
                  <a:cubicBezTo>
                    <a:pt x="540" y="496"/>
                    <a:pt x="578" y="500"/>
                    <a:pt x="615" y="505"/>
                  </a:cubicBezTo>
                  <a:cubicBezTo>
                    <a:pt x="621" y="506"/>
                    <a:pt x="625" y="512"/>
                    <a:pt x="630" y="515"/>
                  </a:cubicBezTo>
                  <a:cubicBezTo>
                    <a:pt x="624" y="518"/>
                    <a:pt x="618" y="523"/>
                    <a:pt x="612" y="522"/>
                  </a:cubicBezTo>
                  <a:cubicBezTo>
                    <a:pt x="575" y="518"/>
                    <a:pt x="537" y="512"/>
                    <a:pt x="500" y="508"/>
                  </a:cubicBezTo>
                  <a:cubicBezTo>
                    <a:pt x="483" y="506"/>
                    <a:pt x="466" y="505"/>
                    <a:pt x="448" y="503"/>
                  </a:cubicBezTo>
                  <a:cubicBezTo>
                    <a:pt x="448" y="513"/>
                    <a:pt x="448" y="521"/>
                    <a:pt x="448" y="530"/>
                  </a:cubicBezTo>
                  <a:cubicBezTo>
                    <a:pt x="491" y="536"/>
                    <a:pt x="534" y="541"/>
                    <a:pt x="576" y="547"/>
                  </a:cubicBezTo>
                  <a:cubicBezTo>
                    <a:pt x="582" y="548"/>
                    <a:pt x="586" y="553"/>
                    <a:pt x="591" y="556"/>
                  </a:cubicBezTo>
                  <a:cubicBezTo>
                    <a:pt x="586" y="559"/>
                    <a:pt x="581" y="564"/>
                    <a:pt x="576" y="563"/>
                  </a:cubicBezTo>
                  <a:cubicBezTo>
                    <a:pt x="536" y="559"/>
                    <a:pt x="497" y="555"/>
                    <a:pt x="458" y="549"/>
                  </a:cubicBezTo>
                  <a:cubicBezTo>
                    <a:pt x="447" y="547"/>
                    <a:pt x="441" y="548"/>
                    <a:pt x="438" y="559"/>
                  </a:cubicBezTo>
                  <a:cubicBezTo>
                    <a:pt x="435" y="567"/>
                    <a:pt x="430" y="574"/>
                    <a:pt x="425" y="582"/>
                  </a:cubicBezTo>
                  <a:close/>
                  <a:moveTo>
                    <a:pt x="1121" y="1022"/>
                  </a:moveTo>
                  <a:cubicBezTo>
                    <a:pt x="1132" y="1019"/>
                    <a:pt x="1142" y="1017"/>
                    <a:pt x="1152" y="1014"/>
                  </a:cubicBezTo>
                  <a:cubicBezTo>
                    <a:pt x="1274" y="978"/>
                    <a:pt x="1395" y="942"/>
                    <a:pt x="1517" y="906"/>
                  </a:cubicBezTo>
                  <a:cubicBezTo>
                    <a:pt x="1557" y="894"/>
                    <a:pt x="1598" y="883"/>
                    <a:pt x="1637" y="869"/>
                  </a:cubicBezTo>
                  <a:cubicBezTo>
                    <a:pt x="1662" y="860"/>
                    <a:pt x="1672" y="838"/>
                    <a:pt x="1667" y="816"/>
                  </a:cubicBezTo>
                  <a:cubicBezTo>
                    <a:pt x="1662" y="798"/>
                    <a:pt x="1646" y="785"/>
                    <a:pt x="1620" y="787"/>
                  </a:cubicBezTo>
                  <a:cubicBezTo>
                    <a:pt x="1580" y="792"/>
                    <a:pt x="1540" y="798"/>
                    <a:pt x="1501" y="806"/>
                  </a:cubicBezTo>
                  <a:cubicBezTo>
                    <a:pt x="1399" y="824"/>
                    <a:pt x="1298" y="844"/>
                    <a:pt x="1197" y="863"/>
                  </a:cubicBezTo>
                  <a:cubicBezTo>
                    <a:pt x="1167" y="869"/>
                    <a:pt x="1137" y="876"/>
                    <a:pt x="1105" y="882"/>
                  </a:cubicBezTo>
                  <a:cubicBezTo>
                    <a:pt x="1113" y="895"/>
                    <a:pt x="1120" y="907"/>
                    <a:pt x="1127" y="918"/>
                  </a:cubicBezTo>
                  <a:cubicBezTo>
                    <a:pt x="1136" y="916"/>
                    <a:pt x="1145" y="915"/>
                    <a:pt x="1153" y="913"/>
                  </a:cubicBezTo>
                  <a:cubicBezTo>
                    <a:pt x="1184" y="906"/>
                    <a:pt x="1215" y="898"/>
                    <a:pt x="1246" y="892"/>
                  </a:cubicBezTo>
                  <a:cubicBezTo>
                    <a:pt x="1251" y="891"/>
                    <a:pt x="1258" y="895"/>
                    <a:pt x="1264" y="897"/>
                  </a:cubicBezTo>
                  <a:cubicBezTo>
                    <a:pt x="1259" y="902"/>
                    <a:pt x="1255" y="906"/>
                    <a:pt x="1250" y="910"/>
                  </a:cubicBezTo>
                  <a:cubicBezTo>
                    <a:pt x="1248" y="911"/>
                    <a:pt x="1246" y="911"/>
                    <a:pt x="1244" y="911"/>
                  </a:cubicBezTo>
                  <a:cubicBezTo>
                    <a:pt x="1207" y="919"/>
                    <a:pt x="1169" y="928"/>
                    <a:pt x="1131" y="936"/>
                  </a:cubicBezTo>
                  <a:cubicBezTo>
                    <a:pt x="1132" y="943"/>
                    <a:pt x="1133" y="949"/>
                    <a:pt x="1134" y="955"/>
                  </a:cubicBezTo>
                  <a:cubicBezTo>
                    <a:pt x="1205" y="936"/>
                    <a:pt x="1275" y="918"/>
                    <a:pt x="1345" y="900"/>
                  </a:cubicBezTo>
                  <a:cubicBezTo>
                    <a:pt x="1346" y="903"/>
                    <a:pt x="1348" y="907"/>
                    <a:pt x="1349" y="910"/>
                  </a:cubicBezTo>
                  <a:cubicBezTo>
                    <a:pt x="1342" y="914"/>
                    <a:pt x="1335" y="920"/>
                    <a:pt x="1327" y="923"/>
                  </a:cubicBezTo>
                  <a:cubicBezTo>
                    <a:pt x="1276" y="937"/>
                    <a:pt x="1225" y="951"/>
                    <a:pt x="1174" y="963"/>
                  </a:cubicBezTo>
                  <a:cubicBezTo>
                    <a:pt x="1147" y="969"/>
                    <a:pt x="1125" y="976"/>
                    <a:pt x="1126" y="1010"/>
                  </a:cubicBezTo>
                  <a:cubicBezTo>
                    <a:pt x="1126" y="1013"/>
                    <a:pt x="1123" y="1017"/>
                    <a:pt x="1121" y="1022"/>
                  </a:cubicBezTo>
                  <a:close/>
                  <a:moveTo>
                    <a:pt x="1282" y="369"/>
                  </a:moveTo>
                  <a:cubicBezTo>
                    <a:pt x="1260" y="349"/>
                    <a:pt x="1241" y="330"/>
                    <a:pt x="1221" y="313"/>
                  </a:cubicBezTo>
                  <a:cubicBezTo>
                    <a:pt x="1213" y="306"/>
                    <a:pt x="1202" y="301"/>
                    <a:pt x="1192" y="300"/>
                  </a:cubicBezTo>
                  <a:cubicBezTo>
                    <a:pt x="1170" y="295"/>
                    <a:pt x="1147" y="294"/>
                    <a:pt x="1125" y="291"/>
                  </a:cubicBezTo>
                  <a:cubicBezTo>
                    <a:pt x="1054" y="281"/>
                    <a:pt x="983" y="270"/>
                    <a:pt x="912" y="260"/>
                  </a:cubicBezTo>
                  <a:cubicBezTo>
                    <a:pt x="817" y="246"/>
                    <a:pt x="722" y="232"/>
                    <a:pt x="626" y="218"/>
                  </a:cubicBezTo>
                  <a:cubicBezTo>
                    <a:pt x="586" y="212"/>
                    <a:pt x="546" y="206"/>
                    <a:pt x="501" y="199"/>
                  </a:cubicBezTo>
                  <a:cubicBezTo>
                    <a:pt x="544" y="245"/>
                    <a:pt x="584" y="287"/>
                    <a:pt x="625" y="329"/>
                  </a:cubicBezTo>
                  <a:cubicBezTo>
                    <a:pt x="630" y="333"/>
                    <a:pt x="640" y="335"/>
                    <a:pt x="647" y="335"/>
                  </a:cubicBezTo>
                  <a:cubicBezTo>
                    <a:pt x="682" y="334"/>
                    <a:pt x="717" y="329"/>
                    <a:pt x="752" y="330"/>
                  </a:cubicBezTo>
                  <a:cubicBezTo>
                    <a:pt x="834" y="333"/>
                    <a:pt x="916" y="336"/>
                    <a:pt x="998" y="342"/>
                  </a:cubicBezTo>
                  <a:cubicBezTo>
                    <a:pt x="1091" y="348"/>
                    <a:pt x="1186" y="344"/>
                    <a:pt x="1282" y="369"/>
                  </a:cubicBezTo>
                  <a:close/>
                  <a:moveTo>
                    <a:pt x="1114" y="545"/>
                  </a:moveTo>
                  <a:cubicBezTo>
                    <a:pt x="1058" y="545"/>
                    <a:pt x="1002" y="545"/>
                    <a:pt x="946" y="545"/>
                  </a:cubicBezTo>
                  <a:cubicBezTo>
                    <a:pt x="944" y="547"/>
                    <a:pt x="943" y="550"/>
                    <a:pt x="942" y="553"/>
                  </a:cubicBezTo>
                  <a:cubicBezTo>
                    <a:pt x="947" y="556"/>
                    <a:pt x="951" y="562"/>
                    <a:pt x="956" y="562"/>
                  </a:cubicBezTo>
                  <a:cubicBezTo>
                    <a:pt x="987" y="562"/>
                    <a:pt x="1018" y="561"/>
                    <a:pt x="1049" y="561"/>
                  </a:cubicBezTo>
                  <a:cubicBezTo>
                    <a:pt x="1057" y="561"/>
                    <a:pt x="1064" y="564"/>
                    <a:pt x="1072" y="566"/>
                  </a:cubicBezTo>
                  <a:cubicBezTo>
                    <a:pt x="1072" y="570"/>
                    <a:pt x="1071" y="573"/>
                    <a:pt x="1071" y="576"/>
                  </a:cubicBezTo>
                  <a:cubicBezTo>
                    <a:pt x="1029" y="582"/>
                    <a:pt x="986" y="576"/>
                    <a:pt x="945" y="581"/>
                  </a:cubicBezTo>
                  <a:cubicBezTo>
                    <a:pt x="941" y="597"/>
                    <a:pt x="936" y="611"/>
                    <a:pt x="933" y="623"/>
                  </a:cubicBezTo>
                  <a:cubicBezTo>
                    <a:pt x="1003" y="623"/>
                    <a:pt x="1072" y="623"/>
                    <a:pt x="1141" y="623"/>
                  </a:cubicBezTo>
                  <a:cubicBezTo>
                    <a:pt x="1183" y="622"/>
                    <a:pt x="1225" y="622"/>
                    <a:pt x="1267" y="618"/>
                  </a:cubicBezTo>
                  <a:cubicBezTo>
                    <a:pt x="1303" y="616"/>
                    <a:pt x="1322" y="593"/>
                    <a:pt x="1329" y="552"/>
                  </a:cubicBezTo>
                  <a:cubicBezTo>
                    <a:pt x="1334" y="522"/>
                    <a:pt x="1319" y="490"/>
                    <a:pt x="1290" y="480"/>
                  </a:cubicBezTo>
                  <a:cubicBezTo>
                    <a:pt x="1271" y="473"/>
                    <a:pt x="1249" y="471"/>
                    <a:pt x="1228" y="471"/>
                  </a:cubicBezTo>
                  <a:cubicBezTo>
                    <a:pt x="1155" y="472"/>
                    <a:pt x="1082" y="474"/>
                    <a:pt x="1009" y="476"/>
                  </a:cubicBezTo>
                  <a:cubicBezTo>
                    <a:pt x="980" y="476"/>
                    <a:pt x="951" y="479"/>
                    <a:pt x="921" y="480"/>
                  </a:cubicBezTo>
                  <a:cubicBezTo>
                    <a:pt x="929" y="497"/>
                    <a:pt x="935" y="513"/>
                    <a:pt x="943" y="530"/>
                  </a:cubicBezTo>
                  <a:cubicBezTo>
                    <a:pt x="950" y="530"/>
                    <a:pt x="958" y="530"/>
                    <a:pt x="966" y="530"/>
                  </a:cubicBezTo>
                  <a:cubicBezTo>
                    <a:pt x="1009" y="529"/>
                    <a:pt x="1053" y="528"/>
                    <a:pt x="1097" y="527"/>
                  </a:cubicBezTo>
                  <a:cubicBezTo>
                    <a:pt x="1107" y="527"/>
                    <a:pt x="1117" y="526"/>
                    <a:pt x="1114" y="545"/>
                  </a:cubicBezTo>
                  <a:close/>
                  <a:moveTo>
                    <a:pt x="546" y="146"/>
                  </a:moveTo>
                  <a:cubicBezTo>
                    <a:pt x="588" y="153"/>
                    <a:pt x="629" y="160"/>
                    <a:pt x="671" y="166"/>
                  </a:cubicBezTo>
                  <a:cubicBezTo>
                    <a:pt x="768" y="180"/>
                    <a:pt x="866" y="193"/>
                    <a:pt x="964" y="207"/>
                  </a:cubicBezTo>
                  <a:cubicBezTo>
                    <a:pt x="1033" y="217"/>
                    <a:pt x="1102" y="229"/>
                    <a:pt x="1172" y="238"/>
                  </a:cubicBezTo>
                  <a:cubicBezTo>
                    <a:pt x="1191" y="240"/>
                    <a:pt x="1212" y="238"/>
                    <a:pt x="1231" y="234"/>
                  </a:cubicBezTo>
                  <a:cubicBezTo>
                    <a:pt x="1251" y="229"/>
                    <a:pt x="1264" y="209"/>
                    <a:pt x="1263" y="189"/>
                  </a:cubicBezTo>
                  <a:cubicBezTo>
                    <a:pt x="1261" y="168"/>
                    <a:pt x="1246" y="162"/>
                    <a:pt x="1229" y="159"/>
                  </a:cubicBezTo>
                  <a:cubicBezTo>
                    <a:pt x="1218" y="156"/>
                    <a:pt x="1207" y="155"/>
                    <a:pt x="1196" y="154"/>
                  </a:cubicBezTo>
                  <a:cubicBezTo>
                    <a:pt x="1128" y="145"/>
                    <a:pt x="1061" y="136"/>
                    <a:pt x="993" y="127"/>
                  </a:cubicBezTo>
                  <a:cubicBezTo>
                    <a:pt x="927" y="118"/>
                    <a:pt x="862" y="110"/>
                    <a:pt x="796" y="102"/>
                  </a:cubicBezTo>
                  <a:cubicBezTo>
                    <a:pt x="728" y="94"/>
                    <a:pt x="660" y="86"/>
                    <a:pt x="593" y="79"/>
                  </a:cubicBezTo>
                  <a:cubicBezTo>
                    <a:pt x="588" y="78"/>
                    <a:pt x="582" y="82"/>
                    <a:pt x="577" y="84"/>
                  </a:cubicBezTo>
                  <a:cubicBezTo>
                    <a:pt x="582" y="87"/>
                    <a:pt x="587" y="93"/>
                    <a:pt x="593" y="94"/>
                  </a:cubicBezTo>
                  <a:cubicBezTo>
                    <a:pt x="666" y="105"/>
                    <a:pt x="740" y="116"/>
                    <a:pt x="813" y="127"/>
                  </a:cubicBezTo>
                  <a:cubicBezTo>
                    <a:pt x="819" y="128"/>
                    <a:pt x="825" y="132"/>
                    <a:pt x="830" y="135"/>
                  </a:cubicBezTo>
                  <a:cubicBezTo>
                    <a:pt x="824" y="138"/>
                    <a:pt x="817" y="143"/>
                    <a:pt x="811" y="142"/>
                  </a:cubicBezTo>
                  <a:cubicBezTo>
                    <a:pt x="759" y="136"/>
                    <a:pt x="708" y="128"/>
                    <a:pt x="656" y="121"/>
                  </a:cubicBezTo>
                  <a:cubicBezTo>
                    <a:pt x="628" y="117"/>
                    <a:pt x="601" y="113"/>
                    <a:pt x="573" y="109"/>
                  </a:cubicBezTo>
                  <a:cubicBezTo>
                    <a:pt x="623" y="125"/>
                    <a:pt x="677" y="125"/>
                    <a:pt x="727" y="145"/>
                  </a:cubicBezTo>
                  <a:cubicBezTo>
                    <a:pt x="721" y="150"/>
                    <a:pt x="716" y="154"/>
                    <a:pt x="711" y="153"/>
                  </a:cubicBezTo>
                  <a:cubicBezTo>
                    <a:pt x="666" y="146"/>
                    <a:pt x="621" y="139"/>
                    <a:pt x="576" y="131"/>
                  </a:cubicBezTo>
                  <a:cubicBezTo>
                    <a:pt x="563" y="129"/>
                    <a:pt x="552" y="131"/>
                    <a:pt x="546" y="146"/>
                  </a:cubicBezTo>
                  <a:close/>
                  <a:moveTo>
                    <a:pt x="861" y="458"/>
                  </a:moveTo>
                  <a:cubicBezTo>
                    <a:pt x="915" y="458"/>
                    <a:pt x="968" y="458"/>
                    <a:pt x="1020" y="457"/>
                  </a:cubicBezTo>
                  <a:cubicBezTo>
                    <a:pt x="1098" y="456"/>
                    <a:pt x="1176" y="452"/>
                    <a:pt x="1254" y="450"/>
                  </a:cubicBezTo>
                  <a:cubicBezTo>
                    <a:pt x="1308" y="449"/>
                    <a:pt x="1348" y="490"/>
                    <a:pt x="1348" y="542"/>
                  </a:cubicBezTo>
                  <a:cubicBezTo>
                    <a:pt x="1348" y="600"/>
                    <a:pt x="1311" y="639"/>
                    <a:pt x="1255" y="640"/>
                  </a:cubicBezTo>
                  <a:cubicBezTo>
                    <a:pt x="1147" y="641"/>
                    <a:pt x="1039" y="643"/>
                    <a:pt x="931" y="644"/>
                  </a:cubicBezTo>
                  <a:cubicBezTo>
                    <a:pt x="908" y="644"/>
                    <a:pt x="885" y="644"/>
                    <a:pt x="861" y="644"/>
                  </a:cubicBezTo>
                  <a:cubicBezTo>
                    <a:pt x="861" y="657"/>
                    <a:pt x="861" y="666"/>
                    <a:pt x="861" y="679"/>
                  </a:cubicBezTo>
                  <a:cubicBezTo>
                    <a:pt x="886" y="677"/>
                    <a:pt x="911" y="676"/>
                    <a:pt x="935" y="675"/>
                  </a:cubicBezTo>
                  <a:cubicBezTo>
                    <a:pt x="1044" y="672"/>
                    <a:pt x="1153" y="670"/>
                    <a:pt x="1263" y="666"/>
                  </a:cubicBezTo>
                  <a:cubicBezTo>
                    <a:pt x="1306" y="664"/>
                    <a:pt x="1348" y="650"/>
                    <a:pt x="1369" y="607"/>
                  </a:cubicBezTo>
                  <a:cubicBezTo>
                    <a:pt x="1391" y="561"/>
                    <a:pt x="1386" y="515"/>
                    <a:pt x="1358" y="473"/>
                  </a:cubicBezTo>
                  <a:cubicBezTo>
                    <a:pt x="1331" y="434"/>
                    <a:pt x="1291" y="420"/>
                    <a:pt x="1247" y="420"/>
                  </a:cubicBezTo>
                  <a:cubicBezTo>
                    <a:pt x="1150" y="421"/>
                    <a:pt x="1052" y="425"/>
                    <a:pt x="955" y="427"/>
                  </a:cubicBezTo>
                  <a:cubicBezTo>
                    <a:pt x="924" y="427"/>
                    <a:pt x="893" y="427"/>
                    <a:pt x="861" y="427"/>
                  </a:cubicBezTo>
                  <a:cubicBezTo>
                    <a:pt x="861" y="440"/>
                    <a:pt x="861" y="450"/>
                    <a:pt x="861" y="458"/>
                  </a:cubicBezTo>
                  <a:close/>
                  <a:moveTo>
                    <a:pt x="581" y="53"/>
                  </a:moveTo>
                  <a:cubicBezTo>
                    <a:pt x="592" y="55"/>
                    <a:pt x="599" y="56"/>
                    <a:pt x="607" y="57"/>
                  </a:cubicBezTo>
                  <a:cubicBezTo>
                    <a:pt x="634" y="61"/>
                    <a:pt x="661" y="64"/>
                    <a:pt x="688" y="67"/>
                  </a:cubicBezTo>
                  <a:cubicBezTo>
                    <a:pt x="774" y="79"/>
                    <a:pt x="860" y="90"/>
                    <a:pt x="947" y="101"/>
                  </a:cubicBezTo>
                  <a:cubicBezTo>
                    <a:pt x="1041" y="114"/>
                    <a:pt x="1135" y="125"/>
                    <a:pt x="1229" y="138"/>
                  </a:cubicBezTo>
                  <a:cubicBezTo>
                    <a:pt x="1260" y="142"/>
                    <a:pt x="1282" y="163"/>
                    <a:pt x="1284" y="188"/>
                  </a:cubicBezTo>
                  <a:cubicBezTo>
                    <a:pt x="1286" y="213"/>
                    <a:pt x="1267" y="244"/>
                    <a:pt x="1240" y="251"/>
                  </a:cubicBezTo>
                  <a:cubicBezTo>
                    <a:pt x="1219" y="257"/>
                    <a:pt x="1196" y="260"/>
                    <a:pt x="1174" y="257"/>
                  </a:cubicBezTo>
                  <a:cubicBezTo>
                    <a:pt x="1122" y="252"/>
                    <a:pt x="1070" y="243"/>
                    <a:pt x="1018" y="236"/>
                  </a:cubicBezTo>
                  <a:cubicBezTo>
                    <a:pt x="929" y="223"/>
                    <a:pt x="841" y="210"/>
                    <a:pt x="752" y="198"/>
                  </a:cubicBezTo>
                  <a:cubicBezTo>
                    <a:pt x="674" y="186"/>
                    <a:pt x="595" y="175"/>
                    <a:pt x="517" y="164"/>
                  </a:cubicBezTo>
                  <a:cubicBezTo>
                    <a:pt x="507" y="163"/>
                    <a:pt x="497" y="167"/>
                    <a:pt x="487" y="169"/>
                  </a:cubicBezTo>
                  <a:cubicBezTo>
                    <a:pt x="487" y="171"/>
                    <a:pt x="487" y="172"/>
                    <a:pt x="488" y="174"/>
                  </a:cubicBezTo>
                  <a:cubicBezTo>
                    <a:pt x="491" y="175"/>
                    <a:pt x="494" y="177"/>
                    <a:pt x="497" y="177"/>
                  </a:cubicBezTo>
                  <a:cubicBezTo>
                    <a:pt x="590" y="191"/>
                    <a:pt x="683" y="205"/>
                    <a:pt x="777" y="218"/>
                  </a:cubicBezTo>
                  <a:cubicBezTo>
                    <a:pt x="913" y="238"/>
                    <a:pt x="1050" y="258"/>
                    <a:pt x="1187" y="277"/>
                  </a:cubicBezTo>
                  <a:cubicBezTo>
                    <a:pt x="1220" y="281"/>
                    <a:pt x="1253" y="278"/>
                    <a:pt x="1280" y="256"/>
                  </a:cubicBezTo>
                  <a:cubicBezTo>
                    <a:pt x="1304" y="237"/>
                    <a:pt x="1315" y="212"/>
                    <a:pt x="1313" y="182"/>
                  </a:cubicBezTo>
                  <a:cubicBezTo>
                    <a:pt x="1310" y="153"/>
                    <a:pt x="1289" y="136"/>
                    <a:pt x="1263" y="128"/>
                  </a:cubicBezTo>
                  <a:cubicBezTo>
                    <a:pt x="1242" y="121"/>
                    <a:pt x="1219" y="118"/>
                    <a:pt x="1197" y="115"/>
                  </a:cubicBezTo>
                  <a:cubicBezTo>
                    <a:pt x="1108" y="103"/>
                    <a:pt x="1018" y="91"/>
                    <a:pt x="928" y="80"/>
                  </a:cubicBezTo>
                  <a:cubicBezTo>
                    <a:pt x="835" y="68"/>
                    <a:pt x="741" y="56"/>
                    <a:pt x="647" y="45"/>
                  </a:cubicBezTo>
                  <a:cubicBezTo>
                    <a:pt x="626" y="43"/>
                    <a:pt x="604" y="36"/>
                    <a:pt x="581" y="53"/>
                  </a:cubicBezTo>
                  <a:close/>
                  <a:moveTo>
                    <a:pt x="563" y="381"/>
                  </a:moveTo>
                  <a:cubicBezTo>
                    <a:pt x="772" y="416"/>
                    <a:pt x="997" y="409"/>
                    <a:pt x="1223" y="395"/>
                  </a:cubicBezTo>
                  <a:cubicBezTo>
                    <a:pt x="998" y="384"/>
                    <a:pt x="773" y="354"/>
                    <a:pt x="563" y="381"/>
                  </a:cubicBezTo>
                  <a:close/>
                  <a:moveTo>
                    <a:pt x="382" y="597"/>
                  </a:moveTo>
                  <a:cubicBezTo>
                    <a:pt x="385" y="611"/>
                    <a:pt x="373" y="627"/>
                    <a:pt x="395" y="630"/>
                  </a:cubicBezTo>
                  <a:cubicBezTo>
                    <a:pt x="435" y="634"/>
                    <a:pt x="475" y="638"/>
                    <a:pt x="515" y="642"/>
                  </a:cubicBezTo>
                  <a:cubicBezTo>
                    <a:pt x="571" y="648"/>
                    <a:pt x="626" y="655"/>
                    <a:pt x="682" y="661"/>
                  </a:cubicBezTo>
                  <a:cubicBezTo>
                    <a:pt x="733" y="666"/>
                    <a:pt x="785" y="671"/>
                    <a:pt x="837" y="677"/>
                  </a:cubicBezTo>
                  <a:cubicBezTo>
                    <a:pt x="837" y="665"/>
                    <a:pt x="837" y="655"/>
                    <a:pt x="837" y="644"/>
                  </a:cubicBezTo>
                  <a:cubicBezTo>
                    <a:pt x="685" y="629"/>
                    <a:pt x="535" y="613"/>
                    <a:pt x="382" y="597"/>
                  </a:cubicBezTo>
                  <a:close/>
                  <a:moveTo>
                    <a:pt x="837" y="428"/>
                  </a:moveTo>
                  <a:cubicBezTo>
                    <a:pt x="685" y="414"/>
                    <a:pt x="534" y="401"/>
                    <a:pt x="383" y="387"/>
                  </a:cubicBezTo>
                  <a:cubicBezTo>
                    <a:pt x="383" y="399"/>
                    <a:pt x="383" y="408"/>
                    <a:pt x="383" y="418"/>
                  </a:cubicBezTo>
                  <a:cubicBezTo>
                    <a:pt x="535" y="432"/>
                    <a:pt x="686" y="446"/>
                    <a:pt x="837" y="461"/>
                  </a:cubicBezTo>
                  <a:cubicBezTo>
                    <a:pt x="837" y="449"/>
                    <a:pt x="837" y="440"/>
                    <a:pt x="837" y="428"/>
                  </a:cubicBezTo>
                  <a:close/>
                  <a:moveTo>
                    <a:pt x="1412" y="493"/>
                  </a:moveTo>
                  <a:cubicBezTo>
                    <a:pt x="1421" y="542"/>
                    <a:pt x="1421" y="588"/>
                    <a:pt x="1398" y="631"/>
                  </a:cubicBezTo>
                  <a:cubicBezTo>
                    <a:pt x="1459" y="638"/>
                    <a:pt x="1519" y="644"/>
                    <a:pt x="1578" y="650"/>
                  </a:cubicBezTo>
                  <a:cubicBezTo>
                    <a:pt x="1524" y="599"/>
                    <a:pt x="1468" y="546"/>
                    <a:pt x="1412" y="493"/>
                  </a:cubicBezTo>
                  <a:close/>
                  <a:moveTo>
                    <a:pt x="1751" y="815"/>
                  </a:moveTo>
                  <a:cubicBezTo>
                    <a:pt x="1752" y="827"/>
                    <a:pt x="1752" y="834"/>
                    <a:pt x="1753" y="841"/>
                  </a:cubicBezTo>
                  <a:cubicBezTo>
                    <a:pt x="1761" y="841"/>
                    <a:pt x="1768" y="841"/>
                    <a:pt x="1779" y="841"/>
                  </a:cubicBezTo>
                  <a:cubicBezTo>
                    <a:pt x="1769" y="832"/>
                    <a:pt x="1762" y="825"/>
                    <a:pt x="1751" y="815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-2845859" y="3397579"/>
              <a:ext cx="968375" cy="260350"/>
            </a:xfrm>
            <a:custGeom>
              <a:avLst/>
              <a:gdLst>
                <a:gd name="T0" fmla="*/ 0 w 1040"/>
                <a:gd name="T1" fmla="*/ 96 h 279"/>
                <a:gd name="T2" fmla="*/ 11 w 1040"/>
                <a:gd name="T3" fmla="*/ 73 h 279"/>
                <a:gd name="T4" fmla="*/ 244 w 1040"/>
                <a:gd name="T5" fmla="*/ 111 h 279"/>
                <a:gd name="T6" fmla="*/ 254 w 1040"/>
                <a:gd name="T7" fmla="*/ 112 h 279"/>
                <a:gd name="T8" fmla="*/ 265 w 1040"/>
                <a:gd name="T9" fmla="*/ 103 h 279"/>
                <a:gd name="T10" fmla="*/ 256 w 1040"/>
                <a:gd name="T11" fmla="*/ 96 h 279"/>
                <a:gd name="T12" fmla="*/ 164 w 1040"/>
                <a:gd name="T13" fmla="*/ 80 h 279"/>
                <a:gd name="T14" fmla="*/ 29 w 1040"/>
                <a:gd name="T15" fmla="*/ 59 h 279"/>
                <a:gd name="T16" fmla="*/ 11 w 1040"/>
                <a:gd name="T17" fmla="*/ 50 h 279"/>
                <a:gd name="T18" fmla="*/ 14 w 1040"/>
                <a:gd name="T19" fmla="*/ 43 h 279"/>
                <a:gd name="T20" fmla="*/ 188 w 1040"/>
                <a:gd name="T21" fmla="*/ 66 h 279"/>
                <a:gd name="T22" fmla="*/ 191 w 1040"/>
                <a:gd name="T23" fmla="*/ 58 h 279"/>
                <a:gd name="T24" fmla="*/ 177 w 1040"/>
                <a:gd name="T25" fmla="*/ 48 h 279"/>
                <a:gd name="T26" fmla="*/ 35 w 1040"/>
                <a:gd name="T27" fmla="*/ 28 h 279"/>
                <a:gd name="T28" fmla="*/ 4 w 1040"/>
                <a:gd name="T29" fmla="*/ 0 h 279"/>
                <a:gd name="T30" fmla="*/ 89 w 1040"/>
                <a:gd name="T31" fmla="*/ 10 h 279"/>
                <a:gd name="T32" fmla="*/ 260 w 1040"/>
                <a:gd name="T33" fmla="*/ 32 h 279"/>
                <a:gd name="T34" fmla="*/ 430 w 1040"/>
                <a:gd name="T35" fmla="*/ 55 h 279"/>
                <a:gd name="T36" fmla="*/ 595 w 1040"/>
                <a:gd name="T37" fmla="*/ 76 h 279"/>
                <a:gd name="T38" fmla="*/ 798 w 1040"/>
                <a:gd name="T39" fmla="*/ 103 h 279"/>
                <a:gd name="T40" fmla="*/ 981 w 1040"/>
                <a:gd name="T41" fmla="*/ 126 h 279"/>
                <a:gd name="T42" fmla="*/ 1034 w 1040"/>
                <a:gd name="T43" fmla="*/ 175 h 279"/>
                <a:gd name="T44" fmla="*/ 1026 w 1040"/>
                <a:gd name="T45" fmla="*/ 250 h 279"/>
                <a:gd name="T46" fmla="*/ 973 w 1040"/>
                <a:gd name="T47" fmla="*/ 275 h 279"/>
                <a:gd name="T48" fmla="*/ 630 w 1040"/>
                <a:gd name="T49" fmla="*/ 212 h 279"/>
                <a:gd name="T50" fmla="*/ 332 w 1040"/>
                <a:gd name="T51" fmla="*/ 157 h 279"/>
                <a:gd name="T52" fmla="*/ 16 w 1040"/>
                <a:gd name="T53" fmla="*/ 100 h 279"/>
                <a:gd name="T54" fmla="*/ 0 w 1040"/>
                <a:gd name="T55" fmla="*/ 96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40" h="279">
                  <a:moveTo>
                    <a:pt x="0" y="96"/>
                  </a:moveTo>
                  <a:cubicBezTo>
                    <a:pt x="4" y="87"/>
                    <a:pt x="7" y="81"/>
                    <a:pt x="11" y="73"/>
                  </a:cubicBezTo>
                  <a:cubicBezTo>
                    <a:pt x="89" y="86"/>
                    <a:pt x="167" y="98"/>
                    <a:pt x="244" y="111"/>
                  </a:cubicBezTo>
                  <a:cubicBezTo>
                    <a:pt x="248" y="111"/>
                    <a:pt x="251" y="113"/>
                    <a:pt x="254" y="112"/>
                  </a:cubicBezTo>
                  <a:cubicBezTo>
                    <a:pt x="258" y="110"/>
                    <a:pt x="261" y="106"/>
                    <a:pt x="265" y="103"/>
                  </a:cubicBezTo>
                  <a:cubicBezTo>
                    <a:pt x="262" y="101"/>
                    <a:pt x="259" y="96"/>
                    <a:pt x="256" y="96"/>
                  </a:cubicBezTo>
                  <a:cubicBezTo>
                    <a:pt x="225" y="90"/>
                    <a:pt x="195" y="85"/>
                    <a:pt x="164" y="80"/>
                  </a:cubicBezTo>
                  <a:cubicBezTo>
                    <a:pt x="119" y="73"/>
                    <a:pt x="74" y="66"/>
                    <a:pt x="29" y="59"/>
                  </a:cubicBezTo>
                  <a:cubicBezTo>
                    <a:pt x="23" y="58"/>
                    <a:pt x="17" y="53"/>
                    <a:pt x="11" y="50"/>
                  </a:cubicBezTo>
                  <a:cubicBezTo>
                    <a:pt x="12" y="48"/>
                    <a:pt x="13" y="46"/>
                    <a:pt x="14" y="43"/>
                  </a:cubicBezTo>
                  <a:cubicBezTo>
                    <a:pt x="72" y="51"/>
                    <a:pt x="130" y="58"/>
                    <a:pt x="188" y="66"/>
                  </a:cubicBezTo>
                  <a:cubicBezTo>
                    <a:pt x="189" y="63"/>
                    <a:pt x="190" y="61"/>
                    <a:pt x="191" y="58"/>
                  </a:cubicBezTo>
                  <a:cubicBezTo>
                    <a:pt x="187" y="55"/>
                    <a:pt x="182" y="49"/>
                    <a:pt x="177" y="48"/>
                  </a:cubicBezTo>
                  <a:cubicBezTo>
                    <a:pt x="130" y="41"/>
                    <a:pt x="83" y="34"/>
                    <a:pt x="35" y="28"/>
                  </a:cubicBezTo>
                  <a:cubicBezTo>
                    <a:pt x="17" y="26"/>
                    <a:pt x="4" y="23"/>
                    <a:pt x="4" y="0"/>
                  </a:cubicBezTo>
                  <a:cubicBezTo>
                    <a:pt x="32" y="3"/>
                    <a:pt x="61" y="6"/>
                    <a:pt x="89" y="10"/>
                  </a:cubicBezTo>
                  <a:cubicBezTo>
                    <a:pt x="146" y="17"/>
                    <a:pt x="203" y="25"/>
                    <a:pt x="260" y="32"/>
                  </a:cubicBezTo>
                  <a:cubicBezTo>
                    <a:pt x="317" y="40"/>
                    <a:pt x="373" y="48"/>
                    <a:pt x="430" y="55"/>
                  </a:cubicBezTo>
                  <a:cubicBezTo>
                    <a:pt x="485" y="62"/>
                    <a:pt x="540" y="69"/>
                    <a:pt x="595" y="76"/>
                  </a:cubicBezTo>
                  <a:cubicBezTo>
                    <a:pt x="663" y="85"/>
                    <a:pt x="730" y="94"/>
                    <a:pt x="798" y="103"/>
                  </a:cubicBezTo>
                  <a:cubicBezTo>
                    <a:pt x="859" y="111"/>
                    <a:pt x="920" y="120"/>
                    <a:pt x="981" y="126"/>
                  </a:cubicBezTo>
                  <a:cubicBezTo>
                    <a:pt x="1016" y="130"/>
                    <a:pt x="1024" y="136"/>
                    <a:pt x="1034" y="175"/>
                  </a:cubicBezTo>
                  <a:cubicBezTo>
                    <a:pt x="1040" y="201"/>
                    <a:pt x="1039" y="226"/>
                    <a:pt x="1026" y="250"/>
                  </a:cubicBezTo>
                  <a:cubicBezTo>
                    <a:pt x="1014" y="270"/>
                    <a:pt x="995" y="279"/>
                    <a:pt x="973" y="275"/>
                  </a:cubicBezTo>
                  <a:cubicBezTo>
                    <a:pt x="858" y="254"/>
                    <a:pt x="744" y="233"/>
                    <a:pt x="630" y="212"/>
                  </a:cubicBezTo>
                  <a:cubicBezTo>
                    <a:pt x="530" y="194"/>
                    <a:pt x="431" y="175"/>
                    <a:pt x="332" y="157"/>
                  </a:cubicBezTo>
                  <a:cubicBezTo>
                    <a:pt x="226" y="138"/>
                    <a:pt x="121" y="119"/>
                    <a:pt x="16" y="100"/>
                  </a:cubicBezTo>
                  <a:cubicBezTo>
                    <a:pt x="11" y="99"/>
                    <a:pt x="7" y="98"/>
                    <a:pt x="0" y="96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-1763184" y="2867354"/>
              <a:ext cx="625475" cy="606425"/>
            </a:xfrm>
            <a:custGeom>
              <a:avLst/>
              <a:gdLst>
                <a:gd name="T0" fmla="*/ 0 w 671"/>
                <a:gd name="T1" fmla="*/ 101 h 649"/>
                <a:gd name="T2" fmla="*/ 94 w 671"/>
                <a:gd name="T3" fmla="*/ 0 h 649"/>
                <a:gd name="T4" fmla="*/ 188 w 671"/>
                <a:gd name="T5" fmla="*/ 90 h 649"/>
                <a:gd name="T6" fmla="*/ 646 w 671"/>
                <a:gd name="T7" fmla="*/ 531 h 649"/>
                <a:gd name="T8" fmla="*/ 668 w 671"/>
                <a:gd name="T9" fmla="*/ 566 h 649"/>
                <a:gd name="T10" fmla="*/ 641 w 671"/>
                <a:gd name="T11" fmla="*/ 625 h 649"/>
                <a:gd name="T12" fmla="*/ 599 w 671"/>
                <a:gd name="T13" fmla="*/ 645 h 649"/>
                <a:gd name="T14" fmla="*/ 563 w 671"/>
                <a:gd name="T15" fmla="*/ 635 h 649"/>
                <a:gd name="T16" fmla="*/ 469 w 671"/>
                <a:gd name="T17" fmla="*/ 535 h 649"/>
                <a:gd name="T18" fmla="*/ 446 w 671"/>
                <a:gd name="T19" fmla="*/ 512 h 649"/>
                <a:gd name="T20" fmla="*/ 239 w 671"/>
                <a:gd name="T21" fmla="*/ 327 h 649"/>
                <a:gd name="T22" fmla="*/ 0 w 671"/>
                <a:gd name="T23" fmla="*/ 101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1" h="649">
                  <a:moveTo>
                    <a:pt x="0" y="101"/>
                  </a:moveTo>
                  <a:cubicBezTo>
                    <a:pt x="54" y="87"/>
                    <a:pt x="85" y="55"/>
                    <a:pt x="94" y="0"/>
                  </a:cubicBezTo>
                  <a:cubicBezTo>
                    <a:pt x="127" y="31"/>
                    <a:pt x="158" y="60"/>
                    <a:pt x="188" y="90"/>
                  </a:cubicBezTo>
                  <a:cubicBezTo>
                    <a:pt x="341" y="237"/>
                    <a:pt x="494" y="384"/>
                    <a:pt x="646" y="531"/>
                  </a:cubicBezTo>
                  <a:cubicBezTo>
                    <a:pt x="656" y="541"/>
                    <a:pt x="667" y="553"/>
                    <a:pt x="668" y="566"/>
                  </a:cubicBezTo>
                  <a:cubicBezTo>
                    <a:pt x="671" y="589"/>
                    <a:pt x="660" y="611"/>
                    <a:pt x="641" y="625"/>
                  </a:cubicBezTo>
                  <a:cubicBezTo>
                    <a:pt x="629" y="634"/>
                    <a:pt x="614" y="640"/>
                    <a:pt x="599" y="645"/>
                  </a:cubicBezTo>
                  <a:cubicBezTo>
                    <a:pt x="586" y="649"/>
                    <a:pt x="573" y="646"/>
                    <a:pt x="563" y="635"/>
                  </a:cubicBezTo>
                  <a:cubicBezTo>
                    <a:pt x="532" y="601"/>
                    <a:pt x="500" y="568"/>
                    <a:pt x="469" y="535"/>
                  </a:cubicBezTo>
                  <a:cubicBezTo>
                    <a:pt x="461" y="527"/>
                    <a:pt x="455" y="518"/>
                    <a:pt x="446" y="512"/>
                  </a:cubicBezTo>
                  <a:cubicBezTo>
                    <a:pt x="368" y="460"/>
                    <a:pt x="307" y="390"/>
                    <a:pt x="239" y="327"/>
                  </a:cubicBezTo>
                  <a:cubicBezTo>
                    <a:pt x="160" y="254"/>
                    <a:pt x="82" y="178"/>
                    <a:pt x="0" y="101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-2523597" y="3097541"/>
              <a:ext cx="465138" cy="173038"/>
            </a:xfrm>
            <a:custGeom>
              <a:avLst/>
              <a:gdLst>
                <a:gd name="T0" fmla="*/ 0 w 499"/>
                <a:gd name="T1" fmla="*/ 140 h 186"/>
                <a:gd name="T2" fmla="*/ 13 w 499"/>
                <a:gd name="T3" fmla="*/ 117 h 186"/>
                <a:gd name="T4" fmla="*/ 33 w 499"/>
                <a:gd name="T5" fmla="*/ 107 h 186"/>
                <a:gd name="T6" fmla="*/ 151 w 499"/>
                <a:gd name="T7" fmla="*/ 121 h 186"/>
                <a:gd name="T8" fmla="*/ 166 w 499"/>
                <a:gd name="T9" fmla="*/ 114 h 186"/>
                <a:gd name="T10" fmla="*/ 151 w 499"/>
                <a:gd name="T11" fmla="*/ 105 h 186"/>
                <a:gd name="T12" fmla="*/ 23 w 499"/>
                <a:gd name="T13" fmla="*/ 88 h 186"/>
                <a:gd name="T14" fmla="*/ 23 w 499"/>
                <a:gd name="T15" fmla="*/ 61 h 186"/>
                <a:gd name="T16" fmla="*/ 75 w 499"/>
                <a:gd name="T17" fmla="*/ 66 h 186"/>
                <a:gd name="T18" fmla="*/ 187 w 499"/>
                <a:gd name="T19" fmla="*/ 80 h 186"/>
                <a:gd name="T20" fmla="*/ 205 w 499"/>
                <a:gd name="T21" fmla="*/ 73 h 186"/>
                <a:gd name="T22" fmla="*/ 190 w 499"/>
                <a:gd name="T23" fmla="*/ 63 h 186"/>
                <a:gd name="T24" fmla="*/ 78 w 499"/>
                <a:gd name="T25" fmla="*/ 49 h 186"/>
                <a:gd name="T26" fmla="*/ 35 w 499"/>
                <a:gd name="T27" fmla="*/ 44 h 186"/>
                <a:gd name="T28" fmla="*/ 20 w 499"/>
                <a:gd name="T29" fmla="*/ 32 h 186"/>
                <a:gd name="T30" fmla="*/ 10 w 499"/>
                <a:gd name="T31" fmla="*/ 0 h 186"/>
                <a:gd name="T32" fmla="*/ 51 w 499"/>
                <a:gd name="T33" fmla="*/ 4 h 186"/>
                <a:gd name="T34" fmla="*/ 236 w 499"/>
                <a:gd name="T35" fmla="*/ 21 h 186"/>
                <a:gd name="T36" fmla="*/ 418 w 499"/>
                <a:gd name="T37" fmla="*/ 38 h 186"/>
                <a:gd name="T38" fmla="*/ 434 w 499"/>
                <a:gd name="T39" fmla="*/ 38 h 186"/>
                <a:gd name="T40" fmla="*/ 482 w 499"/>
                <a:gd name="T41" fmla="*/ 68 h 186"/>
                <a:gd name="T42" fmla="*/ 484 w 499"/>
                <a:gd name="T43" fmla="*/ 168 h 186"/>
                <a:gd name="T44" fmla="*/ 456 w 499"/>
                <a:gd name="T45" fmla="*/ 185 h 186"/>
                <a:gd name="T46" fmla="*/ 292 w 499"/>
                <a:gd name="T47" fmla="*/ 171 h 186"/>
                <a:gd name="T48" fmla="*/ 124 w 499"/>
                <a:gd name="T49" fmla="*/ 153 h 186"/>
                <a:gd name="T50" fmla="*/ 0 w 499"/>
                <a:gd name="T51" fmla="*/ 14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99" h="186">
                  <a:moveTo>
                    <a:pt x="0" y="140"/>
                  </a:moveTo>
                  <a:cubicBezTo>
                    <a:pt x="5" y="132"/>
                    <a:pt x="10" y="125"/>
                    <a:pt x="13" y="117"/>
                  </a:cubicBezTo>
                  <a:cubicBezTo>
                    <a:pt x="16" y="106"/>
                    <a:pt x="22" y="105"/>
                    <a:pt x="33" y="107"/>
                  </a:cubicBezTo>
                  <a:cubicBezTo>
                    <a:pt x="72" y="113"/>
                    <a:pt x="111" y="117"/>
                    <a:pt x="151" y="121"/>
                  </a:cubicBezTo>
                  <a:cubicBezTo>
                    <a:pt x="156" y="122"/>
                    <a:pt x="161" y="117"/>
                    <a:pt x="166" y="114"/>
                  </a:cubicBezTo>
                  <a:cubicBezTo>
                    <a:pt x="161" y="111"/>
                    <a:pt x="157" y="106"/>
                    <a:pt x="151" y="105"/>
                  </a:cubicBezTo>
                  <a:cubicBezTo>
                    <a:pt x="109" y="99"/>
                    <a:pt x="66" y="94"/>
                    <a:pt x="23" y="88"/>
                  </a:cubicBezTo>
                  <a:cubicBezTo>
                    <a:pt x="23" y="79"/>
                    <a:pt x="23" y="71"/>
                    <a:pt x="23" y="61"/>
                  </a:cubicBezTo>
                  <a:cubicBezTo>
                    <a:pt x="41" y="63"/>
                    <a:pt x="58" y="64"/>
                    <a:pt x="75" y="66"/>
                  </a:cubicBezTo>
                  <a:cubicBezTo>
                    <a:pt x="112" y="70"/>
                    <a:pt x="150" y="76"/>
                    <a:pt x="187" y="80"/>
                  </a:cubicBezTo>
                  <a:cubicBezTo>
                    <a:pt x="193" y="81"/>
                    <a:pt x="199" y="76"/>
                    <a:pt x="205" y="73"/>
                  </a:cubicBezTo>
                  <a:cubicBezTo>
                    <a:pt x="200" y="70"/>
                    <a:pt x="196" y="64"/>
                    <a:pt x="190" y="63"/>
                  </a:cubicBezTo>
                  <a:cubicBezTo>
                    <a:pt x="153" y="58"/>
                    <a:pt x="115" y="54"/>
                    <a:pt x="78" y="49"/>
                  </a:cubicBezTo>
                  <a:cubicBezTo>
                    <a:pt x="64" y="47"/>
                    <a:pt x="49" y="47"/>
                    <a:pt x="35" y="44"/>
                  </a:cubicBezTo>
                  <a:cubicBezTo>
                    <a:pt x="29" y="43"/>
                    <a:pt x="22" y="37"/>
                    <a:pt x="20" y="32"/>
                  </a:cubicBezTo>
                  <a:cubicBezTo>
                    <a:pt x="15" y="23"/>
                    <a:pt x="14" y="13"/>
                    <a:pt x="10" y="0"/>
                  </a:cubicBezTo>
                  <a:cubicBezTo>
                    <a:pt x="25" y="2"/>
                    <a:pt x="38" y="3"/>
                    <a:pt x="51" y="4"/>
                  </a:cubicBezTo>
                  <a:cubicBezTo>
                    <a:pt x="113" y="10"/>
                    <a:pt x="174" y="15"/>
                    <a:pt x="236" y="21"/>
                  </a:cubicBezTo>
                  <a:cubicBezTo>
                    <a:pt x="296" y="27"/>
                    <a:pt x="357" y="32"/>
                    <a:pt x="418" y="38"/>
                  </a:cubicBezTo>
                  <a:cubicBezTo>
                    <a:pt x="423" y="38"/>
                    <a:pt x="429" y="40"/>
                    <a:pt x="434" y="38"/>
                  </a:cubicBezTo>
                  <a:cubicBezTo>
                    <a:pt x="461" y="31"/>
                    <a:pt x="473" y="47"/>
                    <a:pt x="482" y="68"/>
                  </a:cubicBezTo>
                  <a:cubicBezTo>
                    <a:pt x="497" y="101"/>
                    <a:pt x="499" y="134"/>
                    <a:pt x="484" y="168"/>
                  </a:cubicBezTo>
                  <a:cubicBezTo>
                    <a:pt x="479" y="181"/>
                    <a:pt x="471" y="186"/>
                    <a:pt x="456" y="185"/>
                  </a:cubicBezTo>
                  <a:cubicBezTo>
                    <a:pt x="402" y="180"/>
                    <a:pt x="347" y="176"/>
                    <a:pt x="292" y="171"/>
                  </a:cubicBezTo>
                  <a:cubicBezTo>
                    <a:pt x="236" y="166"/>
                    <a:pt x="180" y="159"/>
                    <a:pt x="124" y="153"/>
                  </a:cubicBezTo>
                  <a:cubicBezTo>
                    <a:pt x="83" y="149"/>
                    <a:pt x="42" y="145"/>
                    <a:pt x="0" y="140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>
              <a:off x="-1888597" y="3418216"/>
              <a:ext cx="527050" cy="220663"/>
            </a:xfrm>
            <a:custGeom>
              <a:avLst/>
              <a:gdLst>
                <a:gd name="T0" fmla="*/ 16 w 567"/>
                <a:gd name="T1" fmla="*/ 237 h 237"/>
                <a:gd name="T2" fmla="*/ 21 w 567"/>
                <a:gd name="T3" fmla="*/ 225 h 237"/>
                <a:gd name="T4" fmla="*/ 69 w 567"/>
                <a:gd name="T5" fmla="*/ 178 h 237"/>
                <a:gd name="T6" fmla="*/ 222 w 567"/>
                <a:gd name="T7" fmla="*/ 138 h 237"/>
                <a:gd name="T8" fmla="*/ 244 w 567"/>
                <a:gd name="T9" fmla="*/ 125 h 237"/>
                <a:gd name="T10" fmla="*/ 240 w 567"/>
                <a:gd name="T11" fmla="*/ 115 h 237"/>
                <a:gd name="T12" fmla="*/ 29 w 567"/>
                <a:gd name="T13" fmla="*/ 170 h 237"/>
                <a:gd name="T14" fmla="*/ 26 w 567"/>
                <a:gd name="T15" fmla="*/ 151 h 237"/>
                <a:gd name="T16" fmla="*/ 139 w 567"/>
                <a:gd name="T17" fmla="*/ 126 h 237"/>
                <a:gd name="T18" fmla="*/ 145 w 567"/>
                <a:gd name="T19" fmla="*/ 125 h 237"/>
                <a:gd name="T20" fmla="*/ 159 w 567"/>
                <a:gd name="T21" fmla="*/ 112 h 237"/>
                <a:gd name="T22" fmla="*/ 141 w 567"/>
                <a:gd name="T23" fmla="*/ 107 h 237"/>
                <a:gd name="T24" fmla="*/ 48 w 567"/>
                <a:gd name="T25" fmla="*/ 128 h 237"/>
                <a:gd name="T26" fmla="*/ 22 w 567"/>
                <a:gd name="T27" fmla="*/ 133 h 237"/>
                <a:gd name="T28" fmla="*/ 0 w 567"/>
                <a:gd name="T29" fmla="*/ 97 h 237"/>
                <a:gd name="T30" fmla="*/ 92 w 567"/>
                <a:gd name="T31" fmla="*/ 78 h 237"/>
                <a:gd name="T32" fmla="*/ 396 w 567"/>
                <a:gd name="T33" fmla="*/ 21 h 237"/>
                <a:gd name="T34" fmla="*/ 515 w 567"/>
                <a:gd name="T35" fmla="*/ 2 h 237"/>
                <a:gd name="T36" fmla="*/ 562 w 567"/>
                <a:gd name="T37" fmla="*/ 31 h 237"/>
                <a:gd name="T38" fmla="*/ 532 w 567"/>
                <a:gd name="T39" fmla="*/ 84 h 237"/>
                <a:gd name="T40" fmla="*/ 412 w 567"/>
                <a:gd name="T41" fmla="*/ 121 h 237"/>
                <a:gd name="T42" fmla="*/ 47 w 567"/>
                <a:gd name="T43" fmla="*/ 229 h 237"/>
                <a:gd name="T44" fmla="*/ 16 w 567"/>
                <a:gd name="T4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7" h="237">
                  <a:moveTo>
                    <a:pt x="16" y="237"/>
                  </a:moveTo>
                  <a:cubicBezTo>
                    <a:pt x="18" y="232"/>
                    <a:pt x="21" y="228"/>
                    <a:pt x="21" y="225"/>
                  </a:cubicBezTo>
                  <a:cubicBezTo>
                    <a:pt x="20" y="191"/>
                    <a:pt x="42" y="184"/>
                    <a:pt x="69" y="178"/>
                  </a:cubicBezTo>
                  <a:cubicBezTo>
                    <a:pt x="120" y="166"/>
                    <a:pt x="171" y="152"/>
                    <a:pt x="222" y="138"/>
                  </a:cubicBezTo>
                  <a:cubicBezTo>
                    <a:pt x="230" y="135"/>
                    <a:pt x="237" y="129"/>
                    <a:pt x="244" y="125"/>
                  </a:cubicBezTo>
                  <a:cubicBezTo>
                    <a:pt x="243" y="122"/>
                    <a:pt x="241" y="118"/>
                    <a:pt x="240" y="115"/>
                  </a:cubicBezTo>
                  <a:cubicBezTo>
                    <a:pt x="170" y="133"/>
                    <a:pt x="100" y="151"/>
                    <a:pt x="29" y="170"/>
                  </a:cubicBezTo>
                  <a:cubicBezTo>
                    <a:pt x="28" y="164"/>
                    <a:pt x="27" y="158"/>
                    <a:pt x="26" y="151"/>
                  </a:cubicBezTo>
                  <a:cubicBezTo>
                    <a:pt x="64" y="143"/>
                    <a:pt x="102" y="134"/>
                    <a:pt x="139" y="126"/>
                  </a:cubicBezTo>
                  <a:cubicBezTo>
                    <a:pt x="141" y="126"/>
                    <a:pt x="143" y="126"/>
                    <a:pt x="145" y="125"/>
                  </a:cubicBezTo>
                  <a:cubicBezTo>
                    <a:pt x="150" y="121"/>
                    <a:pt x="154" y="117"/>
                    <a:pt x="159" y="112"/>
                  </a:cubicBezTo>
                  <a:cubicBezTo>
                    <a:pt x="153" y="110"/>
                    <a:pt x="146" y="106"/>
                    <a:pt x="141" y="107"/>
                  </a:cubicBezTo>
                  <a:cubicBezTo>
                    <a:pt x="110" y="113"/>
                    <a:pt x="79" y="121"/>
                    <a:pt x="48" y="128"/>
                  </a:cubicBezTo>
                  <a:cubicBezTo>
                    <a:pt x="40" y="130"/>
                    <a:pt x="31" y="131"/>
                    <a:pt x="22" y="133"/>
                  </a:cubicBezTo>
                  <a:cubicBezTo>
                    <a:pt x="15" y="122"/>
                    <a:pt x="8" y="110"/>
                    <a:pt x="0" y="97"/>
                  </a:cubicBezTo>
                  <a:cubicBezTo>
                    <a:pt x="32" y="91"/>
                    <a:pt x="62" y="84"/>
                    <a:pt x="92" y="78"/>
                  </a:cubicBezTo>
                  <a:cubicBezTo>
                    <a:pt x="193" y="59"/>
                    <a:pt x="294" y="39"/>
                    <a:pt x="396" y="21"/>
                  </a:cubicBezTo>
                  <a:cubicBezTo>
                    <a:pt x="435" y="13"/>
                    <a:pt x="475" y="7"/>
                    <a:pt x="515" y="2"/>
                  </a:cubicBezTo>
                  <a:cubicBezTo>
                    <a:pt x="541" y="0"/>
                    <a:pt x="557" y="13"/>
                    <a:pt x="562" y="31"/>
                  </a:cubicBezTo>
                  <a:cubicBezTo>
                    <a:pt x="567" y="53"/>
                    <a:pt x="557" y="75"/>
                    <a:pt x="532" y="84"/>
                  </a:cubicBezTo>
                  <a:cubicBezTo>
                    <a:pt x="493" y="98"/>
                    <a:pt x="452" y="109"/>
                    <a:pt x="412" y="121"/>
                  </a:cubicBezTo>
                  <a:cubicBezTo>
                    <a:pt x="290" y="157"/>
                    <a:pt x="169" y="193"/>
                    <a:pt x="47" y="229"/>
                  </a:cubicBezTo>
                  <a:cubicBezTo>
                    <a:pt x="37" y="232"/>
                    <a:pt x="27" y="234"/>
                    <a:pt x="16" y="237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4"/>
            <p:cNvSpPr>
              <a:spLocks/>
            </p:cNvSpPr>
            <p:nvPr/>
          </p:nvSpPr>
          <p:spPr bwMode="auto">
            <a:xfrm>
              <a:off x="-2452159" y="2870529"/>
              <a:ext cx="727075" cy="158750"/>
            </a:xfrm>
            <a:custGeom>
              <a:avLst/>
              <a:gdLst>
                <a:gd name="T0" fmla="*/ 781 w 781"/>
                <a:gd name="T1" fmla="*/ 170 h 170"/>
                <a:gd name="T2" fmla="*/ 497 w 781"/>
                <a:gd name="T3" fmla="*/ 143 h 170"/>
                <a:gd name="T4" fmla="*/ 251 w 781"/>
                <a:gd name="T5" fmla="*/ 131 h 170"/>
                <a:gd name="T6" fmla="*/ 146 w 781"/>
                <a:gd name="T7" fmla="*/ 136 h 170"/>
                <a:gd name="T8" fmla="*/ 124 w 781"/>
                <a:gd name="T9" fmla="*/ 130 h 170"/>
                <a:gd name="T10" fmla="*/ 0 w 781"/>
                <a:gd name="T11" fmla="*/ 0 h 170"/>
                <a:gd name="T12" fmla="*/ 125 w 781"/>
                <a:gd name="T13" fmla="*/ 19 h 170"/>
                <a:gd name="T14" fmla="*/ 411 w 781"/>
                <a:gd name="T15" fmla="*/ 61 h 170"/>
                <a:gd name="T16" fmla="*/ 624 w 781"/>
                <a:gd name="T17" fmla="*/ 92 h 170"/>
                <a:gd name="T18" fmla="*/ 691 w 781"/>
                <a:gd name="T19" fmla="*/ 101 h 170"/>
                <a:gd name="T20" fmla="*/ 720 w 781"/>
                <a:gd name="T21" fmla="*/ 114 h 170"/>
                <a:gd name="T22" fmla="*/ 781 w 781"/>
                <a:gd name="T23" fmla="*/ 17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81" h="170">
                  <a:moveTo>
                    <a:pt x="781" y="170"/>
                  </a:moveTo>
                  <a:cubicBezTo>
                    <a:pt x="685" y="145"/>
                    <a:pt x="590" y="149"/>
                    <a:pt x="497" y="143"/>
                  </a:cubicBezTo>
                  <a:cubicBezTo>
                    <a:pt x="415" y="137"/>
                    <a:pt x="333" y="134"/>
                    <a:pt x="251" y="131"/>
                  </a:cubicBezTo>
                  <a:cubicBezTo>
                    <a:pt x="216" y="130"/>
                    <a:pt x="181" y="135"/>
                    <a:pt x="146" y="136"/>
                  </a:cubicBezTo>
                  <a:cubicBezTo>
                    <a:pt x="139" y="136"/>
                    <a:pt x="129" y="134"/>
                    <a:pt x="124" y="130"/>
                  </a:cubicBezTo>
                  <a:cubicBezTo>
                    <a:pt x="83" y="88"/>
                    <a:pt x="43" y="46"/>
                    <a:pt x="0" y="0"/>
                  </a:cubicBezTo>
                  <a:cubicBezTo>
                    <a:pt x="45" y="7"/>
                    <a:pt x="85" y="13"/>
                    <a:pt x="125" y="19"/>
                  </a:cubicBezTo>
                  <a:cubicBezTo>
                    <a:pt x="221" y="33"/>
                    <a:pt x="316" y="47"/>
                    <a:pt x="411" y="61"/>
                  </a:cubicBezTo>
                  <a:cubicBezTo>
                    <a:pt x="482" y="71"/>
                    <a:pt x="553" y="82"/>
                    <a:pt x="624" y="92"/>
                  </a:cubicBezTo>
                  <a:cubicBezTo>
                    <a:pt x="646" y="95"/>
                    <a:pt x="669" y="96"/>
                    <a:pt x="691" y="101"/>
                  </a:cubicBezTo>
                  <a:cubicBezTo>
                    <a:pt x="701" y="102"/>
                    <a:pt x="712" y="107"/>
                    <a:pt x="720" y="114"/>
                  </a:cubicBezTo>
                  <a:cubicBezTo>
                    <a:pt x="740" y="131"/>
                    <a:pt x="759" y="150"/>
                    <a:pt x="781" y="170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15"/>
            <p:cNvSpPr>
              <a:spLocks/>
            </p:cNvSpPr>
            <p:nvPr/>
          </p:nvSpPr>
          <p:spPr bwMode="auto">
            <a:xfrm>
              <a:off x="-2060047" y="3124529"/>
              <a:ext cx="384175" cy="141288"/>
            </a:xfrm>
            <a:custGeom>
              <a:avLst/>
              <a:gdLst>
                <a:gd name="T0" fmla="*/ 193 w 413"/>
                <a:gd name="T1" fmla="*/ 74 h 152"/>
                <a:gd name="T2" fmla="*/ 176 w 413"/>
                <a:gd name="T3" fmla="*/ 56 h 152"/>
                <a:gd name="T4" fmla="*/ 45 w 413"/>
                <a:gd name="T5" fmla="*/ 59 h 152"/>
                <a:gd name="T6" fmla="*/ 22 w 413"/>
                <a:gd name="T7" fmla="*/ 59 h 152"/>
                <a:gd name="T8" fmla="*/ 0 w 413"/>
                <a:gd name="T9" fmla="*/ 9 h 152"/>
                <a:gd name="T10" fmla="*/ 88 w 413"/>
                <a:gd name="T11" fmla="*/ 5 h 152"/>
                <a:gd name="T12" fmla="*/ 307 w 413"/>
                <a:gd name="T13" fmla="*/ 0 h 152"/>
                <a:gd name="T14" fmla="*/ 369 w 413"/>
                <a:gd name="T15" fmla="*/ 9 h 152"/>
                <a:gd name="T16" fmla="*/ 408 w 413"/>
                <a:gd name="T17" fmla="*/ 81 h 152"/>
                <a:gd name="T18" fmla="*/ 346 w 413"/>
                <a:gd name="T19" fmla="*/ 147 h 152"/>
                <a:gd name="T20" fmla="*/ 220 w 413"/>
                <a:gd name="T21" fmla="*/ 152 h 152"/>
                <a:gd name="T22" fmla="*/ 12 w 413"/>
                <a:gd name="T23" fmla="*/ 152 h 152"/>
                <a:gd name="T24" fmla="*/ 24 w 413"/>
                <a:gd name="T25" fmla="*/ 110 h 152"/>
                <a:gd name="T26" fmla="*/ 150 w 413"/>
                <a:gd name="T27" fmla="*/ 105 h 152"/>
                <a:gd name="T28" fmla="*/ 151 w 413"/>
                <a:gd name="T29" fmla="*/ 95 h 152"/>
                <a:gd name="T30" fmla="*/ 128 w 413"/>
                <a:gd name="T31" fmla="*/ 90 h 152"/>
                <a:gd name="T32" fmla="*/ 35 w 413"/>
                <a:gd name="T33" fmla="*/ 91 h 152"/>
                <a:gd name="T34" fmla="*/ 21 w 413"/>
                <a:gd name="T35" fmla="*/ 82 h 152"/>
                <a:gd name="T36" fmla="*/ 25 w 413"/>
                <a:gd name="T37" fmla="*/ 74 h 152"/>
                <a:gd name="T38" fmla="*/ 193 w 413"/>
                <a:gd name="T39" fmla="*/ 74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13" h="152">
                  <a:moveTo>
                    <a:pt x="193" y="74"/>
                  </a:moveTo>
                  <a:cubicBezTo>
                    <a:pt x="196" y="55"/>
                    <a:pt x="186" y="56"/>
                    <a:pt x="176" y="56"/>
                  </a:cubicBezTo>
                  <a:cubicBezTo>
                    <a:pt x="132" y="57"/>
                    <a:pt x="88" y="58"/>
                    <a:pt x="45" y="59"/>
                  </a:cubicBezTo>
                  <a:cubicBezTo>
                    <a:pt x="37" y="59"/>
                    <a:pt x="29" y="59"/>
                    <a:pt x="22" y="59"/>
                  </a:cubicBezTo>
                  <a:cubicBezTo>
                    <a:pt x="14" y="42"/>
                    <a:pt x="8" y="26"/>
                    <a:pt x="0" y="9"/>
                  </a:cubicBezTo>
                  <a:cubicBezTo>
                    <a:pt x="30" y="8"/>
                    <a:pt x="59" y="5"/>
                    <a:pt x="88" y="5"/>
                  </a:cubicBezTo>
                  <a:cubicBezTo>
                    <a:pt x="161" y="3"/>
                    <a:pt x="234" y="1"/>
                    <a:pt x="307" y="0"/>
                  </a:cubicBezTo>
                  <a:cubicBezTo>
                    <a:pt x="328" y="0"/>
                    <a:pt x="350" y="2"/>
                    <a:pt x="369" y="9"/>
                  </a:cubicBezTo>
                  <a:cubicBezTo>
                    <a:pt x="398" y="19"/>
                    <a:pt x="413" y="51"/>
                    <a:pt x="408" y="81"/>
                  </a:cubicBezTo>
                  <a:cubicBezTo>
                    <a:pt x="401" y="122"/>
                    <a:pt x="382" y="145"/>
                    <a:pt x="346" y="147"/>
                  </a:cubicBezTo>
                  <a:cubicBezTo>
                    <a:pt x="304" y="151"/>
                    <a:pt x="262" y="151"/>
                    <a:pt x="220" y="152"/>
                  </a:cubicBezTo>
                  <a:cubicBezTo>
                    <a:pt x="151" y="152"/>
                    <a:pt x="82" y="152"/>
                    <a:pt x="12" y="152"/>
                  </a:cubicBezTo>
                  <a:cubicBezTo>
                    <a:pt x="15" y="140"/>
                    <a:pt x="20" y="126"/>
                    <a:pt x="24" y="110"/>
                  </a:cubicBezTo>
                  <a:cubicBezTo>
                    <a:pt x="65" y="105"/>
                    <a:pt x="108" y="111"/>
                    <a:pt x="150" y="105"/>
                  </a:cubicBezTo>
                  <a:cubicBezTo>
                    <a:pt x="150" y="102"/>
                    <a:pt x="151" y="99"/>
                    <a:pt x="151" y="95"/>
                  </a:cubicBezTo>
                  <a:cubicBezTo>
                    <a:pt x="143" y="93"/>
                    <a:pt x="136" y="90"/>
                    <a:pt x="128" y="90"/>
                  </a:cubicBezTo>
                  <a:cubicBezTo>
                    <a:pt x="97" y="90"/>
                    <a:pt x="66" y="91"/>
                    <a:pt x="35" y="91"/>
                  </a:cubicBezTo>
                  <a:cubicBezTo>
                    <a:pt x="30" y="91"/>
                    <a:pt x="26" y="85"/>
                    <a:pt x="21" y="82"/>
                  </a:cubicBezTo>
                  <a:cubicBezTo>
                    <a:pt x="22" y="79"/>
                    <a:pt x="23" y="76"/>
                    <a:pt x="25" y="74"/>
                  </a:cubicBezTo>
                  <a:cubicBezTo>
                    <a:pt x="81" y="74"/>
                    <a:pt x="137" y="74"/>
                    <a:pt x="193" y="74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16"/>
            <p:cNvSpPr>
              <a:spLocks/>
            </p:cNvSpPr>
            <p:nvPr/>
          </p:nvSpPr>
          <p:spPr bwMode="auto">
            <a:xfrm>
              <a:off x="-2410884" y="2757816"/>
              <a:ext cx="669925" cy="150813"/>
            </a:xfrm>
            <a:custGeom>
              <a:avLst/>
              <a:gdLst>
                <a:gd name="T0" fmla="*/ 0 w 718"/>
                <a:gd name="T1" fmla="*/ 68 h 162"/>
                <a:gd name="T2" fmla="*/ 30 w 718"/>
                <a:gd name="T3" fmla="*/ 53 h 162"/>
                <a:gd name="T4" fmla="*/ 165 w 718"/>
                <a:gd name="T5" fmla="*/ 75 h 162"/>
                <a:gd name="T6" fmla="*/ 181 w 718"/>
                <a:gd name="T7" fmla="*/ 67 h 162"/>
                <a:gd name="T8" fmla="*/ 27 w 718"/>
                <a:gd name="T9" fmla="*/ 31 h 162"/>
                <a:gd name="T10" fmla="*/ 110 w 718"/>
                <a:gd name="T11" fmla="*/ 43 h 162"/>
                <a:gd name="T12" fmla="*/ 265 w 718"/>
                <a:gd name="T13" fmla="*/ 64 h 162"/>
                <a:gd name="T14" fmla="*/ 284 w 718"/>
                <a:gd name="T15" fmla="*/ 57 h 162"/>
                <a:gd name="T16" fmla="*/ 267 w 718"/>
                <a:gd name="T17" fmla="*/ 49 h 162"/>
                <a:gd name="T18" fmla="*/ 47 w 718"/>
                <a:gd name="T19" fmla="*/ 16 h 162"/>
                <a:gd name="T20" fmla="*/ 31 w 718"/>
                <a:gd name="T21" fmla="*/ 6 h 162"/>
                <a:gd name="T22" fmla="*/ 47 w 718"/>
                <a:gd name="T23" fmla="*/ 1 h 162"/>
                <a:gd name="T24" fmla="*/ 250 w 718"/>
                <a:gd name="T25" fmla="*/ 24 h 162"/>
                <a:gd name="T26" fmla="*/ 447 w 718"/>
                <a:gd name="T27" fmla="*/ 49 h 162"/>
                <a:gd name="T28" fmla="*/ 650 w 718"/>
                <a:gd name="T29" fmla="*/ 76 h 162"/>
                <a:gd name="T30" fmla="*/ 683 w 718"/>
                <a:gd name="T31" fmla="*/ 81 h 162"/>
                <a:gd name="T32" fmla="*/ 717 w 718"/>
                <a:gd name="T33" fmla="*/ 111 h 162"/>
                <a:gd name="T34" fmla="*/ 685 w 718"/>
                <a:gd name="T35" fmla="*/ 156 h 162"/>
                <a:gd name="T36" fmla="*/ 626 w 718"/>
                <a:gd name="T37" fmla="*/ 160 h 162"/>
                <a:gd name="T38" fmla="*/ 418 w 718"/>
                <a:gd name="T39" fmla="*/ 129 h 162"/>
                <a:gd name="T40" fmla="*/ 125 w 718"/>
                <a:gd name="T41" fmla="*/ 88 h 162"/>
                <a:gd name="T42" fmla="*/ 0 w 718"/>
                <a:gd name="T43" fmla="*/ 68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18" h="162">
                  <a:moveTo>
                    <a:pt x="0" y="68"/>
                  </a:moveTo>
                  <a:cubicBezTo>
                    <a:pt x="6" y="53"/>
                    <a:pt x="17" y="51"/>
                    <a:pt x="30" y="53"/>
                  </a:cubicBezTo>
                  <a:cubicBezTo>
                    <a:pt x="75" y="61"/>
                    <a:pt x="120" y="68"/>
                    <a:pt x="165" y="75"/>
                  </a:cubicBezTo>
                  <a:cubicBezTo>
                    <a:pt x="170" y="76"/>
                    <a:pt x="175" y="72"/>
                    <a:pt x="181" y="67"/>
                  </a:cubicBezTo>
                  <a:cubicBezTo>
                    <a:pt x="131" y="47"/>
                    <a:pt x="77" y="47"/>
                    <a:pt x="27" y="31"/>
                  </a:cubicBezTo>
                  <a:cubicBezTo>
                    <a:pt x="55" y="35"/>
                    <a:pt x="82" y="39"/>
                    <a:pt x="110" y="43"/>
                  </a:cubicBezTo>
                  <a:cubicBezTo>
                    <a:pt x="162" y="50"/>
                    <a:pt x="213" y="58"/>
                    <a:pt x="265" y="64"/>
                  </a:cubicBezTo>
                  <a:cubicBezTo>
                    <a:pt x="271" y="65"/>
                    <a:pt x="278" y="60"/>
                    <a:pt x="284" y="57"/>
                  </a:cubicBezTo>
                  <a:cubicBezTo>
                    <a:pt x="279" y="54"/>
                    <a:pt x="273" y="50"/>
                    <a:pt x="267" y="49"/>
                  </a:cubicBezTo>
                  <a:cubicBezTo>
                    <a:pt x="194" y="38"/>
                    <a:pt x="120" y="27"/>
                    <a:pt x="47" y="16"/>
                  </a:cubicBezTo>
                  <a:cubicBezTo>
                    <a:pt x="41" y="15"/>
                    <a:pt x="36" y="9"/>
                    <a:pt x="31" y="6"/>
                  </a:cubicBezTo>
                  <a:cubicBezTo>
                    <a:pt x="36" y="4"/>
                    <a:pt x="42" y="0"/>
                    <a:pt x="47" y="1"/>
                  </a:cubicBezTo>
                  <a:cubicBezTo>
                    <a:pt x="114" y="8"/>
                    <a:pt x="182" y="16"/>
                    <a:pt x="250" y="24"/>
                  </a:cubicBezTo>
                  <a:cubicBezTo>
                    <a:pt x="316" y="32"/>
                    <a:pt x="381" y="40"/>
                    <a:pt x="447" y="49"/>
                  </a:cubicBezTo>
                  <a:cubicBezTo>
                    <a:pt x="515" y="58"/>
                    <a:pt x="582" y="67"/>
                    <a:pt x="650" y="76"/>
                  </a:cubicBezTo>
                  <a:cubicBezTo>
                    <a:pt x="661" y="77"/>
                    <a:pt x="672" y="78"/>
                    <a:pt x="683" y="81"/>
                  </a:cubicBezTo>
                  <a:cubicBezTo>
                    <a:pt x="700" y="84"/>
                    <a:pt x="715" y="90"/>
                    <a:pt x="717" y="111"/>
                  </a:cubicBezTo>
                  <a:cubicBezTo>
                    <a:pt x="718" y="131"/>
                    <a:pt x="705" y="151"/>
                    <a:pt x="685" y="156"/>
                  </a:cubicBezTo>
                  <a:cubicBezTo>
                    <a:pt x="666" y="160"/>
                    <a:pt x="645" y="162"/>
                    <a:pt x="626" y="160"/>
                  </a:cubicBezTo>
                  <a:cubicBezTo>
                    <a:pt x="556" y="151"/>
                    <a:pt x="487" y="139"/>
                    <a:pt x="418" y="129"/>
                  </a:cubicBezTo>
                  <a:cubicBezTo>
                    <a:pt x="320" y="115"/>
                    <a:pt x="222" y="102"/>
                    <a:pt x="125" y="88"/>
                  </a:cubicBezTo>
                  <a:cubicBezTo>
                    <a:pt x="83" y="82"/>
                    <a:pt x="42" y="75"/>
                    <a:pt x="0" y="68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7"/>
            <p:cNvSpPr>
              <a:spLocks/>
            </p:cNvSpPr>
            <p:nvPr/>
          </p:nvSpPr>
          <p:spPr bwMode="auto">
            <a:xfrm>
              <a:off x="-2117197" y="3076904"/>
              <a:ext cx="493713" cy="241300"/>
            </a:xfrm>
            <a:custGeom>
              <a:avLst/>
              <a:gdLst>
                <a:gd name="T0" fmla="*/ 0 w 530"/>
                <a:gd name="T1" fmla="*/ 38 h 259"/>
                <a:gd name="T2" fmla="*/ 0 w 530"/>
                <a:gd name="T3" fmla="*/ 7 h 259"/>
                <a:gd name="T4" fmla="*/ 94 w 530"/>
                <a:gd name="T5" fmla="*/ 7 h 259"/>
                <a:gd name="T6" fmla="*/ 386 w 530"/>
                <a:gd name="T7" fmla="*/ 0 h 259"/>
                <a:gd name="T8" fmla="*/ 497 w 530"/>
                <a:gd name="T9" fmla="*/ 53 h 259"/>
                <a:gd name="T10" fmla="*/ 508 w 530"/>
                <a:gd name="T11" fmla="*/ 187 h 259"/>
                <a:gd name="T12" fmla="*/ 402 w 530"/>
                <a:gd name="T13" fmla="*/ 246 h 259"/>
                <a:gd name="T14" fmla="*/ 74 w 530"/>
                <a:gd name="T15" fmla="*/ 255 h 259"/>
                <a:gd name="T16" fmla="*/ 0 w 530"/>
                <a:gd name="T17" fmla="*/ 259 h 259"/>
                <a:gd name="T18" fmla="*/ 0 w 530"/>
                <a:gd name="T19" fmla="*/ 224 h 259"/>
                <a:gd name="T20" fmla="*/ 70 w 530"/>
                <a:gd name="T21" fmla="*/ 224 h 259"/>
                <a:gd name="T22" fmla="*/ 394 w 530"/>
                <a:gd name="T23" fmla="*/ 220 h 259"/>
                <a:gd name="T24" fmla="*/ 487 w 530"/>
                <a:gd name="T25" fmla="*/ 122 h 259"/>
                <a:gd name="T26" fmla="*/ 393 w 530"/>
                <a:gd name="T27" fmla="*/ 30 h 259"/>
                <a:gd name="T28" fmla="*/ 159 w 530"/>
                <a:gd name="T29" fmla="*/ 37 h 259"/>
                <a:gd name="T30" fmla="*/ 0 w 530"/>
                <a:gd name="T31" fmla="*/ 38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30" h="259">
                  <a:moveTo>
                    <a:pt x="0" y="38"/>
                  </a:moveTo>
                  <a:cubicBezTo>
                    <a:pt x="0" y="30"/>
                    <a:pt x="0" y="20"/>
                    <a:pt x="0" y="7"/>
                  </a:cubicBezTo>
                  <a:cubicBezTo>
                    <a:pt x="32" y="7"/>
                    <a:pt x="63" y="7"/>
                    <a:pt x="94" y="7"/>
                  </a:cubicBezTo>
                  <a:cubicBezTo>
                    <a:pt x="191" y="5"/>
                    <a:pt x="289" y="1"/>
                    <a:pt x="386" y="0"/>
                  </a:cubicBezTo>
                  <a:cubicBezTo>
                    <a:pt x="430" y="0"/>
                    <a:pt x="470" y="14"/>
                    <a:pt x="497" y="53"/>
                  </a:cubicBezTo>
                  <a:cubicBezTo>
                    <a:pt x="525" y="95"/>
                    <a:pt x="530" y="141"/>
                    <a:pt x="508" y="187"/>
                  </a:cubicBezTo>
                  <a:cubicBezTo>
                    <a:pt x="487" y="230"/>
                    <a:pt x="445" y="244"/>
                    <a:pt x="402" y="246"/>
                  </a:cubicBezTo>
                  <a:cubicBezTo>
                    <a:pt x="292" y="250"/>
                    <a:pt x="183" y="252"/>
                    <a:pt x="74" y="255"/>
                  </a:cubicBezTo>
                  <a:cubicBezTo>
                    <a:pt x="50" y="256"/>
                    <a:pt x="25" y="257"/>
                    <a:pt x="0" y="259"/>
                  </a:cubicBezTo>
                  <a:cubicBezTo>
                    <a:pt x="0" y="246"/>
                    <a:pt x="0" y="237"/>
                    <a:pt x="0" y="224"/>
                  </a:cubicBezTo>
                  <a:cubicBezTo>
                    <a:pt x="24" y="224"/>
                    <a:pt x="47" y="224"/>
                    <a:pt x="70" y="224"/>
                  </a:cubicBezTo>
                  <a:cubicBezTo>
                    <a:pt x="178" y="223"/>
                    <a:pt x="286" y="221"/>
                    <a:pt x="394" y="220"/>
                  </a:cubicBezTo>
                  <a:cubicBezTo>
                    <a:pt x="450" y="219"/>
                    <a:pt x="487" y="180"/>
                    <a:pt x="487" y="122"/>
                  </a:cubicBezTo>
                  <a:cubicBezTo>
                    <a:pt x="487" y="70"/>
                    <a:pt x="447" y="29"/>
                    <a:pt x="393" y="30"/>
                  </a:cubicBezTo>
                  <a:cubicBezTo>
                    <a:pt x="315" y="32"/>
                    <a:pt x="237" y="36"/>
                    <a:pt x="159" y="37"/>
                  </a:cubicBezTo>
                  <a:cubicBezTo>
                    <a:pt x="107" y="38"/>
                    <a:pt x="54" y="38"/>
                    <a:pt x="0" y="38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8"/>
            <p:cNvSpPr>
              <a:spLocks/>
            </p:cNvSpPr>
            <p:nvPr/>
          </p:nvSpPr>
          <p:spPr bwMode="auto">
            <a:xfrm>
              <a:off x="-2464859" y="2718129"/>
              <a:ext cx="771525" cy="228600"/>
            </a:xfrm>
            <a:custGeom>
              <a:avLst/>
              <a:gdLst>
                <a:gd name="T0" fmla="*/ 94 w 828"/>
                <a:gd name="T1" fmla="*/ 17 h 245"/>
                <a:gd name="T2" fmla="*/ 160 w 828"/>
                <a:gd name="T3" fmla="*/ 9 h 245"/>
                <a:gd name="T4" fmla="*/ 441 w 828"/>
                <a:gd name="T5" fmla="*/ 44 h 245"/>
                <a:gd name="T6" fmla="*/ 710 w 828"/>
                <a:gd name="T7" fmla="*/ 79 h 245"/>
                <a:gd name="T8" fmla="*/ 776 w 828"/>
                <a:gd name="T9" fmla="*/ 92 h 245"/>
                <a:gd name="T10" fmla="*/ 826 w 828"/>
                <a:gd name="T11" fmla="*/ 146 h 245"/>
                <a:gd name="T12" fmla="*/ 793 w 828"/>
                <a:gd name="T13" fmla="*/ 220 h 245"/>
                <a:gd name="T14" fmla="*/ 700 w 828"/>
                <a:gd name="T15" fmla="*/ 241 h 245"/>
                <a:gd name="T16" fmla="*/ 290 w 828"/>
                <a:gd name="T17" fmla="*/ 182 h 245"/>
                <a:gd name="T18" fmla="*/ 10 w 828"/>
                <a:gd name="T19" fmla="*/ 141 h 245"/>
                <a:gd name="T20" fmla="*/ 1 w 828"/>
                <a:gd name="T21" fmla="*/ 138 h 245"/>
                <a:gd name="T22" fmla="*/ 0 w 828"/>
                <a:gd name="T23" fmla="*/ 133 h 245"/>
                <a:gd name="T24" fmla="*/ 30 w 828"/>
                <a:gd name="T25" fmla="*/ 128 h 245"/>
                <a:gd name="T26" fmla="*/ 265 w 828"/>
                <a:gd name="T27" fmla="*/ 162 h 245"/>
                <a:gd name="T28" fmla="*/ 531 w 828"/>
                <a:gd name="T29" fmla="*/ 200 h 245"/>
                <a:gd name="T30" fmla="*/ 687 w 828"/>
                <a:gd name="T31" fmla="*/ 221 h 245"/>
                <a:gd name="T32" fmla="*/ 753 w 828"/>
                <a:gd name="T33" fmla="*/ 215 h 245"/>
                <a:gd name="T34" fmla="*/ 797 w 828"/>
                <a:gd name="T35" fmla="*/ 152 h 245"/>
                <a:gd name="T36" fmla="*/ 742 w 828"/>
                <a:gd name="T37" fmla="*/ 102 h 245"/>
                <a:gd name="T38" fmla="*/ 460 w 828"/>
                <a:gd name="T39" fmla="*/ 65 h 245"/>
                <a:gd name="T40" fmla="*/ 201 w 828"/>
                <a:gd name="T41" fmla="*/ 31 h 245"/>
                <a:gd name="T42" fmla="*/ 120 w 828"/>
                <a:gd name="T43" fmla="*/ 21 h 245"/>
                <a:gd name="T44" fmla="*/ 94 w 828"/>
                <a:gd name="T45" fmla="*/ 17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8" h="245">
                  <a:moveTo>
                    <a:pt x="94" y="17"/>
                  </a:moveTo>
                  <a:cubicBezTo>
                    <a:pt x="117" y="0"/>
                    <a:pt x="139" y="7"/>
                    <a:pt x="160" y="9"/>
                  </a:cubicBezTo>
                  <a:cubicBezTo>
                    <a:pt x="254" y="20"/>
                    <a:pt x="348" y="32"/>
                    <a:pt x="441" y="44"/>
                  </a:cubicBezTo>
                  <a:cubicBezTo>
                    <a:pt x="531" y="55"/>
                    <a:pt x="621" y="67"/>
                    <a:pt x="710" y="79"/>
                  </a:cubicBezTo>
                  <a:cubicBezTo>
                    <a:pt x="732" y="82"/>
                    <a:pt x="755" y="85"/>
                    <a:pt x="776" y="92"/>
                  </a:cubicBezTo>
                  <a:cubicBezTo>
                    <a:pt x="802" y="100"/>
                    <a:pt x="823" y="117"/>
                    <a:pt x="826" y="146"/>
                  </a:cubicBezTo>
                  <a:cubicBezTo>
                    <a:pt x="828" y="176"/>
                    <a:pt x="817" y="201"/>
                    <a:pt x="793" y="220"/>
                  </a:cubicBezTo>
                  <a:cubicBezTo>
                    <a:pt x="766" y="242"/>
                    <a:pt x="733" y="245"/>
                    <a:pt x="700" y="241"/>
                  </a:cubicBezTo>
                  <a:cubicBezTo>
                    <a:pt x="563" y="222"/>
                    <a:pt x="426" y="202"/>
                    <a:pt x="290" y="182"/>
                  </a:cubicBezTo>
                  <a:cubicBezTo>
                    <a:pt x="196" y="169"/>
                    <a:pt x="103" y="155"/>
                    <a:pt x="10" y="141"/>
                  </a:cubicBezTo>
                  <a:cubicBezTo>
                    <a:pt x="7" y="141"/>
                    <a:pt x="4" y="139"/>
                    <a:pt x="1" y="138"/>
                  </a:cubicBezTo>
                  <a:cubicBezTo>
                    <a:pt x="0" y="136"/>
                    <a:pt x="0" y="135"/>
                    <a:pt x="0" y="133"/>
                  </a:cubicBezTo>
                  <a:cubicBezTo>
                    <a:pt x="10" y="131"/>
                    <a:pt x="20" y="127"/>
                    <a:pt x="30" y="128"/>
                  </a:cubicBezTo>
                  <a:cubicBezTo>
                    <a:pt x="108" y="139"/>
                    <a:pt x="187" y="150"/>
                    <a:pt x="265" y="162"/>
                  </a:cubicBezTo>
                  <a:cubicBezTo>
                    <a:pt x="354" y="174"/>
                    <a:pt x="442" y="187"/>
                    <a:pt x="531" y="200"/>
                  </a:cubicBezTo>
                  <a:cubicBezTo>
                    <a:pt x="583" y="207"/>
                    <a:pt x="635" y="216"/>
                    <a:pt x="687" y="221"/>
                  </a:cubicBezTo>
                  <a:cubicBezTo>
                    <a:pt x="709" y="224"/>
                    <a:pt x="732" y="221"/>
                    <a:pt x="753" y="215"/>
                  </a:cubicBezTo>
                  <a:cubicBezTo>
                    <a:pt x="780" y="208"/>
                    <a:pt x="799" y="177"/>
                    <a:pt x="797" y="152"/>
                  </a:cubicBezTo>
                  <a:cubicBezTo>
                    <a:pt x="795" y="127"/>
                    <a:pt x="773" y="106"/>
                    <a:pt x="742" y="102"/>
                  </a:cubicBezTo>
                  <a:cubicBezTo>
                    <a:pt x="648" y="89"/>
                    <a:pt x="554" y="78"/>
                    <a:pt x="460" y="65"/>
                  </a:cubicBezTo>
                  <a:cubicBezTo>
                    <a:pt x="373" y="54"/>
                    <a:pt x="287" y="43"/>
                    <a:pt x="201" y="31"/>
                  </a:cubicBezTo>
                  <a:cubicBezTo>
                    <a:pt x="174" y="28"/>
                    <a:pt x="147" y="25"/>
                    <a:pt x="120" y="21"/>
                  </a:cubicBezTo>
                  <a:cubicBezTo>
                    <a:pt x="112" y="20"/>
                    <a:pt x="105" y="19"/>
                    <a:pt x="94" y="17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19"/>
            <p:cNvSpPr>
              <a:spLocks/>
            </p:cNvSpPr>
            <p:nvPr/>
          </p:nvSpPr>
          <p:spPr bwMode="auto">
            <a:xfrm>
              <a:off x="-2395009" y="3014991"/>
              <a:ext cx="615950" cy="58738"/>
            </a:xfrm>
            <a:custGeom>
              <a:avLst/>
              <a:gdLst>
                <a:gd name="T0" fmla="*/ 0 w 660"/>
                <a:gd name="T1" fmla="*/ 27 h 62"/>
                <a:gd name="T2" fmla="*/ 660 w 660"/>
                <a:gd name="T3" fmla="*/ 41 h 62"/>
                <a:gd name="T4" fmla="*/ 0 w 660"/>
                <a:gd name="T5" fmla="*/ 2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0" h="62">
                  <a:moveTo>
                    <a:pt x="0" y="27"/>
                  </a:moveTo>
                  <a:cubicBezTo>
                    <a:pt x="210" y="0"/>
                    <a:pt x="435" y="30"/>
                    <a:pt x="660" y="41"/>
                  </a:cubicBezTo>
                  <a:cubicBezTo>
                    <a:pt x="434" y="55"/>
                    <a:pt x="209" y="62"/>
                    <a:pt x="0" y="27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20"/>
            <p:cNvSpPr>
              <a:spLocks/>
            </p:cNvSpPr>
            <p:nvPr/>
          </p:nvSpPr>
          <p:spPr bwMode="auto">
            <a:xfrm>
              <a:off x="-2571222" y="3242004"/>
              <a:ext cx="431800" cy="74613"/>
            </a:xfrm>
            <a:custGeom>
              <a:avLst/>
              <a:gdLst>
                <a:gd name="T0" fmla="*/ 9 w 464"/>
                <a:gd name="T1" fmla="*/ 0 h 80"/>
                <a:gd name="T2" fmla="*/ 464 w 464"/>
                <a:gd name="T3" fmla="*/ 47 h 80"/>
                <a:gd name="T4" fmla="*/ 464 w 464"/>
                <a:gd name="T5" fmla="*/ 80 h 80"/>
                <a:gd name="T6" fmla="*/ 309 w 464"/>
                <a:gd name="T7" fmla="*/ 64 h 80"/>
                <a:gd name="T8" fmla="*/ 142 w 464"/>
                <a:gd name="T9" fmla="*/ 45 h 80"/>
                <a:gd name="T10" fmla="*/ 22 w 464"/>
                <a:gd name="T11" fmla="*/ 33 h 80"/>
                <a:gd name="T12" fmla="*/ 9 w 464"/>
                <a:gd name="T1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4" h="80">
                  <a:moveTo>
                    <a:pt x="9" y="0"/>
                  </a:moveTo>
                  <a:cubicBezTo>
                    <a:pt x="162" y="16"/>
                    <a:pt x="312" y="32"/>
                    <a:pt x="464" y="47"/>
                  </a:cubicBezTo>
                  <a:cubicBezTo>
                    <a:pt x="464" y="58"/>
                    <a:pt x="464" y="68"/>
                    <a:pt x="464" y="80"/>
                  </a:cubicBezTo>
                  <a:cubicBezTo>
                    <a:pt x="412" y="74"/>
                    <a:pt x="360" y="69"/>
                    <a:pt x="309" y="64"/>
                  </a:cubicBezTo>
                  <a:cubicBezTo>
                    <a:pt x="253" y="58"/>
                    <a:pt x="198" y="51"/>
                    <a:pt x="142" y="45"/>
                  </a:cubicBezTo>
                  <a:cubicBezTo>
                    <a:pt x="102" y="41"/>
                    <a:pt x="62" y="37"/>
                    <a:pt x="22" y="33"/>
                  </a:cubicBezTo>
                  <a:cubicBezTo>
                    <a:pt x="0" y="30"/>
                    <a:pt x="12" y="14"/>
                    <a:pt x="9" y="0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21"/>
            <p:cNvSpPr>
              <a:spLocks/>
            </p:cNvSpPr>
            <p:nvPr/>
          </p:nvSpPr>
          <p:spPr bwMode="auto">
            <a:xfrm>
              <a:off x="-2561697" y="3046741"/>
              <a:ext cx="422275" cy="68263"/>
            </a:xfrm>
            <a:custGeom>
              <a:avLst/>
              <a:gdLst>
                <a:gd name="T0" fmla="*/ 454 w 454"/>
                <a:gd name="T1" fmla="*/ 41 h 74"/>
                <a:gd name="T2" fmla="*/ 454 w 454"/>
                <a:gd name="T3" fmla="*/ 74 h 74"/>
                <a:gd name="T4" fmla="*/ 0 w 454"/>
                <a:gd name="T5" fmla="*/ 31 h 74"/>
                <a:gd name="T6" fmla="*/ 0 w 454"/>
                <a:gd name="T7" fmla="*/ 0 h 74"/>
                <a:gd name="T8" fmla="*/ 454 w 454"/>
                <a:gd name="T9" fmla="*/ 4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4" h="74">
                  <a:moveTo>
                    <a:pt x="454" y="41"/>
                  </a:moveTo>
                  <a:cubicBezTo>
                    <a:pt x="454" y="53"/>
                    <a:pt x="454" y="62"/>
                    <a:pt x="454" y="74"/>
                  </a:cubicBezTo>
                  <a:cubicBezTo>
                    <a:pt x="303" y="59"/>
                    <a:pt x="152" y="45"/>
                    <a:pt x="0" y="31"/>
                  </a:cubicBezTo>
                  <a:cubicBezTo>
                    <a:pt x="0" y="21"/>
                    <a:pt x="0" y="12"/>
                    <a:pt x="0" y="0"/>
                  </a:cubicBezTo>
                  <a:cubicBezTo>
                    <a:pt x="151" y="14"/>
                    <a:pt x="302" y="27"/>
                    <a:pt x="454" y="41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22"/>
            <p:cNvSpPr>
              <a:spLocks/>
            </p:cNvSpPr>
            <p:nvPr/>
          </p:nvSpPr>
          <p:spPr bwMode="auto">
            <a:xfrm>
              <a:off x="-1615547" y="3145166"/>
              <a:ext cx="166688" cy="146050"/>
            </a:xfrm>
            <a:custGeom>
              <a:avLst/>
              <a:gdLst>
                <a:gd name="T0" fmla="*/ 14 w 180"/>
                <a:gd name="T1" fmla="*/ 0 h 157"/>
                <a:gd name="T2" fmla="*/ 180 w 180"/>
                <a:gd name="T3" fmla="*/ 157 h 157"/>
                <a:gd name="T4" fmla="*/ 0 w 180"/>
                <a:gd name="T5" fmla="*/ 138 h 157"/>
                <a:gd name="T6" fmla="*/ 14 w 18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0" h="157">
                  <a:moveTo>
                    <a:pt x="14" y="0"/>
                  </a:moveTo>
                  <a:cubicBezTo>
                    <a:pt x="70" y="53"/>
                    <a:pt x="126" y="106"/>
                    <a:pt x="180" y="157"/>
                  </a:cubicBezTo>
                  <a:cubicBezTo>
                    <a:pt x="121" y="151"/>
                    <a:pt x="61" y="145"/>
                    <a:pt x="0" y="138"/>
                  </a:cubicBezTo>
                  <a:cubicBezTo>
                    <a:pt x="23" y="95"/>
                    <a:pt x="23" y="49"/>
                    <a:pt x="14" y="0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23"/>
            <p:cNvSpPr>
              <a:spLocks/>
            </p:cNvSpPr>
            <p:nvPr/>
          </p:nvSpPr>
          <p:spPr bwMode="auto">
            <a:xfrm>
              <a:off x="-1286934" y="3445204"/>
              <a:ext cx="25400" cy="25400"/>
            </a:xfrm>
            <a:custGeom>
              <a:avLst/>
              <a:gdLst>
                <a:gd name="T0" fmla="*/ 0 w 28"/>
                <a:gd name="T1" fmla="*/ 0 h 26"/>
                <a:gd name="T2" fmla="*/ 28 w 28"/>
                <a:gd name="T3" fmla="*/ 26 h 26"/>
                <a:gd name="T4" fmla="*/ 2 w 28"/>
                <a:gd name="T5" fmla="*/ 26 h 26"/>
                <a:gd name="T6" fmla="*/ 0 w 28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26">
                  <a:moveTo>
                    <a:pt x="0" y="0"/>
                  </a:moveTo>
                  <a:cubicBezTo>
                    <a:pt x="11" y="10"/>
                    <a:pt x="18" y="17"/>
                    <a:pt x="28" y="26"/>
                  </a:cubicBezTo>
                  <a:cubicBezTo>
                    <a:pt x="17" y="26"/>
                    <a:pt x="10" y="26"/>
                    <a:pt x="2" y="26"/>
                  </a:cubicBezTo>
                  <a:cubicBezTo>
                    <a:pt x="1" y="19"/>
                    <a:pt x="1" y="12"/>
                    <a:pt x="0" y="0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9619406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7146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1C3F78E-E79B-409A-AFF2-5973D7AA2BD8}"/>
              </a:ext>
            </a:extLst>
          </p:cNvPr>
          <p:cNvSpPr txBox="1"/>
          <p:nvPr/>
        </p:nvSpPr>
        <p:spPr>
          <a:xfrm>
            <a:off x="5787906" y="2104156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59" name="AutoShape 92">
            <a:extLst>
              <a:ext uri="{FF2B5EF4-FFF2-40B4-BE49-F238E27FC236}">
                <a16:creationId xmlns:a16="http://schemas.microsoft.com/office/drawing/2014/main" id="{77243693-0A5C-40B1-9F47-BE20F4C0994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149821" y="2965545"/>
            <a:ext cx="560666" cy="560666"/>
          </a:xfrm>
          <a:prstGeom prst="rect">
            <a:avLst/>
          </a:prstGeom>
          <a:solidFill>
            <a:schemeClr val="accent4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0" name="AutoShape 92">
            <a:extLst>
              <a:ext uri="{FF2B5EF4-FFF2-40B4-BE49-F238E27FC236}">
                <a16:creationId xmlns:a16="http://schemas.microsoft.com/office/drawing/2014/main" id="{665FC50B-085C-4E0E-BF97-E8728A1A4CA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161703" y="2965545"/>
            <a:ext cx="560666" cy="560666"/>
          </a:xfrm>
          <a:prstGeom prst="rect">
            <a:avLst/>
          </a:prstGeom>
          <a:solidFill>
            <a:schemeClr val="accent2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1" name="AutoShape 92">
            <a:extLst>
              <a:ext uri="{FF2B5EF4-FFF2-40B4-BE49-F238E27FC236}">
                <a16:creationId xmlns:a16="http://schemas.microsoft.com/office/drawing/2014/main" id="{40264DBA-E924-414A-94A1-515BDA5F93F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667644" y="2965483"/>
            <a:ext cx="560666" cy="560728"/>
          </a:xfrm>
          <a:prstGeom prst="rect">
            <a:avLst/>
          </a:prstGeom>
          <a:solidFill>
            <a:schemeClr val="accent1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2" name="AutoShape 92">
            <a:extLst>
              <a:ext uri="{FF2B5EF4-FFF2-40B4-BE49-F238E27FC236}">
                <a16:creationId xmlns:a16="http://schemas.microsoft.com/office/drawing/2014/main" id="{177F13E1-3C21-4DBE-8DFC-B00D0F129D7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655762" y="2965483"/>
            <a:ext cx="560666" cy="560728"/>
          </a:xfrm>
          <a:prstGeom prst="rect">
            <a:avLst/>
          </a:prstGeom>
          <a:solidFill>
            <a:schemeClr val="accent3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09082D5-F48D-4A64-B32F-8A77513AB951}"/>
              </a:ext>
            </a:extLst>
          </p:cNvPr>
          <p:cNvSpPr txBox="1"/>
          <p:nvPr/>
        </p:nvSpPr>
        <p:spPr>
          <a:xfrm>
            <a:off x="5787905" y="4386700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39F69D5-E56B-4C6A-AAE0-2DA650AA4CE1}"/>
              </a:ext>
            </a:extLst>
          </p:cNvPr>
          <p:cNvSpPr txBox="1"/>
          <p:nvPr/>
        </p:nvSpPr>
        <p:spPr>
          <a:xfrm>
            <a:off x="5787907" y="3643620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B1C7F26-407E-43CB-9269-B9CEC943B197}"/>
              </a:ext>
            </a:extLst>
          </p:cNvPr>
          <p:cNvSpPr txBox="1"/>
          <p:nvPr/>
        </p:nvSpPr>
        <p:spPr>
          <a:xfrm>
            <a:off x="7299473" y="3643620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ADE3918-8831-4190-AB1D-03DD093E1BC8}"/>
              </a:ext>
            </a:extLst>
          </p:cNvPr>
          <p:cNvSpPr txBox="1"/>
          <p:nvPr/>
        </p:nvSpPr>
        <p:spPr>
          <a:xfrm>
            <a:off x="8811041" y="3643620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B48B4A9-9111-4B65-BBBB-373162A380D1}"/>
              </a:ext>
            </a:extLst>
          </p:cNvPr>
          <p:cNvSpPr txBox="1"/>
          <p:nvPr/>
        </p:nvSpPr>
        <p:spPr>
          <a:xfrm>
            <a:off x="10322607" y="3643620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322B06C-7A49-4495-BE52-3663D7C35744}"/>
              </a:ext>
            </a:extLst>
          </p:cNvPr>
          <p:cNvSpPr txBox="1"/>
          <p:nvPr/>
        </p:nvSpPr>
        <p:spPr>
          <a:xfrm>
            <a:off x="5836546" y="995363"/>
            <a:ext cx="589059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085" y="1437685"/>
            <a:ext cx="3599823" cy="4918907"/>
          </a:xfrm>
          <a:prstGeom prst="rect">
            <a:avLst/>
          </a:prstGeom>
        </p:spPr>
      </p:pic>
      <p:pic>
        <p:nvPicPr>
          <p:cNvPr id="75" name="Imagen 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210" y="2996707"/>
            <a:ext cx="421889" cy="494334"/>
          </a:xfrm>
          <a:prstGeom prst="rect">
            <a:avLst/>
          </a:prstGeom>
        </p:spPr>
      </p:pic>
      <p:pic>
        <p:nvPicPr>
          <p:cNvPr id="76" name="Imagen 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5150" y="2994011"/>
            <a:ext cx="421889" cy="494334"/>
          </a:xfrm>
          <a:prstGeom prst="rect">
            <a:avLst/>
          </a:prstGeom>
        </p:spPr>
      </p:pic>
      <p:pic>
        <p:nvPicPr>
          <p:cNvPr id="77" name="Imagen 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3054" y="2996707"/>
            <a:ext cx="421889" cy="494334"/>
          </a:xfrm>
          <a:prstGeom prst="rect">
            <a:avLst/>
          </a:prstGeom>
        </p:spPr>
      </p:pic>
      <p:pic>
        <p:nvPicPr>
          <p:cNvPr id="78" name="Imagen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7482" y="3001423"/>
            <a:ext cx="421889" cy="49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7146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8">
            <a:extLst>
              <a:ext uri="{FF2B5EF4-FFF2-40B4-BE49-F238E27FC236}">
                <a16:creationId xmlns:a16="http://schemas.microsoft.com/office/drawing/2014/main" id="{05AF9029-02D8-49F5-9D0B-A2A3774272A7}"/>
              </a:ext>
            </a:extLst>
          </p:cNvPr>
          <p:cNvGrpSpPr/>
          <p:nvPr/>
        </p:nvGrpSpPr>
        <p:grpSpPr>
          <a:xfrm>
            <a:off x="4408743" y="2056640"/>
            <a:ext cx="3374514" cy="3074347"/>
            <a:chOff x="4406922" y="1835575"/>
            <a:chExt cx="3374514" cy="3074347"/>
          </a:xfrm>
        </p:grpSpPr>
        <p:sp>
          <p:nvSpPr>
            <p:cNvPr id="4" name="Freeform 20">
              <a:extLst>
                <a:ext uri="{FF2B5EF4-FFF2-40B4-BE49-F238E27FC236}">
                  <a16:creationId xmlns:a16="http://schemas.microsoft.com/office/drawing/2014/main" id="{5483873C-93F3-40C4-AC05-0779AE3C48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3191" y="1879651"/>
              <a:ext cx="2340560" cy="1687967"/>
            </a:xfrm>
            <a:custGeom>
              <a:avLst/>
              <a:gdLst>
                <a:gd name="connsiteX0" fmla="*/ 1634846 w 2138022"/>
                <a:gd name="connsiteY0" fmla="*/ 2638954 h 2647376"/>
                <a:gd name="connsiteX1" fmla="*/ 1636616 w 2138022"/>
                <a:gd name="connsiteY1" fmla="*/ 2641686 h 2647376"/>
                <a:gd name="connsiteX2" fmla="*/ 1631537 w 2138022"/>
                <a:gd name="connsiteY2" fmla="*/ 2647376 h 2647376"/>
                <a:gd name="connsiteX3" fmla="*/ 1634846 w 2138022"/>
                <a:gd name="connsiteY3" fmla="*/ 2638954 h 2647376"/>
                <a:gd name="connsiteX4" fmla="*/ 191284 w 2138022"/>
                <a:gd name="connsiteY4" fmla="*/ 0 h 2647376"/>
                <a:gd name="connsiteX5" fmla="*/ 1429002 w 2138022"/>
                <a:gd name="connsiteY5" fmla="*/ 0 h 2647376"/>
                <a:gd name="connsiteX6" fmla="*/ 1680296 w 2138022"/>
                <a:gd name="connsiteY6" fmla="*/ 146243 h 2647376"/>
                <a:gd name="connsiteX7" fmla="*/ 2138022 w 2138022"/>
                <a:gd name="connsiteY7" fmla="*/ 939458 h 2647376"/>
                <a:gd name="connsiteX8" fmla="*/ 1207798 w 2138022"/>
                <a:gd name="connsiteY8" fmla="*/ 1541901 h 2647376"/>
                <a:gd name="connsiteX9" fmla="*/ 491337 w 2138022"/>
                <a:gd name="connsiteY9" fmla="*/ 299986 h 2647376"/>
                <a:gd name="connsiteX10" fmla="*/ 0 w 2138022"/>
                <a:gd name="connsiteY10" fmla="*/ 74996 h 2647376"/>
                <a:gd name="connsiteX11" fmla="*/ 191284 w 2138022"/>
                <a:gd name="connsiteY11" fmla="*/ 0 h 2647376"/>
                <a:gd name="connsiteX0" fmla="*/ 1631537 w 2138022"/>
                <a:gd name="connsiteY0" fmla="*/ 2647376 h 2647376"/>
                <a:gd name="connsiteX1" fmla="*/ 1636616 w 2138022"/>
                <a:gd name="connsiteY1" fmla="*/ 2641686 h 2647376"/>
                <a:gd name="connsiteX2" fmla="*/ 1631537 w 2138022"/>
                <a:gd name="connsiteY2" fmla="*/ 2647376 h 2647376"/>
                <a:gd name="connsiteX3" fmla="*/ 191284 w 2138022"/>
                <a:gd name="connsiteY3" fmla="*/ 0 h 2647376"/>
                <a:gd name="connsiteX4" fmla="*/ 1429002 w 2138022"/>
                <a:gd name="connsiteY4" fmla="*/ 0 h 2647376"/>
                <a:gd name="connsiteX5" fmla="*/ 1680296 w 2138022"/>
                <a:gd name="connsiteY5" fmla="*/ 146243 h 2647376"/>
                <a:gd name="connsiteX6" fmla="*/ 2138022 w 2138022"/>
                <a:gd name="connsiteY6" fmla="*/ 939458 h 2647376"/>
                <a:gd name="connsiteX7" fmla="*/ 1207798 w 2138022"/>
                <a:gd name="connsiteY7" fmla="*/ 1541901 h 2647376"/>
                <a:gd name="connsiteX8" fmla="*/ 491337 w 2138022"/>
                <a:gd name="connsiteY8" fmla="*/ 299986 h 2647376"/>
                <a:gd name="connsiteX9" fmla="*/ 0 w 2138022"/>
                <a:gd name="connsiteY9" fmla="*/ 74996 h 2647376"/>
                <a:gd name="connsiteX10" fmla="*/ 191284 w 2138022"/>
                <a:gd name="connsiteY10" fmla="*/ 0 h 2647376"/>
                <a:gd name="connsiteX0" fmla="*/ 191284 w 2138022"/>
                <a:gd name="connsiteY0" fmla="*/ 0 h 1541901"/>
                <a:gd name="connsiteX1" fmla="*/ 1429002 w 2138022"/>
                <a:gd name="connsiteY1" fmla="*/ 0 h 1541901"/>
                <a:gd name="connsiteX2" fmla="*/ 1680296 w 2138022"/>
                <a:gd name="connsiteY2" fmla="*/ 146243 h 1541901"/>
                <a:gd name="connsiteX3" fmla="*/ 2138022 w 2138022"/>
                <a:gd name="connsiteY3" fmla="*/ 939458 h 1541901"/>
                <a:gd name="connsiteX4" fmla="*/ 1207798 w 2138022"/>
                <a:gd name="connsiteY4" fmla="*/ 1541901 h 1541901"/>
                <a:gd name="connsiteX5" fmla="*/ 491337 w 2138022"/>
                <a:gd name="connsiteY5" fmla="*/ 299986 h 1541901"/>
                <a:gd name="connsiteX6" fmla="*/ 0 w 2138022"/>
                <a:gd name="connsiteY6" fmla="*/ 74996 h 1541901"/>
                <a:gd name="connsiteX7" fmla="*/ 191284 w 2138022"/>
                <a:gd name="connsiteY7" fmla="*/ 0 h 1541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8022" h="1541901">
                  <a:moveTo>
                    <a:pt x="191284" y="0"/>
                  </a:moveTo>
                  <a:lnTo>
                    <a:pt x="1429002" y="0"/>
                  </a:lnTo>
                  <a:cubicBezTo>
                    <a:pt x="1522768" y="0"/>
                    <a:pt x="1635288" y="67497"/>
                    <a:pt x="1680296" y="146243"/>
                  </a:cubicBezTo>
                  <a:lnTo>
                    <a:pt x="2138022" y="939458"/>
                  </a:lnTo>
                  <a:lnTo>
                    <a:pt x="1207798" y="1541901"/>
                  </a:lnTo>
                  <a:lnTo>
                    <a:pt x="491337" y="299986"/>
                  </a:lnTo>
                  <a:cubicBezTo>
                    <a:pt x="360063" y="71247"/>
                    <a:pt x="168780" y="-3750"/>
                    <a:pt x="0" y="74996"/>
                  </a:cubicBezTo>
                  <a:cubicBezTo>
                    <a:pt x="56260" y="29999"/>
                    <a:pt x="127523" y="0"/>
                    <a:pt x="19128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/>
                </a:gs>
                <a:gs pos="59000">
                  <a:schemeClr val="accent4">
                    <a:lumMod val="98000"/>
                  </a:schemeClr>
                </a:gs>
                <a:gs pos="88000">
                  <a:schemeClr val="accent4">
                    <a:lumMod val="35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5" name="Freeform 74">
              <a:extLst>
                <a:ext uri="{FF2B5EF4-FFF2-40B4-BE49-F238E27FC236}">
                  <a16:creationId xmlns:a16="http://schemas.microsoft.com/office/drawing/2014/main" id="{B9D50853-0798-45F9-A027-B9CD3D6607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400" y="3682379"/>
              <a:ext cx="1310149" cy="1227543"/>
            </a:xfrm>
            <a:custGeom>
              <a:avLst/>
              <a:gdLst>
                <a:gd name="connsiteX0" fmla="*/ 0 w 1196777"/>
                <a:gd name="connsiteY0" fmla="*/ 5276 h 1121319"/>
                <a:gd name="connsiteX1" fmla="*/ 308095 w 1196777"/>
                <a:gd name="connsiteY1" fmla="*/ 15507 h 1121319"/>
                <a:gd name="connsiteX2" fmla="*/ 560126 w 1196777"/>
                <a:gd name="connsiteY2" fmla="*/ 176723 h 1121319"/>
                <a:gd name="connsiteX3" fmla="*/ 1065618 w 1196777"/>
                <a:gd name="connsiteY3" fmla="*/ 176723 h 1121319"/>
                <a:gd name="connsiteX4" fmla="*/ 1196777 w 1196777"/>
                <a:gd name="connsiteY4" fmla="*/ 165439 h 1121319"/>
                <a:gd name="connsiteX5" fmla="*/ 731862 w 1196777"/>
                <a:gd name="connsiteY5" fmla="*/ 975149 h 1121319"/>
                <a:gd name="connsiteX6" fmla="*/ 476687 w 1196777"/>
                <a:gd name="connsiteY6" fmla="*/ 1121319 h 1121319"/>
                <a:gd name="connsiteX7" fmla="*/ 28575 w 1196777"/>
                <a:gd name="connsiteY7" fmla="*/ 1121319 h 1121319"/>
                <a:gd name="connsiteX8" fmla="*/ 0 w 1196777"/>
                <a:gd name="connsiteY8" fmla="*/ 5276 h 1121319"/>
                <a:gd name="connsiteX0" fmla="*/ 0 w 1196777"/>
                <a:gd name="connsiteY0" fmla="*/ 5276 h 1121319"/>
                <a:gd name="connsiteX1" fmla="*/ 498595 w 1196777"/>
                <a:gd name="connsiteY1" fmla="*/ 15507 h 1121319"/>
                <a:gd name="connsiteX2" fmla="*/ 560126 w 1196777"/>
                <a:gd name="connsiteY2" fmla="*/ 176723 h 1121319"/>
                <a:gd name="connsiteX3" fmla="*/ 1065618 w 1196777"/>
                <a:gd name="connsiteY3" fmla="*/ 176723 h 1121319"/>
                <a:gd name="connsiteX4" fmla="*/ 1196777 w 1196777"/>
                <a:gd name="connsiteY4" fmla="*/ 165439 h 1121319"/>
                <a:gd name="connsiteX5" fmla="*/ 731862 w 1196777"/>
                <a:gd name="connsiteY5" fmla="*/ 975149 h 1121319"/>
                <a:gd name="connsiteX6" fmla="*/ 476687 w 1196777"/>
                <a:gd name="connsiteY6" fmla="*/ 1121319 h 1121319"/>
                <a:gd name="connsiteX7" fmla="*/ 28575 w 1196777"/>
                <a:gd name="connsiteY7" fmla="*/ 1121319 h 1121319"/>
                <a:gd name="connsiteX8" fmla="*/ 0 w 1196777"/>
                <a:gd name="connsiteY8" fmla="*/ 5276 h 112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6777" h="1121319">
                  <a:moveTo>
                    <a:pt x="0" y="5276"/>
                  </a:moveTo>
                  <a:cubicBezTo>
                    <a:pt x="119762" y="6915"/>
                    <a:pt x="405241" y="-13067"/>
                    <a:pt x="498595" y="15507"/>
                  </a:cubicBezTo>
                  <a:cubicBezTo>
                    <a:pt x="591949" y="44081"/>
                    <a:pt x="465622" y="149854"/>
                    <a:pt x="560126" y="176723"/>
                  </a:cubicBezTo>
                  <a:cubicBezTo>
                    <a:pt x="654630" y="203592"/>
                    <a:pt x="897121" y="176723"/>
                    <a:pt x="1065618" y="176723"/>
                  </a:cubicBezTo>
                  <a:cubicBezTo>
                    <a:pt x="1171631" y="174907"/>
                    <a:pt x="1155629" y="172962"/>
                    <a:pt x="1196777" y="165439"/>
                  </a:cubicBezTo>
                  <a:lnTo>
                    <a:pt x="731862" y="975149"/>
                  </a:lnTo>
                  <a:cubicBezTo>
                    <a:pt x="682999" y="1057637"/>
                    <a:pt x="570413" y="1121319"/>
                    <a:pt x="476687" y="1121319"/>
                  </a:cubicBezTo>
                  <a:lnTo>
                    <a:pt x="28575" y="1121319"/>
                  </a:lnTo>
                  <a:cubicBezTo>
                    <a:pt x="28575" y="749305"/>
                    <a:pt x="0" y="377290"/>
                    <a:pt x="0" y="527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30000">
                  <a:schemeClr val="accent3"/>
                </a:gs>
                <a:gs pos="62000">
                  <a:schemeClr val="accent3">
                    <a:lumMod val="57000"/>
                  </a:schemeClr>
                </a:gs>
              </a:gsLst>
              <a:lin ang="204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F3659C04-5248-4CC8-ADDD-EDC0EA544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922" y="1835575"/>
              <a:ext cx="2598140" cy="2900532"/>
            </a:xfrm>
            <a:custGeom>
              <a:avLst/>
              <a:gdLst>
                <a:gd name="T0" fmla="*/ 13 w 630"/>
                <a:gd name="T1" fmla="*/ 406 h 704"/>
                <a:gd name="T2" fmla="*/ 177 w 630"/>
                <a:gd name="T3" fmla="*/ 692 h 704"/>
                <a:gd name="T4" fmla="*/ 186 w 630"/>
                <a:gd name="T5" fmla="*/ 704 h 704"/>
                <a:gd name="T6" fmla="*/ 199 w 630"/>
                <a:gd name="T7" fmla="*/ 591 h 704"/>
                <a:gd name="T8" fmla="*/ 492 w 630"/>
                <a:gd name="T9" fmla="*/ 83 h 704"/>
                <a:gd name="T10" fmla="*/ 630 w 630"/>
                <a:gd name="T11" fmla="*/ 27 h 704"/>
                <a:gd name="T12" fmla="*/ 575 w 630"/>
                <a:gd name="T13" fmla="*/ 3 h 704"/>
                <a:gd name="T14" fmla="*/ 245 w 630"/>
                <a:gd name="T15" fmla="*/ 3 h 704"/>
                <a:gd name="T16" fmla="*/ 177 w 630"/>
                <a:gd name="T17" fmla="*/ 43 h 704"/>
                <a:gd name="T18" fmla="*/ 13 w 630"/>
                <a:gd name="T19" fmla="*/ 328 h 704"/>
                <a:gd name="T20" fmla="*/ 13 w 630"/>
                <a:gd name="T21" fmla="*/ 406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30" h="704">
                  <a:moveTo>
                    <a:pt x="13" y="406"/>
                  </a:moveTo>
                  <a:cubicBezTo>
                    <a:pt x="177" y="692"/>
                    <a:pt x="177" y="692"/>
                    <a:pt x="177" y="692"/>
                  </a:cubicBezTo>
                  <a:cubicBezTo>
                    <a:pt x="180" y="696"/>
                    <a:pt x="183" y="700"/>
                    <a:pt x="186" y="704"/>
                  </a:cubicBezTo>
                  <a:cubicBezTo>
                    <a:pt x="171" y="674"/>
                    <a:pt x="174" y="634"/>
                    <a:pt x="199" y="591"/>
                  </a:cubicBezTo>
                  <a:cubicBezTo>
                    <a:pt x="492" y="83"/>
                    <a:pt x="492" y="83"/>
                    <a:pt x="492" y="83"/>
                  </a:cubicBezTo>
                  <a:cubicBezTo>
                    <a:pt x="529" y="19"/>
                    <a:pt x="583" y="0"/>
                    <a:pt x="630" y="27"/>
                  </a:cubicBezTo>
                  <a:cubicBezTo>
                    <a:pt x="615" y="13"/>
                    <a:pt x="593" y="3"/>
                    <a:pt x="575" y="3"/>
                  </a:cubicBezTo>
                  <a:cubicBezTo>
                    <a:pt x="245" y="3"/>
                    <a:pt x="245" y="3"/>
                    <a:pt x="245" y="3"/>
                  </a:cubicBezTo>
                  <a:cubicBezTo>
                    <a:pt x="220" y="3"/>
                    <a:pt x="190" y="21"/>
                    <a:pt x="177" y="43"/>
                  </a:cubicBezTo>
                  <a:cubicBezTo>
                    <a:pt x="13" y="328"/>
                    <a:pt x="13" y="328"/>
                    <a:pt x="13" y="328"/>
                  </a:cubicBezTo>
                  <a:cubicBezTo>
                    <a:pt x="0" y="350"/>
                    <a:pt x="0" y="385"/>
                    <a:pt x="13" y="40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48000"/>
                  </a:schemeClr>
                </a:gs>
                <a:gs pos="100000">
                  <a:schemeClr val="accent1">
                    <a:lumMod val="76000"/>
                    <a:lumOff val="24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" name="Freeform 24">
              <a:extLst>
                <a:ext uri="{FF2B5EF4-FFF2-40B4-BE49-F238E27FC236}">
                  <a16:creationId xmlns:a16="http://schemas.microsoft.com/office/drawing/2014/main" id="{CBDE334A-F6A3-4DBE-9E16-72FC361EA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7809" y="3490069"/>
              <a:ext cx="1940702" cy="1419853"/>
            </a:xfrm>
            <a:custGeom>
              <a:avLst/>
              <a:gdLst/>
              <a:ahLst/>
              <a:cxnLst/>
              <a:rect l="l" t="t" r="r" b="b"/>
              <a:pathLst>
                <a:path w="1772766" h="1296988">
                  <a:moveTo>
                    <a:pt x="0" y="0"/>
                  </a:moveTo>
                  <a:cubicBezTo>
                    <a:pt x="63722" y="116210"/>
                    <a:pt x="202597" y="191176"/>
                    <a:pt x="401193" y="191176"/>
                  </a:cubicBezTo>
                  <a:cubicBezTo>
                    <a:pt x="401193" y="191176"/>
                    <a:pt x="1311793" y="171842"/>
                    <a:pt x="1772766" y="182552"/>
                  </a:cubicBezTo>
                  <a:lnTo>
                    <a:pt x="1772766" y="1296988"/>
                  </a:lnTo>
                  <a:lnTo>
                    <a:pt x="900113" y="1296988"/>
                  </a:lnTo>
                  <a:cubicBezTo>
                    <a:pt x="817531" y="1296988"/>
                    <a:pt x="720090" y="1248222"/>
                    <a:pt x="667512" y="1180778"/>
                  </a:cubicBezTo>
                  <a:cubicBezTo>
                    <a:pt x="656368" y="1169494"/>
                    <a:pt x="652367" y="1158340"/>
                    <a:pt x="644938" y="1150818"/>
                  </a:cubicBezTo>
                  <a:lnTo>
                    <a:pt x="510064" y="914636"/>
                  </a:lnTo>
                  <a:lnTo>
                    <a:pt x="168878" y="326063"/>
                  </a:lnTo>
                  <a:lnTo>
                    <a:pt x="26289" y="78727"/>
                  </a:lnTo>
                  <a:cubicBezTo>
                    <a:pt x="14859" y="56289"/>
                    <a:pt x="3715" y="29961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50000">
                  <a:schemeClr val="accent3"/>
                </a:gs>
                <a:gs pos="100000">
                  <a:schemeClr val="accent3">
                    <a:lumMod val="79000"/>
                    <a:lumOff val="21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Freeform 20">
              <a:extLst>
                <a:ext uri="{FF2B5EF4-FFF2-40B4-BE49-F238E27FC236}">
                  <a16:creationId xmlns:a16="http://schemas.microsoft.com/office/drawing/2014/main" id="{1B505C23-FCC6-4E07-9225-8B2EB9935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7210" y="2338392"/>
              <a:ext cx="1544226" cy="2461419"/>
            </a:xfrm>
            <a:custGeom>
              <a:avLst/>
              <a:gdLst/>
              <a:ahLst/>
              <a:cxnLst/>
              <a:rect l="l" t="t" r="r" b="b"/>
              <a:pathLst>
                <a:path w="1410598" h="2248423">
                  <a:moveTo>
                    <a:pt x="937565" y="0"/>
                  </a:moveTo>
                  <a:cubicBezTo>
                    <a:pt x="1027835" y="156432"/>
                    <a:pt x="1173982" y="409698"/>
                    <a:pt x="1410598" y="819740"/>
                  </a:cubicBezTo>
                  <a:cubicBezTo>
                    <a:pt x="1459356" y="902236"/>
                    <a:pt x="1459356" y="1033480"/>
                    <a:pt x="1410598" y="1112226"/>
                  </a:cubicBezTo>
                  <a:cubicBezTo>
                    <a:pt x="1410598" y="1112226"/>
                    <a:pt x="1410598" y="1112226"/>
                    <a:pt x="791739" y="2184676"/>
                  </a:cubicBezTo>
                  <a:cubicBezTo>
                    <a:pt x="780487" y="2207175"/>
                    <a:pt x="761733" y="2229674"/>
                    <a:pt x="742980" y="2248423"/>
                  </a:cubicBezTo>
                  <a:cubicBezTo>
                    <a:pt x="810492" y="2135928"/>
                    <a:pt x="802991" y="1978436"/>
                    <a:pt x="701723" y="1805944"/>
                  </a:cubicBezTo>
                  <a:cubicBezTo>
                    <a:pt x="701723" y="1805944"/>
                    <a:pt x="701723" y="1805944"/>
                    <a:pt x="0" y="589575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77000"/>
                    <a:lumOff val="23000"/>
                  </a:schemeClr>
                </a:gs>
                <a:gs pos="50000">
                  <a:schemeClr val="accent4"/>
                </a:gs>
                <a:gs pos="100000">
                  <a:schemeClr val="accent4"/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E649CC1-694E-445F-8081-039BEBAF6CFF}"/>
              </a:ext>
            </a:extLst>
          </p:cNvPr>
          <p:cNvSpPr txBox="1"/>
          <p:nvPr/>
        </p:nvSpPr>
        <p:spPr>
          <a:xfrm rot="1898085">
            <a:off x="4598773" y="3094049"/>
            <a:ext cx="1198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Performance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6BFD24-45B0-4CEB-BE48-833052D10F94}"/>
              </a:ext>
            </a:extLst>
          </p:cNvPr>
          <p:cNvSpPr txBox="1"/>
          <p:nvPr/>
        </p:nvSpPr>
        <p:spPr>
          <a:xfrm rot="19719727">
            <a:off x="6551989" y="3342472"/>
            <a:ext cx="1198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Performance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52DD8E-9734-426C-9C62-C29DFBB0AD2B}"/>
              </a:ext>
            </a:extLst>
          </p:cNvPr>
          <p:cNvSpPr txBox="1"/>
          <p:nvPr/>
        </p:nvSpPr>
        <p:spPr>
          <a:xfrm>
            <a:off x="5496051" y="4567376"/>
            <a:ext cx="1198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Performance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12" name="그룹 6">
            <a:extLst>
              <a:ext uri="{FF2B5EF4-FFF2-40B4-BE49-F238E27FC236}">
                <a16:creationId xmlns:a16="http://schemas.microsoft.com/office/drawing/2014/main" id="{D8E58234-9C4B-42FA-B3DA-A3AE1589E65E}"/>
              </a:ext>
            </a:extLst>
          </p:cNvPr>
          <p:cNvGrpSpPr/>
          <p:nvPr/>
        </p:nvGrpSpPr>
        <p:grpSpPr>
          <a:xfrm>
            <a:off x="7549725" y="2380240"/>
            <a:ext cx="3744000" cy="1107995"/>
            <a:chOff x="7637355" y="2159174"/>
            <a:chExt cx="3744000" cy="110799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4EE866-BEB3-49B7-90D2-E6C75AAB00EB}"/>
                </a:ext>
              </a:extLst>
            </p:cNvPr>
            <p:cNvSpPr txBox="1"/>
            <p:nvPr/>
          </p:nvSpPr>
          <p:spPr>
            <a:xfrm>
              <a:off x="7658850" y="2436172"/>
              <a:ext cx="37010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6CB1B24-ADC0-4B17-9C3B-78AD65C3C265}"/>
                </a:ext>
              </a:extLst>
            </p:cNvPr>
            <p:cNvSpPr txBox="1"/>
            <p:nvPr/>
          </p:nvSpPr>
          <p:spPr>
            <a:xfrm>
              <a:off x="7653348" y="2159174"/>
              <a:ext cx="37120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4"/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0701312-47A4-4293-8E77-03E13DA09B8B}"/>
                </a:ext>
              </a:extLst>
            </p:cNvPr>
            <p:cNvCxnSpPr/>
            <p:nvPr/>
          </p:nvCxnSpPr>
          <p:spPr>
            <a:xfrm>
              <a:off x="7637355" y="2436172"/>
              <a:ext cx="3744000" cy="0"/>
            </a:xfrm>
            <a:prstGeom prst="line">
              <a:avLst/>
            </a:prstGeom>
            <a:ln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그룹 7">
            <a:extLst>
              <a:ext uri="{FF2B5EF4-FFF2-40B4-BE49-F238E27FC236}">
                <a16:creationId xmlns:a16="http://schemas.microsoft.com/office/drawing/2014/main" id="{0D016346-A64A-4CAA-83DD-07D31639E93E}"/>
              </a:ext>
            </a:extLst>
          </p:cNvPr>
          <p:cNvGrpSpPr/>
          <p:nvPr/>
        </p:nvGrpSpPr>
        <p:grpSpPr>
          <a:xfrm>
            <a:off x="892783" y="2365844"/>
            <a:ext cx="3744000" cy="1107995"/>
            <a:chOff x="890962" y="2144778"/>
            <a:chExt cx="3744000" cy="110799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D50B4E-8E9C-4E60-932F-A2A6DBE80655}"/>
                </a:ext>
              </a:extLst>
            </p:cNvPr>
            <p:cNvSpPr txBox="1"/>
            <p:nvPr/>
          </p:nvSpPr>
          <p:spPr>
            <a:xfrm>
              <a:off x="912456" y="2421776"/>
              <a:ext cx="37010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986A28D-40C7-4711-8819-E05F21B168B9}"/>
                </a:ext>
              </a:extLst>
            </p:cNvPr>
            <p:cNvSpPr txBox="1"/>
            <p:nvPr/>
          </p:nvSpPr>
          <p:spPr>
            <a:xfrm>
              <a:off x="906954" y="2144778"/>
              <a:ext cx="37120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86CBED2-9738-4FCF-BCFC-72CDEB2781CC}"/>
                </a:ext>
              </a:extLst>
            </p:cNvPr>
            <p:cNvCxnSpPr/>
            <p:nvPr/>
          </p:nvCxnSpPr>
          <p:spPr>
            <a:xfrm>
              <a:off x="890962" y="2421776"/>
              <a:ext cx="3744000" cy="0"/>
            </a:xfrm>
            <a:prstGeom prst="line">
              <a:avLst/>
            </a:prstGeom>
            <a:ln>
              <a:solidFill>
                <a:schemeClr val="accent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그룹 3">
            <a:extLst>
              <a:ext uri="{FF2B5EF4-FFF2-40B4-BE49-F238E27FC236}">
                <a16:creationId xmlns:a16="http://schemas.microsoft.com/office/drawing/2014/main" id="{FCB25BAE-C58F-4BAA-B331-A36877561F60}"/>
              </a:ext>
            </a:extLst>
          </p:cNvPr>
          <p:cNvGrpSpPr/>
          <p:nvPr/>
        </p:nvGrpSpPr>
        <p:grpSpPr>
          <a:xfrm>
            <a:off x="3758813" y="5365335"/>
            <a:ext cx="4677286" cy="923329"/>
            <a:chOff x="4636424" y="5144267"/>
            <a:chExt cx="2918420" cy="923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B850BC0-6C6A-49B8-939A-B197D4DC3F6B}"/>
                </a:ext>
              </a:extLst>
            </p:cNvPr>
            <p:cNvSpPr txBox="1"/>
            <p:nvPr/>
          </p:nvSpPr>
          <p:spPr>
            <a:xfrm>
              <a:off x="4646212" y="5421265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C635D2D-D146-4588-86B9-9A33CABE09C4}"/>
                </a:ext>
              </a:extLst>
            </p:cNvPr>
            <p:cNvSpPr txBox="1"/>
            <p:nvPr/>
          </p:nvSpPr>
          <p:spPr>
            <a:xfrm>
              <a:off x="4636424" y="5144267"/>
              <a:ext cx="2908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F0FB6D2-D381-4618-8080-45BE1929F34C}"/>
                </a:ext>
              </a:extLst>
            </p:cNvPr>
            <p:cNvCxnSpPr/>
            <p:nvPr/>
          </p:nvCxnSpPr>
          <p:spPr>
            <a:xfrm>
              <a:off x="4636424" y="5421265"/>
              <a:ext cx="2918420" cy="0"/>
            </a:xfrm>
            <a:prstGeom prst="line">
              <a:avLst/>
            </a:prstGeom>
            <a:ln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9">
            <a:extLst>
              <a:ext uri="{FF2B5EF4-FFF2-40B4-BE49-F238E27FC236}">
                <a16:creationId xmlns:a16="http://schemas.microsoft.com/office/drawing/2014/main" id="{C79D29FA-6879-46AC-8A96-940DA2FFE536}"/>
              </a:ext>
            </a:extLst>
          </p:cNvPr>
          <p:cNvSpPr/>
          <p:nvPr/>
        </p:nvSpPr>
        <p:spPr>
          <a:xfrm rot="19800000">
            <a:off x="6674883" y="291254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Block Arc 10">
            <a:extLst>
              <a:ext uri="{FF2B5EF4-FFF2-40B4-BE49-F238E27FC236}">
                <a16:creationId xmlns:a16="http://schemas.microsoft.com/office/drawing/2014/main" id="{8063C388-777E-4A95-AB94-8DB1DC54A2AB}"/>
              </a:ext>
            </a:extLst>
          </p:cNvPr>
          <p:cNvSpPr/>
          <p:nvPr/>
        </p:nvSpPr>
        <p:spPr>
          <a:xfrm rot="1800000">
            <a:off x="5268606" y="269832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Round Same Side Corner Rectangle 36">
            <a:extLst>
              <a:ext uri="{FF2B5EF4-FFF2-40B4-BE49-F238E27FC236}">
                <a16:creationId xmlns:a16="http://schemas.microsoft.com/office/drawing/2014/main" id="{77ECF53D-F896-422F-AF23-94844A7BAFB4}"/>
              </a:ext>
            </a:extLst>
          </p:cNvPr>
          <p:cNvSpPr>
            <a:spLocks noChangeAspect="1"/>
          </p:cNvSpPr>
          <p:nvPr/>
        </p:nvSpPr>
        <p:spPr>
          <a:xfrm>
            <a:off x="5895233" y="412672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E7C28C1-C9F0-4A64-8C3C-1C619AF41925}"/>
              </a:ext>
            </a:extLst>
          </p:cNvPr>
          <p:cNvSpPr txBox="1"/>
          <p:nvPr/>
        </p:nvSpPr>
        <p:spPr>
          <a:xfrm>
            <a:off x="7864113" y="296119"/>
            <a:ext cx="3746766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We </a:t>
            </a:r>
            <a:r>
              <a:rPr lang="en-US" altLang="ko-KR" sz="3200" dirty="0">
                <a:solidFill>
                  <a:schemeClr val="accent2"/>
                </a:solidFill>
                <a:latin typeface="+mj-lt"/>
              </a:rPr>
              <a:t>Create</a:t>
            </a:r>
          </a:p>
          <a:p>
            <a:pPr algn="r"/>
            <a:r>
              <a:rPr lang="en-US" altLang="ko-KR" sz="3200" dirty="0">
                <a:solidFill>
                  <a:schemeClr val="accent4"/>
                </a:solidFill>
                <a:latin typeface="+mj-lt"/>
              </a:rPr>
              <a:t>Quality </a:t>
            </a:r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Professional </a:t>
            </a:r>
          </a:p>
          <a:p>
            <a:pPr algn="r"/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PPT </a:t>
            </a:r>
            <a:r>
              <a:rPr lang="en-US" altLang="ko-KR" sz="3200" dirty="0">
                <a:solidFill>
                  <a:schemeClr val="accent6"/>
                </a:solidFill>
                <a:latin typeface="+mj-lt"/>
              </a:rPr>
              <a:t>Presentation</a:t>
            </a:r>
            <a:endParaRPr lang="ko-KR" altLang="en-US" sz="3200" dirty="0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58BCC1-AAC2-4965-B26A-079D28DC3F72}"/>
              </a:ext>
            </a:extLst>
          </p:cNvPr>
          <p:cNvSpPr txBox="1"/>
          <p:nvPr/>
        </p:nvSpPr>
        <p:spPr>
          <a:xfrm>
            <a:off x="9380048" y="2037566"/>
            <a:ext cx="223083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/>
              <a:t> You can simply impress your audience and add a unique zing and appeal to your Reports and Presentations with our Templates.</a:t>
            </a:r>
            <a:r>
              <a:rPr lang="en-US" altLang="ko-KR" sz="1200" dirty="0"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/>
              <a:t> You can simply impress your audience and add a unique zing and appeal to.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149" name="Grupo 148"/>
          <p:cNvGrpSpPr/>
          <p:nvPr/>
        </p:nvGrpSpPr>
        <p:grpSpPr>
          <a:xfrm rot="21219821">
            <a:off x="1588700" y="1380710"/>
            <a:ext cx="3279476" cy="3355481"/>
            <a:chOff x="1985962" y="1212850"/>
            <a:chExt cx="3698876" cy="37846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1985962" y="1212850"/>
              <a:ext cx="3698876" cy="3784601"/>
            </a:xfrm>
            <a:custGeom>
              <a:avLst/>
              <a:gdLst>
                <a:gd name="T0" fmla="*/ 32 w 439"/>
                <a:gd name="T1" fmla="*/ 326 h 449"/>
                <a:gd name="T2" fmla="*/ 32 w 439"/>
                <a:gd name="T3" fmla="*/ 315 h 449"/>
                <a:gd name="T4" fmla="*/ 62 w 439"/>
                <a:gd name="T5" fmla="*/ 270 h 449"/>
                <a:gd name="T6" fmla="*/ 64 w 439"/>
                <a:gd name="T7" fmla="*/ 316 h 449"/>
                <a:gd name="T8" fmla="*/ 82 w 439"/>
                <a:gd name="T9" fmla="*/ 320 h 449"/>
                <a:gd name="T10" fmla="*/ 90 w 439"/>
                <a:gd name="T11" fmla="*/ 277 h 449"/>
                <a:gd name="T12" fmla="*/ 84 w 439"/>
                <a:gd name="T13" fmla="*/ 267 h 449"/>
                <a:gd name="T14" fmla="*/ 99 w 439"/>
                <a:gd name="T15" fmla="*/ 245 h 449"/>
                <a:gd name="T16" fmla="*/ 124 w 439"/>
                <a:gd name="T17" fmla="*/ 245 h 449"/>
                <a:gd name="T18" fmla="*/ 113 w 439"/>
                <a:gd name="T19" fmla="*/ 238 h 449"/>
                <a:gd name="T20" fmla="*/ 104 w 439"/>
                <a:gd name="T21" fmla="*/ 195 h 449"/>
                <a:gd name="T22" fmla="*/ 98 w 439"/>
                <a:gd name="T23" fmla="*/ 184 h 449"/>
                <a:gd name="T24" fmla="*/ 113 w 439"/>
                <a:gd name="T25" fmla="*/ 163 h 449"/>
                <a:gd name="T26" fmla="*/ 139 w 439"/>
                <a:gd name="T27" fmla="*/ 161 h 449"/>
                <a:gd name="T28" fmla="*/ 152 w 439"/>
                <a:gd name="T29" fmla="*/ 119 h 449"/>
                <a:gd name="T30" fmla="*/ 161 w 439"/>
                <a:gd name="T31" fmla="*/ 90 h 449"/>
                <a:gd name="T32" fmla="*/ 164 w 439"/>
                <a:gd name="T33" fmla="*/ 66 h 449"/>
                <a:gd name="T34" fmla="*/ 192 w 439"/>
                <a:gd name="T35" fmla="*/ 5 h 449"/>
                <a:gd name="T36" fmla="*/ 219 w 439"/>
                <a:gd name="T37" fmla="*/ 6 h 449"/>
                <a:gd name="T38" fmla="*/ 243 w 439"/>
                <a:gd name="T39" fmla="*/ 3 h 449"/>
                <a:gd name="T40" fmla="*/ 252 w 439"/>
                <a:gd name="T41" fmla="*/ 16 h 449"/>
                <a:gd name="T42" fmla="*/ 352 w 439"/>
                <a:gd name="T43" fmla="*/ 29 h 449"/>
                <a:gd name="T44" fmla="*/ 374 w 439"/>
                <a:gd name="T45" fmla="*/ 26 h 449"/>
                <a:gd name="T46" fmla="*/ 386 w 439"/>
                <a:gd name="T47" fmla="*/ 39 h 449"/>
                <a:gd name="T48" fmla="*/ 421 w 439"/>
                <a:gd name="T49" fmla="*/ 62 h 449"/>
                <a:gd name="T50" fmla="*/ 406 w 439"/>
                <a:gd name="T51" fmla="*/ 123 h 449"/>
                <a:gd name="T52" fmla="*/ 407 w 439"/>
                <a:gd name="T53" fmla="*/ 144 h 449"/>
                <a:gd name="T54" fmla="*/ 408 w 439"/>
                <a:gd name="T55" fmla="*/ 190 h 449"/>
                <a:gd name="T56" fmla="*/ 410 w 439"/>
                <a:gd name="T57" fmla="*/ 215 h 449"/>
                <a:gd name="T58" fmla="*/ 437 w 439"/>
                <a:gd name="T59" fmla="*/ 233 h 449"/>
                <a:gd name="T60" fmla="*/ 431 w 439"/>
                <a:gd name="T61" fmla="*/ 246 h 449"/>
                <a:gd name="T62" fmla="*/ 422 w 439"/>
                <a:gd name="T63" fmla="*/ 273 h 449"/>
                <a:gd name="T64" fmla="*/ 396 w 439"/>
                <a:gd name="T65" fmla="*/ 287 h 449"/>
                <a:gd name="T66" fmla="*/ 394 w 439"/>
                <a:gd name="T67" fmla="*/ 297 h 449"/>
                <a:gd name="T68" fmla="*/ 423 w 439"/>
                <a:gd name="T69" fmla="*/ 315 h 449"/>
                <a:gd name="T70" fmla="*/ 416 w 439"/>
                <a:gd name="T71" fmla="*/ 329 h 449"/>
                <a:gd name="T72" fmla="*/ 403 w 439"/>
                <a:gd name="T73" fmla="*/ 386 h 449"/>
                <a:gd name="T74" fmla="*/ 369 w 439"/>
                <a:gd name="T75" fmla="*/ 413 h 449"/>
                <a:gd name="T76" fmla="*/ 135 w 439"/>
                <a:gd name="T77" fmla="*/ 410 h 449"/>
                <a:gd name="T78" fmla="*/ 112 w 439"/>
                <a:gd name="T79" fmla="*/ 419 h 449"/>
                <a:gd name="T80" fmla="*/ 0 w 439"/>
                <a:gd name="T81" fmla="*/ 377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39" h="449">
                  <a:moveTo>
                    <a:pt x="0" y="377"/>
                  </a:moveTo>
                  <a:cubicBezTo>
                    <a:pt x="1" y="357"/>
                    <a:pt x="12" y="338"/>
                    <a:pt x="32" y="326"/>
                  </a:cubicBezTo>
                  <a:cubicBezTo>
                    <a:pt x="35" y="325"/>
                    <a:pt x="37" y="324"/>
                    <a:pt x="37" y="321"/>
                  </a:cubicBezTo>
                  <a:cubicBezTo>
                    <a:pt x="37" y="317"/>
                    <a:pt x="35" y="316"/>
                    <a:pt x="32" y="315"/>
                  </a:cubicBezTo>
                  <a:cubicBezTo>
                    <a:pt x="19" y="307"/>
                    <a:pt x="15" y="290"/>
                    <a:pt x="23" y="277"/>
                  </a:cubicBezTo>
                  <a:cubicBezTo>
                    <a:pt x="31" y="264"/>
                    <a:pt x="49" y="261"/>
                    <a:pt x="62" y="270"/>
                  </a:cubicBezTo>
                  <a:cubicBezTo>
                    <a:pt x="74" y="279"/>
                    <a:pt x="76" y="296"/>
                    <a:pt x="67" y="309"/>
                  </a:cubicBezTo>
                  <a:cubicBezTo>
                    <a:pt x="65" y="311"/>
                    <a:pt x="62" y="312"/>
                    <a:pt x="64" y="316"/>
                  </a:cubicBezTo>
                  <a:cubicBezTo>
                    <a:pt x="66" y="319"/>
                    <a:pt x="68" y="319"/>
                    <a:pt x="71" y="319"/>
                  </a:cubicBezTo>
                  <a:cubicBezTo>
                    <a:pt x="75" y="319"/>
                    <a:pt x="79" y="323"/>
                    <a:pt x="82" y="320"/>
                  </a:cubicBezTo>
                  <a:cubicBezTo>
                    <a:pt x="84" y="318"/>
                    <a:pt x="84" y="313"/>
                    <a:pt x="84" y="309"/>
                  </a:cubicBezTo>
                  <a:cubicBezTo>
                    <a:pt x="86" y="299"/>
                    <a:pt x="88" y="288"/>
                    <a:pt x="90" y="277"/>
                  </a:cubicBezTo>
                  <a:cubicBezTo>
                    <a:pt x="90" y="274"/>
                    <a:pt x="91" y="271"/>
                    <a:pt x="86" y="271"/>
                  </a:cubicBezTo>
                  <a:cubicBezTo>
                    <a:pt x="84" y="271"/>
                    <a:pt x="83" y="269"/>
                    <a:pt x="84" y="267"/>
                  </a:cubicBezTo>
                  <a:cubicBezTo>
                    <a:pt x="84" y="262"/>
                    <a:pt x="85" y="257"/>
                    <a:pt x="87" y="252"/>
                  </a:cubicBezTo>
                  <a:cubicBezTo>
                    <a:pt x="88" y="247"/>
                    <a:pt x="93" y="244"/>
                    <a:pt x="99" y="245"/>
                  </a:cubicBezTo>
                  <a:cubicBezTo>
                    <a:pt x="105" y="246"/>
                    <a:pt x="111" y="247"/>
                    <a:pt x="118" y="248"/>
                  </a:cubicBezTo>
                  <a:cubicBezTo>
                    <a:pt x="121" y="249"/>
                    <a:pt x="123" y="250"/>
                    <a:pt x="124" y="245"/>
                  </a:cubicBezTo>
                  <a:cubicBezTo>
                    <a:pt x="124" y="241"/>
                    <a:pt x="124" y="239"/>
                    <a:pt x="119" y="239"/>
                  </a:cubicBezTo>
                  <a:cubicBezTo>
                    <a:pt x="117" y="239"/>
                    <a:pt x="115" y="238"/>
                    <a:pt x="113" y="238"/>
                  </a:cubicBezTo>
                  <a:cubicBezTo>
                    <a:pt x="104" y="236"/>
                    <a:pt x="98" y="228"/>
                    <a:pt x="100" y="219"/>
                  </a:cubicBezTo>
                  <a:cubicBezTo>
                    <a:pt x="101" y="211"/>
                    <a:pt x="103" y="203"/>
                    <a:pt x="104" y="195"/>
                  </a:cubicBezTo>
                  <a:cubicBezTo>
                    <a:pt x="105" y="192"/>
                    <a:pt x="105" y="189"/>
                    <a:pt x="101" y="189"/>
                  </a:cubicBezTo>
                  <a:cubicBezTo>
                    <a:pt x="98" y="189"/>
                    <a:pt x="98" y="186"/>
                    <a:pt x="98" y="184"/>
                  </a:cubicBezTo>
                  <a:cubicBezTo>
                    <a:pt x="99" y="180"/>
                    <a:pt x="99" y="175"/>
                    <a:pt x="101" y="171"/>
                  </a:cubicBezTo>
                  <a:cubicBezTo>
                    <a:pt x="102" y="165"/>
                    <a:pt x="107" y="162"/>
                    <a:pt x="113" y="163"/>
                  </a:cubicBezTo>
                  <a:cubicBezTo>
                    <a:pt x="119" y="164"/>
                    <a:pt x="126" y="164"/>
                    <a:pt x="131" y="166"/>
                  </a:cubicBezTo>
                  <a:cubicBezTo>
                    <a:pt x="137" y="168"/>
                    <a:pt x="138" y="165"/>
                    <a:pt x="139" y="161"/>
                  </a:cubicBezTo>
                  <a:cubicBezTo>
                    <a:pt x="140" y="153"/>
                    <a:pt x="141" y="145"/>
                    <a:pt x="143" y="137"/>
                  </a:cubicBezTo>
                  <a:cubicBezTo>
                    <a:pt x="144" y="130"/>
                    <a:pt x="147" y="124"/>
                    <a:pt x="152" y="119"/>
                  </a:cubicBezTo>
                  <a:cubicBezTo>
                    <a:pt x="155" y="116"/>
                    <a:pt x="156" y="112"/>
                    <a:pt x="157" y="108"/>
                  </a:cubicBezTo>
                  <a:cubicBezTo>
                    <a:pt x="158" y="102"/>
                    <a:pt x="157" y="95"/>
                    <a:pt x="161" y="90"/>
                  </a:cubicBezTo>
                  <a:cubicBezTo>
                    <a:pt x="165" y="84"/>
                    <a:pt x="167" y="80"/>
                    <a:pt x="164" y="74"/>
                  </a:cubicBezTo>
                  <a:cubicBezTo>
                    <a:pt x="163" y="72"/>
                    <a:pt x="164" y="68"/>
                    <a:pt x="164" y="66"/>
                  </a:cubicBezTo>
                  <a:cubicBezTo>
                    <a:pt x="167" y="50"/>
                    <a:pt x="170" y="34"/>
                    <a:pt x="173" y="18"/>
                  </a:cubicBezTo>
                  <a:cubicBezTo>
                    <a:pt x="175" y="8"/>
                    <a:pt x="181" y="3"/>
                    <a:pt x="192" y="5"/>
                  </a:cubicBezTo>
                  <a:cubicBezTo>
                    <a:pt x="199" y="7"/>
                    <a:pt x="206" y="8"/>
                    <a:pt x="213" y="9"/>
                  </a:cubicBezTo>
                  <a:cubicBezTo>
                    <a:pt x="216" y="10"/>
                    <a:pt x="218" y="10"/>
                    <a:pt x="219" y="6"/>
                  </a:cubicBezTo>
                  <a:cubicBezTo>
                    <a:pt x="219" y="2"/>
                    <a:pt x="222" y="0"/>
                    <a:pt x="226" y="0"/>
                  </a:cubicBezTo>
                  <a:cubicBezTo>
                    <a:pt x="232" y="1"/>
                    <a:pt x="238" y="2"/>
                    <a:pt x="243" y="3"/>
                  </a:cubicBezTo>
                  <a:cubicBezTo>
                    <a:pt x="248" y="4"/>
                    <a:pt x="250" y="8"/>
                    <a:pt x="249" y="12"/>
                  </a:cubicBezTo>
                  <a:cubicBezTo>
                    <a:pt x="248" y="15"/>
                    <a:pt x="250" y="16"/>
                    <a:pt x="252" y="16"/>
                  </a:cubicBezTo>
                  <a:cubicBezTo>
                    <a:pt x="284" y="21"/>
                    <a:pt x="316" y="27"/>
                    <a:pt x="347" y="33"/>
                  </a:cubicBezTo>
                  <a:cubicBezTo>
                    <a:pt x="350" y="33"/>
                    <a:pt x="351" y="32"/>
                    <a:pt x="352" y="29"/>
                  </a:cubicBezTo>
                  <a:cubicBezTo>
                    <a:pt x="353" y="24"/>
                    <a:pt x="357" y="23"/>
                    <a:pt x="362" y="24"/>
                  </a:cubicBezTo>
                  <a:cubicBezTo>
                    <a:pt x="366" y="25"/>
                    <a:pt x="370" y="25"/>
                    <a:pt x="374" y="26"/>
                  </a:cubicBezTo>
                  <a:cubicBezTo>
                    <a:pt x="379" y="27"/>
                    <a:pt x="383" y="29"/>
                    <a:pt x="382" y="35"/>
                  </a:cubicBezTo>
                  <a:cubicBezTo>
                    <a:pt x="381" y="38"/>
                    <a:pt x="383" y="39"/>
                    <a:pt x="386" y="39"/>
                  </a:cubicBezTo>
                  <a:cubicBezTo>
                    <a:pt x="393" y="40"/>
                    <a:pt x="400" y="42"/>
                    <a:pt x="407" y="43"/>
                  </a:cubicBezTo>
                  <a:cubicBezTo>
                    <a:pt x="419" y="45"/>
                    <a:pt x="423" y="51"/>
                    <a:pt x="421" y="62"/>
                  </a:cubicBezTo>
                  <a:cubicBezTo>
                    <a:pt x="419" y="78"/>
                    <a:pt x="416" y="94"/>
                    <a:pt x="413" y="109"/>
                  </a:cubicBezTo>
                  <a:cubicBezTo>
                    <a:pt x="412" y="115"/>
                    <a:pt x="410" y="119"/>
                    <a:pt x="406" y="123"/>
                  </a:cubicBezTo>
                  <a:cubicBezTo>
                    <a:pt x="404" y="127"/>
                    <a:pt x="410" y="132"/>
                    <a:pt x="408" y="138"/>
                  </a:cubicBezTo>
                  <a:cubicBezTo>
                    <a:pt x="408" y="140"/>
                    <a:pt x="408" y="142"/>
                    <a:pt x="407" y="144"/>
                  </a:cubicBezTo>
                  <a:cubicBezTo>
                    <a:pt x="405" y="152"/>
                    <a:pt x="404" y="159"/>
                    <a:pt x="408" y="167"/>
                  </a:cubicBezTo>
                  <a:cubicBezTo>
                    <a:pt x="412" y="175"/>
                    <a:pt x="410" y="183"/>
                    <a:pt x="408" y="190"/>
                  </a:cubicBezTo>
                  <a:cubicBezTo>
                    <a:pt x="407" y="196"/>
                    <a:pt x="407" y="202"/>
                    <a:pt x="405" y="208"/>
                  </a:cubicBezTo>
                  <a:cubicBezTo>
                    <a:pt x="404" y="212"/>
                    <a:pt x="405" y="214"/>
                    <a:pt x="410" y="215"/>
                  </a:cubicBezTo>
                  <a:cubicBezTo>
                    <a:pt x="415" y="215"/>
                    <a:pt x="421" y="216"/>
                    <a:pt x="426" y="217"/>
                  </a:cubicBezTo>
                  <a:cubicBezTo>
                    <a:pt x="435" y="219"/>
                    <a:pt x="439" y="224"/>
                    <a:pt x="437" y="233"/>
                  </a:cubicBezTo>
                  <a:cubicBezTo>
                    <a:pt x="437" y="236"/>
                    <a:pt x="436" y="239"/>
                    <a:pt x="436" y="243"/>
                  </a:cubicBezTo>
                  <a:cubicBezTo>
                    <a:pt x="435" y="245"/>
                    <a:pt x="434" y="247"/>
                    <a:pt x="431" y="246"/>
                  </a:cubicBezTo>
                  <a:cubicBezTo>
                    <a:pt x="427" y="245"/>
                    <a:pt x="427" y="247"/>
                    <a:pt x="426" y="250"/>
                  </a:cubicBezTo>
                  <a:cubicBezTo>
                    <a:pt x="425" y="258"/>
                    <a:pt x="424" y="265"/>
                    <a:pt x="422" y="273"/>
                  </a:cubicBezTo>
                  <a:cubicBezTo>
                    <a:pt x="420" y="285"/>
                    <a:pt x="413" y="290"/>
                    <a:pt x="402" y="288"/>
                  </a:cubicBezTo>
                  <a:cubicBezTo>
                    <a:pt x="400" y="288"/>
                    <a:pt x="398" y="288"/>
                    <a:pt x="396" y="287"/>
                  </a:cubicBezTo>
                  <a:cubicBezTo>
                    <a:pt x="392" y="286"/>
                    <a:pt x="391" y="288"/>
                    <a:pt x="391" y="291"/>
                  </a:cubicBezTo>
                  <a:cubicBezTo>
                    <a:pt x="390" y="295"/>
                    <a:pt x="391" y="296"/>
                    <a:pt x="394" y="297"/>
                  </a:cubicBezTo>
                  <a:cubicBezTo>
                    <a:pt x="400" y="297"/>
                    <a:pt x="406" y="299"/>
                    <a:pt x="412" y="300"/>
                  </a:cubicBezTo>
                  <a:cubicBezTo>
                    <a:pt x="421" y="301"/>
                    <a:pt x="424" y="306"/>
                    <a:pt x="423" y="315"/>
                  </a:cubicBezTo>
                  <a:cubicBezTo>
                    <a:pt x="422" y="318"/>
                    <a:pt x="422" y="322"/>
                    <a:pt x="421" y="325"/>
                  </a:cubicBezTo>
                  <a:cubicBezTo>
                    <a:pt x="421" y="328"/>
                    <a:pt x="419" y="330"/>
                    <a:pt x="416" y="329"/>
                  </a:cubicBezTo>
                  <a:cubicBezTo>
                    <a:pt x="413" y="327"/>
                    <a:pt x="412" y="330"/>
                    <a:pt x="412" y="332"/>
                  </a:cubicBezTo>
                  <a:cubicBezTo>
                    <a:pt x="409" y="350"/>
                    <a:pt x="406" y="368"/>
                    <a:pt x="403" y="386"/>
                  </a:cubicBezTo>
                  <a:cubicBezTo>
                    <a:pt x="400" y="401"/>
                    <a:pt x="390" y="410"/>
                    <a:pt x="375" y="409"/>
                  </a:cubicBezTo>
                  <a:cubicBezTo>
                    <a:pt x="371" y="409"/>
                    <a:pt x="370" y="410"/>
                    <a:pt x="369" y="413"/>
                  </a:cubicBezTo>
                  <a:cubicBezTo>
                    <a:pt x="365" y="435"/>
                    <a:pt x="347" y="447"/>
                    <a:pt x="324" y="443"/>
                  </a:cubicBezTo>
                  <a:cubicBezTo>
                    <a:pt x="261" y="432"/>
                    <a:pt x="198" y="421"/>
                    <a:pt x="135" y="410"/>
                  </a:cubicBezTo>
                  <a:cubicBezTo>
                    <a:pt x="130" y="409"/>
                    <a:pt x="124" y="405"/>
                    <a:pt x="120" y="406"/>
                  </a:cubicBezTo>
                  <a:cubicBezTo>
                    <a:pt x="116" y="408"/>
                    <a:pt x="115" y="415"/>
                    <a:pt x="112" y="419"/>
                  </a:cubicBezTo>
                  <a:cubicBezTo>
                    <a:pt x="96" y="440"/>
                    <a:pt x="67" y="449"/>
                    <a:pt x="42" y="440"/>
                  </a:cubicBezTo>
                  <a:cubicBezTo>
                    <a:pt x="17" y="431"/>
                    <a:pt x="0" y="407"/>
                    <a:pt x="0" y="377"/>
                  </a:cubicBezTo>
                  <a:close/>
                </a:path>
              </a:pathLst>
            </a:custGeom>
            <a:solidFill>
              <a:srgbClr val="2633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37"/>
            <p:cNvSpPr>
              <a:spLocks/>
            </p:cNvSpPr>
            <p:nvPr/>
          </p:nvSpPr>
          <p:spPr bwMode="auto">
            <a:xfrm>
              <a:off x="5356225" y="3067050"/>
              <a:ext cx="269875" cy="176213"/>
            </a:xfrm>
            <a:custGeom>
              <a:avLst/>
              <a:gdLst>
                <a:gd name="T0" fmla="*/ 32 w 32"/>
                <a:gd name="T1" fmla="*/ 9 h 21"/>
                <a:gd name="T2" fmla="*/ 21 w 32"/>
                <a:gd name="T3" fmla="*/ 19 h 21"/>
                <a:gd name="T4" fmla="*/ 6 w 32"/>
                <a:gd name="T5" fmla="*/ 17 h 21"/>
                <a:gd name="T6" fmla="*/ 1 w 32"/>
                <a:gd name="T7" fmla="*/ 10 h 21"/>
                <a:gd name="T8" fmla="*/ 3 w 32"/>
                <a:gd name="T9" fmla="*/ 2 h 21"/>
                <a:gd name="T10" fmla="*/ 8 w 32"/>
                <a:gd name="T11" fmla="*/ 1 h 21"/>
                <a:gd name="T12" fmla="*/ 24 w 32"/>
                <a:gd name="T13" fmla="*/ 4 h 21"/>
                <a:gd name="T14" fmla="*/ 32 w 32"/>
                <a:gd name="T15" fmla="*/ 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21">
                  <a:moveTo>
                    <a:pt x="32" y="9"/>
                  </a:moveTo>
                  <a:cubicBezTo>
                    <a:pt x="32" y="21"/>
                    <a:pt x="32" y="21"/>
                    <a:pt x="21" y="19"/>
                  </a:cubicBezTo>
                  <a:cubicBezTo>
                    <a:pt x="16" y="18"/>
                    <a:pt x="11" y="17"/>
                    <a:pt x="6" y="17"/>
                  </a:cubicBezTo>
                  <a:cubicBezTo>
                    <a:pt x="2" y="16"/>
                    <a:pt x="0" y="14"/>
                    <a:pt x="1" y="10"/>
                  </a:cubicBezTo>
                  <a:cubicBezTo>
                    <a:pt x="2" y="7"/>
                    <a:pt x="2" y="5"/>
                    <a:pt x="3" y="2"/>
                  </a:cubicBezTo>
                  <a:cubicBezTo>
                    <a:pt x="4" y="0"/>
                    <a:pt x="6" y="1"/>
                    <a:pt x="8" y="1"/>
                  </a:cubicBezTo>
                  <a:cubicBezTo>
                    <a:pt x="13" y="2"/>
                    <a:pt x="19" y="3"/>
                    <a:pt x="24" y="4"/>
                  </a:cubicBezTo>
                  <a:cubicBezTo>
                    <a:pt x="28" y="5"/>
                    <a:pt x="30" y="6"/>
                    <a:pt x="32" y="9"/>
                  </a:cubicBezTo>
                  <a:close/>
                </a:path>
              </a:pathLst>
            </a:custGeom>
            <a:solidFill>
              <a:srgbClr val="F5A1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61"/>
            <p:cNvSpPr>
              <a:spLocks/>
            </p:cNvSpPr>
            <p:nvPr/>
          </p:nvSpPr>
          <p:spPr bwMode="auto">
            <a:xfrm>
              <a:off x="5381625" y="3059113"/>
              <a:ext cx="244475" cy="84138"/>
            </a:xfrm>
            <a:custGeom>
              <a:avLst/>
              <a:gdLst>
                <a:gd name="T0" fmla="*/ 29 w 29"/>
                <a:gd name="T1" fmla="*/ 10 h 10"/>
                <a:gd name="T2" fmla="*/ 0 w 29"/>
                <a:gd name="T3" fmla="*/ 3 h 10"/>
                <a:gd name="T4" fmla="*/ 3 w 29"/>
                <a:gd name="T5" fmla="*/ 0 h 10"/>
                <a:gd name="T6" fmla="*/ 24 w 29"/>
                <a:gd name="T7" fmla="*/ 4 h 10"/>
                <a:gd name="T8" fmla="*/ 29 w 29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0">
                  <a:moveTo>
                    <a:pt x="29" y="10"/>
                  </a:moveTo>
                  <a:cubicBezTo>
                    <a:pt x="20" y="5"/>
                    <a:pt x="10" y="5"/>
                    <a:pt x="0" y="3"/>
                  </a:cubicBezTo>
                  <a:cubicBezTo>
                    <a:pt x="0" y="0"/>
                    <a:pt x="1" y="0"/>
                    <a:pt x="3" y="0"/>
                  </a:cubicBezTo>
                  <a:cubicBezTo>
                    <a:pt x="10" y="2"/>
                    <a:pt x="17" y="3"/>
                    <a:pt x="24" y="4"/>
                  </a:cubicBezTo>
                  <a:cubicBezTo>
                    <a:pt x="27" y="5"/>
                    <a:pt x="29" y="7"/>
                    <a:pt x="29" y="10"/>
                  </a:cubicBezTo>
                  <a:close/>
                </a:path>
              </a:pathLst>
            </a:custGeom>
            <a:solidFill>
              <a:srgbClr val="F0CE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118" name="Grupo 117"/>
            <p:cNvGrpSpPr/>
            <p:nvPr/>
          </p:nvGrpSpPr>
          <p:grpSpPr>
            <a:xfrm>
              <a:off x="2027238" y="1255713"/>
              <a:ext cx="3522663" cy="3690938"/>
              <a:chOff x="2027238" y="1255713"/>
              <a:chExt cx="3522663" cy="3690938"/>
            </a:xfrm>
          </p:grpSpPr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921000" y="2282825"/>
                <a:ext cx="2478088" cy="2478088"/>
              </a:xfrm>
              <a:custGeom>
                <a:avLst/>
                <a:gdLst>
                  <a:gd name="T0" fmla="*/ 14 w 294"/>
                  <a:gd name="T1" fmla="*/ 251 h 294"/>
                  <a:gd name="T2" fmla="*/ 2 w 294"/>
                  <a:gd name="T3" fmla="*/ 218 h 294"/>
                  <a:gd name="T4" fmla="*/ 2 w 294"/>
                  <a:gd name="T5" fmla="*/ 211 h 294"/>
                  <a:gd name="T6" fmla="*/ 28 w 294"/>
                  <a:gd name="T7" fmla="*/ 61 h 294"/>
                  <a:gd name="T8" fmla="*/ 36 w 294"/>
                  <a:gd name="T9" fmla="*/ 13 h 294"/>
                  <a:gd name="T10" fmla="*/ 42 w 294"/>
                  <a:gd name="T11" fmla="*/ 0 h 294"/>
                  <a:gd name="T12" fmla="*/ 41 w 294"/>
                  <a:gd name="T13" fmla="*/ 26 h 294"/>
                  <a:gd name="T14" fmla="*/ 50 w 294"/>
                  <a:gd name="T15" fmla="*/ 57 h 294"/>
                  <a:gd name="T16" fmla="*/ 70 w 294"/>
                  <a:gd name="T17" fmla="*/ 78 h 294"/>
                  <a:gd name="T18" fmla="*/ 74 w 294"/>
                  <a:gd name="T19" fmla="*/ 85 h 294"/>
                  <a:gd name="T20" fmla="*/ 81 w 294"/>
                  <a:gd name="T21" fmla="*/ 101 h 294"/>
                  <a:gd name="T22" fmla="*/ 82 w 294"/>
                  <a:gd name="T23" fmla="*/ 106 h 294"/>
                  <a:gd name="T24" fmla="*/ 82 w 294"/>
                  <a:gd name="T25" fmla="*/ 120 h 294"/>
                  <a:gd name="T26" fmla="*/ 84 w 294"/>
                  <a:gd name="T27" fmla="*/ 130 h 294"/>
                  <a:gd name="T28" fmla="*/ 92 w 294"/>
                  <a:gd name="T29" fmla="*/ 139 h 294"/>
                  <a:gd name="T30" fmla="*/ 104 w 294"/>
                  <a:gd name="T31" fmla="*/ 134 h 294"/>
                  <a:gd name="T32" fmla="*/ 109 w 294"/>
                  <a:gd name="T33" fmla="*/ 126 h 294"/>
                  <a:gd name="T34" fmla="*/ 111 w 294"/>
                  <a:gd name="T35" fmla="*/ 122 h 294"/>
                  <a:gd name="T36" fmla="*/ 124 w 294"/>
                  <a:gd name="T37" fmla="*/ 104 h 294"/>
                  <a:gd name="T38" fmla="*/ 128 w 294"/>
                  <a:gd name="T39" fmla="*/ 95 h 294"/>
                  <a:gd name="T40" fmla="*/ 136 w 294"/>
                  <a:gd name="T41" fmla="*/ 93 h 294"/>
                  <a:gd name="T42" fmla="*/ 173 w 294"/>
                  <a:gd name="T43" fmla="*/ 100 h 294"/>
                  <a:gd name="T44" fmla="*/ 179 w 294"/>
                  <a:gd name="T45" fmla="*/ 105 h 294"/>
                  <a:gd name="T46" fmla="*/ 185 w 294"/>
                  <a:gd name="T47" fmla="*/ 119 h 294"/>
                  <a:gd name="T48" fmla="*/ 187 w 294"/>
                  <a:gd name="T49" fmla="*/ 125 h 294"/>
                  <a:gd name="T50" fmla="*/ 186 w 294"/>
                  <a:gd name="T51" fmla="*/ 137 h 294"/>
                  <a:gd name="T52" fmla="*/ 188 w 294"/>
                  <a:gd name="T53" fmla="*/ 148 h 294"/>
                  <a:gd name="T54" fmla="*/ 197 w 294"/>
                  <a:gd name="T55" fmla="*/ 158 h 294"/>
                  <a:gd name="T56" fmla="*/ 209 w 294"/>
                  <a:gd name="T57" fmla="*/ 151 h 294"/>
                  <a:gd name="T58" fmla="*/ 213 w 294"/>
                  <a:gd name="T59" fmla="*/ 144 h 294"/>
                  <a:gd name="T60" fmla="*/ 215 w 294"/>
                  <a:gd name="T61" fmla="*/ 141 h 294"/>
                  <a:gd name="T62" fmla="*/ 229 w 294"/>
                  <a:gd name="T63" fmla="*/ 121 h 294"/>
                  <a:gd name="T64" fmla="*/ 233 w 294"/>
                  <a:gd name="T65" fmla="*/ 112 h 294"/>
                  <a:gd name="T66" fmla="*/ 239 w 294"/>
                  <a:gd name="T67" fmla="*/ 107 h 294"/>
                  <a:gd name="T68" fmla="*/ 282 w 294"/>
                  <a:gd name="T69" fmla="*/ 73 h 294"/>
                  <a:gd name="T70" fmla="*/ 291 w 294"/>
                  <a:gd name="T71" fmla="*/ 42 h 294"/>
                  <a:gd name="T72" fmla="*/ 293 w 294"/>
                  <a:gd name="T73" fmla="*/ 55 h 294"/>
                  <a:gd name="T74" fmla="*/ 255 w 294"/>
                  <a:gd name="T75" fmla="*/ 273 h 294"/>
                  <a:gd name="T76" fmla="*/ 255 w 294"/>
                  <a:gd name="T77" fmla="*/ 275 h 294"/>
                  <a:gd name="T78" fmla="*/ 219 w 294"/>
                  <a:gd name="T79" fmla="*/ 291 h 294"/>
                  <a:gd name="T80" fmla="*/ 215 w 294"/>
                  <a:gd name="T81" fmla="*/ 283 h 294"/>
                  <a:gd name="T82" fmla="*/ 217 w 294"/>
                  <a:gd name="T83" fmla="*/ 273 h 294"/>
                  <a:gd name="T84" fmla="*/ 229 w 294"/>
                  <a:gd name="T85" fmla="*/ 220 h 294"/>
                  <a:gd name="T86" fmla="*/ 235 w 294"/>
                  <a:gd name="T87" fmla="*/ 204 h 294"/>
                  <a:gd name="T88" fmla="*/ 241 w 294"/>
                  <a:gd name="T89" fmla="*/ 185 h 294"/>
                  <a:gd name="T90" fmla="*/ 236 w 294"/>
                  <a:gd name="T91" fmla="*/ 178 h 294"/>
                  <a:gd name="T92" fmla="*/ 159 w 294"/>
                  <a:gd name="T93" fmla="*/ 165 h 294"/>
                  <a:gd name="T94" fmla="*/ 51 w 294"/>
                  <a:gd name="T95" fmla="*/ 146 h 294"/>
                  <a:gd name="T96" fmla="*/ 42 w 294"/>
                  <a:gd name="T97" fmla="*/ 153 h 294"/>
                  <a:gd name="T98" fmla="*/ 42 w 294"/>
                  <a:gd name="T99" fmla="*/ 172 h 294"/>
                  <a:gd name="T100" fmla="*/ 40 w 294"/>
                  <a:gd name="T101" fmla="*/ 195 h 294"/>
                  <a:gd name="T102" fmla="*/ 35 w 294"/>
                  <a:gd name="T103" fmla="*/ 239 h 294"/>
                  <a:gd name="T104" fmla="*/ 34 w 294"/>
                  <a:gd name="T105" fmla="*/ 251 h 294"/>
                  <a:gd name="T106" fmla="*/ 27 w 294"/>
                  <a:gd name="T107" fmla="*/ 257 h 294"/>
                  <a:gd name="T108" fmla="*/ 14 w 294"/>
                  <a:gd name="T109" fmla="*/ 251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94" h="294">
                    <a:moveTo>
                      <a:pt x="14" y="251"/>
                    </a:moveTo>
                    <a:cubicBezTo>
                      <a:pt x="13" y="239"/>
                      <a:pt x="9" y="228"/>
                      <a:pt x="2" y="218"/>
                    </a:cubicBezTo>
                    <a:cubicBezTo>
                      <a:pt x="0" y="215"/>
                      <a:pt x="2" y="213"/>
                      <a:pt x="2" y="211"/>
                    </a:cubicBezTo>
                    <a:cubicBezTo>
                      <a:pt x="11" y="161"/>
                      <a:pt x="19" y="111"/>
                      <a:pt x="28" y="61"/>
                    </a:cubicBezTo>
                    <a:cubicBezTo>
                      <a:pt x="31" y="45"/>
                      <a:pt x="34" y="29"/>
                      <a:pt x="36" y="13"/>
                    </a:cubicBezTo>
                    <a:cubicBezTo>
                      <a:pt x="37" y="8"/>
                      <a:pt x="38" y="4"/>
                      <a:pt x="42" y="0"/>
                    </a:cubicBezTo>
                    <a:cubicBezTo>
                      <a:pt x="41" y="9"/>
                      <a:pt x="41" y="17"/>
                      <a:pt x="41" y="26"/>
                    </a:cubicBezTo>
                    <a:cubicBezTo>
                      <a:pt x="42" y="37"/>
                      <a:pt x="45" y="47"/>
                      <a:pt x="50" y="57"/>
                    </a:cubicBezTo>
                    <a:cubicBezTo>
                      <a:pt x="55" y="66"/>
                      <a:pt x="62" y="72"/>
                      <a:pt x="70" y="78"/>
                    </a:cubicBezTo>
                    <a:cubicBezTo>
                      <a:pt x="73" y="79"/>
                      <a:pt x="76" y="81"/>
                      <a:pt x="74" y="85"/>
                    </a:cubicBezTo>
                    <a:cubicBezTo>
                      <a:pt x="73" y="92"/>
                      <a:pt x="75" y="98"/>
                      <a:pt x="81" y="101"/>
                    </a:cubicBezTo>
                    <a:cubicBezTo>
                      <a:pt x="83" y="102"/>
                      <a:pt x="83" y="104"/>
                      <a:pt x="82" y="106"/>
                    </a:cubicBezTo>
                    <a:cubicBezTo>
                      <a:pt x="81" y="111"/>
                      <a:pt x="81" y="115"/>
                      <a:pt x="82" y="120"/>
                    </a:cubicBezTo>
                    <a:cubicBezTo>
                      <a:pt x="82" y="123"/>
                      <a:pt x="84" y="126"/>
                      <a:pt x="84" y="130"/>
                    </a:cubicBezTo>
                    <a:cubicBezTo>
                      <a:pt x="84" y="135"/>
                      <a:pt x="87" y="138"/>
                      <a:pt x="92" y="139"/>
                    </a:cubicBezTo>
                    <a:cubicBezTo>
                      <a:pt x="97" y="140"/>
                      <a:pt x="101" y="139"/>
                      <a:pt x="104" y="134"/>
                    </a:cubicBezTo>
                    <a:cubicBezTo>
                      <a:pt x="106" y="131"/>
                      <a:pt x="107" y="129"/>
                      <a:pt x="109" y="126"/>
                    </a:cubicBezTo>
                    <a:cubicBezTo>
                      <a:pt x="109" y="124"/>
                      <a:pt x="111" y="123"/>
                      <a:pt x="111" y="122"/>
                    </a:cubicBezTo>
                    <a:cubicBezTo>
                      <a:pt x="113" y="114"/>
                      <a:pt x="115" y="106"/>
                      <a:pt x="124" y="104"/>
                    </a:cubicBezTo>
                    <a:cubicBezTo>
                      <a:pt x="127" y="103"/>
                      <a:pt x="127" y="98"/>
                      <a:pt x="128" y="95"/>
                    </a:cubicBezTo>
                    <a:cubicBezTo>
                      <a:pt x="130" y="93"/>
                      <a:pt x="133" y="92"/>
                      <a:pt x="136" y="93"/>
                    </a:cubicBezTo>
                    <a:cubicBezTo>
                      <a:pt x="148" y="95"/>
                      <a:pt x="161" y="97"/>
                      <a:pt x="173" y="100"/>
                    </a:cubicBezTo>
                    <a:cubicBezTo>
                      <a:pt x="176" y="100"/>
                      <a:pt x="180" y="100"/>
                      <a:pt x="179" y="105"/>
                    </a:cubicBezTo>
                    <a:cubicBezTo>
                      <a:pt x="178" y="111"/>
                      <a:pt x="180" y="116"/>
                      <a:pt x="185" y="119"/>
                    </a:cubicBezTo>
                    <a:cubicBezTo>
                      <a:pt x="187" y="120"/>
                      <a:pt x="187" y="122"/>
                      <a:pt x="187" y="125"/>
                    </a:cubicBezTo>
                    <a:cubicBezTo>
                      <a:pt x="186" y="129"/>
                      <a:pt x="186" y="133"/>
                      <a:pt x="186" y="137"/>
                    </a:cubicBezTo>
                    <a:cubicBezTo>
                      <a:pt x="187" y="140"/>
                      <a:pt x="188" y="144"/>
                      <a:pt x="188" y="148"/>
                    </a:cubicBezTo>
                    <a:cubicBezTo>
                      <a:pt x="189" y="153"/>
                      <a:pt x="192" y="156"/>
                      <a:pt x="197" y="158"/>
                    </a:cubicBezTo>
                    <a:cubicBezTo>
                      <a:pt x="202" y="159"/>
                      <a:pt x="207" y="156"/>
                      <a:pt x="209" y="151"/>
                    </a:cubicBezTo>
                    <a:cubicBezTo>
                      <a:pt x="210" y="149"/>
                      <a:pt x="212" y="146"/>
                      <a:pt x="213" y="144"/>
                    </a:cubicBezTo>
                    <a:cubicBezTo>
                      <a:pt x="214" y="143"/>
                      <a:pt x="215" y="142"/>
                      <a:pt x="215" y="141"/>
                    </a:cubicBezTo>
                    <a:cubicBezTo>
                      <a:pt x="218" y="133"/>
                      <a:pt x="219" y="125"/>
                      <a:pt x="229" y="121"/>
                    </a:cubicBezTo>
                    <a:cubicBezTo>
                      <a:pt x="232" y="120"/>
                      <a:pt x="232" y="116"/>
                      <a:pt x="233" y="112"/>
                    </a:cubicBezTo>
                    <a:cubicBezTo>
                      <a:pt x="233" y="108"/>
                      <a:pt x="236" y="108"/>
                      <a:pt x="239" y="107"/>
                    </a:cubicBezTo>
                    <a:cubicBezTo>
                      <a:pt x="259" y="103"/>
                      <a:pt x="272" y="90"/>
                      <a:pt x="282" y="73"/>
                    </a:cubicBezTo>
                    <a:cubicBezTo>
                      <a:pt x="286" y="63"/>
                      <a:pt x="290" y="54"/>
                      <a:pt x="291" y="42"/>
                    </a:cubicBezTo>
                    <a:cubicBezTo>
                      <a:pt x="294" y="47"/>
                      <a:pt x="294" y="51"/>
                      <a:pt x="293" y="55"/>
                    </a:cubicBezTo>
                    <a:cubicBezTo>
                      <a:pt x="281" y="128"/>
                      <a:pt x="268" y="200"/>
                      <a:pt x="255" y="273"/>
                    </a:cubicBezTo>
                    <a:cubicBezTo>
                      <a:pt x="255" y="274"/>
                      <a:pt x="255" y="274"/>
                      <a:pt x="255" y="275"/>
                    </a:cubicBezTo>
                    <a:cubicBezTo>
                      <a:pt x="250" y="289"/>
                      <a:pt x="232" y="294"/>
                      <a:pt x="219" y="291"/>
                    </a:cubicBezTo>
                    <a:cubicBezTo>
                      <a:pt x="215" y="290"/>
                      <a:pt x="214" y="287"/>
                      <a:pt x="215" y="283"/>
                    </a:cubicBezTo>
                    <a:cubicBezTo>
                      <a:pt x="216" y="280"/>
                      <a:pt x="218" y="276"/>
                      <a:pt x="217" y="273"/>
                    </a:cubicBezTo>
                    <a:cubicBezTo>
                      <a:pt x="225" y="256"/>
                      <a:pt x="225" y="238"/>
                      <a:pt x="229" y="220"/>
                    </a:cubicBezTo>
                    <a:cubicBezTo>
                      <a:pt x="230" y="214"/>
                      <a:pt x="231" y="209"/>
                      <a:pt x="235" y="204"/>
                    </a:cubicBezTo>
                    <a:cubicBezTo>
                      <a:pt x="239" y="198"/>
                      <a:pt x="240" y="192"/>
                      <a:pt x="241" y="185"/>
                    </a:cubicBezTo>
                    <a:cubicBezTo>
                      <a:pt x="242" y="181"/>
                      <a:pt x="241" y="179"/>
                      <a:pt x="236" y="178"/>
                    </a:cubicBezTo>
                    <a:cubicBezTo>
                      <a:pt x="211" y="174"/>
                      <a:pt x="185" y="170"/>
                      <a:pt x="159" y="165"/>
                    </a:cubicBezTo>
                    <a:cubicBezTo>
                      <a:pt x="123" y="159"/>
                      <a:pt x="87" y="152"/>
                      <a:pt x="51" y="146"/>
                    </a:cubicBezTo>
                    <a:cubicBezTo>
                      <a:pt x="44" y="145"/>
                      <a:pt x="43" y="145"/>
                      <a:pt x="42" y="153"/>
                    </a:cubicBezTo>
                    <a:cubicBezTo>
                      <a:pt x="41" y="159"/>
                      <a:pt x="40" y="166"/>
                      <a:pt x="42" y="172"/>
                    </a:cubicBezTo>
                    <a:cubicBezTo>
                      <a:pt x="45" y="180"/>
                      <a:pt x="41" y="188"/>
                      <a:pt x="40" y="195"/>
                    </a:cubicBezTo>
                    <a:cubicBezTo>
                      <a:pt x="38" y="210"/>
                      <a:pt x="34" y="224"/>
                      <a:pt x="35" y="239"/>
                    </a:cubicBezTo>
                    <a:cubicBezTo>
                      <a:pt x="34" y="243"/>
                      <a:pt x="34" y="247"/>
                      <a:pt x="34" y="251"/>
                    </a:cubicBezTo>
                    <a:cubicBezTo>
                      <a:pt x="34" y="256"/>
                      <a:pt x="32" y="258"/>
                      <a:pt x="27" y="257"/>
                    </a:cubicBezTo>
                    <a:cubicBezTo>
                      <a:pt x="22" y="257"/>
                      <a:pt x="17" y="255"/>
                      <a:pt x="14" y="251"/>
                    </a:cubicBezTo>
                    <a:close/>
                  </a:path>
                </a:pathLst>
              </a:custGeom>
              <a:solidFill>
                <a:srgbClr val="2B94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>
                <a:off x="3308350" y="2030413"/>
                <a:ext cx="2073275" cy="968375"/>
              </a:xfrm>
              <a:custGeom>
                <a:avLst/>
                <a:gdLst>
                  <a:gd name="T0" fmla="*/ 183 w 246"/>
                  <a:gd name="T1" fmla="*/ 112 h 115"/>
                  <a:gd name="T2" fmla="*/ 186 w 246"/>
                  <a:gd name="T3" fmla="*/ 85 h 115"/>
                  <a:gd name="T4" fmla="*/ 190 w 246"/>
                  <a:gd name="T5" fmla="*/ 84 h 115"/>
                  <a:gd name="T6" fmla="*/ 195 w 246"/>
                  <a:gd name="T7" fmla="*/ 83 h 115"/>
                  <a:gd name="T8" fmla="*/ 190 w 246"/>
                  <a:gd name="T9" fmla="*/ 79 h 115"/>
                  <a:gd name="T10" fmla="*/ 154 w 246"/>
                  <a:gd name="T11" fmla="*/ 73 h 115"/>
                  <a:gd name="T12" fmla="*/ 149 w 246"/>
                  <a:gd name="T13" fmla="*/ 74 h 115"/>
                  <a:gd name="T14" fmla="*/ 151 w 246"/>
                  <a:gd name="T15" fmla="*/ 78 h 115"/>
                  <a:gd name="T16" fmla="*/ 153 w 246"/>
                  <a:gd name="T17" fmla="*/ 82 h 115"/>
                  <a:gd name="T18" fmla="*/ 149 w 246"/>
                  <a:gd name="T19" fmla="*/ 106 h 115"/>
                  <a:gd name="T20" fmla="*/ 142 w 246"/>
                  <a:gd name="T21" fmla="*/ 106 h 115"/>
                  <a:gd name="T22" fmla="*/ 133 w 246"/>
                  <a:gd name="T23" fmla="*/ 105 h 115"/>
                  <a:gd name="T24" fmla="*/ 117 w 246"/>
                  <a:gd name="T25" fmla="*/ 101 h 115"/>
                  <a:gd name="T26" fmla="*/ 108 w 246"/>
                  <a:gd name="T27" fmla="*/ 100 h 115"/>
                  <a:gd name="T28" fmla="*/ 92 w 246"/>
                  <a:gd name="T29" fmla="*/ 98 h 115"/>
                  <a:gd name="T30" fmla="*/ 83 w 246"/>
                  <a:gd name="T31" fmla="*/ 96 h 115"/>
                  <a:gd name="T32" fmla="*/ 77 w 246"/>
                  <a:gd name="T33" fmla="*/ 91 h 115"/>
                  <a:gd name="T34" fmla="*/ 80 w 246"/>
                  <a:gd name="T35" fmla="*/ 71 h 115"/>
                  <a:gd name="T36" fmla="*/ 85 w 246"/>
                  <a:gd name="T37" fmla="*/ 66 h 115"/>
                  <a:gd name="T38" fmla="*/ 88 w 246"/>
                  <a:gd name="T39" fmla="*/ 64 h 115"/>
                  <a:gd name="T40" fmla="*/ 86 w 246"/>
                  <a:gd name="T41" fmla="*/ 61 h 115"/>
                  <a:gd name="T42" fmla="*/ 45 w 246"/>
                  <a:gd name="T43" fmla="*/ 54 h 115"/>
                  <a:gd name="T44" fmla="*/ 42 w 246"/>
                  <a:gd name="T45" fmla="*/ 56 h 115"/>
                  <a:gd name="T46" fmla="*/ 45 w 246"/>
                  <a:gd name="T47" fmla="*/ 59 h 115"/>
                  <a:gd name="T48" fmla="*/ 48 w 246"/>
                  <a:gd name="T49" fmla="*/ 66 h 115"/>
                  <a:gd name="T50" fmla="*/ 45 w 246"/>
                  <a:gd name="T51" fmla="*/ 87 h 115"/>
                  <a:gd name="T52" fmla="*/ 40 w 246"/>
                  <a:gd name="T53" fmla="*/ 87 h 115"/>
                  <a:gd name="T54" fmla="*/ 32 w 246"/>
                  <a:gd name="T55" fmla="*/ 84 h 115"/>
                  <a:gd name="T56" fmla="*/ 26 w 246"/>
                  <a:gd name="T57" fmla="*/ 75 h 115"/>
                  <a:gd name="T58" fmla="*/ 19 w 246"/>
                  <a:gd name="T59" fmla="*/ 74 h 115"/>
                  <a:gd name="T60" fmla="*/ 2 w 246"/>
                  <a:gd name="T61" fmla="*/ 51 h 115"/>
                  <a:gd name="T62" fmla="*/ 1 w 246"/>
                  <a:gd name="T63" fmla="*/ 36 h 115"/>
                  <a:gd name="T64" fmla="*/ 7 w 246"/>
                  <a:gd name="T65" fmla="*/ 1 h 115"/>
                  <a:gd name="T66" fmla="*/ 17 w 246"/>
                  <a:gd name="T67" fmla="*/ 5 h 115"/>
                  <a:gd name="T68" fmla="*/ 24 w 246"/>
                  <a:gd name="T69" fmla="*/ 6 h 115"/>
                  <a:gd name="T70" fmla="*/ 42 w 246"/>
                  <a:gd name="T71" fmla="*/ 9 h 115"/>
                  <a:gd name="T72" fmla="*/ 48 w 246"/>
                  <a:gd name="T73" fmla="*/ 12 h 115"/>
                  <a:gd name="T74" fmla="*/ 70 w 246"/>
                  <a:gd name="T75" fmla="*/ 16 h 115"/>
                  <a:gd name="T76" fmla="*/ 81 w 246"/>
                  <a:gd name="T77" fmla="*/ 15 h 115"/>
                  <a:gd name="T78" fmla="*/ 160 w 246"/>
                  <a:gd name="T79" fmla="*/ 29 h 115"/>
                  <a:gd name="T80" fmla="*/ 172 w 246"/>
                  <a:gd name="T81" fmla="*/ 31 h 115"/>
                  <a:gd name="T82" fmla="*/ 182 w 246"/>
                  <a:gd name="T83" fmla="*/ 37 h 115"/>
                  <a:gd name="T84" fmla="*/ 202 w 246"/>
                  <a:gd name="T85" fmla="*/ 40 h 115"/>
                  <a:gd name="T86" fmla="*/ 212 w 246"/>
                  <a:gd name="T87" fmla="*/ 38 h 115"/>
                  <a:gd name="T88" fmla="*/ 229 w 246"/>
                  <a:gd name="T89" fmla="*/ 42 h 115"/>
                  <a:gd name="T90" fmla="*/ 235 w 246"/>
                  <a:gd name="T91" fmla="*/ 41 h 115"/>
                  <a:gd name="T92" fmla="*/ 241 w 246"/>
                  <a:gd name="T93" fmla="*/ 42 h 115"/>
                  <a:gd name="T94" fmla="*/ 244 w 246"/>
                  <a:gd name="T95" fmla="*/ 48 h 115"/>
                  <a:gd name="T96" fmla="*/ 238 w 246"/>
                  <a:gd name="T97" fmla="*/ 82 h 115"/>
                  <a:gd name="T98" fmla="*/ 215 w 246"/>
                  <a:gd name="T99" fmla="*/ 106 h 115"/>
                  <a:gd name="T100" fmla="*/ 209 w 246"/>
                  <a:gd name="T101" fmla="*/ 107 h 115"/>
                  <a:gd name="T102" fmla="*/ 204 w 246"/>
                  <a:gd name="T103" fmla="*/ 106 h 115"/>
                  <a:gd name="T104" fmla="*/ 192 w 246"/>
                  <a:gd name="T105" fmla="*/ 113 h 115"/>
                  <a:gd name="T106" fmla="*/ 183 w 246"/>
                  <a:gd name="T107" fmla="*/ 112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46" h="115">
                    <a:moveTo>
                      <a:pt x="183" y="112"/>
                    </a:moveTo>
                    <a:cubicBezTo>
                      <a:pt x="181" y="102"/>
                      <a:pt x="185" y="94"/>
                      <a:pt x="186" y="85"/>
                    </a:cubicBezTo>
                    <a:cubicBezTo>
                      <a:pt x="186" y="83"/>
                      <a:pt x="188" y="84"/>
                      <a:pt x="190" y="84"/>
                    </a:cubicBezTo>
                    <a:cubicBezTo>
                      <a:pt x="192" y="85"/>
                      <a:pt x="194" y="85"/>
                      <a:pt x="195" y="83"/>
                    </a:cubicBezTo>
                    <a:cubicBezTo>
                      <a:pt x="196" y="79"/>
                      <a:pt x="192" y="80"/>
                      <a:pt x="190" y="79"/>
                    </a:cubicBezTo>
                    <a:cubicBezTo>
                      <a:pt x="178" y="77"/>
                      <a:pt x="166" y="75"/>
                      <a:pt x="154" y="73"/>
                    </a:cubicBezTo>
                    <a:cubicBezTo>
                      <a:pt x="152" y="73"/>
                      <a:pt x="150" y="72"/>
                      <a:pt x="149" y="74"/>
                    </a:cubicBezTo>
                    <a:cubicBezTo>
                      <a:pt x="148" y="76"/>
                      <a:pt x="150" y="77"/>
                      <a:pt x="151" y="78"/>
                    </a:cubicBezTo>
                    <a:cubicBezTo>
                      <a:pt x="154" y="78"/>
                      <a:pt x="154" y="80"/>
                      <a:pt x="153" y="82"/>
                    </a:cubicBezTo>
                    <a:cubicBezTo>
                      <a:pt x="152" y="90"/>
                      <a:pt x="150" y="98"/>
                      <a:pt x="149" y="106"/>
                    </a:cubicBezTo>
                    <a:cubicBezTo>
                      <a:pt x="147" y="106"/>
                      <a:pt x="145" y="104"/>
                      <a:pt x="142" y="106"/>
                    </a:cubicBezTo>
                    <a:cubicBezTo>
                      <a:pt x="139" y="106"/>
                      <a:pt x="136" y="106"/>
                      <a:pt x="133" y="105"/>
                    </a:cubicBezTo>
                    <a:cubicBezTo>
                      <a:pt x="128" y="101"/>
                      <a:pt x="122" y="101"/>
                      <a:pt x="117" y="101"/>
                    </a:cubicBezTo>
                    <a:cubicBezTo>
                      <a:pt x="114" y="101"/>
                      <a:pt x="111" y="101"/>
                      <a:pt x="108" y="100"/>
                    </a:cubicBezTo>
                    <a:cubicBezTo>
                      <a:pt x="103" y="97"/>
                      <a:pt x="98" y="96"/>
                      <a:pt x="92" y="98"/>
                    </a:cubicBezTo>
                    <a:cubicBezTo>
                      <a:pt x="89" y="98"/>
                      <a:pt x="86" y="97"/>
                      <a:pt x="83" y="96"/>
                    </a:cubicBezTo>
                    <a:cubicBezTo>
                      <a:pt x="81" y="94"/>
                      <a:pt x="78" y="94"/>
                      <a:pt x="77" y="91"/>
                    </a:cubicBezTo>
                    <a:cubicBezTo>
                      <a:pt x="78" y="84"/>
                      <a:pt x="79" y="78"/>
                      <a:pt x="80" y="71"/>
                    </a:cubicBezTo>
                    <a:cubicBezTo>
                      <a:pt x="81" y="68"/>
                      <a:pt x="81" y="65"/>
                      <a:pt x="85" y="66"/>
                    </a:cubicBezTo>
                    <a:cubicBezTo>
                      <a:pt x="87" y="66"/>
                      <a:pt x="88" y="66"/>
                      <a:pt x="88" y="64"/>
                    </a:cubicBezTo>
                    <a:cubicBezTo>
                      <a:pt x="89" y="62"/>
                      <a:pt x="87" y="61"/>
                      <a:pt x="86" y="61"/>
                    </a:cubicBezTo>
                    <a:cubicBezTo>
                      <a:pt x="72" y="59"/>
                      <a:pt x="59" y="56"/>
                      <a:pt x="45" y="54"/>
                    </a:cubicBezTo>
                    <a:cubicBezTo>
                      <a:pt x="44" y="54"/>
                      <a:pt x="42" y="54"/>
                      <a:pt x="42" y="56"/>
                    </a:cubicBezTo>
                    <a:cubicBezTo>
                      <a:pt x="42" y="58"/>
                      <a:pt x="43" y="59"/>
                      <a:pt x="45" y="59"/>
                    </a:cubicBezTo>
                    <a:cubicBezTo>
                      <a:pt x="50" y="59"/>
                      <a:pt x="49" y="63"/>
                      <a:pt x="48" y="66"/>
                    </a:cubicBezTo>
                    <a:cubicBezTo>
                      <a:pt x="47" y="73"/>
                      <a:pt x="46" y="80"/>
                      <a:pt x="45" y="87"/>
                    </a:cubicBezTo>
                    <a:cubicBezTo>
                      <a:pt x="43" y="87"/>
                      <a:pt x="41" y="88"/>
                      <a:pt x="40" y="87"/>
                    </a:cubicBezTo>
                    <a:cubicBezTo>
                      <a:pt x="37" y="87"/>
                      <a:pt x="34" y="86"/>
                      <a:pt x="32" y="84"/>
                    </a:cubicBezTo>
                    <a:cubicBezTo>
                      <a:pt x="31" y="80"/>
                      <a:pt x="28" y="78"/>
                      <a:pt x="26" y="75"/>
                    </a:cubicBezTo>
                    <a:cubicBezTo>
                      <a:pt x="23" y="73"/>
                      <a:pt x="21" y="73"/>
                      <a:pt x="19" y="74"/>
                    </a:cubicBezTo>
                    <a:cubicBezTo>
                      <a:pt x="9" y="69"/>
                      <a:pt x="5" y="61"/>
                      <a:pt x="2" y="51"/>
                    </a:cubicBezTo>
                    <a:cubicBezTo>
                      <a:pt x="1" y="47"/>
                      <a:pt x="0" y="41"/>
                      <a:pt x="1" y="36"/>
                    </a:cubicBezTo>
                    <a:cubicBezTo>
                      <a:pt x="3" y="25"/>
                      <a:pt x="5" y="13"/>
                      <a:pt x="7" y="1"/>
                    </a:cubicBezTo>
                    <a:cubicBezTo>
                      <a:pt x="12" y="0"/>
                      <a:pt x="14" y="4"/>
                      <a:pt x="17" y="5"/>
                    </a:cubicBezTo>
                    <a:cubicBezTo>
                      <a:pt x="19" y="9"/>
                      <a:pt x="21" y="7"/>
                      <a:pt x="24" y="6"/>
                    </a:cubicBezTo>
                    <a:cubicBezTo>
                      <a:pt x="30" y="6"/>
                      <a:pt x="36" y="7"/>
                      <a:pt x="42" y="9"/>
                    </a:cubicBezTo>
                    <a:cubicBezTo>
                      <a:pt x="44" y="9"/>
                      <a:pt x="46" y="10"/>
                      <a:pt x="48" y="12"/>
                    </a:cubicBezTo>
                    <a:cubicBezTo>
                      <a:pt x="54" y="19"/>
                      <a:pt x="63" y="20"/>
                      <a:pt x="70" y="16"/>
                    </a:cubicBezTo>
                    <a:cubicBezTo>
                      <a:pt x="74" y="14"/>
                      <a:pt x="77" y="14"/>
                      <a:pt x="81" y="15"/>
                    </a:cubicBezTo>
                    <a:cubicBezTo>
                      <a:pt x="107" y="20"/>
                      <a:pt x="134" y="24"/>
                      <a:pt x="160" y="29"/>
                    </a:cubicBezTo>
                    <a:cubicBezTo>
                      <a:pt x="164" y="30"/>
                      <a:pt x="168" y="30"/>
                      <a:pt x="172" y="31"/>
                    </a:cubicBezTo>
                    <a:cubicBezTo>
                      <a:pt x="176" y="31"/>
                      <a:pt x="179" y="33"/>
                      <a:pt x="182" y="37"/>
                    </a:cubicBezTo>
                    <a:cubicBezTo>
                      <a:pt x="185" y="41"/>
                      <a:pt x="197" y="43"/>
                      <a:pt x="202" y="40"/>
                    </a:cubicBezTo>
                    <a:cubicBezTo>
                      <a:pt x="205" y="38"/>
                      <a:pt x="208" y="37"/>
                      <a:pt x="212" y="38"/>
                    </a:cubicBezTo>
                    <a:cubicBezTo>
                      <a:pt x="218" y="39"/>
                      <a:pt x="224" y="39"/>
                      <a:pt x="229" y="42"/>
                    </a:cubicBezTo>
                    <a:cubicBezTo>
                      <a:pt x="232" y="45"/>
                      <a:pt x="233" y="40"/>
                      <a:pt x="235" y="41"/>
                    </a:cubicBezTo>
                    <a:cubicBezTo>
                      <a:pt x="237" y="41"/>
                      <a:pt x="239" y="42"/>
                      <a:pt x="241" y="42"/>
                    </a:cubicBezTo>
                    <a:cubicBezTo>
                      <a:pt x="245" y="42"/>
                      <a:pt x="246" y="44"/>
                      <a:pt x="244" y="48"/>
                    </a:cubicBezTo>
                    <a:cubicBezTo>
                      <a:pt x="243" y="59"/>
                      <a:pt x="241" y="71"/>
                      <a:pt x="238" y="82"/>
                    </a:cubicBezTo>
                    <a:cubicBezTo>
                      <a:pt x="234" y="93"/>
                      <a:pt x="226" y="101"/>
                      <a:pt x="215" y="106"/>
                    </a:cubicBezTo>
                    <a:cubicBezTo>
                      <a:pt x="213" y="107"/>
                      <a:pt x="211" y="108"/>
                      <a:pt x="209" y="107"/>
                    </a:cubicBezTo>
                    <a:cubicBezTo>
                      <a:pt x="208" y="106"/>
                      <a:pt x="207" y="105"/>
                      <a:pt x="204" y="106"/>
                    </a:cubicBezTo>
                    <a:cubicBezTo>
                      <a:pt x="200" y="108"/>
                      <a:pt x="196" y="110"/>
                      <a:pt x="192" y="113"/>
                    </a:cubicBezTo>
                    <a:cubicBezTo>
                      <a:pt x="189" y="114"/>
                      <a:pt x="185" y="115"/>
                      <a:pt x="183" y="112"/>
                    </a:cubicBezTo>
                    <a:close/>
                  </a:path>
                </a:pathLst>
              </a:custGeom>
              <a:solidFill>
                <a:srgbClr val="2B94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9" name="Freeform 8"/>
              <p:cNvSpPr>
                <a:spLocks/>
              </p:cNvSpPr>
              <p:nvPr/>
            </p:nvSpPr>
            <p:spPr bwMode="auto">
              <a:xfrm>
                <a:off x="3005138" y="4289425"/>
                <a:ext cx="2065338" cy="631825"/>
              </a:xfrm>
              <a:custGeom>
                <a:avLst/>
                <a:gdLst>
                  <a:gd name="T0" fmla="*/ 209 w 245"/>
                  <a:gd name="T1" fmla="*/ 35 h 75"/>
                  <a:gd name="T2" fmla="*/ 207 w 245"/>
                  <a:gd name="T3" fmla="*/ 45 h 75"/>
                  <a:gd name="T4" fmla="*/ 211 w 245"/>
                  <a:gd name="T5" fmla="*/ 51 h 75"/>
                  <a:gd name="T6" fmla="*/ 241 w 245"/>
                  <a:gd name="T7" fmla="*/ 40 h 75"/>
                  <a:gd name="T8" fmla="*/ 245 w 245"/>
                  <a:gd name="T9" fmla="*/ 37 h 75"/>
                  <a:gd name="T10" fmla="*/ 241 w 245"/>
                  <a:gd name="T11" fmla="*/ 55 h 75"/>
                  <a:gd name="T12" fmla="*/ 205 w 245"/>
                  <a:gd name="T13" fmla="*/ 73 h 75"/>
                  <a:gd name="T14" fmla="*/ 37 w 245"/>
                  <a:gd name="T15" fmla="*/ 43 h 75"/>
                  <a:gd name="T16" fmla="*/ 8 w 245"/>
                  <a:gd name="T17" fmla="*/ 38 h 75"/>
                  <a:gd name="T18" fmla="*/ 2 w 245"/>
                  <a:gd name="T19" fmla="*/ 28 h 75"/>
                  <a:gd name="T20" fmla="*/ 4 w 245"/>
                  <a:gd name="T21" fmla="*/ 13 h 75"/>
                  <a:gd name="T22" fmla="*/ 18 w 245"/>
                  <a:gd name="T23" fmla="*/ 18 h 75"/>
                  <a:gd name="T24" fmla="*/ 22 w 245"/>
                  <a:gd name="T25" fmla="*/ 14 h 75"/>
                  <a:gd name="T26" fmla="*/ 23 w 245"/>
                  <a:gd name="T27" fmla="*/ 0 h 75"/>
                  <a:gd name="T28" fmla="*/ 27 w 245"/>
                  <a:gd name="T29" fmla="*/ 4 h 75"/>
                  <a:gd name="T30" fmla="*/ 45 w 245"/>
                  <a:gd name="T31" fmla="*/ 16 h 75"/>
                  <a:gd name="T32" fmla="*/ 183 w 245"/>
                  <a:gd name="T33" fmla="*/ 40 h 75"/>
                  <a:gd name="T34" fmla="*/ 203 w 245"/>
                  <a:gd name="T35" fmla="*/ 36 h 75"/>
                  <a:gd name="T36" fmla="*/ 209 w 245"/>
                  <a:gd name="T37" fmla="*/ 3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45" h="75">
                    <a:moveTo>
                      <a:pt x="209" y="35"/>
                    </a:moveTo>
                    <a:cubicBezTo>
                      <a:pt x="209" y="38"/>
                      <a:pt x="209" y="42"/>
                      <a:pt x="207" y="45"/>
                    </a:cubicBezTo>
                    <a:cubicBezTo>
                      <a:pt x="205" y="50"/>
                      <a:pt x="207" y="51"/>
                      <a:pt x="211" y="51"/>
                    </a:cubicBezTo>
                    <a:cubicBezTo>
                      <a:pt x="223" y="52"/>
                      <a:pt x="233" y="50"/>
                      <a:pt x="241" y="40"/>
                    </a:cubicBezTo>
                    <a:cubicBezTo>
                      <a:pt x="242" y="39"/>
                      <a:pt x="244" y="38"/>
                      <a:pt x="245" y="37"/>
                    </a:cubicBezTo>
                    <a:cubicBezTo>
                      <a:pt x="245" y="43"/>
                      <a:pt x="243" y="49"/>
                      <a:pt x="241" y="55"/>
                    </a:cubicBezTo>
                    <a:cubicBezTo>
                      <a:pt x="235" y="69"/>
                      <a:pt x="221" y="75"/>
                      <a:pt x="205" y="73"/>
                    </a:cubicBezTo>
                    <a:cubicBezTo>
                      <a:pt x="149" y="63"/>
                      <a:pt x="93" y="53"/>
                      <a:pt x="37" y="43"/>
                    </a:cubicBezTo>
                    <a:cubicBezTo>
                      <a:pt x="27" y="42"/>
                      <a:pt x="18" y="40"/>
                      <a:pt x="8" y="38"/>
                    </a:cubicBezTo>
                    <a:cubicBezTo>
                      <a:pt x="3" y="37"/>
                      <a:pt x="0" y="34"/>
                      <a:pt x="2" y="28"/>
                    </a:cubicBezTo>
                    <a:cubicBezTo>
                      <a:pt x="4" y="23"/>
                      <a:pt x="3" y="18"/>
                      <a:pt x="4" y="13"/>
                    </a:cubicBezTo>
                    <a:cubicBezTo>
                      <a:pt x="9" y="14"/>
                      <a:pt x="13" y="17"/>
                      <a:pt x="18" y="18"/>
                    </a:cubicBezTo>
                    <a:cubicBezTo>
                      <a:pt x="21" y="18"/>
                      <a:pt x="22" y="18"/>
                      <a:pt x="22" y="14"/>
                    </a:cubicBezTo>
                    <a:cubicBezTo>
                      <a:pt x="20" y="10"/>
                      <a:pt x="22" y="5"/>
                      <a:pt x="23" y="0"/>
                    </a:cubicBezTo>
                    <a:cubicBezTo>
                      <a:pt x="25" y="1"/>
                      <a:pt x="26" y="3"/>
                      <a:pt x="27" y="4"/>
                    </a:cubicBezTo>
                    <a:cubicBezTo>
                      <a:pt x="31" y="11"/>
                      <a:pt x="37" y="14"/>
                      <a:pt x="45" y="16"/>
                    </a:cubicBezTo>
                    <a:cubicBezTo>
                      <a:pt x="91" y="23"/>
                      <a:pt x="137" y="32"/>
                      <a:pt x="183" y="40"/>
                    </a:cubicBezTo>
                    <a:cubicBezTo>
                      <a:pt x="190" y="41"/>
                      <a:pt x="197" y="41"/>
                      <a:pt x="203" y="36"/>
                    </a:cubicBezTo>
                    <a:cubicBezTo>
                      <a:pt x="205" y="35"/>
                      <a:pt x="207" y="34"/>
                      <a:pt x="209" y="35"/>
                    </a:cubicBezTo>
                    <a:close/>
                  </a:path>
                </a:pathLst>
              </a:custGeom>
              <a:solidFill>
                <a:srgbClr val="1C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0" name="Freeform 9"/>
              <p:cNvSpPr>
                <a:spLocks/>
              </p:cNvSpPr>
              <p:nvPr/>
            </p:nvSpPr>
            <p:spPr bwMode="auto">
              <a:xfrm>
                <a:off x="3998913" y="1390650"/>
                <a:ext cx="919163" cy="622300"/>
              </a:xfrm>
              <a:custGeom>
                <a:avLst/>
                <a:gdLst>
                  <a:gd name="T0" fmla="*/ 0 w 109"/>
                  <a:gd name="T1" fmla="*/ 49 h 74"/>
                  <a:gd name="T2" fmla="*/ 8 w 109"/>
                  <a:gd name="T3" fmla="*/ 3 h 74"/>
                  <a:gd name="T4" fmla="*/ 18 w 109"/>
                  <a:gd name="T5" fmla="*/ 3 h 74"/>
                  <a:gd name="T6" fmla="*/ 72 w 109"/>
                  <a:gd name="T7" fmla="*/ 13 h 74"/>
                  <a:gd name="T8" fmla="*/ 102 w 109"/>
                  <a:gd name="T9" fmla="*/ 18 h 74"/>
                  <a:gd name="T10" fmla="*/ 109 w 109"/>
                  <a:gd name="T11" fmla="*/ 22 h 74"/>
                  <a:gd name="T12" fmla="*/ 104 w 109"/>
                  <a:gd name="T13" fmla="*/ 57 h 74"/>
                  <a:gd name="T14" fmla="*/ 102 w 109"/>
                  <a:gd name="T15" fmla="*/ 70 h 74"/>
                  <a:gd name="T16" fmla="*/ 91 w 109"/>
                  <a:gd name="T17" fmla="*/ 72 h 74"/>
                  <a:gd name="T18" fmla="*/ 44 w 109"/>
                  <a:gd name="T19" fmla="*/ 63 h 74"/>
                  <a:gd name="T20" fmla="*/ 7 w 109"/>
                  <a:gd name="T21" fmla="*/ 57 h 74"/>
                  <a:gd name="T22" fmla="*/ 0 w 109"/>
                  <a:gd name="T23" fmla="*/ 49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9" h="74">
                    <a:moveTo>
                      <a:pt x="0" y="49"/>
                    </a:moveTo>
                    <a:cubicBezTo>
                      <a:pt x="3" y="34"/>
                      <a:pt x="5" y="19"/>
                      <a:pt x="8" y="3"/>
                    </a:cubicBezTo>
                    <a:cubicBezTo>
                      <a:pt x="11" y="0"/>
                      <a:pt x="15" y="3"/>
                      <a:pt x="18" y="3"/>
                    </a:cubicBezTo>
                    <a:cubicBezTo>
                      <a:pt x="36" y="7"/>
                      <a:pt x="54" y="9"/>
                      <a:pt x="72" y="13"/>
                    </a:cubicBezTo>
                    <a:cubicBezTo>
                      <a:pt x="82" y="14"/>
                      <a:pt x="92" y="16"/>
                      <a:pt x="102" y="18"/>
                    </a:cubicBezTo>
                    <a:cubicBezTo>
                      <a:pt x="104" y="18"/>
                      <a:pt x="108" y="18"/>
                      <a:pt x="109" y="22"/>
                    </a:cubicBezTo>
                    <a:cubicBezTo>
                      <a:pt x="109" y="34"/>
                      <a:pt x="106" y="45"/>
                      <a:pt x="104" y="57"/>
                    </a:cubicBezTo>
                    <a:cubicBezTo>
                      <a:pt x="103" y="61"/>
                      <a:pt x="103" y="66"/>
                      <a:pt x="102" y="70"/>
                    </a:cubicBezTo>
                    <a:cubicBezTo>
                      <a:pt x="99" y="74"/>
                      <a:pt x="95" y="72"/>
                      <a:pt x="91" y="72"/>
                    </a:cubicBezTo>
                    <a:cubicBezTo>
                      <a:pt x="75" y="69"/>
                      <a:pt x="60" y="66"/>
                      <a:pt x="44" y="63"/>
                    </a:cubicBezTo>
                    <a:cubicBezTo>
                      <a:pt x="31" y="61"/>
                      <a:pt x="19" y="59"/>
                      <a:pt x="7" y="57"/>
                    </a:cubicBezTo>
                    <a:cubicBezTo>
                      <a:pt x="0" y="56"/>
                      <a:pt x="0" y="55"/>
                      <a:pt x="0" y="49"/>
                    </a:cubicBezTo>
                    <a:close/>
                  </a:path>
                </a:pathLst>
              </a:custGeom>
              <a:solidFill>
                <a:srgbClr val="947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" name="Freeform 10"/>
              <p:cNvSpPr>
                <a:spLocks/>
              </p:cNvSpPr>
              <p:nvPr/>
            </p:nvSpPr>
            <p:spPr bwMode="auto">
              <a:xfrm>
                <a:off x="3367088" y="1928813"/>
                <a:ext cx="2039938" cy="506413"/>
              </a:xfrm>
              <a:custGeom>
                <a:avLst/>
                <a:gdLst>
                  <a:gd name="T0" fmla="*/ 10 w 242"/>
                  <a:gd name="T1" fmla="*/ 18 h 60"/>
                  <a:gd name="T2" fmla="*/ 0 w 242"/>
                  <a:gd name="T3" fmla="*/ 13 h 60"/>
                  <a:gd name="T4" fmla="*/ 14 w 242"/>
                  <a:gd name="T5" fmla="*/ 2 h 60"/>
                  <a:gd name="T6" fmla="*/ 32 w 242"/>
                  <a:gd name="T7" fmla="*/ 5 h 60"/>
                  <a:gd name="T8" fmla="*/ 41 w 242"/>
                  <a:gd name="T9" fmla="*/ 11 h 60"/>
                  <a:gd name="T10" fmla="*/ 47 w 242"/>
                  <a:gd name="T11" fmla="*/ 14 h 60"/>
                  <a:gd name="T12" fmla="*/ 61 w 242"/>
                  <a:gd name="T13" fmla="*/ 17 h 60"/>
                  <a:gd name="T14" fmla="*/ 67 w 242"/>
                  <a:gd name="T15" fmla="*/ 16 h 60"/>
                  <a:gd name="T16" fmla="*/ 79 w 242"/>
                  <a:gd name="T17" fmla="*/ 13 h 60"/>
                  <a:gd name="T18" fmla="*/ 165 w 242"/>
                  <a:gd name="T19" fmla="*/ 28 h 60"/>
                  <a:gd name="T20" fmla="*/ 175 w 242"/>
                  <a:gd name="T21" fmla="*/ 34 h 60"/>
                  <a:gd name="T22" fmla="*/ 180 w 242"/>
                  <a:gd name="T23" fmla="*/ 38 h 60"/>
                  <a:gd name="T24" fmla="*/ 194 w 242"/>
                  <a:gd name="T25" fmla="*/ 40 h 60"/>
                  <a:gd name="T26" fmla="*/ 200 w 242"/>
                  <a:gd name="T27" fmla="*/ 39 h 60"/>
                  <a:gd name="T28" fmla="*/ 211 w 242"/>
                  <a:gd name="T29" fmla="*/ 36 h 60"/>
                  <a:gd name="T30" fmla="*/ 225 w 242"/>
                  <a:gd name="T31" fmla="*/ 38 h 60"/>
                  <a:gd name="T32" fmla="*/ 237 w 242"/>
                  <a:gd name="T33" fmla="*/ 60 h 60"/>
                  <a:gd name="T34" fmla="*/ 233 w 242"/>
                  <a:gd name="T35" fmla="*/ 56 h 60"/>
                  <a:gd name="T36" fmla="*/ 227 w 242"/>
                  <a:gd name="T37" fmla="*/ 54 h 60"/>
                  <a:gd name="T38" fmla="*/ 222 w 242"/>
                  <a:gd name="T39" fmla="*/ 56 h 60"/>
                  <a:gd name="T40" fmla="*/ 201 w 242"/>
                  <a:gd name="T41" fmla="*/ 51 h 60"/>
                  <a:gd name="T42" fmla="*/ 198 w 242"/>
                  <a:gd name="T43" fmla="*/ 53 h 60"/>
                  <a:gd name="T44" fmla="*/ 184 w 242"/>
                  <a:gd name="T45" fmla="*/ 55 h 60"/>
                  <a:gd name="T46" fmla="*/ 172 w 242"/>
                  <a:gd name="T47" fmla="*/ 48 h 60"/>
                  <a:gd name="T48" fmla="*/ 166 w 242"/>
                  <a:gd name="T49" fmla="*/ 45 h 60"/>
                  <a:gd name="T50" fmla="*/ 89 w 242"/>
                  <a:gd name="T51" fmla="*/ 32 h 60"/>
                  <a:gd name="T52" fmla="*/ 69 w 242"/>
                  <a:gd name="T53" fmla="*/ 28 h 60"/>
                  <a:gd name="T54" fmla="*/ 65 w 242"/>
                  <a:gd name="T55" fmla="*/ 29 h 60"/>
                  <a:gd name="T56" fmla="*/ 59 w 242"/>
                  <a:gd name="T57" fmla="*/ 33 h 60"/>
                  <a:gd name="T58" fmla="*/ 42 w 242"/>
                  <a:gd name="T59" fmla="*/ 30 h 60"/>
                  <a:gd name="T60" fmla="*/ 41 w 242"/>
                  <a:gd name="T61" fmla="*/ 30 h 60"/>
                  <a:gd name="T62" fmla="*/ 20 w 242"/>
                  <a:gd name="T63" fmla="*/ 20 h 60"/>
                  <a:gd name="T64" fmla="*/ 15 w 242"/>
                  <a:gd name="T65" fmla="*/ 19 h 60"/>
                  <a:gd name="T66" fmla="*/ 10 w 242"/>
                  <a:gd name="T67" fmla="*/ 1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42" h="60">
                    <a:moveTo>
                      <a:pt x="10" y="18"/>
                    </a:moveTo>
                    <a:cubicBezTo>
                      <a:pt x="6" y="18"/>
                      <a:pt x="4" y="15"/>
                      <a:pt x="0" y="13"/>
                    </a:cubicBezTo>
                    <a:cubicBezTo>
                      <a:pt x="1" y="4"/>
                      <a:pt x="5" y="0"/>
                      <a:pt x="14" y="2"/>
                    </a:cubicBezTo>
                    <a:cubicBezTo>
                      <a:pt x="20" y="3"/>
                      <a:pt x="26" y="4"/>
                      <a:pt x="32" y="5"/>
                    </a:cubicBezTo>
                    <a:cubicBezTo>
                      <a:pt x="36" y="5"/>
                      <a:pt x="40" y="6"/>
                      <a:pt x="41" y="11"/>
                    </a:cubicBezTo>
                    <a:cubicBezTo>
                      <a:pt x="42" y="13"/>
                      <a:pt x="44" y="14"/>
                      <a:pt x="47" y="14"/>
                    </a:cubicBezTo>
                    <a:cubicBezTo>
                      <a:pt x="51" y="15"/>
                      <a:pt x="56" y="16"/>
                      <a:pt x="61" y="17"/>
                    </a:cubicBezTo>
                    <a:cubicBezTo>
                      <a:pt x="63" y="17"/>
                      <a:pt x="66" y="18"/>
                      <a:pt x="67" y="16"/>
                    </a:cubicBezTo>
                    <a:cubicBezTo>
                      <a:pt x="70" y="11"/>
                      <a:pt x="74" y="12"/>
                      <a:pt x="79" y="13"/>
                    </a:cubicBezTo>
                    <a:cubicBezTo>
                      <a:pt x="107" y="18"/>
                      <a:pt x="136" y="23"/>
                      <a:pt x="165" y="28"/>
                    </a:cubicBezTo>
                    <a:cubicBezTo>
                      <a:pt x="169" y="29"/>
                      <a:pt x="173" y="29"/>
                      <a:pt x="175" y="34"/>
                    </a:cubicBezTo>
                    <a:cubicBezTo>
                      <a:pt x="175" y="36"/>
                      <a:pt x="178" y="37"/>
                      <a:pt x="180" y="38"/>
                    </a:cubicBezTo>
                    <a:cubicBezTo>
                      <a:pt x="185" y="38"/>
                      <a:pt x="189" y="39"/>
                      <a:pt x="194" y="40"/>
                    </a:cubicBezTo>
                    <a:cubicBezTo>
                      <a:pt x="196" y="40"/>
                      <a:pt x="199" y="41"/>
                      <a:pt x="200" y="39"/>
                    </a:cubicBezTo>
                    <a:cubicBezTo>
                      <a:pt x="203" y="35"/>
                      <a:pt x="207" y="35"/>
                      <a:pt x="211" y="36"/>
                    </a:cubicBezTo>
                    <a:cubicBezTo>
                      <a:pt x="215" y="37"/>
                      <a:pt x="220" y="38"/>
                      <a:pt x="225" y="38"/>
                    </a:cubicBezTo>
                    <a:cubicBezTo>
                      <a:pt x="238" y="39"/>
                      <a:pt x="242" y="46"/>
                      <a:pt x="237" y="60"/>
                    </a:cubicBezTo>
                    <a:cubicBezTo>
                      <a:pt x="237" y="57"/>
                      <a:pt x="237" y="55"/>
                      <a:pt x="233" y="56"/>
                    </a:cubicBezTo>
                    <a:cubicBezTo>
                      <a:pt x="231" y="56"/>
                      <a:pt x="228" y="57"/>
                      <a:pt x="227" y="54"/>
                    </a:cubicBezTo>
                    <a:cubicBezTo>
                      <a:pt x="224" y="52"/>
                      <a:pt x="224" y="56"/>
                      <a:pt x="222" y="56"/>
                    </a:cubicBezTo>
                    <a:cubicBezTo>
                      <a:pt x="215" y="53"/>
                      <a:pt x="208" y="53"/>
                      <a:pt x="201" y="51"/>
                    </a:cubicBezTo>
                    <a:cubicBezTo>
                      <a:pt x="200" y="51"/>
                      <a:pt x="198" y="51"/>
                      <a:pt x="198" y="53"/>
                    </a:cubicBezTo>
                    <a:cubicBezTo>
                      <a:pt x="194" y="59"/>
                      <a:pt x="189" y="56"/>
                      <a:pt x="184" y="55"/>
                    </a:cubicBezTo>
                    <a:cubicBezTo>
                      <a:pt x="179" y="55"/>
                      <a:pt x="174" y="55"/>
                      <a:pt x="172" y="48"/>
                    </a:cubicBezTo>
                    <a:cubicBezTo>
                      <a:pt x="171" y="45"/>
                      <a:pt x="168" y="45"/>
                      <a:pt x="166" y="45"/>
                    </a:cubicBezTo>
                    <a:cubicBezTo>
                      <a:pt x="140" y="41"/>
                      <a:pt x="114" y="36"/>
                      <a:pt x="89" y="32"/>
                    </a:cubicBezTo>
                    <a:cubicBezTo>
                      <a:pt x="82" y="31"/>
                      <a:pt x="75" y="30"/>
                      <a:pt x="69" y="28"/>
                    </a:cubicBezTo>
                    <a:cubicBezTo>
                      <a:pt x="67" y="28"/>
                      <a:pt x="66" y="27"/>
                      <a:pt x="65" y="29"/>
                    </a:cubicBezTo>
                    <a:cubicBezTo>
                      <a:pt x="64" y="31"/>
                      <a:pt x="62" y="34"/>
                      <a:pt x="59" y="33"/>
                    </a:cubicBezTo>
                    <a:cubicBezTo>
                      <a:pt x="53" y="32"/>
                      <a:pt x="47" y="32"/>
                      <a:pt x="42" y="30"/>
                    </a:cubicBezTo>
                    <a:cubicBezTo>
                      <a:pt x="42" y="30"/>
                      <a:pt x="41" y="30"/>
                      <a:pt x="41" y="30"/>
                    </a:cubicBezTo>
                    <a:cubicBezTo>
                      <a:pt x="37" y="20"/>
                      <a:pt x="28" y="22"/>
                      <a:pt x="20" y="20"/>
                    </a:cubicBezTo>
                    <a:cubicBezTo>
                      <a:pt x="19" y="20"/>
                      <a:pt x="17" y="20"/>
                      <a:pt x="15" y="19"/>
                    </a:cubicBezTo>
                    <a:cubicBezTo>
                      <a:pt x="14" y="18"/>
                      <a:pt x="12" y="18"/>
                      <a:pt x="10" y="18"/>
                    </a:cubicBezTo>
                    <a:close/>
                  </a:path>
                </a:pathLst>
              </a:custGeom>
              <a:solidFill>
                <a:srgbClr val="1C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" name="Freeform 11"/>
              <p:cNvSpPr>
                <a:spLocks/>
              </p:cNvSpPr>
              <p:nvPr/>
            </p:nvSpPr>
            <p:spPr bwMode="auto">
              <a:xfrm>
                <a:off x="2027238" y="3951288"/>
                <a:ext cx="977900" cy="995363"/>
              </a:xfrm>
              <a:custGeom>
                <a:avLst/>
                <a:gdLst>
                  <a:gd name="T0" fmla="*/ 114 w 116"/>
                  <a:gd name="T1" fmla="*/ 52 h 118"/>
                  <a:gd name="T2" fmla="*/ 97 w 116"/>
                  <a:gd name="T3" fmla="*/ 97 h 118"/>
                  <a:gd name="T4" fmla="*/ 36 w 116"/>
                  <a:gd name="T5" fmla="*/ 108 h 118"/>
                  <a:gd name="T6" fmla="*/ 0 w 116"/>
                  <a:gd name="T7" fmla="*/ 57 h 118"/>
                  <a:gd name="T8" fmla="*/ 27 w 116"/>
                  <a:gd name="T9" fmla="*/ 8 h 118"/>
                  <a:gd name="T10" fmla="*/ 53 w 116"/>
                  <a:gd name="T11" fmla="*/ 1 h 118"/>
                  <a:gd name="T12" fmla="*/ 113 w 116"/>
                  <a:gd name="T13" fmla="*/ 51 h 118"/>
                  <a:gd name="T14" fmla="*/ 114 w 116"/>
                  <a:gd name="T15" fmla="*/ 52 h 118"/>
                  <a:gd name="T16" fmla="*/ 114 w 116"/>
                  <a:gd name="T17" fmla="*/ 52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6" h="118">
                    <a:moveTo>
                      <a:pt x="114" y="52"/>
                    </a:moveTo>
                    <a:cubicBezTo>
                      <a:pt x="116" y="70"/>
                      <a:pt x="110" y="85"/>
                      <a:pt x="97" y="97"/>
                    </a:cubicBezTo>
                    <a:cubicBezTo>
                      <a:pt x="79" y="113"/>
                      <a:pt x="58" y="118"/>
                      <a:pt x="36" y="108"/>
                    </a:cubicBezTo>
                    <a:cubicBezTo>
                      <a:pt x="13" y="99"/>
                      <a:pt x="1" y="81"/>
                      <a:pt x="0" y="57"/>
                    </a:cubicBezTo>
                    <a:cubicBezTo>
                      <a:pt x="0" y="36"/>
                      <a:pt x="9" y="19"/>
                      <a:pt x="27" y="8"/>
                    </a:cubicBezTo>
                    <a:cubicBezTo>
                      <a:pt x="36" y="5"/>
                      <a:pt x="44" y="1"/>
                      <a:pt x="53" y="1"/>
                    </a:cubicBezTo>
                    <a:cubicBezTo>
                      <a:pt x="81" y="0"/>
                      <a:pt x="109" y="20"/>
                      <a:pt x="113" y="51"/>
                    </a:cubicBezTo>
                    <a:cubicBezTo>
                      <a:pt x="113" y="51"/>
                      <a:pt x="113" y="52"/>
                      <a:pt x="114" y="52"/>
                    </a:cubicBezTo>
                    <a:cubicBezTo>
                      <a:pt x="114" y="52"/>
                      <a:pt x="114" y="52"/>
                      <a:pt x="114" y="52"/>
                    </a:cubicBezTo>
                    <a:close/>
                  </a:path>
                </a:pathLst>
              </a:custGeom>
              <a:solidFill>
                <a:srgbClr val="2B94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" name="Freeform 12"/>
              <p:cNvSpPr>
                <a:spLocks/>
              </p:cNvSpPr>
              <p:nvPr/>
            </p:nvSpPr>
            <p:spPr bwMode="auto">
              <a:xfrm>
                <a:off x="5103813" y="1600200"/>
                <a:ext cx="387350" cy="488950"/>
              </a:xfrm>
              <a:custGeom>
                <a:avLst/>
                <a:gdLst>
                  <a:gd name="T0" fmla="*/ 2 w 46"/>
                  <a:gd name="T1" fmla="*/ 50 h 58"/>
                  <a:gd name="T2" fmla="*/ 10 w 46"/>
                  <a:gd name="T3" fmla="*/ 0 h 58"/>
                  <a:gd name="T4" fmla="*/ 39 w 46"/>
                  <a:gd name="T5" fmla="*/ 5 h 58"/>
                  <a:gd name="T6" fmla="*/ 46 w 46"/>
                  <a:gd name="T7" fmla="*/ 12 h 58"/>
                  <a:gd name="T8" fmla="*/ 39 w 46"/>
                  <a:gd name="T9" fmla="*/ 55 h 58"/>
                  <a:gd name="T10" fmla="*/ 30 w 46"/>
                  <a:gd name="T11" fmla="*/ 58 h 58"/>
                  <a:gd name="T12" fmla="*/ 5 w 46"/>
                  <a:gd name="T13" fmla="*/ 54 h 58"/>
                  <a:gd name="T14" fmla="*/ 2 w 46"/>
                  <a:gd name="T15" fmla="*/ 5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6" h="58">
                    <a:moveTo>
                      <a:pt x="2" y="50"/>
                    </a:moveTo>
                    <a:cubicBezTo>
                      <a:pt x="5" y="33"/>
                      <a:pt x="7" y="16"/>
                      <a:pt x="10" y="0"/>
                    </a:cubicBezTo>
                    <a:cubicBezTo>
                      <a:pt x="20" y="2"/>
                      <a:pt x="29" y="3"/>
                      <a:pt x="39" y="5"/>
                    </a:cubicBezTo>
                    <a:cubicBezTo>
                      <a:pt x="43" y="6"/>
                      <a:pt x="45" y="8"/>
                      <a:pt x="46" y="12"/>
                    </a:cubicBezTo>
                    <a:cubicBezTo>
                      <a:pt x="44" y="26"/>
                      <a:pt x="42" y="40"/>
                      <a:pt x="39" y="55"/>
                    </a:cubicBezTo>
                    <a:cubicBezTo>
                      <a:pt x="37" y="58"/>
                      <a:pt x="34" y="58"/>
                      <a:pt x="30" y="58"/>
                    </a:cubicBezTo>
                    <a:cubicBezTo>
                      <a:pt x="22" y="58"/>
                      <a:pt x="13" y="56"/>
                      <a:pt x="5" y="54"/>
                    </a:cubicBezTo>
                    <a:cubicBezTo>
                      <a:pt x="3" y="54"/>
                      <a:pt x="0" y="53"/>
                      <a:pt x="2" y="50"/>
                    </a:cubicBezTo>
                    <a:close/>
                  </a:path>
                </a:pathLst>
              </a:custGeom>
              <a:solidFill>
                <a:srgbClr val="947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" name="Freeform 13"/>
              <p:cNvSpPr>
                <a:spLocks/>
              </p:cNvSpPr>
              <p:nvPr/>
            </p:nvSpPr>
            <p:spPr bwMode="auto">
              <a:xfrm>
                <a:off x="3417888" y="1314450"/>
                <a:ext cx="387350" cy="488950"/>
              </a:xfrm>
              <a:custGeom>
                <a:avLst/>
                <a:gdLst>
                  <a:gd name="T0" fmla="*/ 2 w 46"/>
                  <a:gd name="T1" fmla="*/ 44 h 58"/>
                  <a:gd name="T2" fmla="*/ 9 w 46"/>
                  <a:gd name="T3" fmla="*/ 4 h 58"/>
                  <a:gd name="T4" fmla="*/ 18 w 46"/>
                  <a:gd name="T5" fmla="*/ 1 h 58"/>
                  <a:gd name="T6" fmla="*/ 43 w 46"/>
                  <a:gd name="T7" fmla="*/ 5 h 58"/>
                  <a:gd name="T8" fmla="*/ 46 w 46"/>
                  <a:gd name="T9" fmla="*/ 8 h 58"/>
                  <a:gd name="T10" fmla="*/ 37 w 46"/>
                  <a:gd name="T11" fmla="*/ 57 h 58"/>
                  <a:gd name="T12" fmla="*/ 35 w 46"/>
                  <a:gd name="T13" fmla="*/ 58 h 58"/>
                  <a:gd name="T14" fmla="*/ 5 w 46"/>
                  <a:gd name="T15" fmla="*/ 52 h 58"/>
                  <a:gd name="T16" fmla="*/ 2 w 46"/>
                  <a:gd name="T17" fmla="*/ 44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58">
                    <a:moveTo>
                      <a:pt x="2" y="44"/>
                    </a:moveTo>
                    <a:cubicBezTo>
                      <a:pt x="4" y="31"/>
                      <a:pt x="6" y="17"/>
                      <a:pt x="9" y="4"/>
                    </a:cubicBezTo>
                    <a:cubicBezTo>
                      <a:pt x="11" y="1"/>
                      <a:pt x="15" y="0"/>
                      <a:pt x="18" y="1"/>
                    </a:cubicBezTo>
                    <a:cubicBezTo>
                      <a:pt x="26" y="1"/>
                      <a:pt x="35" y="3"/>
                      <a:pt x="43" y="5"/>
                    </a:cubicBezTo>
                    <a:cubicBezTo>
                      <a:pt x="44" y="5"/>
                      <a:pt x="45" y="6"/>
                      <a:pt x="46" y="8"/>
                    </a:cubicBezTo>
                    <a:cubicBezTo>
                      <a:pt x="43" y="24"/>
                      <a:pt x="41" y="40"/>
                      <a:pt x="37" y="57"/>
                    </a:cubicBezTo>
                    <a:cubicBezTo>
                      <a:pt x="37" y="57"/>
                      <a:pt x="36" y="58"/>
                      <a:pt x="35" y="58"/>
                    </a:cubicBezTo>
                    <a:cubicBezTo>
                      <a:pt x="25" y="58"/>
                      <a:pt x="14" y="56"/>
                      <a:pt x="5" y="52"/>
                    </a:cubicBezTo>
                    <a:cubicBezTo>
                      <a:pt x="2" y="51"/>
                      <a:pt x="0" y="48"/>
                      <a:pt x="2" y="44"/>
                    </a:cubicBezTo>
                    <a:close/>
                  </a:path>
                </a:pathLst>
              </a:custGeom>
              <a:solidFill>
                <a:srgbClr val="947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" name="Freeform 14"/>
              <p:cNvSpPr>
                <a:spLocks/>
              </p:cNvSpPr>
              <p:nvPr/>
            </p:nvSpPr>
            <p:spPr bwMode="auto">
              <a:xfrm>
                <a:off x="3965575" y="1803400"/>
                <a:ext cx="893763" cy="328613"/>
              </a:xfrm>
              <a:custGeom>
                <a:avLst/>
                <a:gdLst>
                  <a:gd name="T0" fmla="*/ 4 w 106"/>
                  <a:gd name="T1" fmla="*/ 0 h 39"/>
                  <a:gd name="T2" fmla="*/ 9 w 106"/>
                  <a:gd name="T3" fmla="*/ 5 h 39"/>
                  <a:gd name="T4" fmla="*/ 78 w 106"/>
                  <a:gd name="T5" fmla="*/ 17 h 39"/>
                  <a:gd name="T6" fmla="*/ 106 w 106"/>
                  <a:gd name="T7" fmla="*/ 21 h 39"/>
                  <a:gd name="T8" fmla="*/ 104 w 106"/>
                  <a:gd name="T9" fmla="*/ 31 h 39"/>
                  <a:gd name="T10" fmla="*/ 95 w 106"/>
                  <a:gd name="T11" fmla="*/ 38 h 39"/>
                  <a:gd name="T12" fmla="*/ 4 w 106"/>
                  <a:gd name="T13" fmla="*/ 22 h 39"/>
                  <a:gd name="T14" fmla="*/ 1 w 106"/>
                  <a:gd name="T15" fmla="*/ 18 h 39"/>
                  <a:gd name="T16" fmla="*/ 4 w 106"/>
                  <a:gd name="T17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6" h="39">
                    <a:moveTo>
                      <a:pt x="4" y="0"/>
                    </a:moveTo>
                    <a:cubicBezTo>
                      <a:pt x="4" y="3"/>
                      <a:pt x="5" y="5"/>
                      <a:pt x="9" y="5"/>
                    </a:cubicBezTo>
                    <a:cubicBezTo>
                      <a:pt x="32" y="9"/>
                      <a:pt x="55" y="13"/>
                      <a:pt x="78" y="17"/>
                    </a:cubicBezTo>
                    <a:cubicBezTo>
                      <a:pt x="87" y="19"/>
                      <a:pt x="96" y="22"/>
                      <a:pt x="106" y="21"/>
                    </a:cubicBezTo>
                    <a:cubicBezTo>
                      <a:pt x="105" y="24"/>
                      <a:pt x="104" y="28"/>
                      <a:pt x="104" y="31"/>
                    </a:cubicBezTo>
                    <a:cubicBezTo>
                      <a:pt x="104" y="38"/>
                      <a:pt x="101" y="39"/>
                      <a:pt x="95" y="38"/>
                    </a:cubicBezTo>
                    <a:cubicBezTo>
                      <a:pt x="65" y="32"/>
                      <a:pt x="34" y="27"/>
                      <a:pt x="4" y="22"/>
                    </a:cubicBezTo>
                    <a:cubicBezTo>
                      <a:pt x="1" y="22"/>
                      <a:pt x="0" y="20"/>
                      <a:pt x="1" y="18"/>
                    </a:cubicBezTo>
                    <a:cubicBezTo>
                      <a:pt x="2" y="12"/>
                      <a:pt x="3" y="6"/>
                      <a:pt x="4" y="0"/>
                    </a:cubicBezTo>
                    <a:close/>
                  </a:path>
                </a:pathLst>
              </a:custGeom>
              <a:solidFill>
                <a:srgbClr val="6E61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" name="Freeform 15"/>
              <p:cNvSpPr>
                <a:spLocks/>
              </p:cNvSpPr>
              <p:nvPr/>
            </p:nvSpPr>
            <p:spPr bwMode="auto">
              <a:xfrm>
                <a:off x="2170113" y="3479800"/>
                <a:ext cx="379413" cy="371475"/>
              </a:xfrm>
              <a:custGeom>
                <a:avLst/>
                <a:gdLst>
                  <a:gd name="T0" fmla="*/ 45 w 45"/>
                  <a:gd name="T1" fmla="*/ 23 h 44"/>
                  <a:gd name="T2" fmla="*/ 42 w 45"/>
                  <a:gd name="T3" fmla="*/ 34 h 44"/>
                  <a:gd name="T4" fmla="*/ 33 w 45"/>
                  <a:gd name="T5" fmla="*/ 37 h 44"/>
                  <a:gd name="T6" fmla="*/ 19 w 45"/>
                  <a:gd name="T7" fmla="*/ 40 h 44"/>
                  <a:gd name="T8" fmla="*/ 12 w 45"/>
                  <a:gd name="T9" fmla="*/ 41 h 44"/>
                  <a:gd name="T10" fmla="*/ 4 w 45"/>
                  <a:gd name="T11" fmla="*/ 15 h 44"/>
                  <a:gd name="T12" fmla="*/ 28 w 45"/>
                  <a:gd name="T13" fmla="*/ 2 h 44"/>
                  <a:gd name="T14" fmla="*/ 45 w 45"/>
                  <a:gd name="T15" fmla="*/ 2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" h="44">
                    <a:moveTo>
                      <a:pt x="45" y="23"/>
                    </a:moveTo>
                    <a:cubicBezTo>
                      <a:pt x="45" y="27"/>
                      <a:pt x="44" y="30"/>
                      <a:pt x="42" y="34"/>
                    </a:cubicBezTo>
                    <a:cubicBezTo>
                      <a:pt x="40" y="37"/>
                      <a:pt x="38" y="40"/>
                      <a:pt x="33" y="37"/>
                    </a:cubicBezTo>
                    <a:cubicBezTo>
                      <a:pt x="28" y="34"/>
                      <a:pt x="23" y="36"/>
                      <a:pt x="19" y="40"/>
                    </a:cubicBezTo>
                    <a:cubicBezTo>
                      <a:pt x="17" y="44"/>
                      <a:pt x="15" y="42"/>
                      <a:pt x="12" y="41"/>
                    </a:cubicBezTo>
                    <a:cubicBezTo>
                      <a:pt x="3" y="35"/>
                      <a:pt x="0" y="24"/>
                      <a:pt x="4" y="15"/>
                    </a:cubicBezTo>
                    <a:cubicBezTo>
                      <a:pt x="8" y="5"/>
                      <a:pt x="18" y="0"/>
                      <a:pt x="28" y="2"/>
                    </a:cubicBezTo>
                    <a:cubicBezTo>
                      <a:pt x="38" y="4"/>
                      <a:pt x="45" y="12"/>
                      <a:pt x="45" y="23"/>
                    </a:cubicBezTo>
                    <a:close/>
                  </a:path>
                </a:pathLst>
              </a:custGeom>
              <a:solidFill>
                <a:srgbClr val="F9CB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" name="Freeform 16"/>
              <p:cNvSpPr>
                <a:spLocks/>
              </p:cNvSpPr>
              <p:nvPr/>
            </p:nvSpPr>
            <p:spPr bwMode="auto">
              <a:xfrm>
                <a:off x="3771900" y="1304925"/>
                <a:ext cx="252413" cy="608013"/>
              </a:xfrm>
              <a:custGeom>
                <a:avLst/>
                <a:gdLst>
                  <a:gd name="T0" fmla="*/ 0 w 30"/>
                  <a:gd name="T1" fmla="*/ 65 h 72"/>
                  <a:gd name="T2" fmla="*/ 11 w 30"/>
                  <a:gd name="T3" fmla="*/ 3 h 72"/>
                  <a:gd name="T4" fmla="*/ 30 w 30"/>
                  <a:gd name="T5" fmla="*/ 6 h 72"/>
                  <a:gd name="T6" fmla="*/ 20 w 30"/>
                  <a:gd name="T7" fmla="*/ 67 h 72"/>
                  <a:gd name="T8" fmla="*/ 15 w 30"/>
                  <a:gd name="T9" fmla="*/ 72 h 72"/>
                  <a:gd name="T10" fmla="*/ 2 w 30"/>
                  <a:gd name="T11" fmla="*/ 69 h 72"/>
                  <a:gd name="T12" fmla="*/ 0 w 30"/>
                  <a:gd name="T13" fmla="*/ 65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72">
                    <a:moveTo>
                      <a:pt x="0" y="65"/>
                    </a:moveTo>
                    <a:cubicBezTo>
                      <a:pt x="4" y="44"/>
                      <a:pt x="6" y="24"/>
                      <a:pt x="11" y="3"/>
                    </a:cubicBezTo>
                    <a:cubicBezTo>
                      <a:pt x="17" y="0"/>
                      <a:pt x="26" y="1"/>
                      <a:pt x="30" y="6"/>
                    </a:cubicBezTo>
                    <a:cubicBezTo>
                      <a:pt x="27" y="27"/>
                      <a:pt x="23" y="47"/>
                      <a:pt x="20" y="67"/>
                    </a:cubicBezTo>
                    <a:cubicBezTo>
                      <a:pt x="19" y="70"/>
                      <a:pt x="18" y="72"/>
                      <a:pt x="15" y="72"/>
                    </a:cubicBezTo>
                    <a:cubicBezTo>
                      <a:pt x="11" y="72"/>
                      <a:pt x="6" y="71"/>
                      <a:pt x="2" y="69"/>
                    </a:cubicBezTo>
                    <a:cubicBezTo>
                      <a:pt x="1" y="68"/>
                      <a:pt x="0" y="67"/>
                      <a:pt x="0" y="65"/>
                    </a:cubicBezTo>
                    <a:close/>
                  </a:path>
                </a:pathLst>
              </a:custGeom>
              <a:solidFill>
                <a:srgbClr val="F6A1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" name="Freeform 17"/>
              <p:cNvSpPr>
                <a:spLocks/>
              </p:cNvSpPr>
              <p:nvPr/>
            </p:nvSpPr>
            <p:spPr bwMode="auto">
              <a:xfrm>
                <a:off x="4884738" y="1500188"/>
                <a:ext cx="260350" cy="606425"/>
              </a:xfrm>
              <a:custGeom>
                <a:avLst/>
                <a:gdLst>
                  <a:gd name="T0" fmla="*/ 31 w 31"/>
                  <a:gd name="T1" fmla="*/ 6 h 72"/>
                  <a:gd name="T2" fmla="*/ 20 w 31"/>
                  <a:gd name="T3" fmla="*/ 69 h 72"/>
                  <a:gd name="T4" fmla="*/ 4 w 31"/>
                  <a:gd name="T5" fmla="*/ 70 h 72"/>
                  <a:gd name="T6" fmla="*/ 2 w 31"/>
                  <a:gd name="T7" fmla="*/ 60 h 72"/>
                  <a:gd name="T8" fmla="*/ 12 w 31"/>
                  <a:gd name="T9" fmla="*/ 4 h 72"/>
                  <a:gd name="T10" fmla="*/ 31 w 31"/>
                  <a:gd name="T11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72">
                    <a:moveTo>
                      <a:pt x="31" y="6"/>
                    </a:moveTo>
                    <a:cubicBezTo>
                      <a:pt x="28" y="27"/>
                      <a:pt x="24" y="48"/>
                      <a:pt x="20" y="69"/>
                    </a:cubicBezTo>
                    <a:cubicBezTo>
                      <a:pt x="17" y="72"/>
                      <a:pt x="10" y="72"/>
                      <a:pt x="4" y="70"/>
                    </a:cubicBezTo>
                    <a:cubicBezTo>
                      <a:pt x="0" y="67"/>
                      <a:pt x="1" y="64"/>
                      <a:pt x="2" y="60"/>
                    </a:cubicBezTo>
                    <a:cubicBezTo>
                      <a:pt x="5" y="41"/>
                      <a:pt x="9" y="22"/>
                      <a:pt x="12" y="4"/>
                    </a:cubicBezTo>
                    <a:cubicBezTo>
                      <a:pt x="17" y="0"/>
                      <a:pt x="26" y="2"/>
                      <a:pt x="31" y="6"/>
                    </a:cubicBezTo>
                    <a:close/>
                  </a:path>
                </a:pathLst>
              </a:custGeom>
              <a:solidFill>
                <a:srgbClr val="F6A1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" name="Freeform 18"/>
              <p:cNvSpPr>
                <a:spLocks/>
              </p:cNvSpPr>
              <p:nvPr/>
            </p:nvSpPr>
            <p:spPr bwMode="auto">
              <a:xfrm>
                <a:off x="5137150" y="3976688"/>
                <a:ext cx="269875" cy="531813"/>
              </a:xfrm>
              <a:custGeom>
                <a:avLst/>
                <a:gdLst>
                  <a:gd name="T0" fmla="*/ 1 w 32"/>
                  <a:gd name="T1" fmla="*/ 52 h 63"/>
                  <a:gd name="T2" fmla="*/ 10 w 32"/>
                  <a:gd name="T3" fmla="*/ 3 h 63"/>
                  <a:gd name="T4" fmla="*/ 29 w 32"/>
                  <a:gd name="T5" fmla="*/ 5 h 63"/>
                  <a:gd name="T6" fmla="*/ 31 w 32"/>
                  <a:gd name="T7" fmla="*/ 12 h 63"/>
                  <a:gd name="T8" fmla="*/ 24 w 32"/>
                  <a:gd name="T9" fmla="*/ 52 h 63"/>
                  <a:gd name="T10" fmla="*/ 11 w 32"/>
                  <a:gd name="T11" fmla="*/ 62 h 63"/>
                  <a:gd name="T12" fmla="*/ 1 w 32"/>
                  <a:gd name="T13" fmla="*/ 5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" h="63">
                    <a:moveTo>
                      <a:pt x="1" y="52"/>
                    </a:moveTo>
                    <a:cubicBezTo>
                      <a:pt x="4" y="36"/>
                      <a:pt x="7" y="20"/>
                      <a:pt x="10" y="3"/>
                    </a:cubicBezTo>
                    <a:cubicBezTo>
                      <a:pt x="17" y="0"/>
                      <a:pt x="23" y="3"/>
                      <a:pt x="29" y="5"/>
                    </a:cubicBezTo>
                    <a:cubicBezTo>
                      <a:pt x="32" y="6"/>
                      <a:pt x="32" y="9"/>
                      <a:pt x="31" y="12"/>
                    </a:cubicBezTo>
                    <a:cubicBezTo>
                      <a:pt x="29" y="26"/>
                      <a:pt x="27" y="39"/>
                      <a:pt x="24" y="52"/>
                    </a:cubicBezTo>
                    <a:cubicBezTo>
                      <a:pt x="21" y="58"/>
                      <a:pt x="17" y="61"/>
                      <a:pt x="11" y="62"/>
                    </a:cubicBezTo>
                    <a:cubicBezTo>
                      <a:pt x="3" y="63"/>
                      <a:pt x="0" y="61"/>
                      <a:pt x="1" y="52"/>
                    </a:cubicBezTo>
                    <a:close/>
                  </a:path>
                </a:pathLst>
              </a:custGeom>
              <a:solidFill>
                <a:srgbClr val="2B94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" name="Freeform 19"/>
              <p:cNvSpPr>
                <a:spLocks/>
              </p:cNvSpPr>
              <p:nvPr/>
            </p:nvSpPr>
            <p:spPr bwMode="auto">
              <a:xfrm>
                <a:off x="2717800" y="3571875"/>
                <a:ext cx="254000" cy="488950"/>
              </a:xfrm>
              <a:custGeom>
                <a:avLst/>
                <a:gdLst>
                  <a:gd name="T0" fmla="*/ 30 w 30"/>
                  <a:gd name="T1" fmla="*/ 5 h 58"/>
                  <a:gd name="T2" fmla="*/ 21 w 30"/>
                  <a:gd name="T3" fmla="*/ 58 h 58"/>
                  <a:gd name="T4" fmla="*/ 2 w 30"/>
                  <a:gd name="T5" fmla="*/ 44 h 58"/>
                  <a:gd name="T6" fmla="*/ 0 w 30"/>
                  <a:gd name="T7" fmla="*/ 40 h 58"/>
                  <a:gd name="T8" fmla="*/ 7 w 30"/>
                  <a:gd name="T9" fmla="*/ 2 h 58"/>
                  <a:gd name="T10" fmla="*/ 10 w 30"/>
                  <a:gd name="T11" fmla="*/ 0 h 58"/>
                  <a:gd name="T12" fmla="*/ 30 w 30"/>
                  <a:gd name="T13" fmla="*/ 5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58">
                    <a:moveTo>
                      <a:pt x="30" y="5"/>
                    </a:moveTo>
                    <a:cubicBezTo>
                      <a:pt x="27" y="22"/>
                      <a:pt x="24" y="39"/>
                      <a:pt x="21" y="58"/>
                    </a:cubicBezTo>
                    <a:cubicBezTo>
                      <a:pt x="14" y="52"/>
                      <a:pt x="8" y="48"/>
                      <a:pt x="2" y="44"/>
                    </a:cubicBezTo>
                    <a:cubicBezTo>
                      <a:pt x="0" y="44"/>
                      <a:pt x="0" y="42"/>
                      <a:pt x="0" y="40"/>
                    </a:cubicBezTo>
                    <a:cubicBezTo>
                      <a:pt x="3" y="28"/>
                      <a:pt x="5" y="15"/>
                      <a:pt x="7" y="2"/>
                    </a:cubicBezTo>
                    <a:cubicBezTo>
                      <a:pt x="8" y="1"/>
                      <a:pt x="9" y="0"/>
                      <a:pt x="10" y="0"/>
                    </a:cubicBezTo>
                    <a:cubicBezTo>
                      <a:pt x="17" y="0"/>
                      <a:pt x="24" y="0"/>
                      <a:pt x="30" y="5"/>
                    </a:cubicBezTo>
                    <a:close/>
                  </a:path>
                </a:pathLst>
              </a:custGeom>
              <a:solidFill>
                <a:srgbClr val="2B94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" name="Freeform 20"/>
              <p:cNvSpPr>
                <a:spLocks/>
              </p:cNvSpPr>
              <p:nvPr/>
            </p:nvSpPr>
            <p:spPr bwMode="auto">
              <a:xfrm>
                <a:off x="3949700" y="2814638"/>
                <a:ext cx="606425" cy="209550"/>
              </a:xfrm>
              <a:custGeom>
                <a:avLst/>
                <a:gdLst>
                  <a:gd name="T0" fmla="*/ 58 w 72"/>
                  <a:gd name="T1" fmla="*/ 11 h 25"/>
                  <a:gd name="T2" fmla="*/ 66 w 72"/>
                  <a:gd name="T3" fmla="*/ 11 h 25"/>
                  <a:gd name="T4" fmla="*/ 72 w 72"/>
                  <a:gd name="T5" fmla="*/ 15 h 25"/>
                  <a:gd name="T6" fmla="*/ 54 w 72"/>
                  <a:gd name="T7" fmla="*/ 23 h 25"/>
                  <a:gd name="T8" fmla="*/ 14 w 72"/>
                  <a:gd name="T9" fmla="*/ 16 h 25"/>
                  <a:gd name="T10" fmla="*/ 7 w 72"/>
                  <a:gd name="T11" fmla="*/ 11 h 25"/>
                  <a:gd name="T12" fmla="*/ 0 w 72"/>
                  <a:gd name="T13" fmla="*/ 2 h 25"/>
                  <a:gd name="T14" fmla="*/ 7 w 72"/>
                  <a:gd name="T15" fmla="*/ 1 h 25"/>
                  <a:gd name="T16" fmla="*/ 16 w 72"/>
                  <a:gd name="T17" fmla="*/ 4 h 25"/>
                  <a:gd name="T18" fmla="*/ 32 w 72"/>
                  <a:gd name="T19" fmla="*/ 6 h 25"/>
                  <a:gd name="T20" fmla="*/ 41 w 72"/>
                  <a:gd name="T21" fmla="*/ 6 h 25"/>
                  <a:gd name="T22" fmla="*/ 58 w 72"/>
                  <a:gd name="T23" fmla="*/ 1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2" h="25">
                    <a:moveTo>
                      <a:pt x="58" y="11"/>
                    </a:moveTo>
                    <a:cubicBezTo>
                      <a:pt x="61" y="10"/>
                      <a:pt x="63" y="12"/>
                      <a:pt x="66" y="11"/>
                    </a:cubicBezTo>
                    <a:cubicBezTo>
                      <a:pt x="69" y="12"/>
                      <a:pt x="71" y="13"/>
                      <a:pt x="72" y="15"/>
                    </a:cubicBezTo>
                    <a:cubicBezTo>
                      <a:pt x="67" y="19"/>
                      <a:pt x="62" y="25"/>
                      <a:pt x="54" y="23"/>
                    </a:cubicBezTo>
                    <a:cubicBezTo>
                      <a:pt x="41" y="21"/>
                      <a:pt x="27" y="18"/>
                      <a:pt x="14" y="16"/>
                    </a:cubicBezTo>
                    <a:cubicBezTo>
                      <a:pt x="11" y="16"/>
                      <a:pt x="8" y="15"/>
                      <a:pt x="7" y="11"/>
                    </a:cubicBezTo>
                    <a:cubicBezTo>
                      <a:pt x="6" y="7"/>
                      <a:pt x="0" y="7"/>
                      <a:pt x="0" y="2"/>
                    </a:cubicBezTo>
                    <a:cubicBezTo>
                      <a:pt x="2" y="0"/>
                      <a:pt x="5" y="1"/>
                      <a:pt x="7" y="1"/>
                    </a:cubicBezTo>
                    <a:cubicBezTo>
                      <a:pt x="10" y="1"/>
                      <a:pt x="13" y="2"/>
                      <a:pt x="16" y="4"/>
                    </a:cubicBezTo>
                    <a:cubicBezTo>
                      <a:pt x="21" y="3"/>
                      <a:pt x="27" y="4"/>
                      <a:pt x="32" y="6"/>
                    </a:cubicBezTo>
                    <a:cubicBezTo>
                      <a:pt x="35" y="5"/>
                      <a:pt x="38" y="7"/>
                      <a:pt x="41" y="6"/>
                    </a:cubicBezTo>
                    <a:cubicBezTo>
                      <a:pt x="46" y="9"/>
                      <a:pt x="53" y="8"/>
                      <a:pt x="58" y="11"/>
                    </a:cubicBezTo>
                    <a:close/>
                  </a:path>
                </a:pathLst>
              </a:custGeom>
              <a:solidFill>
                <a:srgbClr val="1C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" name="Freeform 21"/>
              <p:cNvSpPr>
                <a:spLocks/>
              </p:cNvSpPr>
              <p:nvPr/>
            </p:nvSpPr>
            <p:spPr bwMode="auto">
              <a:xfrm>
                <a:off x="5086350" y="2022475"/>
                <a:ext cx="346075" cy="201613"/>
              </a:xfrm>
              <a:custGeom>
                <a:avLst/>
                <a:gdLst>
                  <a:gd name="T0" fmla="*/ 4 w 41"/>
                  <a:gd name="T1" fmla="*/ 0 h 24"/>
                  <a:gd name="T2" fmla="*/ 12 w 41"/>
                  <a:gd name="T3" fmla="*/ 2 h 24"/>
                  <a:gd name="T4" fmla="*/ 34 w 41"/>
                  <a:gd name="T5" fmla="*/ 6 h 24"/>
                  <a:gd name="T6" fmla="*/ 41 w 41"/>
                  <a:gd name="T7" fmla="*/ 5 h 24"/>
                  <a:gd name="T8" fmla="*/ 39 w 41"/>
                  <a:gd name="T9" fmla="*/ 16 h 24"/>
                  <a:gd name="T10" fmla="*/ 29 w 41"/>
                  <a:gd name="T11" fmla="*/ 23 h 24"/>
                  <a:gd name="T12" fmla="*/ 3 w 41"/>
                  <a:gd name="T13" fmla="*/ 19 h 24"/>
                  <a:gd name="T14" fmla="*/ 1 w 41"/>
                  <a:gd name="T15" fmla="*/ 16 h 24"/>
                  <a:gd name="T16" fmla="*/ 4 w 41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" h="24">
                    <a:moveTo>
                      <a:pt x="4" y="0"/>
                    </a:moveTo>
                    <a:cubicBezTo>
                      <a:pt x="5" y="4"/>
                      <a:pt x="9" y="2"/>
                      <a:pt x="12" y="2"/>
                    </a:cubicBezTo>
                    <a:cubicBezTo>
                      <a:pt x="19" y="4"/>
                      <a:pt x="26" y="6"/>
                      <a:pt x="34" y="6"/>
                    </a:cubicBezTo>
                    <a:cubicBezTo>
                      <a:pt x="36" y="6"/>
                      <a:pt x="39" y="6"/>
                      <a:pt x="41" y="5"/>
                    </a:cubicBezTo>
                    <a:cubicBezTo>
                      <a:pt x="41" y="8"/>
                      <a:pt x="40" y="12"/>
                      <a:pt x="39" y="16"/>
                    </a:cubicBezTo>
                    <a:cubicBezTo>
                      <a:pt x="38" y="21"/>
                      <a:pt x="34" y="24"/>
                      <a:pt x="29" y="23"/>
                    </a:cubicBezTo>
                    <a:cubicBezTo>
                      <a:pt x="20" y="22"/>
                      <a:pt x="12" y="20"/>
                      <a:pt x="3" y="19"/>
                    </a:cubicBezTo>
                    <a:cubicBezTo>
                      <a:pt x="1" y="19"/>
                      <a:pt x="0" y="18"/>
                      <a:pt x="1" y="16"/>
                    </a:cubicBezTo>
                    <a:cubicBezTo>
                      <a:pt x="2" y="10"/>
                      <a:pt x="3" y="5"/>
                      <a:pt x="4" y="0"/>
                    </a:cubicBezTo>
                    <a:close/>
                  </a:path>
                </a:pathLst>
              </a:custGeom>
              <a:solidFill>
                <a:srgbClr val="6E61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" name="Freeform 22"/>
              <p:cNvSpPr>
                <a:spLocks/>
              </p:cNvSpPr>
              <p:nvPr/>
            </p:nvSpPr>
            <p:spPr bwMode="auto">
              <a:xfrm>
                <a:off x="3409950" y="1684338"/>
                <a:ext cx="320675" cy="254000"/>
              </a:xfrm>
              <a:custGeom>
                <a:avLst/>
                <a:gdLst>
                  <a:gd name="T0" fmla="*/ 3 w 38"/>
                  <a:gd name="T1" fmla="*/ 0 h 30"/>
                  <a:gd name="T2" fmla="*/ 10 w 38"/>
                  <a:gd name="T3" fmla="*/ 8 h 30"/>
                  <a:gd name="T4" fmla="*/ 38 w 38"/>
                  <a:gd name="T5" fmla="*/ 13 h 30"/>
                  <a:gd name="T6" fmla="*/ 21 w 38"/>
                  <a:gd name="T7" fmla="*/ 27 h 30"/>
                  <a:gd name="T8" fmla="*/ 7 w 38"/>
                  <a:gd name="T9" fmla="*/ 25 h 30"/>
                  <a:gd name="T10" fmla="*/ 0 w 38"/>
                  <a:gd name="T11" fmla="*/ 16 h 30"/>
                  <a:gd name="T12" fmla="*/ 3 w 38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" h="30">
                    <a:moveTo>
                      <a:pt x="3" y="0"/>
                    </a:moveTo>
                    <a:cubicBezTo>
                      <a:pt x="3" y="5"/>
                      <a:pt x="6" y="7"/>
                      <a:pt x="10" y="8"/>
                    </a:cubicBezTo>
                    <a:cubicBezTo>
                      <a:pt x="19" y="9"/>
                      <a:pt x="29" y="11"/>
                      <a:pt x="38" y="13"/>
                    </a:cubicBezTo>
                    <a:cubicBezTo>
                      <a:pt x="37" y="30"/>
                      <a:pt x="37" y="30"/>
                      <a:pt x="21" y="27"/>
                    </a:cubicBezTo>
                    <a:cubicBezTo>
                      <a:pt x="17" y="27"/>
                      <a:pt x="12" y="26"/>
                      <a:pt x="7" y="25"/>
                    </a:cubicBezTo>
                    <a:cubicBezTo>
                      <a:pt x="2" y="24"/>
                      <a:pt x="0" y="21"/>
                      <a:pt x="0" y="16"/>
                    </a:cubicBezTo>
                    <a:cubicBezTo>
                      <a:pt x="1" y="11"/>
                      <a:pt x="1" y="5"/>
                      <a:pt x="3" y="0"/>
                    </a:cubicBezTo>
                    <a:close/>
                  </a:path>
                </a:pathLst>
              </a:custGeom>
              <a:solidFill>
                <a:srgbClr val="6D61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" name="Freeform 23"/>
              <p:cNvSpPr>
                <a:spLocks/>
              </p:cNvSpPr>
              <p:nvPr/>
            </p:nvSpPr>
            <p:spPr bwMode="auto">
              <a:xfrm>
                <a:off x="4462463" y="2998788"/>
                <a:ext cx="396875" cy="304800"/>
              </a:xfrm>
              <a:custGeom>
                <a:avLst/>
                <a:gdLst>
                  <a:gd name="T0" fmla="*/ 47 w 47"/>
                  <a:gd name="T1" fmla="*/ 14 h 36"/>
                  <a:gd name="T2" fmla="*/ 44 w 47"/>
                  <a:gd name="T3" fmla="*/ 30 h 36"/>
                  <a:gd name="T4" fmla="*/ 35 w 47"/>
                  <a:gd name="T5" fmla="*/ 35 h 36"/>
                  <a:gd name="T6" fmla="*/ 8 w 47"/>
                  <a:gd name="T7" fmla="*/ 31 h 36"/>
                  <a:gd name="T8" fmla="*/ 1 w 47"/>
                  <a:gd name="T9" fmla="*/ 21 h 36"/>
                  <a:gd name="T10" fmla="*/ 3 w 47"/>
                  <a:gd name="T11" fmla="*/ 8 h 36"/>
                  <a:gd name="T12" fmla="*/ 13 w 47"/>
                  <a:gd name="T13" fmla="*/ 1 h 36"/>
                  <a:gd name="T14" fmla="*/ 39 w 47"/>
                  <a:gd name="T15" fmla="*/ 6 h 36"/>
                  <a:gd name="T16" fmla="*/ 47 w 47"/>
                  <a:gd name="T17" fmla="*/ 1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" h="36">
                    <a:moveTo>
                      <a:pt x="47" y="14"/>
                    </a:moveTo>
                    <a:cubicBezTo>
                      <a:pt x="46" y="19"/>
                      <a:pt x="45" y="24"/>
                      <a:pt x="44" y="30"/>
                    </a:cubicBezTo>
                    <a:cubicBezTo>
                      <a:pt x="43" y="34"/>
                      <a:pt x="39" y="36"/>
                      <a:pt x="35" y="35"/>
                    </a:cubicBezTo>
                    <a:cubicBezTo>
                      <a:pt x="26" y="34"/>
                      <a:pt x="17" y="32"/>
                      <a:pt x="8" y="31"/>
                    </a:cubicBezTo>
                    <a:cubicBezTo>
                      <a:pt x="3" y="30"/>
                      <a:pt x="0" y="26"/>
                      <a:pt x="1" y="21"/>
                    </a:cubicBezTo>
                    <a:cubicBezTo>
                      <a:pt x="2" y="17"/>
                      <a:pt x="2" y="13"/>
                      <a:pt x="3" y="8"/>
                    </a:cubicBezTo>
                    <a:cubicBezTo>
                      <a:pt x="4" y="3"/>
                      <a:pt x="7" y="0"/>
                      <a:pt x="13" y="1"/>
                    </a:cubicBezTo>
                    <a:cubicBezTo>
                      <a:pt x="22" y="2"/>
                      <a:pt x="31" y="4"/>
                      <a:pt x="39" y="6"/>
                    </a:cubicBezTo>
                    <a:cubicBezTo>
                      <a:pt x="44" y="6"/>
                      <a:pt x="46" y="9"/>
                      <a:pt x="47" y="14"/>
                    </a:cubicBezTo>
                    <a:close/>
                  </a:path>
                </a:pathLst>
              </a:custGeom>
              <a:solidFill>
                <a:srgbClr val="F9FA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" name="Freeform 24"/>
              <p:cNvSpPr>
                <a:spLocks/>
              </p:cNvSpPr>
              <p:nvPr/>
            </p:nvSpPr>
            <p:spPr bwMode="auto">
              <a:xfrm>
                <a:off x="3586163" y="2847975"/>
                <a:ext cx="387350" cy="303213"/>
              </a:xfrm>
              <a:custGeom>
                <a:avLst/>
                <a:gdLst>
                  <a:gd name="T0" fmla="*/ 0 w 46"/>
                  <a:gd name="T1" fmla="*/ 22 h 36"/>
                  <a:gd name="T2" fmla="*/ 3 w 46"/>
                  <a:gd name="T3" fmla="*/ 7 h 36"/>
                  <a:gd name="T4" fmla="*/ 11 w 46"/>
                  <a:gd name="T5" fmla="*/ 1 h 36"/>
                  <a:gd name="T6" fmla="*/ 40 w 46"/>
                  <a:gd name="T7" fmla="*/ 6 h 36"/>
                  <a:gd name="T8" fmla="*/ 46 w 46"/>
                  <a:gd name="T9" fmla="*/ 14 h 36"/>
                  <a:gd name="T10" fmla="*/ 43 w 46"/>
                  <a:gd name="T11" fmla="*/ 29 h 36"/>
                  <a:gd name="T12" fmla="*/ 34 w 46"/>
                  <a:gd name="T13" fmla="*/ 35 h 36"/>
                  <a:gd name="T14" fmla="*/ 7 w 46"/>
                  <a:gd name="T15" fmla="*/ 30 h 36"/>
                  <a:gd name="T16" fmla="*/ 0 w 46"/>
                  <a:gd name="T17" fmla="*/ 2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36">
                    <a:moveTo>
                      <a:pt x="0" y="22"/>
                    </a:moveTo>
                    <a:cubicBezTo>
                      <a:pt x="1" y="17"/>
                      <a:pt x="2" y="12"/>
                      <a:pt x="3" y="7"/>
                    </a:cubicBezTo>
                    <a:cubicBezTo>
                      <a:pt x="4" y="3"/>
                      <a:pt x="7" y="0"/>
                      <a:pt x="11" y="1"/>
                    </a:cubicBezTo>
                    <a:cubicBezTo>
                      <a:pt x="21" y="2"/>
                      <a:pt x="30" y="4"/>
                      <a:pt x="40" y="6"/>
                    </a:cubicBezTo>
                    <a:cubicBezTo>
                      <a:pt x="44" y="6"/>
                      <a:pt x="46" y="10"/>
                      <a:pt x="46" y="14"/>
                    </a:cubicBezTo>
                    <a:cubicBezTo>
                      <a:pt x="45" y="19"/>
                      <a:pt x="44" y="24"/>
                      <a:pt x="43" y="29"/>
                    </a:cubicBezTo>
                    <a:cubicBezTo>
                      <a:pt x="42" y="34"/>
                      <a:pt x="39" y="36"/>
                      <a:pt x="34" y="35"/>
                    </a:cubicBezTo>
                    <a:cubicBezTo>
                      <a:pt x="25" y="34"/>
                      <a:pt x="16" y="32"/>
                      <a:pt x="7" y="30"/>
                    </a:cubicBezTo>
                    <a:cubicBezTo>
                      <a:pt x="2" y="30"/>
                      <a:pt x="0" y="26"/>
                      <a:pt x="0" y="22"/>
                    </a:cubicBezTo>
                    <a:close/>
                  </a:path>
                </a:pathLst>
              </a:custGeom>
              <a:solidFill>
                <a:srgbClr val="F9FB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" name="Freeform 25"/>
              <p:cNvSpPr>
                <a:spLocks/>
              </p:cNvSpPr>
              <p:nvPr/>
            </p:nvSpPr>
            <p:spPr bwMode="auto">
              <a:xfrm>
                <a:off x="3275013" y="2333625"/>
                <a:ext cx="404813" cy="514350"/>
              </a:xfrm>
              <a:custGeom>
                <a:avLst/>
                <a:gdLst>
                  <a:gd name="T0" fmla="*/ 36 w 48"/>
                  <a:gd name="T1" fmla="*/ 47 h 61"/>
                  <a:gd name="T2" fmla="*/ 44 w 48"/>
                  <a:gd name="T3" fmla="*/ 50 h 61"/>
                  <a:gd name="T4" fmla="*/ 48 w 48"/>
                  <a:gd name="T5" fmla="*/ 53 h 61"/>
                  <a:gd name="T6" fmla="*/ 31 w 48"/>
                  <a:gd name="T7" fmla="*/ 58 h 61"/>
                  <a:gd name="T8" fmla="*/ 5 w 48"/>
                  <a:gd name="T9" fmla="*/ 0 h 61"/>
                  <a:gd name="T10" fmla="*/ 24 w 48"/>
                  <a:gd name="T11" fmla="*/ 37 h 61"/>
                  <a:gd name="T12" fmla="*/ 36 w 48"/>
                  <a:gd name="T13" fmla="*/ 4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61">
                    <a:moveTo>
                      <a:pt x="36" y="47"/>
                    </a:moveTo>
                    <a:cubicBezTo>
                      <a:pt x="39" y="48"/>
                      <a:pt x="42" y="49"/>
                      <a:pt x="44" y="50"/>
                    </a:cubicBezTo>
                    <a:cubicBezTo>
                      <a:pt x="46" y="51"/>
                      <a:pt x="47" y="52"/>
                      <a:pt x="48" y="53"/>
                    </a:cubicBezTo>
                    <a:cubicBezTo>
                      <a:pt x="45" y="59"/>
                      <a:pt x="36" y="61"/>
                      <a:pt x="31" y="58"/>
                    </a:cubicBezTo>
                    <a:cubicBezTo>
                      <a:pt x="12" y="47"/>
                      <a:pt x="0" y="23"/>
                      <a:pt x="5" y="0"/>
                    </a:cubicBezTo>
                    <a:cubicBezTo>
                      <a:pt x="6" y="16"/>
                      <a:pt x="12" y="28"/>
                      <a:pt x="24" y="37"/>
                    </a:cubicBezTo>
                    <a:cubicBezTo>
                      <a:pt x="30" y="38"/>
                      <a:pt x="33" y="43"/>
                      <a:pt x="36" y="47"/>
                    </a:cubicBezTo>
                    <a:close/>
                  </a:path>
                </a:pathLst>
              </a:custGeom>
              <a:solidFill>
                <a:srgbClr val="1C74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" name="Freeform 26"/>
              <p:cNvSpPr>
                <a:spLocks/>
              </p:cNvSpPr>
              <p:nvPr/>
            </p:nvSpPr>
            <p:spPr bwMode="auto">
              <a:xfrm>
                <a:off x="3998913" y="2982913"/>
                <a:ext cx="455613" cy="185738"/>
              </a:xfrm>
              <a:custGeom>
                <a:avLst/>
                <a:gdLst>
                  <a:gd name="T0" fmla="*/ 51 w 54"/>
                  <a:gd name="T1" fmla="*/ 22 h 22"/>
                  <a:gd name="T2" fmla="*/ 39 w 54"/>
                  <a:gd name="T3" fmla="*/ 18 h 22"/>
                  <a:gd name="T4" fmla="*/ 0 w 54"/>
                  <a:gd name="T5" fmla="*/ 12 h 22"/>
                  <a:gd name="T6" fmla="*/ 13 w 54"/>
                  <a:gd name="T7" fmla="*/ 2 h 22"/>
                  <a:gd name="T8" fmla="*/ 47 w 54"/>
                  <a:gd name="T9" fmla="*/ 8 h 22"/>
                  <a:gd name="T10" fmla="*/ 52 w 54"/>
                  <a:gd name="T11" fmla="*/ 15 h 22"/>
                  <a:gd name="T12" fmla="*/ 51 w 54"/>
                  <a:gd name="T13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22">
                    <a:moveTo>
                      <a:pt x="51" y="22"/>
                    </a:moveTo>
                    <a:cubicBezTo>
                      <a:pt x="48" y="17"/>
                      <a:pt x="43" y="19"/>
                      <a:pt x="39" y="18"/>
                    </a:cubicBezTo>
                    <a:cubicBezTo>
                      <a:pt x="26" y="16"/>
                      <a:pt x="13" y="12"/>
                      <a:pt x="0" y="12"/>
                    </a:cubicBezTo>
                    <a:cubicBezTo>
                      <a:pt x="1" y="0"/>
                      <a:pt x="1" y="0"/>
                      <a:pt x="13" y="2"/>
                    </a:cubicBezTo>
                    <a:cubicBezTo>
                      <a:pt x="24" y="4"/>
                      <a:pt x="36" y="6"/>
                      <a:pt x="47" y="8"/>
                    </a:cubicBezTo>
                    <a:cubicBezTo>
                      <a:pt x="52" y="9"/>
                      <a:pt x="54" y="10"/>
                      <a:pt x="52" y="15"/>
                    </a:cubicBezTo>
                    <a:cubicBezTo>
                      <a:pt x="51" y="17"/>
                      <a:pt x="52" y="20"/>
                      <a:pt x="51" y="22"/>
                    </a:cubicBez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" name="Freeform 27"/>
              <p:cNvSpPr>
                <a:spLocks/>
              </p:cNvSpPr>
              <p:nvPr/>
            </p:nvSpPr>
            <p:spPr bwMode="auto">
              <a:xfrm>
                <a:off x="4826000" y="2720975"/>
                <a:ext cx="488950" cy="354013"/>
              </a:xfrm>
              <a:custGeom>
                <a:avLst/>
                <a:gdLst>
                  <a:gd name="T0" fmla="*/ 3 w 58"/>
                  <a:gd name="T1" fmla="*/ 30 h 42"/>
                  <a:gd name="T2" fmla="*/ 14 w 58"/>
                  <a:gd name="T3" fmla="*/ 29 h 42"/>
                  <a:gd name="T4" fmla="*/ 28 w 58"/>
                  <a:gd name="T5" fmla="*/ 25 h 42"/>
                  <a:gd name="T6" fmla="*/ 53 w 58"/>
                  <a:gd name="T7" fmla="*/ 6 h 42"/>
                  <a:gd name="T8" fmla="*/ 58 w 58"/>
                  <a:gd name="T9" fmla="*/ 0 h 42"/>
                  <a:gd name="T10" fmla="*/ 13 w 58"/>
                  <a:gd name="T11" fmla="*/ 42 h 42"/>
                  <a:gd name="T12" fmla="*/ 1 w 58"/>
                  <a:gd name="T13" fmla="*/ 32 h 42"/>
                  <a:gd name="T14" fmla="*/ 3 w 58"/>
                  <a:gd name="T15" fmla="*/ 3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8" h="42">
                    <a:moveTo>
                      <a:pt x="3" y="30"/>
                    </a:moveTo>
                    <a:cubicBezTo>
                      <a:pt x="6" y="29"/>
                      <a:pt x="10" y="29"/>
                      <a:pt x="14" y="29"/>
                    </a:cubicBezTo>
                    <a:cubicBezTo>
                      <a:pt x="19" y="26"/>
                      <a:pt x="23" y="24"/>
                      <a:pt x="28" y="25"/>
                    </a:cubicBezTo>
                    <a:cubicBezTo>
                      <a:pt x="39" y="22"/>
                      <a:pt x="46" y="14"/>
                      <a:pt x="53" y="6"/>
                    </a:cubicBezTo>
                    <a:cubicBezTo>
                      <a:pt x="55" y="4"/>
                      <a:pt x="56" y="2"/>
                      <a:pt x="58" y="0"/>
                    </a:cubicBezTo>
                    <a:cubicBezTo>
                      <a:pt x="55" y="20"/>
                      <a:pt x="33" y="40"/>
                      <a:pt x="13" y="42"/>
                    </a:cubicBezTo>
                    <a:cubicBezTo>
                      <a:pt x="10" y="42"/>
                      <a:pt x="1" y="35"/>
                      <a:pt x="1" y="32"/>
                    </a:cubicBezTo>
                    <a:cubicBezTo>
                      <a:pt x="0" y="31"/>
                      <a:pt x="1" y="30"/>
                      <a:pt x="3" y="30"/>
                    </a:cubicBezTo>
                    <a:close/>
                  </a:path>
                </a:pathLst>
              </a:custGeom>
              <a:solidFill>
                <a:srgbClr val="1D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" name="Freeform 28"/>
              <p:cNvSpPr>
                <a:spLocks/>
              </p:cNvSpPr>
              <p:nvPr/>
            </p:nvSpPr>
            <p:spPr bwMode="auto">
              <a:xfrm>
                <a:off x="3721100" y="2578100"/>
                <a:ext cx="211138" cy="261938"/>
              </a:xfrm>
              <a:custGeom>
                <a:avLst/>
                <a:gdLst>
                  <a:gd name="T0" fmla="*/ 25 w 25"/>
                  <a:gd name="T1" fmla="*/ 6 h 31"/>
                  <a:gd name="T2" fmla="*/ 22 w 25"/>
                  <a:gd name="T3" fmla="*/ 27 h 31"/>
                  <a:gd name="T4" fmla="*/ 17 w 25"/>
                  <a:gd name="T5" fmla="*/ 31 h 31"/>
                  <a:gd name="T6" fmla="*/ 3 w 25"/>
                  <a:gd name="T7" fmla="*/ 13 h 31"/>
                  <a:gd name="T8" fmla="*/ 5 w 25"/>
                  <a:gd name="T9" fmla="*/ 3 h 31"/>
                  <a:gd name="T10" fmla="*/ 25 w 25"/>
                  <a:gd name="T11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" h="31">
                    <a:moveTo>
                      <a:pt x="25" y="6"/>
                    </a:moveTo>
                    <a:cubicBezTo>
                      <a:pt x="24" y="13"/>
                      <a:pt x="23" y="20"/>
                      <a:pt x="22" y="27"/>
                    </a:cubicBezTo>
                    <a:cubicBezTo>
                      <a:pt x="22" y="30"/>
                      <a:pt x="20" y="31"/>
                      <a:pt x="17" y="31"/>
                    </a:cubicBezTo>
                    <a:cubicBezTo>
                      <a:pt x="0" y="29"/>
                      <a:pt x="0" y="29"/>
                      <a:pt x="3" y="13"/>
                    </a:cubicBezTo>
                    <a:cubicBezTo>
                      <a:pt x="3" y="10"/>
                      <a:pt x="3" y="6"/>
                      <a:pt x="5" y="3"/>
                    </a:cubicBezTo>
                    <a:cubicBezTo>
                      <a:pt x="10" y="0"/>
                      <a:pt x="20" y="2"/>
                      <a:pt x="25" y="6"/>
                    </a:cubicBezTo>
                    <a:close/>
                  </a:path>
                </a:pathLst>
              </a:custGeom>
              <a:solidFill>
                <a:srgbClr val="F5A1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" name="Freeform 29"/>
              <p:cNvSpPr>
                <a:spLocks/>
              </p:cNvSpPr>
              <p:nvPr/>
            </p:nvSpPr>
            <p:spPr bwMode="auto">
              <a:xfrm>
                <a:off x="4597400" y="2730500"/>
                <a:ext cx="219075" cy="268288"/>
              </a:xfrm>
              <a:custGeom>
                <a:avLst/>
                <a:gdLst>
                  <a:gd name="T0" fmla="*/ 26 w 26"/>
                  <a:gd name="T1" fmla="*/ 6 h 32"/>
                  <a:gd name="T2" fmla="*/ 23 w 26"/>
                  <a:gd name="T3" fmla="*/ 28 h 32"/>
                  <a:gd name="T4" fmla="*/ 18 w 26"/>
                  <a:gd name="T5" fmla="*/ 31 h 32"/>
                  <a:gd name="T6" fmla="*/ 14 w 26"/>
                  <a:gd name="T7" fmla="*/ 30 h 32"/>
                  <a:gd name="T8" fmla="*/ 3 w 26"/>
                  <a:gd name="T9" fmla="*/ 14 h 32"/>
                  <a:gd name="T10" fmla="*/ 5 w 26"/>
                  <a:gd name="T11" fmla="*/ 3 h 32"/>
                  <a:gd name="T12" fmla="*/ 26 w 26"/>
                  <a:gd name="T13" fmla="*/ 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" h="32">
                    <a:moveTo>
                      <a:pt x="26" y="6"/>
                    </a:moveTo>
                    <a:cubicBezTo>
                      <a:pt x="25" y="13"/>
                      <a:pt x="24" y="21"/>
                      <a:pt x="23" y="28"/>
                    </a:cubicBezTo>
                    <a:cubicBezTo>
                      <a:pt x="22" y="31"/>
                      <a:pt x="21" y="32"/>
                      <a:pt x="18" y="31"/>
                    </a:cubicBezTo>
                    <a:cubicBezTo>
                      <a:pt x="17" y="31"/>
                      <a:pt x="15" y="31"/>
                      <a:pt x="14" y="30"/>
                    </a:cubicBezTo>
                    <a:cubicBezTo>
                      <a:pt x="0" y="28"/>
                      <a:pt x="0" y="28"/>
                      <a:pt x="3" y="14"/>
                    </a:cubicBezTo>
                    <a:cubicBezTo>
                      <a:pt x="4" y="10"/>
                      <a:pt x="4" y="7"/>
                      <a:pt x="5" y="3"/>
                    </a:cubicBezTo>
                    <a:cubicBezTo>
                      <a:pt x="11" y="0"/>
                      <a:pt x="22" y="2"/>
                      <a:pt x="26" y="6"/>
                    </a:cubicBezTo>
                    <a:close/>
                  </a:path>
                </a:pathLst>
              </a:custGeom>
              <a:solidFill>
                <a:srgbClr val="F5A1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" name="Freeform 30"/>
              <p:cNvSpPr>
                <a:spLocks/>
              </p:cNvSpPr>
              <p:nvPr/>
            </p:nvSpPr>
            <p:spPr bwMode="auto">
              <a:xfrm>
                <a:off x="5305425" y="3278188"/>
                <a:ext cx="228600" cy="277813"/>
              </a:xfrm>
              <a:custGeom>
                <a:avLst/>
                <a:gdLst>
                  <a:gd name="T0" fmla="*/ 1 w 27"/>
                  <a:gd name="T1" fmla="*/ 22 h 33"/>
                  <a:gd name="T2" fmla="*/ 4 w 27"/>
                  <a:gd name="T3" fmla="*/ 5 h 33"/>
                  <a:gd name="T4" fmla="*/ 5 w 27"/>
                  <a:gd name="T5" fmla="*/ 2 h 33"/>
                  <a:gd name="T6" fmla="*/ 25 w 27"/>
                  <a:gd name="T7" fmla="*/ 5 h 33"/>
                  <a:gd name="T8" fmla="*/ 26 w 27"/>
                  <a:gd name="T9" fmla="*/ 10 h 33"/>
                  <a:gd name="T10" fmla="*/ 23 w 27"/>
                  <a:gd name="T11" fmla="*/ 25 h 33"/>
                  <a:gd name="T12" fmla="*/ 2 w 27"/>
                  <a:gd name="T13" fmla="*/ 28 h 33"/>
                  <a:gd name="T14" fmla="*/ 1 w 27"/>
                  <a:gd name="T15" fmla="*/ 2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7" h="33">
                    <a:moveTo>
                      <a:pt x="1" y="22"/>
                    </a:moveTo>
                    <a:cubicBezTo>
                      <a:pt x="2" y="17"/>
                      <a:pt x="3" y="11"/>
                      <a:pt x="4" y="5"/>
                    </a:cubicBezTo>
                    <a:cubicBezTo>
                      <a:pt x="4" y="4"/>
                      <a:pt x="4" y="3"/>
                      <a:pt x="5" y="2"/>
                    </a:cubicBezTo>
                    <a:cubicBezTo>
                      <a:pt x="8" y="0"/>
                      <a:pt x="23" y="2"/>
                      <a:pt x="25" y="5"/>
                    </a:cubicBezTo>
                    <a:cubicBezTo>
                      <a:pt x="27" y="6"/>
                      <a:pt x="27" y="8"/>
                      <a:pt x="26" y="10"/>
                    </a:cubicBezTo>
                    <a:cubicBezTo>
                      <a:pt x="25" y="15"/>
                      <a:pt x="24" y="20"/>
                      <a:pt x="23" y="25"/>
                    </a:cubicBezTo>
                    <a:cubicBezTo>
                      <a:pt x="19" y="31"/>
                      <a:pt x="7" y="33"/>
                      <a:pt x="2" y="28"/>
                    </a:cubicBezTo>
                    <a:cubicBezTo>
                      <a:pt x="0" y="27"/>
                      <a:pt x="0" y="24"/>
                      <a:pt x="1" y="22"/>
                    </a:cubicBezTo>
                    <a:close/>
                  </a:path>
                </a:pathLst>
              </a:custGeom>
              <a:solidFill>
                <a:srgbClr val="2B93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" name="Freeform 31"/>
              <p:cNvSpPr>
                <a:spLocks/>
              </p:cNvSpPr>
              <p:nvPr/>
            </p:nvSpPr>
            <p:spPr bwMode="auto">
              <a:xfrm>
                <a:off x="2870200" y="2855913"/>
                <a:ext cx="219075" cy="261938"/>
              </a:xfrm>
              <a:custGeom>
                <a:avLst/>
                <a:gdLst>
                  <a:gd name="T0" fmla="*/ 2 w 26"/>
                  <a:gd name="T1" fmla="*/ 17 h 31"/>
                  <a:gd name="T2" fmla="*/ 4 w 26"/>
                  <a:gd name="T3" fmla="*/ 3 h 31"/>
                  <a:gd name="T4" fmla="*/ 24 w 26"/>
                  <a:gd name="T5" fmla="*/ 4 h 31"/>
                  <a:gd name="T6" fmla="*/ 25 w 26"/>
                  <a:gd name="T7" fmla="*/ 13 h 31"/>
                  <a:gd name="T8" fmla="*/ 22 w 26"/>
                  <a:gd name="T9" fmla="*/ 28 h 31"/>
                  <a:gd name="T10" fmla="*/ 5 w 26"/>
                  <a:gd name="T11" fmla="*/ 27 h 31"/>
                  <a:gd name="T12" fmla="*/ 2 w 26"/>
                  <a:gd name="T13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" h="31">
                    <a:moveTo>
                      <a:pt x="2" y="17"/>
                    </a:moveTo>
                    <a:cubicBezTo>
                      <a:pt x="2" y="12"/>
                      <a:pt x="3" y="7"/>
                      <a:pt x="4" y="3"/>
                    </a:cubicBezTo>
                    <a:cubicBezTo>
                      <a:pt x="8" y="0"/>
                      <a:pt x="21" y="1"/>
                      <a:pt x="24" y="4"/>
                    </a:cubicBezTo>
                    <a:cubicBezTo>
                      <a:pt x="26" y="7"/>
                      <a:pt x="26" y="10"/>
                      <a:pt x="25" y="13"/>
                    </a:cubicBezTo>
                    <a:cubicBezTo>
                      <a:pt x="24" y="18"/>
                      <a:pt x="23" y="23"/>
                      <a:pt x="22" y="28"/>
                    </a:cubicBezTo>
                    <a:cubicBezTo>
                      <a:pt x="16" y="31"/>
                      <a:pt x="10" y="30"/>
                      <a:pt x="5" y="27"/>
                    </a:cubicBezTo>
                    <a:cubicBezTo>
                      <a:pt x="1" y="25"/>
                      <a:pt x="0" y="21"/>
                      <a:pt x="2" y="17"/>
                    </a:cubicBezTo>
                    <a:close/>
                  </a:path>
                </a:pathLst>
              </a:custGeom>
              <a:solidFill>
                <a:srgbClr val="2B93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" name="Freeform 32"/>
              <p:cNvSpPr>
                <a:spLocks/>
              </p:cNvSpPr>
              <p:nvPr/>
            </p:nvSpPr>
            <p:spPr bwMode="auto">
              <a:xfrm>
                <a:off x="3267075" y="2501900"/>
                <a:ext cx="311150" cy="496888"/>
              </a:xfrm>
              <a:custGeom>
                <a:avLst/>
                <a:gdLst>
                  <a:gd name="T0" fmla="*/ 33 w 37"/>
                  <a:gd name="T1" fmla="*/ 59 h 59"/>
                  <a:gd name="T2" fmla="*/ 30 w 37"/>
                  <a:gd name="T3" fmla="*/ 54 h 59"/>
                  <a:gd name="T4" fmla="*/ 0 w 37"/>
                  <a:gd name="T5" fmla="*/ 0 h 59"/>
                  <a:gd name="T6" fmla="*/ 25 w 37"/>
                  <a:gd name="T7" fmla="*/ 40 h 59"/>
                  <a:gd name="T8" fmla="*/ 27 w 37"/>
                  <a:gd name="T9" fmla="*/ 41 h 59"/>
                  <a:gd name="T10" fmla="*/ 33 w 37"/>
                  <a:gd name="T11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" h="59">
                    <a:moveTo>
                      <a:pt x="33" y="59"/>
                    </a:moveTo>
                    <a:cubicBezTo>
                      <a:pt x="33" y="57"/>
                      <a:pt x="32" y="56"/>
                      <a:pt x="30" y="54"/>
                    </a:cubicBezTo>
                    <a:cubicBezTo>
                      <a:pt x="9" y="42"/>
                      <a:pt x="0" y="24"/>
                      <a:pt x="0" y="0"/>
                    </a:cubicBezTo>
                    <a:cubicBezTo>
                      <a:pt x="4" y="16"/>
                      <a:pt x="11" y="30"/>
                      <a:pt x="25" y="40"/>
                    </a:cubicBezTo>
                    <a:cubicBezTo>
                      <a:pt x="26" y="40"/>
                      <a:pt x="26" y="41"/>
                      <a:pt x="27" y="41"/>
                    </a:cubicBezTo>
                    <a:cubicBezTo>
                      <a:pt x="37" y="48"/>
                      <a:pt x="37" y="48"/>
                      <a:pt x="33" y="59"/>
                    </a:cubicBezTo>
                    <a:close/>
                  </a:path>
                </a:pathLst>
              </a:custGeom>
              <a:solidFill>
                <a:srgbClr val="1C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" name="Freeform 33"/>
              <p:cNvSpPr>
                <a:spLocks/>
              </p:cNvSpPr>
              <p:nvPr/>
            </p:nvSpPr>
            <p:spPr bwMode="auto">
              <a:xfrm>
                <a:off x="4059238" y="1390650"/>
                <a:ext cx="884238" cy="184150"/>
              </a:xfrm>
              <a:custGeom>
                <a:avLst/>
                <a:gdLst>
                  <a:gd name="T0" fmla="*/ 102 w 105"/>
                  <a:gd name="T1" fmla="*/ 22 h 22"/>
                  <a:gd name="T2" fmla="*/ 57 w 105"/>
                  <a:gd name="T3" fmla="*/ 13 h 22"/>
                  <a:gd name="T4" fmla="*/ 1 w 105"/>
                  <a:gd name="T5" fmla="*/ 3 h 22"/>
                  <a:gd name="T6" fmla="*/ 5 w 105"/>
                  <a:gd name="T7" fmla="*/ 0 h 22"/>
                  <a:gd name="T8" fmla="*/ 55 w 105"/>
                  <a:gd name="T9" fmla="*/ 9 h 22"/>
                  <a:gd name="T10" fmla="*/ 100 w 105"/>
                  <a:gd name="T11" fmla="*/ 17 h 22"/>
                  <a:gd name="T12" fmla="*/ 102 w 105"/>
                  <a:gd name="T13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5" h="22">
                    <a:moveTo>
                      <a:pt x="102" y="22"/>
                    </a:moveTo>
                    <a:cubicBezTo>
                      <a:pt x="87" y="18"/>
                      <a:pt x="72" y="16"/>
                      <a:pt x="57" y="13"/>
                    </a:cubicBezTo>
                    <a:cubicBezTo>
                      <a:pt x="38" y="10"/>
                      <a:pt x="20" y="7"/>
                      <a:pt x="1" y="3"/>
                    </a:cubicBezTo>
                    <a:cubicBezTo>
                      <a:pt x="0" y="0"/>
                      <a:pt x="2" y="0"/>
                      <a:pt x="5" y="0"/>
                    </a:cubicBezTo>
                    <a:cubicBezTo>
                      <a:pt x="22" y="3"/>
                      <a:pt x="38" y="6"/>
                      <a:pt x="55" y="9"/>
                    </a:cubicBezTo>
                    <a:cubicBezTo>
                      <a:pt x="70" y="12"/>
                      <a:pt x="85" y="14"/>
                      <a:pt x="100" y="17"/>
                    </a:cubicBezTo>
                    <a:cubicBezTo>
                      <a:pt x="104" y="17"/>
                      <a:pt x="105" y="19"/>
                      <a:pt x="102" y="22"/>
                    </a:cubicBezTo>
                    <a:close/>
                  </a:path>
                </a:pathLst>
              </a:custGeom>
              <a:solidFill>
                <a:srgbClr val="CFC3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6" name="Freeform 34"/>
              <p:cNvSpPr>
                <a:spLocks/>
              </p:cNvSpPr>
              <p:nvPr/>
            </p:nvSpPr>
            <p:spPr bwMode="auto">
              <a:xfrm>
                <a:off x="4884738" y="2898775"/>
                <a:ext cx="412750" cy="328613"/>
              </a:xfrm>
              <a:custGeom>
                <a:avLst/>
                <a:gdLst>
                  <a:gd name="T0" fmla="*/ 49 w 49"/>
                  <a:gd name="T1" fmla="*/ 0 h 39"/>
                  <a:gd name="T2" fmla="*/ 31 w 49"/>
                  <a:gd name="T3" fmla="*/ 25 h 39"/>
                  <a:gd name="T4" fmla="*/ 4 w 49"/>
                  <a:gd name="T5" fmla="*/ 37 h 39"/>
                  <a:gd name="T6" fmla="*/ 0 w 49"/>
                  <a:gd name="T7" fmla="*/ 39 h 39"/>
                  <a:gd name="T8" fmla="*/ 0 w 49"/>
                  <a:gd name="T9" fmla="*/ 37 h 39"/>
                  <a:gd name="T10" fmla="*/ 11 w 49"/>
                  <a:gd name="T11" fmla="*/ 25 h 39"/>
                  <a:gd name="T12" fmla="*/ 45 w 49"/>
                  <a:gd name="T13" fmla="*/ 4 h 39"/>
                  <a:gd name="T14" fmla="*/ 49 w 49"/>
                  <a:gd name="T15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39">
                    <a:moveTo>
                      <a:pt x="49" y="0"/>
                    </a:moveTo>
                    <a:cubicBezTo>
                      <a:pt x="46" y="10"/>
                      <a:pt x="39" y="18"/>
                      <a:pt x="31" y="25"/>
                    </a:cubicBezTo>
                    <a:cubicBezTo>
                      <a:pt x="23" y="31"/>
                      <a:pt x="14" y="35"/>
                      <a:pt x="4" y="37"/>
                    </a:cubicBezTo>
                    <a:cubicBezTo>
                      <a:pt x="2" y="37"/>
                      <a:pt x="1" y="38"/>
                      <a:pt x="0" y="39"/>
                    </a:cubicBezTo>
                    <a:cubicBezTo>
                      <a:pt x="0" y="38"/>
                      <a:pt x="0" y="38"/>
                      <a:pt x="0" y="37"/>
                    </a:cubicBezTo>
                    <a:cubicBezTo>
                      <a:pt x="0" y="29"/>
                      <a:pt x="4" y="26"/>
                      <a:pt x="11" y="25"/>
                    </a:cubicBezTo>
                    <a:cubicBezTo>
                      <a:pt x="25" y="22"/>
                      <a:pt x="36" y="15"/>
                      <a:pt x="45" y="4"/>
                    </a:cubicBezTo>
                    <a:cubicBezTo>
                      <a:pt x="46" y="2"/>
                      <a:pt x="47" y="1"/>
                      <a:pt x="49" y="0"/>
                    </a:cubicBezTo>
                    <a:close/>
                  </a:path>
                </a:pathLst>
              </a:custGeom>
              <a:solidFill>
                <a:srgbClr val="1C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" name="Freeform 35"/>
              <p:cNvSpPr>
                <a:spLocks/>
              </p:cNvSpPr>
              <p:nvPr/>
            </p:nvSpPr>
            <p:spPr bwMode="auto">
              <a:xfrm>
                <a:off x="2254250" y="3825875"/>
                <a:ext cx="733425" cy="598488"/>
              </a:xfrm>
              <a:custGeom>
                <a:avLst/>
                <a:gdLst>
                  <a:gd name="T0" fmla="*/ 87 w 87"/>
                  <a:gd name="T1" fmla="*/ 67 h 71"/>
                  <a:gd name="T2" fmla="*/ 86 w 87"/>
                  <a:gd name="T3" fmla="*/ 71 h 71"/>
                  <a:gd name="T4" fmla="*/ 43 w 87"/>
                  <a:gd name="T5" fmla="*/ 20 h 71"/>
                  <a:gd name="T6" fmla="*/ 6 w 87"/>
                  <a:gd name="T7" fmla="*/ 22 h 71"/>
                  <a:gd name="T8" fmla="*/ 0 w 87"/>
                  <a:gd name="T9" fmla="*/ 23 h 71"/>
                  <a:gd name="T10" fmla="*/ 87 w 87"/>
                  <a:gd name="T11" fmla="*/ 67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7" h="71">
                    <a:moveTo>
                      <a:pt x="87" y="67"/>
                    </a:moveTo>
                    <a:cubicBezTo>
                      <a:pt x="87" y="68"/>
                      <a:pt x="87" y="69"/>
                      <a:pt x="86" y="71"/>
                    </a:cubicBezTo>
                    <a:cubicBezTo>
                      <a:pt x="82" y="45"/>
                      <a:pt x="68" y="28"/>
                      <a:pt x="43" y="20"/>
                    </a:cubicBezTo>
                    <a:cubicBezTo>
                      <a:pt x="30" y="16"/>
                      <a:pt x="18" y="17"/>
                      <a:pt x="6" y="22"/>
                    </a:cubicBezTo>
                    <a:cubicBezTo>
                      <a:pt x="4" y="22"/>
                      <a:pt x="2" y="24"/>
                      <a:pt x="0" y="23"/>
                    </a:cubicBezTo>
                    <a:cubicBezTo>
                      <a:pt x="37" y="0"/>
                      <a:pt x="84" y="24"/>
                      <a:pt x="87" y="67"/>
                    </a:cubicBezTo>
                    <a:close/>
                  </a:path>
                </a:pathLst>
              </a:custGeom>
              <a:solidFill>
                <a:srgbClr val="94C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" name="Freeform 36"/>
              <p:cNvSpPr>
                <a:spLocks/>
              </p:cNvSpPr>
              <p:nvPr/>
            </p:nvSpPr>
            <p:spPr bwMode="auto">
              <a:xfrm>
                <a:off x="2852738" y="2646363"/>
                <a:ext cx="269875" cy="184150"/>
              </a:xfrm>
              <a:custGeom>
                <a:avLst/>
                <a:gdLst>
                  <a:gd name="T0" fmla="*/ 32 w 32"/>
                  <a:gd name="T1" fmla="*/ 6 h 22"/>
                  <a:gd name="T2" fmla="*/ 18 w 32"/>
                  <a:gd name="T3" fmla="*/ 17 h 22"/>
                  <a:gd name="T4" fmla="*/ 6 w 32"/>
                  <a:gd name="T5" fmla="*/ 15 h 22"/>
                  <a:gd name="T6" fmla="*/ 2 w 32"/>
                  <a:gd name="T7" fmla="*/ 8 h 22"/>
                  <a:gd name="T8" fmla="*/ 3 w 32"/>
                  <a:gd name="T9" fmla="*/ 2 h 22"/>
                  <a:gd name="T10" fmla="*/ 11 w 32"/>
                  <a:gd name="T11" fmla="*/ 0 h 22"/>
                  <a:gd name="T12" fmla="*/ 28 w 32"/>
                  <a:gd name="T13" fmla="*/ 3 h 22"/>
                  <a:gd name="T14" fmla="*/ 32 w 32"/>
                  <a:gd name="T15" fmla="*/ 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22">
                    <a:moveTo>
                      <a:pt x="32" y="6"/>
                    </a:moveTo>
                    <a:cubicBezTo>
                      <a:pt x="31" y="22"/>
                      <a:pt x="32" y="19"/>
                      <a:pt x="18" y="17"/>
                    </a:cubicBezTo>
                    <a:cubicBezTo>
                      <a:pt x="14" y="16"/>
                      <a:pt x="10" y="15"/>
                      <a:pt x="6" y="15"/>
                    </a:cubicBezTo>
                    <a:cubicBezTo>
                      <a:pt x="1" y="15"/>
                      <a:pt x="0" y="12"/>
                      <a:pt x="2" y="8"/>
                    </a:cubicBezTo>
                    <a:cubicBezTo>
                      <a:pt x="2" y="6"/>
                      <a:pt x="3" y="4"/>
                      <a:pt x="3" y="2"/>
                    </a:cubicBezTo>
                    <a:cubicBezTo>
                      <a:pt x="6" y="0"/>
                      <a:pt x="8" y="0"/>
                      <a:pt x="11" y="0"/>
                    </a:cubicBezTo>
                    <a:cubicBezTo>
                      <a:pt x="17" y="1"/>
                      <a:pt x="22" y="2"/>
                      <a:pt x="28" y="3"/>
                    </a:cubicBezTo>
                    <a:cubicBezTo>
                      <a:pt x="30" y="3"/>
                      <a:pt x="32" y="3"/>
                      <a:pt x="32" y="6"/>
                    </a:cubicBezTo>
                    <a:close/>
                  </a:path>
                </a:pathLst>
              </a:custGeom>
              <a:solidFill>
                <a:srgbClr val="F4A1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" name="Freeform 38"/>
              <p:cNvSpPr>
                <a:spLocks/>
              </p:cNvSpPr>
              <p:nvPr/>
            </p:nvSpPr>
            <p:spPr bwMode="auto">
              <a:xfrm>
                <a:off x="2727325" y="3336925"/>
                <a:ext cx="277813" cy="160338"/>
              </a:xfrm>
              <a:custGeom>
                <a:avLst/>
                <a:gdLst>
                  <a:gd name="T0" fmla="*/ 33 w 33"/>
                  <a:gd name="T1" fmla="*/ 8 h 19"/>
                  <a:gd name="T2" fmla="*/ 20 w 33"/>
                  <a:gd name="T3" fmla="*/ 17 h 19"/>
                  <a:gd name="T4" fmla="*/ 11 w 33"/>
                  <a:gd name="T5" fmla="*/ 16 h 19"/>
                  <a:gd name="T6" fmla="*/ 4 w 33"/>
                  <a:gd name="T7" fmla="*/ 2 h 19"/>
                  <a:gd name="T8" fmla="*/ 14 w 33"/>
                  <a:gd name="T9" fmla="*/ 1 h 19"/>
                  <a:gd name="T10" fmla="*/ 29 w 33"/>
                  <a:gd name="T11" fmla="*/ 4 h 19"/>
                  <a:gd name="T12" fmla="*/ 33 w 33"/>
                  <a:gd name="T13" fmla="*/ 8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19">
                    <a:moveTo>
                      <a:pt x="33" y="8"/>
                    </a:moveTo>
                    <a:cubicBezTo>
                      <a:pt x="32" y="19"/>
                      <a:pt x="32" y="19"/>
                      <a:pt x="20" y="17"/>
                    </a:cubicBezTo>
                    <a:cubicBezTo>
                      <a:pt x="17" y="17"/>
                      <a:pt x="14" y="16"/>
                      <a:pt x="11" y="16"/>
                    </a:cubicBezTo>
                    <a:cubicBezTo>
                      <a:pt x="0" y="14"/>
                      <a:pt x="0" y="14"/>
                      <a:pt x="4" y="2"/>
                    </a:cubicBezTo>
                    <a:cubicBezTo>
                      <a:pt x="7" y="0"/>
                      <a:pt x="10" y="0"/>
                      <a:pt x="14" y="1"/>
                    </a:cubicBezTo>
                    <a:cubicBezTo>
                      <a:pt x="19" y="2"/>
                      <a:pt x="24" y="3"/>
                      <a:pt x="29" y="4"/>
                    </a:cubicBezTo>
                    <a:cubicBezTo>
                      <a:pt x="31" y="4"/>
                      <a:pt x="33" y="5"/>
                      <a:pt x="33" y="8"/>
                    </a:cubicBezTo>
                    <a:close/>
                  </a:path>
                </a:pathLst>
              </a:custGeom>
              <a:solidFill>
                <a:srgbClr val="F5A1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" name="Freeform 39"/>
              <p:cNvSpPr>
                <a:spLocks/>
              </p:cNvSpPr>
              <p:nvPr/>
            </p:nvSpPr>
            <p:spPr bwMode="auto">
              <a:xfrm>
                <a:off x="5238750" y="3767138"/>
                <a:ext cx="269875" cy="168275"/>
              </a:xfrm>
              <a:custGeom>
                <a:avLst/>
                <a:gdLst>
                  <a:gd name="T0" fmla="*/ 32 w 32"/>
                  <a:gd name="T1" fmla="*/ 9 h 20"/>
                  <a:gd name="T2" fmla="*/ 20 w 32"/>
                  <a:gd name="T3" fmla="*/ 18 h 20"/>
                  <a:gd name="T4" fmla="*/ 5 w 32"/>
                  <a:gd name="T5" fmla="*/ 16 h 20"/>
                  <a:gd name="T6" fmla="*/ 1 w 32"/>
                  <a:gd name="T7" fmla="*/ 10 h 20"/>
                  <a:gd name="T8" fmla="*/ 3 w 32"/>
                  <a:gd name="T9" fmla="*/ 2 h 20"/>
                  <a:gd name="T10" fmla="*/ 9 w 32"/>
                  <a:gd name="T11" fmla="*/ 1 h 20"/>
                  <a:gd name="T12" fmla="*/ 24 w 32"/>
                  <a:gd name="T13" fmla="*/ 4 h 20"/>
                  <a:gd name="T14" fmla="*/ 32 w 32"/>
                  <a:gd name="T15" fmla="*/ 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20">
                    <a:moveTo>
                      <a:pt x="32" y="9"/>
                    </a:moveTo>
                    <a:cubicBezTo>
                      <a:pt x="31" y="20"/>
                      <a:pt x="31" y="20"/>
                      <a:pt x="20" y="18"/>
                    </a:cubicBezTo>
                    <a:cubicBezTo>
                      <a:pt x="15" y="17"/>
                      <a:pt x="10" y="16"/>
                      <a:pt x="5" y="16"/>
                    </a:cubicBezTo>
                    <a:cubicBezTo>
                      <a:pt x="1" y="15"/>
                      <a:pt x="0" y="14"/>
                      <a:pt x="1" y="10"/>
                    </a:cubicBezTo>
                    <a:cubicBezTo>
                      <a:pt x="2" y="7"/>
                      <a:pt x="2" y="5"/>
                      <a:pt x="3" y="2"/>
                    </a:cubicBezTo>
                    <a:cubicBezTo>
                      <a:pt x="5" y="1"/>
                      <a:pt x="7" y="0"/>
                      <a:pt x="9" y="1"/>
                    </a:cubicBezTo>
                    <a:cubicBezTo>
                      <a:pt x="14" y="2"/>
                      <a:pt x="19" y="3"/>
                      <a:pt x="24" y="4"/>
                    </a:cubicBezTo>
                    <a:cubicBezTo>
                      <a:pt x="27" y="4"/>
                      <a:pt x="30" y="5"/>
                      <a:pt x="32" y="9"/>
                    </a:cubicBezTo>
                    <a:close/>
                  </a:path>
                </a:pathLst>
              </a:custGeom>
              <a:solidFill>
                <a:srgbClr val="F5A1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" name="Freeform 40"/>
              <p:cNvSpPr>
                <a:spLocks/>
              </p:cNvSpPr>
              <p:nvPr/>
            </p:nvSpPr>
            <p:spPr bwMode="auto">
              <a:xfrm>
                <a:off x="3644900" y="3151188"/>
                <a:ext cx="203200" cy="185738"/>
              </a:xfrm>
              <a:custGeom>
                <a:avLst/>
                <a:gdLst>
                  <a:gd name="T0" fmla="*/ 0 w 24"/>
                  <a:gd name="T1" fmla="*/ 10 h 22"/>
                  <a:gd name="T2" fmla="*/ 1 w 24"/>
                  <a:gd name="T3" fmla="*/ 4 h 22"/>
                  <a:gd name="T4" fmla="*/ 6 w 24"/>
                  <a:gd name="T5" fmla="*/ 1 h 22"/>
                  <a:gd name="T6" fmla="*/ 13 w 24"/>
                  <a:gd name="T7" fmla="*/ 2 h 22"/>
                  <a:gd name="T8" fmla="*/ 23 w 24"/>
                  <a:gd name="T9" fmla="*/ 9 h 22"/>
                  <a:gd name="T10" fmla="*/ 10 w 24"/>
                  <a:gd name="T11" fmla="*/ 22 h 22"/>
                  <a:gd name="T12" fmla="*/ 0 w 24"/>
                  <a:gd name="T13" fmla="*/ 1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22">
                    <a:moveTo>
                      <a:pt x="0" y="10"/>
                    </a:moveTo>
                    <a:cubicBezTo>
                      <a:pt x="1" y="8"/>
                      <a:pt x="1" y="6"/>
                      <a:pt x="1" y="4"/>
                    </a:cubicBezTo>
                    <a:cubicBezTo>
                      <a:pt x="2" y="1"/>
                      <a:pt x="3" y="0"/>
                      <a:pt x="6" y="1"/>
                    </a:cubicBezTo>
                    <a:cubicBezTo>
                      <a:pt x="9" y="2"/>
                      <a:pt x="11" y="1"/>
                      <a:pt x="13" y="2"/>
                    </a:cubicBezTo>
                    <a:cubicBezTo>
                      <a:pt x="17" y="4"/>
                      <a:pt x="24" y="0"/>
                      <a:pt x="23" y="9"/>
                    </a:cubicBezTo>
                    <a:cubicBezTo>
                      <a:pt x="21" y="18"/>
                      <a:pt x="17" y="22"/>
                      <a:pt x="10" y="22"/>
                    </a:cubicBezTo>
                    <a:cubicBezTo>
                      <a:pt x="4" y="21"/>
                      <a:pt x="0" y="16"/>
                      <a:pt x="0" y="10"/>
                    </a:cubicBezTo>
                    <a:close/>
                  </a:path>
                </a:pathLst>
              </a:custGeom>
              <a:solidFill>
                <a:srgbClr val="F4A1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" name="Freeform 41"/>
              <p:cNvSpPr>
                <a:spLocks/>
              </p:cNvSpPr>
              <p:nvPr/>
            </p:nvSpPr>
            <p:spPr bwMode="auto">
              <a:xfrm>
                <a:off x="4530725" y="3303588"/>
                <a:ext cx="201613" cy="184150"/>
              </a:xfrm>
              <a:custGeom>
                <a:avLst/>
                <a:gdLst>
                  <a:gd name="T0" fmla="*/ 0 w 24"/>
                  <a:gd name="T1" fmla="*/ 10 h 22"/>
                  <a:gd name="T2" fmla="*/ 10 w 24"/>
                  <a:gd name="T3" fmla="*/ 2 h 22"/>
                  <a:gd name="T4" fmla="*/ 14 w 24"/>
                  <a:gd name="T5" fmla="*/ 3 h 22"/>
                  <a:gd name="T6" fmla="*/ 22 w 24"/>
                  <a:gd name="T7" fmla="*/ 10 h 22"/>
                  <a:gd name="T8" fmla="*/ 10 w 24"/>
                  <a:gd name="T9" fmla="*/ 22 h 22"/>
                  <a:gd name="T10" fmla="*/ 0 w 24"/>
                  <a:gd name="T11" fmla="*/ 1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2">
                    <a:moveTo>
                      <a:pt x="0" y="10"/>
                    </a:moveTo>
                    <a:cubicBezTo>
                      <a:pt x="0" y="1"/>
                      <a:pt x="1" y="0"/>
                      <a:pt x="10" y="2"/>
                    </a:cubicBezTo>
                    <a:cubicBezTo>
                      <a:pt x="11" y="2"/>
                      <a:pt x="13" y="2"/>
                      <a:pt x="14" y="3"/>
                    </a:cubicBezTo>
                    <a:cubicBezTo>
                      <a:pt x="18" y="4"/>
                      <a:pt x="24" y="2"/>
                      <a:pt x="22" y="10"/>
                    </a:cubicBezTo>
                    <a:cubicBezTo>
                      <a:pt x="20" y="18"/>
                      <a:pt x="16" y="22"/>
                      <a:pt x="10" y="22"/>
                    </a:cubicBezTo>
                    <a:cubicBezTo>
                      <a:pt x="4" y="22"/>
                      <a:pt x="0" y="17"/>
                      <a:pt x="0" y="10"/>
                    </a:cubicBezTo>
                    <a:close/>
                  </a:path>
                </a:pathLst>
              </a:custGeom>
              <a:solidFill>
                <a:srgbClr val="F4A1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" name="Freeform 42"/>
              <p:cNvSpPr>
                <a:spLocks/>
              </p:cNvSpPr>
              <p:nvPr/>
            </p:nvSpPr>
            <p:spPr bwMode="auto">
              <a:xfrm>
                <a:off x="5111750" y="4414838"/>
                <a:ext cx="227013" cy="211138"/>
              </a:xfrm>
              <a:custGeom>
                <a:avLst/>
                <a:gdLst>
                  <a:gd name="T0" fmla="*/ 4 w 27"/>
                  <a:gd name="T1" fmla="*/ 0 h 25"/>
                  <a:gd name="T2" fmla="*/ 15 w 27"/>
                  <a:gd name="T3" fmla="*/ 7 h 25"/>
                  <a:gd name="T4" fmla="*/ 27 w 27"/>
                  <a:gd name="T5" fmla="*/ 0 h 25"/>
                  <a:gd name="T6" fmla="*/ 5 w 27"/>
                  <a:gd name="T7" fmla="*/ 24 h 25"/>
                  <a:gd name="T8" fmla="*/ 1 w 27"/>
                  <a:gd name="T9" fmla="*/ 19 h 25"/>
                  <a:gd name="T10" fmla="*/ 4 w 27"/>
                  <a:gd name="T11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25">
                    <a:moveTo>
                      <a:pt x="4" y="0"/>
                    </a:moveTo>
                    <a:cubicBezTo>
                      <a:pt x="5" y="8"/>
                      <a:pt x="7" y="10"/>
                      <a:pt x="15" y="7"/>
                    </a:cubicBezTo>
                    <a:cubicBezTo>
                      <a:pt x="19" y="6"/>
                      <a:pt x="23" y="3"/>
                      <a:pt x="27" y="0"/>
                    </a:cubicBezTo>
                    <a:cubicBezTo>
                      <a:pt x="26" y="16"/>
                      <a:pt x="18" y="25"/>
                      <a:pt x="5" y="24"/>
                    </a:cubicBezTo>
                    <a:cubicBezTo>
                      <a:pt x="2" y="24"/>
                      <a:pt x="0" y="23"/>
                      <a:pt x="1" y="19"/>
                    </a:cubicBezTo>
                    <a:cubicBezTo>
                      <a:pt x="2" y="13"/>
                      <a:pt x="3" y="6"/>
                      <a:pt x="4" y="0"/>
                    </a:cubicBezTo>
                    <a:close/>
                  </a:path>
                </a:pathLst>
              </a:custGeom>
              <a:solidFill>
                <a:srgbClr val="1C74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" name="Freeform 43"/>
              <p:cNvSpPr>
                <a:spLocks/>
              </p:cNvSpPr>
              <p:nvPr/>
            </p:nvSpPr>
            <p:spPr bwMode="auto">
              <a:xfrm>
                <a:off x="3746500" y="1854200"/>
                <a:ext cx="193675" cy="209550"/>
              </a:xfrm>
              <a:custGeom>
                <a:avLst/>
                <a:gdLst>
                  <a:gd name="T0" fmla="*/ 3 w 23"/>
                  <a:gd name="T1" fmla="*/ 0 h 25"/>
                  <a:gd name="T2" fmla="*/ 23 w 23"/>
                  <a:gd name="T3" fmla="*/ 2 h 25"/>
                  <a:gd name="T4" fmla="*/ 20 w 23"/>
                  <a:gd name="T5" fmla="*/ 16 h 25"/>
                  <a:gd name="T6" fmla="*/ 20 w 23"/>
                  <a:gd name="T7" fmla="*/ 17 h 25"/>
                  <a:gd name="T8" fmla="*/ 4 w 23"/>
                  <a:gd name="T9" fmla="*/ 18 h 25"/>
                  <a:gd name="T10" fmla="*/ 0 w 23"/>
                  <a:gd name="T11" fmla="*/ 13 h 25"/>
                  <a:gd name="T12" fmla="*/ 3 w 23"/>
                  <a:gd name="T13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25">
                    <a:moveTo>
                      <a:pt x="3" y="0"/>
                    </a:moveTo>
                    <a:cubicBezTo>
                      <a:pt x="8" y="4"/>
                      <a:pt x="19" y="6"/>
                      <a:pt x="23" y="2"/>
                    </a:cubicBezTo>
                    <a:cubicBezTo>
                      <a:pt x="22" y="7"/>
                      <a:pt x="21" y="12"/>
                      <a:pt x="20" y="16"/>
                    </a:cubicBezTo>
                    <a:cubicBezTo>
                      <a:pt x="20" y="17"/>
                      <a:pt x="20" y="17"/>
                      <a:pt x="20" y="17"/>
                    </a:cubicBezTo>
                    <a:cubicBezTo>
                      <a:pt x="15" y="25"/>
                      <a:pt x="10" y="17"/>
                      <a:pt x="4" y="18"/>
                    </a:cubicBezTo>
                    <a:cubicBezTo>
                      <a:pt x="1" y="19"/>
                      <a:pt x="0" y="17"/>
                      <a:pt x="0" y="13"/>
                    </a:cubicBezTo>
                    <a:cubicBezTo>
                      <a:pt x="1" y="9"/>
                      <a:pt x="2" y="4"/>
                      <a:pt x="3" y="0"/>
                    </a:cubicBezTo>
                    <a:close/>
                  </a:path>
                </a:pathLst>
              </a:custGeom>
              <a:solidFill>
                <a:srgbClr val="BB7E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" name="Freeform 44"/>
              <p:cNvSpPr>
                <a:spLocks/>
              </p:cNvSpPr>
              <p:nvPr/>
            </p:nvSpPr>
            <p:spPr bwMode="auto">
              <a:xfrm>
                <a:off x="4867275" y="2005013"/>
                <a:ext cx="185738" cy="227013"/>
              </a:xfrm>
              <a:custGeom>
                <a:avLst/>
                <a:gdLst>
                  <a:gd name="T0" fmla="*/ 4 w 22"/>
                  <a:gd name="T1" fmla="*/ 0 h 27"/>
                  <a:gd name="T2" fmla="*/ 11 w 22"/>
                  <a:gd name="T3" fmla="*/ 9 h 27"/>
                  <a:gd name="T4" fmla="*/ 22 w 22"/>
                  <a:gd name="T5" fmla="*/ 9 h 27"/>
                  <a:gd name="T6" fmla="*/ 22 w 22"/>
                  <a:gd name="T7" fmla="*/ 14 h 27"/>
                  <a:gd name="T8" fmla="*/ 18 w 22"/>
                  <a:gd name="T9" fmla="*/ 25 h 27"/>
                  <a:gd name="T10" fmla="*/ 2 w 22"/>
                  <a:gd name="T11" fmla="*/ 23 h 27"/>
                  <a:gd name="T12" fmla="*/ 1 w 22"/>
                  <a:gd name="T13" fmla="*/ 19 h 27"/>
                  <a:gd name="T14" fmla="*/ 4 w 22"/>
                  <a:gd name="T1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27">
                    <a:moveTo>
                      <a:pt x="4" y="0"/>
                    </a:moveTo>
                    <a:cubicBezTo>
                      <a:pt x="3" y="6"/>
                      <a:pt x="6" y="9"/>
                      <a:pt x="11" y="9"/>
                    </a:cubicBezTo>
                    <a:cubicBezTo>
                      <a:pt x="15" y="9"/>
                      <a:pt x="19" y="11"/>
                      <a:pt x="22" y="9"/>
                    </a:cubicBezTo>
                    <a:cubicBezTo>
                      <a:pt x="22" y="11"/>
                      <a:pt x="22" y="13"/>
                      <a:pt x="22" y="14"/>
                    </a:cubicBezTo>
                    <a:cubicBezTo>
                      <a:pt x="21" y="18"/>
                      <a:pt x="22" y="23"/>
                      <a:pt x="18" y="25"/>
                    </a:cubicBezTo>
                    <a:cubicBezTo>
                      <a:pt x="13" y="27"/>
                      <a:pt x="8" y="24"/>
                      <a:pt x="2" y="23"/>
                    </a:cubicBezTo>
                    <a:cubicBezTo>
                      <a:pt x="1" y="22"/>
                      <a:pt x="0" y="21"/>
                      <a:pt x="1" y="19"/>
                    </a:cubicBezTo>
                    <a:cubicBezTo>
                      <a:pt x="2" y="13"/>
                      <a:pt x="2" y="6"/>
                      <a:pt x="4" y="0"/>
                    </a:cubicBezTo>
                    <a:close/>
                  </a:path>
                </a:pathLst>
              </a:custGeom>
              <a:solidFill>
                <a:srgbClr val="BB7F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" name="Freeform 45"/>
              <p:cNvSpPr>
                <a:spLocks/>
              </p:cNvSpPr>
              <p:nvPr/>
            </p:nvSpPr>
            <p:spPr bwMode="auto">
              <a:xfrm>
                <a:off x="3611563" y="3294063"/>
                <a:ext cx="228600" cy="185738"/>
              </a:xfrm>
              <a:custGeom>
                <a:avLst/>
                <a:gdLst>
                  <a:gd name="T0" fmla="*/ 27 w 27"/>
                  <a:gd name="T1" fmla="*/ 6 h 22"/>
                  <a:gd name="T2" fmla="*/ 12 w 27"/>
                  <a:gd name="T3" fmla="*/ 22 h 22"/>
                  <a:gd name="T4" fmla="*/ 0 w 27"/>
                  <a:gd name="T5" fmla="*/ 9 h 22"/>
                  <a:gd name="T6" fmla="*/ 0 w 27"/>
                  <a:gd name="T7" fmla="*/ 0 h 22"/>
                  <a:gd name="T8" fmla="*/ 27 w 27"/>
                  <a:gd name="T9" fmla="*/ 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2">
                    <a:moveTo>
                      <a:pt x="27" y="6"/>
                    </a:moveTo>
                    <a:cubicBezTo>
                      <a:pt x="26" y="17"/>
                      <a:pt x="21" y="22"/>
                      <a:pt x="12" y="22"/>
                    </a:cubicBezTo>
                    <a:cubicBezTo>
                      <a:pt x="4" y="22"/>
                      <a:pt x="0" y="17"/>
                      <a:pt x="0" y="9"/>
                    </a:cubicBezTo>
                    <a:cubicBezTo>
                      <a:pt x="0" y="6"/>
                      <a:pt x="0" y="3"/>
                      <a:pt x="0" y="0"/>
                    </a:cubicBezTo>
                    <a:cubicBezTo>
                      <a:pt x="6" y="11"/>
                      <a:pt x="15" y="13"/>
                      <a:pt x="27" y="6"/>
                    </a:cubicBezTo>
                    <a:close/>
                  </a:path>
                </a:pathLst>
              </a:custGeom>
              <a:solidFill>
                <a:srgbClr val="1C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" name="Freeform 46"/>
              <p:cNvSpPr>
                <a:spLocks/>
              </p:cNvSpPr>
              <p:nvPr/>
            </p:nvSpPr>
            <p:spPr bwMode="auto">
              <a:xfrm>
                <a:off x="4487863" y="3438525"/>
                <a:ext cx="228600" cy="219075"/>
              </a:xfrm>
              <a:custGeom>
                <a:avLst/>
                <a:gdLst>
                  <a:gd name="T0" fmla="*/ 27 w 27"/>
                  <a:gd name="T1" fmla="*/ 7 h 26"/>
                  <a:gd name="T2" fmla="*/ 19 w 27"/>
                  <a:gd name="T3" fmla="*/ 22 h 26"/>
                  <a:gd name="T4" fmla="*/ 0 w 27"/>
                  <a:gd name="T5" fmla="*/ 10 h 26"/>
                  <a:gd name="T6" fmla="*/ 0 w 27"/>
                  <a:gd name="T7" fmla="*/ 0 h 26"/>
                  <a:gd name="T8" fmla="*/ 27 w 27"/>
                  <a:gd name="T9" fmla="*/ 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6">
                    <a:moveTo>
                      <a:pt x="27" y="7"/>
                    </a:moveTo>
                    <a:cubicBezTo>
                      <a:pt x="26" y="13"/>
                      <a:pt x="25" y="19"/>
                      <a:pt x="19" y="22"/>
                    </a:cubicBezTo>
                    <a:cubicBezTo>
                      <a:pt x="10" y="26"/>
                      <a:pt x="0" y="20"/>
                      <a:pt x="0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6" y="12"/>
                      <a:pt x="16" y="15"/>
                      <a:pt x="27" y="7"/>
                    </a:cubicBezTo>
                    <a:close/>
                  </a:path>
                </a:pathLst>
              </a:custGeom>
              <a:solidFill>
                <a:srgbClr val="1C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" name="Freeform 47"/>
              <p:cNvSpPr>
                <a:spLocks/>
              </p:cNvSpPr>
              <p:nvPr/>
            </p:nvSpPr>
            <p:spPr bwMode="auto">
              <a:xfrm>
                <a:off x="2870200" y="2998788"/>
                <a:ext cx="185738" cy="219075"/>
              </a:xfrm>
              <a:custGeom>
                <a:avLst/>
                <a:gdLst>
                  <a:gd name="T0" fmla="*/ 2 w 22"/>
                  <a:gd name="T1" fmla="*/ 0 h 26"/>
                  <a:gd name="T2" fmla="*/ 10 w 22"/>
                  <a:gd name="T3" fmla="*/ 10 h 26"/>
                  <a:gd name="T4" fmla="*/ 22 w 22"/>
                  <a:gd name="T5" fmla="*/ 11 h 26"/>
                  <a:gd name="T6" fmla="*/ 9 w 22"/>
                  <a:gd name="T7" fmla="*/ 21 h 26"/>
                  <a:gd name="T8" fmla="*/ 0 w 22"/>
                  <a:gd name="T9" fmla="*/ 10 h 26"/>
                  <a:gd name="T10" fmla="*/ 2 w 22"/>
                  <a:gd name="T1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26">
                    <a:moveTo>
                      <a:pt x="2" y="0"/>
                    </a:moveTo>
                    <a:cubicBezTo>
                      <a:pt x="1" y="6"/>
                      <a:pt x="5" y="9"/>
                      <a:pt x="10" y="10"/>
                    </a:cubicBezTo>
                    <a:cubicBezTo>
                      <a:pt x="14" y="11"/>
                      <a:pt x="18" y="11"/>
                      <a:pt x="22" y="11"/>
                    </a:cubicBezTo>
                    <a:cubicBezTo>
                      <a:pt x="20" y="26"/>
                      <a:pt x="22" y="23"/>
                      <a:pt x="9" y="21"/>
                    </a:cubicBezTo>
                    <a:cubicBezTo>
                      <a:pt x="4" y="20"/>
                      <a:pt x="0" y="16"/>
                      <a:pt x="0" y="10"/>
                    </a:cubicBezTo>
                    <a:cubicBezTo>
                      <a:pt x="0" y="7"/>
                      <a:pt x="0" y="3"/>
                      <a:pt x="2" y="0"/>
                    </a:cubicBezTo>
                    <a:close/>
                  </a:path>
                </a:pathLst>
              </a:custGeom>
              <a:solidFill>
                <a:srgbClr val="1C74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" name="Freeform 48"/>
              <p:cNvSpPr>
                <a:spLocks/>
              </p:cNvSpPr>
              <p:nvPr/>
            </p:nvSpPr>
            <p:spPr bwMode="auto">
              <a:xfrm>
                <a:off x="5289550" y="3462338"/>
                <a:ext cx="209550" cy="177800"/>
              </a:xfrm>
              <a:custGeom>
                <a:avLst/>
                <a:gdLst>
                  <a:gd name="T0" fmla="*/ 3 w 25"/>
                  <a:gd name="T1" fmla="*/ 0 h 21"/>
                  <a:gd name="T2" fmla="*/ 8 w 25"/>
                  <a:gd name="T3" fmla="*/ 6 h 21"/>
                  <a:gd name="T4" fmla="*/ 25 w 25"/>
                  <a:gd name="T5" fmla="*/ 3 h 21"/>
                  <a:gd name="T6" fmla="*/ 3 w 25"/>
                  <a:gd name="T7" fmla="*/ 14 h 21"/>
                  <a:gd name="T8" fmla="*/ 1 w 25"/>
                  <a:gd name="T9" fmla="*/ 11 h 21"/>
                  <a:gd name="T10" fmla="*/ 3 w 25"/>
                  <a:gd name="T11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" h="21">
                    <a:moveTo>
                      <a:pt x="3" y="0"/>
                    </a:moveTo>
                    <a:cubicBezTo>
                      <a:pt x="3" y="4"/>
                      <a:pt x="4" y="5"/>
                      <a:pt x="8" y="6"/>
                    </a:cubicBezTo>
                    <a:cubicBezTo>
                      <a:pt x="14" y="7"/>
                      <a:pt x="20" y="8"/>
                      <a:pt x="25" y="3"/>
                    </a:cubicBezTo>
                    <a:cubicBezTo>
                      <a:pt x="24" y="15"/>
                      <a:pt x="14" y="21"/>
                      <a:pt x="3" y="14"/>
                    </a:cubicBezTo>
                    <a:cubicBezTo>
                      <a:pt x="1" y="14"/>
                      <a:pt x="0" y="12"/>
                      <a:pt x="1" y="11"/>
                    </a:cubicBezTo>
                    <a:cubicBezTo>
                      <a:pt x="2" y="7"/>
                      <a:pt x="1" y="4"/>
                      <a:pt x="3" y="0"/>
                    </a:cubicBezTo>
                    <a:close/>
                  </a:path>
                </a:pathLst>
              </a:custGeom>
              <a:solidFill>
                <a:srgbClr val="1D74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1" name="Freeform 49"/>
              <p:cNvSpPr>
                <a:spLocks/>
              </p:cNvSpPr>
              <p:nvPr/>
            </p:nvSpPr>
            <p:spPr bwMode="auto">
              <a:xfrm>
                <a:off x="5221288" y="3935413"/>
                <a:ext cx="211138" cy="142875"/>
              </a:xfrm>
              <a:custGeom>
                <a:avLst/>
                <a:gdLst>
                  <a:gd name="T0" fmla="*/ 21 w 25"/>
                  <a:gd name="T1" fmla="*/ 17 h 17"/>
                  <a:gd name="T2" fmla="*/ 16 w 25"/>
                  <a:gd name="T3" fmla="*/ 11 h 17"/>
                  <a:gd name="T4" fmla="*/ 0 w 25"/>
                  <a:gd name="T5" fmla="*/ 8 h 17"/>
                  <a:gd name="T6" fmla="*/ 9 w 25"/>
                  <a:gd name="T7" fmla="*/ 2 h 17"/>
                  <a:gd name="T8" fmla="*/ 12 w 25"/>
                  <a:gd name="T9" fmla="*/ 2 h 17"/>
                  <a:gd name="T10" fmla="*/ 21 w 25"/>
                  <a:gd name="T11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" h="17">
                    <a:moveTo>
                      <a:pt x="21" y="17"/>
                    </a:moveTo>
                    <a:cubicBezTo>
                      <a:pt x="21" y="14"/>
                      <a:pt x="20" y="12"/>
                      <a:pt x="16" y="11"/>
                    </a:cubicBezTo>
                    <a:cubicBezTo>
                      <a:pt x="11" y="11"/>
                      <a:pt x="5" y="9"/>
                      <a:pt x="0" y="8"/>
                    </a:cubicBezTo>
                    <a:cubicBezTo>
                      <a:pt x="1" y="0"/>
                      <a:pt x="1" y="0"/>
                      <a:pt x="9" y="2"/>
                    </a:cubicBezTo>
                    <a:cubicBezTo>
                      <a:pt x="10" y="2"/>
                      <a:pt x="11" y="2"/>
                      <a:pt x="12" y="2"/>
                    </a:cubicBezTo>
                    <a:cubicBezTo>
                      <a:pt x="25" y="4"/>
                      <a:pt x="25" y="4"/>
                      <a:pt x="21" y="17"/>
                    </a:cubicBezTo>
                    <a:close/>
                  </a:path>
                </a:pathLst>
              </a:custGeom>
              <a:solidFill>
                <a:srgbClr val="1C73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2" name="Freeform 50"/>
              <p:cNvSpPr>
                <a:spLocks/>
              </p:cNvSpPr>
              <p:nvPr/>
            </p:nvSpPr>
            <p:spPr bwMode="auto">
              <a:xfrm>
                <a:off x="2778125" y="3487738"/>
                <a:ext cx="209550" cy="127000"/>
              </a:xfrm>
              <a:custGeom>
                <a:avLst/>
                <a:gdLst>
                  <a:gd name="T0" fmla="*/ 23 w 25"/>
                  <a:gd name="T1" fmla="*/ 15 h 15"/>
                  <a:gd name="T2" fmla="*/ 0 w 25"/>
                  <a:gd name="T3" fmla="*/ 12 h 15"/>
                  <a:gd name="T4" fmla="*/ 11 w 25"/>
                  <a:gd name="T5" fmla="*/ 4 h 15"/>
                  <a:gd name="T6" fmla="*/ 17 w 25"/>
                  <a:gd name="T7" fmla="*/ 5 h 15"/>
                  <a:gd name="T8" fmla="*/ 23 w 25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15">
                    <a:moveTo>
                      <a:pt x="23" y="15"/>
                    </a:moveTo>
                    <a:cubicBezTo>
                      <a:pt x="15" y="14"/>
                      <a:pt x="8" y="11"/>
                      <a:pt x="0" y="12"/>
                    </a:cubicBezTo>
                    <a:cubicBezTo>
                      <a:pt x="3" y="0"/>
                      <a:pt x="0" y="3"/>
                      <a:pt x="11" y="4"/>
                    </a:cubicBezTo>
                    <a:cubicBezTo>
                      <a:pt x="13" y="4"/>
                      <a:pt x="15" y="5"/>
                      <a:pt x="17" y="5"/>
                    </a:cubicBezTo>
                    <a:cubicBezTo>
                      <a:pt x="25" y="7"/>
                      <a:pt x="25" y="7"/>
                      <a:pt x="23" y="15"/>
                    </a:cubicBezTo>
                    <a:close/>
                  </a:path>
                </a:pathLst>
              </a:custGeom>
              <a:solidFill>
                <a:srgbClr val="1C74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3" name="Freeform 51"/>
              <p:cNvSpPr>
                <a:spLocks/>
              </p:cNvSpPr>
              <p:nvPr/>
            </p:nvSpPr>
            <p:spPr bwMode="auto">
              <a:xfrm>
                <a:off x="2903538" y="2805113"/>
                <a:ext cx="211138" cy="160338"/>
              </a:xfrm>
              <a:custGeom>
                <a:avLst/>
                <a:gdLst>
                  <a:gd name="T0" fmla="*/ 21 w 25"/>
                  <a:gd name="T1" fmla="*/ 19 h 19"/>
                  <a:gd name="T2" fmla="*/ 14 w 25"/>
                  <a:gd name="T3" fmla="*/ 11 h 19"/>
                  <a:gd name="T4" fmla="*/ 0 w 25"/>
                  <a:gd name="T5" fmla="*/ 9 h 19"/>
                  <a:gd name="T6" fmla="*/ 8 w 25"/>
                  <a:gd name="T7" fmla="*/ 2 h 19"/>
                  <a:gd name="T8" fmla="*/ 12 w 25"/>
                  <a:gd name="T9" fmla="*/ 3 h 19"/>
                  <a:gd name="T10" fmla="*/ 21 w 25"/>
                  <a:gd name="T11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" h="19">
                    <a:moveTo>
                      <a:pt x="21" y="19"/>
                    </a:moveTo>
                    <a:cubicBezTo>
                      <a:pt x="22" y="13"/>
                      <a:pt x="20" y="11"/>
                      <a:pt x="14" y="11"/>
                    </a:cubicBezTo>
                    <a:cubicBezTo>
                      <a:pt x="9" y="10"/>
                      <a:pt x="5" y="8"/>
                      <a:pt x="0" y="9"/>
                    </a:cubicBezTo>
                    <a:cubicBezTo>
                      <a:pt x="0" y="3"/>
                      <a:pt x="2" y="0"/>
                      <a:pt x="8" y="2"/>
                    </a:cubicBezTo>
                    <a:cubicBezTo>
                      <a:pt x="9" y="3"/>
                      <a:pt x="11" y="3"/>
                      <a:pt x="12" y="3"/>
                    </a:cubicBezTo>
                    <a:cubicBezTo>
                      <a:pt x="25" y="6"/>
                      <a:pt x="25" y="6"/>
                      <a:pt x="21" y="19"/>
                    </a:cubicBezTo>
                    <a:close/>
                  </a:path>
                </a:pathLst>
              </a:custGeom>
              <a:solidFill>
                <a:srgbClr val="1C73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" name="Freeform 52"/>
              <p:cNvSpPr>
                <a:spLocks/>
              </p:cNvSpPr>
              <p:nvPr/>
            </p:nvSpPr>
            <p:spPr bwMode="auto">
              <a:xfrm>
                <a:off x="4986338" y="1457325"/>
                <a:ext cx="184150" cy="92075"/>
              </a:xfrm>
              <a:custGeom>
                <a:avLst/>
                <a:gdLst>
                  <a:gd name="T0" fmla="*/ 19 w 22"/>
                  <a:gd name="T1" fmla="*/ 11 h 11"/>
                  <a:gd name="T2" fmla="*/ 0 w 22"/>
                  <a:gd name="T3" fmla="*/ 9 h 11"/>
                  <a:gd name="T4" fmla="*/ 3 w 22"/>
                  <a:gd name="T5" fmla="*/ 1 h 11"/>
                  <a:gd name="T6" fmla="*/ 20 w 22"/>
                  <a:gd name="T7" fmla="*/ 4 h 11"/>
                  <a:gd name="T8" fmla="*/ 19 w 22"/>
                  <a:gd name="T9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11">
                    <a:moveTo>
                      <a:pt x="19" y="11"/>
                    </a:moveTo>
                    <a:cubicBezTo>
                      <a:pt x="13" y="10"/>
                      <a:pt x="7" y="8"/>
                      <a:pt x="0" y="9"/>
                    </a:cubicBezTo>
                    <a:cubicBezTo>
                      <a:pt x="0" y="6"/>
                      <a:pt x="0" y="1"/>
                      <a:pt x="3" y="1"/>
                    </a:cubicBezTo>
                    <a:cubicBezTo>
                      <a:pt x="8" y="0"/>
                      <a:pt x="15" y="1"/>
                      <a:pt x="20" y="4"/>
                    </a:cubicBezTo>
                    <a:cubicBezTo>
                      <a:pt x="22" y="5"/>
                      <a:pt x="20" y="9"/>
                      <a:pt x="19" y="11"/>
                    </a:cubicBezTo>
                    <a:close/>
                  </a:path>
                </a:pathLst>
              </a:custGeom>
              <a:solidFill>
                <a:srgbClr val="F9D2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5" name="Freeform 53"/>
              <p:cNvSpPr>
                <a:spLocks/>
              </p:cNvSpPr>
              <p:nvPr/>
            </p:nvSpPr>
            <p:spPr bwMode="auto">
              <a:xfrm>
                <a:off x="5338763" y="3235325"/>
                <a:ext cx="211138" cy="127000"/>
              </a:xfrm>
              <a:custGeom>
                <a:avLst/>
                <a:gdLst>
                  <a:gd name="T0" fmla="*/ 22 w 25"/>
                  <a:gd name="T1" fmla="*/ 15 h 15"/>
                  <a:gd name="T2" fmla="*/ 17 w 25"/>
                  <a:gd name="T3" fmla="*/ 10 h 15"/>
                  <a:gd name="T4" fmla="*/ 6 w 25"/>
                  <a:gd name="T5" fmla="*/ 8 h 15"/>
                  <a:gd name="T6" fmla="*/ 0 w 25"/>
                  <a:gd name="T7" fmla="*/ 10 h 15"/>
                  <a:gd name="T8" fmla="*/ 0 w 25"/>
                  <a:gd name="T9" fmla="*/ 8 h 15"/>
                  <a:gd name="T10" fmla="*/ 9 w 25"/>
                  <a:gd name="T11" fmla="*/ 2 h 15"/>
                  <a:gd name="T12" fmla="*/ 15 w 25"/>
                  <a:gd name="T13" fmla="*/ 3 h 15"/>
                  <a:gd name="T14" fmla="*/ 22 w 25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15">
                    <a:moveTo>
                      <a:pt x="22" y="15"/>
                    </a:moveTo>
                    <a:cubicBezTo>
                      <a:pt x="22" y="12"/>
                      <a:pt x="21" y="10"/>
                      <a:pt x="17" y="10"/>
                    </a:cubicBezTo>
                    <a:cubicBezTo>
                      <a:pt x="13" y="10"/>
                      <a:pt x="9" y="9"/>
                      <a:pt x="6" y="8"/>
                    </a:cubicBezTo>
                    <a:cubicBezTo>
                      <a:pt x="3" y="8"/>
                      <a:pt x="1" y="8"/>
                      <a:pt x="0" y="10"/>
                    </a:cubicBezTo>
                    <a:cubicBezTo>
                      <a:pt x="0" y="10"/>
                      <a:pt x="0" y="9"/>
                      <a:pt x="0" y="8"/>
                    </a:cubicBezTo>
                    <a:cubicBezTo>
                      <a:pt x="0" y="2"/>
                      <a:pt x="3" y="0"/>
                      <a:pt x="9" y="2"/>
                    </a:cubicBezTo>
                    <a:cubicBezTo>
                      <a:pt x="11" y="3"/>
                      <a:pt x="13" y="3"/>
                      <a:pt x="15" y="3"/>
                    </a:cubicBezTo>
                    <a:cubicBezTo>
                      <a:pt x="25" y="5"/>
                      <a:pt x="25" y="5"/>
                      <a:pt x="22" y="15"/>
                    </a:cubicBezTo>
                    <a:close/>
                  </a:path>
                </a:pathLst>
              </a:custGeom>
              <a:solidFill>
                <a:srgbClr val="1C73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" name="Freeform 54"/>
              <p:cNvSpPr>
                <a:spLocks/>
              </p:cNvSpPr>
              <p:nvPr/>
            </p:nvSpPr>
            <p:spPr bwMode="auto">
              <a:xfrm>
                <a:off x="3863975" y="1255713"/>
                <a:ext cx="177800" cy="100013"/>
              </a:xfrm>
              <a:custGeom>
                <a:avLst/>
                <a:gdLst>
                  <a:gd name="T0" fmla="*/ 19 w 21"/>
                  <a:gd name="T1" fmla="*/ 12 h 12"/>
                  <a:gd name="T2" fmla="*/ 0 w 21"/>
                  <a:gd name="T3" fmla="*/ 9 h 12"/>
                  <a:gd name="T4" fmla="*/ 9 w 21"/>
                  <a:gd name="T5" fmla="*/ 2 h 12"/>
                  <a:gd name="T6" fmla="*/ 13 w 21"/>
                  <a:gd name="T7" fmla="*/ 2 h 12"/>
                  <a:gd name="T8" fmla="*/ 19 w 21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12">
                    <a:moveTo>
                      <a:pt x="19" y="12"/>
                    </a:moveTo>
                    <a:cubicBezTo>
                      <a:pt x="13" y="11"/>
                      <a:pt x="7" y="9"/>
                      <a:pt x="0" y="9"/>
                    </a:cubicBezTo>
                    <a:cubicBezTo>
                      <a:pt x="0" y="0"/>
                      <a:pt x="0" y="0"/>
                      <a:pt x="9" y="2"/>
                    </a:cubicBezTo>
                    <a:cubicBezTo>
                      <a:pt x="10" y="2"/>
                      <a:pt x="11" y="2"/>
                      <a:pt x="13" y="2"/>
                    </a:cubicBezTo>
                    <a:cubicBezTo>
                      <a:pt x="21" y="4"/>
                      <a:pt x="21" y="4"/>
                      <a:pt x="19" y="12"/>
                    </a:cubicBezTo>
                    <a:close/>
                  </a:path>
                </a:pathLst>
              </a:custGeom>
              <a:solidFill>
                <a:srgbClr val="F8D3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7" name="Freeform 55"/>
              <p:cNvSpPr>
                <a:spLocks/>
              </p:cNvSpPr>
              <p:nvPr/>
            </p:nvSpPr>
            <p:spPr bwMode="auto">
              <a:xfrm>
                <a:off x="5187950" y="1584325"/>
                <a:ext cx="311150" cy="117475"/>
              </a:xfrm>
              <a:custGeom>
                <a:avLst/>
                <a:gdLst>
                  <a:gd name="T0" fmla="*/ 36 w 37"/>
                  <a:gd name="T1" fmla="*/ 14 h 14"/>
                  <a:gd name="T2" fmla="*/ 22 w 37"/>
                  <a:gd name="T3" fmla="*/ 8 h 14"/>
                  <a:gd name="T4" fmla="*/ 5 w 37"/>
                  <a:gd name="T5" fmla="*/ 5 h 14"/>
                  <a:gd name="T6" fmla="*/ 0 w 37"/>
                  <a:gd name="T7" fmla="*/ 2 h 14"/>
                  <a:gd name="T8" fmla="*/ 4 w 37"/>
                  <a:gd name="T9" fmla="*/ 0 h 14"/>
                  <a:gd name="T10" fmla="*/ 30 w 37"/>
                  <a:gd name="T11" fmla="*/ 5 h 14"/>
                  <a:gd name="T12" fmla="*/ 36 w 37"/>
                  <a:gd name="T1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14">
                    <a:moveTo>
                      <a:pt x="36" y="14"/>
                    </a:moveTo>
                    <a:cubicBezTo>
                      <a:pt x="33" y="9"/>
                      <a:pt x="27" y="9"/>
                      <a:pt x="22" y="8"/>
                    </a:cubicBezTo>
                    <a:cubicBezTo>
                      <a:pt x="16" y="6"/>
                      <a:pt x="11" y="6"/>
                      <a:pt x="5" y="5"/>
                    </a:cubicBezTo>
                    <a:cubicBezTo>
                      <a:pt x="3" y="4"/>
                      <a:pt x="1" y="4"/>
                      <a:pt x="0" y="2"/>
                    </a:cubicBezTo>
                    <a:cubicBezTo>
                      <a:pt x="1" y="0"/>
                      <a:pt x="2" y="0"/>
                      <a:pt x="4" y="0"/>
                    </a:cubicBezTo>
                    <a:cubicBezTo>
                      <a:pt x="12" y="2"/>
                      <a:pt x="21" y="3"/>
                      <a:pt x="30" y="5"/>
                    </a:cubicBezTo>
                    <a:cubicBezTo>
                      <a:pt x="34" y="6"/>
                      <a:pt x="37" y="9"/>
                      <a:pt x="36" y="14"/>
                    </a:cubicBezTo>
                    <a:close/>
                  </a:path>
                </a:pathLst>
              </a:custGeom>
              <a:solidFill>
                <a:srgbClr val="CABF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8" name="Freeform 56"/>
              <p:cNvSpPr>
                <a:spLocks/>
              </p:cNvSpPr>
              <p:nvPr/>
            </p:nvSpPr>
            <p:spPr bwMode="auto">
              <a:xfrm>
                <a:off x="3494088" y="1296988"/>
                <a:ext cx="328613" cy="84138"/>
              </a:xfrm>
              <a:custGeom>
                <a:avLst/>
                <a:gdLst>
                  <a:gd name="T0" fmla="*/ 37 w 39"/>
                  <a:gd name="T1" fmla="*/ 10 h 10"/>
                  <a:gd name="T2" fmla="*/ 0 w 39"/>
                  <a:gd name="T3" fmla="*/ 6 h 10"/>
                  <a:gd name="T4" fmla="*/ 10 w 39"/>
                  <a:gd name="T5" fmla="*/ 0 h 10"/>
                  <a:gd name="T6" fmla="*/ 35 w 39"/>
                  <a:gd name="T7" fmla="*/ 5 h 10"/>
                  <a:gd name="T8" fmla="*/ 37 w 39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10">
                    <a:moveTo>
                      <a:pt x="37" y="10"/>
                    </a:moveTo>
                    <a:cubicBezTo>
                      <a:pt x="25" y="8"/>
                      <a:pt x="13" y="2"/>
                      <a:pt x="0" y="6"/>
                    </a:cubicBezTo>
                    <a:cubicBezTo>
                      <a:pt x="2" y="1"/>
                      <a:pt x="5" y="0"/>
                      <a:pt x="10" y="0"/>
                    </a:cubicBezTo>
                    <a:cubicBezTo>
                      <a:pt x="18" y="2"/>
                      <a:pt x="26" y="3"/>
                      <a:pt x="35" y="5"/>
                    </a:cubicBezTo>
                    <a:cubicBezTo>
                      <a:pt x="39" y="5"/>
                      <a:pt x="38" y="7"/>
                      <a:pt x="37" y="10"/>
                    </a:cubicBezTo>
                    <a:close/>
                  </a:path>
                </a:pathLst>
              </a:custGeom>
              <a:solidFill>
                <a:srgbClr val="CCC0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9" name="Freeform 57"/>
              <p:cNvSpPr>
                <a:spLocks/>
              </p:cNvSpPr>
              <p:nvPr/>
            </p:nvSpPr>
            <p:spPr bwMode="auto">
              <a:xfrm>
                <a:off x="3754438" y="2535238"/>
                <a:ext cx="203200" cy="93663"/>
              </a:xfrm>
              <a:custGeom>
                <a:avLst/>
                <a:gdLst>
                  <a:gd name="T0" fmla="*/ 21 w 24"/>
                  <a:gd name="T1" fmla="*/ 11 h 11"/>
                  <a:gd name="T2" fmla="*/ 1 w 24"/>
                  <a:gd name="T3" fmla="*/ 8 h 11"/>
                  <a:gd name="T4" fmla="*/ 8 w 24"/>
                  <a:gd name="T5" fmla="*/ 2 h 11"/>
                  <a:gd name="T6" fmla="*/ 16 w 24"/>
                  <a:gd name="T7" fmla="*/ 3 h 11"/>
                  <a:gd name="T8" fmla="*/ 21 w 24"/>
                  <a:gd name="T9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1">
                    <a:moveTo>
                      <a:pt x="21" y="11"/>
                    </a:moveTo>
                    <a:cubicBezTo>
                      <a:pt x="15" y="10"/>
                      <a:pt x="8" y="8"/>
                      <a:pt x="1" y="8"/>
                    </a:cubicBezTo>
                    <a:cubicBezTo>
                      <a:pt x="0" y="3"/>
                      <a:pt x="2" y="0"/>
                      <a:pt x="8" y="2"/>
                    </a:cubicBezTo>
                    <a:cubicBezTo>
                      <a:pt x="10" y="3"/>
                      <a:pt x="13" y="3"/>
                      <a:pt x="16" y="3"/>
                    </a:cubicBezTo>
                    <a:cubicBezTo>
                      <a:pt x="22" y="3"/>
                      <a:pt x="24" y="6"/>
                      <a:pt x="21" y="11"/>
                    </a:cubicBezTo>
                    <a:close/>
                  </a:path>
                </a:pathLst>
              </a:custGeom>
              <a:solidFill>
                <a:srgbClr val="F6D2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0" name="Freeform 58"/>
              <p:cNvSpPr>
                <a:spLocks/>
              </p:cNvSpPr>
              <p:nvPr/>
            </p:nvSpPr>
            <p:spPr bwMode="auto">
              <a:xfrm>
                <a:off x="4640263" y="2687638"/>
                <a:ext cx="193675" cy="92075"/>
              </a:xfrm>
              <a:custGeom>
                <a:avLst/>
                <a:gdLst>
                  <a:gd name="T0" fmla="*/ 21 w 23"/>
                  <a:gd name="T1" fmla="*/ 11 h 11"/>
                  <a:gd name="T2" fmla="*/ 0 w 23"/>
                  <a:gd name="T3" fmla="*/ 8 h 11"/>
                  <a:gd name="T4" fmla="*/ 8 w 23"/>
                  <a:gd name="T5" fmla="*/ 2 h 11"/>
                  <a:gd name="T6" fmla="*/ 17 w 23"/>
                  <a:gd name="T7" fmla="*/ 4 h 11"/>
                  <a:gd name="T8" fmla="*/ 21 w 23"/>
                  <a:gd name="T9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11">
                    <a:moveTo>
                      <a:pt x="21" y="11"/>
                    </a:moveTo>
                    <a:cubicBezTo>
                      <a:pt x="14" y="10"/>
                      <a:pt x="7" y="9"/>
                      <a:pt x="0" y="8"/>
                    </a:cubicBezTo>
                    <a:cubicBezTo>
                      <a:pt x="0" y="3"/>
                      <a:pt x="2" y="0"/>
                      <a:pt x="8" y="2"/>
                    </a:cubicBezTo>
                    <a:cubicBezTo>
                      <a:pt x="10" y="3"/>
                      <a:pt x="14" y="4"/>
                      <a:pt x="17" y="4"/>
                    </a:cubicBezTo>
                    <a:cubicBezTo>
                      <a:pt x="23" y="4"/>
                      <a:pt x="23" y="7"/>
                      <a:pt x="21" y="11"/>
                    </a:cubicBezTo>
                    <a:close/>
                  </a:path>
                </a:pathLst>
              </a:custGeom>
              <a:solidFill>
                <a:srgbClr val="F6D1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1" name="Freeform 59"/>
              <p:cNvSpPr>
                <a:spLocks/>
              </p:cNvSpPr>
              <p:nvPr/>
            </p:nvSpPr>
            <p:spPr bwMode="auto">
              <a:xfrm>
                <a:off x="2760663" y="3319463"/>
                <a:ext cx="261938" cy="84138"/>
              </a:xfrm>
              <a:custGeom>
                <a:avLst/>
                <a:gdLst>
                  <a:gd name="T0" fmla="*/ 29 w 31"/>
                  <a:gd name="T1" fmla="*/ 10 h 10"/>
                  <a:gd name="T2" fmla="*/ 0 w 31"/>
                  <a:gd name="T3" fmla="*/ 4 h 10"/>
                  <a:gd name="T4" fmla="*/ 8 w 31"/>
                  <a:gd name="T5" fmla="*/ 1 h 10"/>
                  <a:gd name="T6" fmla="*/ 25 w 31"/>
                  <a:gd name="T7" fmla="*/ 4 h 10"/>
                  <a:gd name="T8" fmla="*/ 29 w 31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10">
                    <a:moveTo>
                      <a:pt x="29" y="10"/>
                    </a:moveTo>
                    <a:cubicBezTo>
                      <a:pt x="20" y="5"/>
                      <a:pt x="10" y="4"/>
                      <a:pt x="0" y="4"/>
                    </a:cubicBezTo>
                    <a:cubicBezTo>
                      <a:pt x="1" y="0"/>
                      <a:pt x="4" y="0"/>
                      <a:pt x="8" y="1"/>
                    </a:cubicBezTo>
                    <a:cubicBezTo>
                      <a:pt x="14" y="2"/>
                      <a:pt x="19" y="3"/>
                      <a:pt x="25" y="4"/>
                    </a:cubicBezTo>
                    <a:cubicBezTo>
                      <a:pt x="30" y="4"/>
                      <a:pt x="31" y="6"/>
                      <a:pt x="29" y="10"/>
                    </a:cubicBezTo>
                    <a:close/>
                  </a:path>
                </a:pathLst>
              </a:custGeom>
              <a:solidFill>
                <a:srgbClr val="F0CC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2" name="Freeform 60"/>
              <p:cNvSpPr>
                <a:spLocks/>
              </p:cNvSpPr>
              <p:nvPr/>
            </p:nvSpPr>
            <p:spPr bwMode="auto">
              <a:xfrm>
                <a:off x="5254625" y="3749675"/>
                <a:ext cx="254000" cy="92075"/>
              </a:xfrm>
              <a:custGeom>
                <a:avLst/>
                <a:gdLst>
                  <a:gd name="T0" fmla="*/ 30 w 30"/>
                  <a:gd name="T1" fmla="*/ 11 h 11"/>
                  <a:gd name="T2" fmla="*/ 1 w 30"/>
                  <a:gd name="T3" fmla="*/ 4 h 11"/>
                  <a:gd name="T4" fmla="*/ 5 w 30"/>
                  <a:gd name="T5" fmla="*/ 1 h 11"/>
                  <a:gd name="T6" fmla="*/ 24 w 30"/>
                  <a:gd name="T7" fmla="*/ 4 h 11"/>
                  <a:gd name="T8" fmla="*/ 30 w 30"/>
                  <a:gd name="T9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1">
                    <a:moveTo>
                      <a:pt x="30" y="11"/>
                    </a:moveTo>
                    <a:cubicBezTo>
                      <a:pt x="21" y="6"/>
                      <a:pt x="10" y="6"/>
                      <a:pt x="1" y="4"/>
                    </a:cubicBezTo>
                    <a:cubicBezTo>
                      <a:pt x="0" y="1"/>
                      <a:pt x="2" y="0"/>
                      <a:pt x="5" y="1"/>
                    </a:cubicBezTo>
                    <a:cubicBezTo>
                      <a:pt x="11" y="2"/>
                      <a:pt x="18" y="3"/>
                      <a:pt x="24" y="4"/>
                    </a:cubicBezTo>
                    <a:cubicBezTo>
                      <a:pt x="28" y="5"/>
                      <a:pt x="30" y="7"/>
                      <a:pt x="30" y="11"/>
                    </a:cubicBezTo>
                    <a:close/>
                  </a:path>
                </a:pathLst>
              </a:custGeom>
              <a:solidFill>
                <a:srgbClr val="F2CD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4" name="Freeform 62"/>
              <p:cNvSpPr>
                <a:spLocks/>
              </p:cNvSpPr>
              <p:nvPr/>
            </p:nvSpPr>
            <p:spPr bwMode="auto">
              <a:xfrm>
                <a:off x="2339975" y="3833813"/>
                <a:ext cx="125413" cy="101600"/>
              </a:xfrm>
              <a:custGeom>
                <a:avLst/>
                <a:gdLst>
                  <a:gd name="T0" fmla="*/ 15 w 15"/>
                  <a:gd name="T1" fmla="*/ 8 h 12"/>
                  <a:gd name="T2" fmla="*/ 6 w 15"/>
                  <a:gd name="T3" fmla="*/ 9 h 12"/>
                  <a:gd name="T4" fmla="*/ 1 w 15"/>
                  <a:gd name="T5" fmla="*/ 9 h 12"/>
                  <a:gd name="T6" fmla="*/ 2 w 15"/>
                  <a:gd name="T7" fmla="*/ 3 h 12"/>
                  <a:gd name="T8" fmla="*/ 6 w 15"/>
                  <a:gd name="T9" fmla="*/ 0 h 12"/>
                  <a:gd name="T10" fmla="*/ 15 w 15"/>
                  <a:gd name="T11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2">
                    <a:moveTo>
                      <a:pt x="15" y="8"/>
                    </a:moveTo>
                    <a:cubicBezTo>
                      <a:pt x="12" y="8"/>
                      <a:pt x="9" y="9"/>
                      <a:pt x="6" y="9"/>
                    </a:cubicBezTo>
                    <a:cubicBezTo>
                      <a:pt x="5" y="9"/>
                      <a:pt x="2" y="12"/>
                      <a:pt x="1" y="9"/>
                    </a:cubicBezTo>
                    <a:cubicBezTo>
                      <a:pt x="0" y="7"/>
                      <a:pt x="1" y="5"/>
                      <a:pt x="2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11" y="1"/>
                      <a:pt x="15" y="2"/>
                      <a:pt x="15" y="8"/>
                    </a:cubicBezTo>
                    <a:close/>
                  </a:path>
                </a:pathLst>
              </a:custGeom>
              <a:solidFill>
                <a:srgbClr val="EAA0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5" name="Freeform 63"/>
              <p:cNvSpPr>
                <a:spLocks/>
              </p:cNvSpPr>
              <p:nvPr/>
            </p:nvSpPr>
            <p:spPr bwMode="auto">
              <a:xfrm>
                <a:off x="2878138" y="2628900"/>
                <a:ext cx="261938" cy="66675"/>
              </a:xfrm>
              <a:custGeom>
                <a:avLst/>
                <a:gdLst>
                  <a:gd name="T0" fmla="*/ 29 w 31"/>
                  <a:gd name="T1" fmla="*/ 8 h 8"/>
                  <a:gd name="T2" fmla="*/ 0 w 31"/>
                  <a:gd name="T3" fmla="*/ 4 h 8"/>
                  <a:gd name="T4" fmla="*/ 8 w 31"/>
                  <a:gd name="T5" fmla="*/ 0 h 8"/>
                  <a:gd name="T6" fmla="*/ 27 w 31"/>
                  <a:gd name="T7" fmla="*/ 4 h 8"/>
                  <a:gd name="T8" fmla="*/ 29 w 31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8">
                    <a:moveTo>
                      <a:pt x="29" y="8"/>
                    </a:moveTo>
                    <a:cubicBezTo>
                      <a:pt x="20" y="5"/>
                      <a:pt x="10" y="3"/>
                      <a:pt x="0" y="4"/>
                    </a:cubicBezTo>
                    <a:cubicBezTo>
                      <a:pt x="2" y="0"/>
                      <a:pt x="4" y="0"/>
                      <a:pt x="8" y="0"/>
                    </a:cubicBezTo>
                    <a:cubicBezTo>
                      <a:pt x="14" y="1"/>
                      <a:pt x="21" y="3"/>
                      <a:pt x="27" y="4"/>
                    </a:cubicBezTo>
                    <a:cubicBezTo>
                      <a:pt x="30" y="4"/>
                      <a:pt x="31" y="5"/>
                      <a:pt x="29" y="8"/>
                    </a:cubicBezTo>
                    <a:close/>
                  </a:path>
                </a:pathLst>
              </a:custGeom>
              <a:solidFill>
                <a:srgbClr val="EECE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6" name="Freeform 64"/>
              <p:cNvSpPr>
                <a:spLocks/>
              </p:cNvSpPr>
              <p:nvPr/>
            </p:nvSpPr>
            <p:spPr bwMode="auto">
              <a:xfrm>
                <a:off x="2389188" y="3816350"/>
                <a:ext cx="101600" cy="84138"/>
              </a:xfrm>
              <a:custGeom>
                <a:avLst/>
                <a:gdLst>
                  <a:gd name="T0" fmla="*/ 9 w 12"/>
                  <a:gd name="T1" fmla="*/ 10 h 10"/>
                  <a:gd name="T2" fmla="*/ 0 w 12"/>
                  <a:gd name="T3" fmla="*/ 2 h 10"/>
                  <a:gd name="T4" fmla="*/ 10 w 12"/>
                  <a:gd name="T5" fmla="*/ 7 h 10"/>
                  <a:gd name="T6" fmla="*/ 9 w 12"/>
                  <a:gd name="T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0">
                    <a:moveTo>
                      <a:pt x="9" y="10"/>
                    </a:moveTo>
                    <a:cubicBezTo>
                      <a:pt x="7" y="5"/>
                      <a:pt x="4" y="3"/>
                      <a:pt x="0" y="2"/>
                    </a:cubicBezTo>
                    <a:cubicBezTo>
                      <a:pt x="5" y="0"/>
                      <a:pt x="8" y="3"/>
                      <a:pt x="10" y="7"/>
                    </a:cubicBezTo>
                    <a:cubicBezTo>
                      <a:pt x="12" y="9"/>
                      <a:pt x="11" y="10"/>
                      <a:pt x="9" y="10"/>
                    </a:cubicBezTo>
                    <a:close/>
                  </a:path>
                </a:pathLst>
              </a:custGeom>
              <a:solidFill>
                <a:srgbClr val="F1D1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7" name="Freeform 65"/>
              <p:cNvSpPr>
                <a:spLocks/>
              </p:cNvSpPr>
              <p:nvPr/>
            </p:nvSpPr>
            <p:spPr bwMode="auto">
              <a:xfrm>
                <a:off x="4505325" y="2881313"/>
                <a:ext cx="58738" cy="58738"/>
              </a:xfrm>
              <a:custGeom>
                <a:avLst/>
                <a:gdLst>
                  <a:gd name="T0" fmla="*/ 6 w 7"/>
                  <a:gd name="T1" fmla="*/ 7 h 7"/>
                  <a:gd name="T2" fmla="*/ 0 w 7"/>
                  <a:gd name="T3" fmla="*/ 3 h 7"/>
                  <a:gd name="T4" fmla="*/ 7 w 7"/>
                  <a:gd name="T5" fmla="*/ 5 h 7"/>
                  <a:gd name="T6" fmla="*/ 6 w 7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7">
                    <a:moveTo>
                      <a:pt x="6" y="7"/>
                    </a:moveTo>
                    <a:cubicBezTo>
                      <a:pt x="4" y="6"/>
                      <a:pt x="1" y="7"/>
                      <a:pt x="0" y="3"/>
                    </a:cubicBezTo>
                    <a:cubicBezTo>
                      <a:pt x="3" y="1"/>
                      <a:pt x="6" y="0"/>
                      <a:pt x="7" y="5"/>
                    </a:cubicBezTo>
                    <a:cubicBezTo>
                      <a:pt x="7" y="6"/>
                      <a:pt x="7" y="6"/>
                      <a:pt x="6" y="7"/>
                    </a:cubicBezTo>
                    <a:close/>
                  </a:path>
                </a:pathLst>
              </a:custGeom>
              <a:solidFill>
                <a:srgbClr val="D6E9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8" name="Freeform 66"/>
              <p:cNvSpPr>
                <a:spLocks/>
              </p:cNvSpPr>
              <p:nvPr/>
            </p:nvSpPr>
            <p:spPr bwMode="auto">
              <a:xfrm>
                <a:off x="3949700" y="2797175"/>
                <a:ext cx="58738" cy="50800"/>
              </a:xfrm>
              <a:custGeom>
                <a:avLst/>
                <a:gdLst>
                  <a:gd name="T0" fmla="*/ 7 w 7"/>
                  <a:gd name="T1" fmla="*/ 3 h 6"/>
                  <a:gd name="T2" fmla="*/ 0 w 7"/>
                  <a:gd name="T3" fmla="*/ 4 h 6"/>
                  <a:gd name="T4" fmla="*/ 1 w 7"/>
                  <a:gd name="T5" fmla="*/ 0 h 6"/>
                  <a:gd name="T6" fmla="*/ 7 w 7"/>
                  <a:gd name="T7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6">
                    <a:moveTo>
                      <a:pt x="7" y="3"/>
                    </a:moveTo>
                    <a:cubicBezTo>
                      <a:pt x="5" y="6"/>
                      <a:pt x="3" y="5"/>
                      <a:pt x="0" y="4"/>
                    </a:cubicBezTo>
                    <a:cubicBezTo>
                      <a:pt x="0" y="3"/>
                      <a:pt x="0" y="1"/>
                      <a:pt x="1" y="0"/>
                    </a:cubicBezTo>
                    <a:cubicBezTo>
                      <a:pt x="3" y="1"/>
                      <a:pt x="6" y="0"/>
                      <a:pt x="7" y="3"/>
                    </a:cubicBezTo>
                    <a:close/>
                  </a:path>
                </a:pathLst>
              </a:custGeom>
              <a:solidFill>
                <a:srgbClr val="CFE4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9" name="Freeform 67"/>
              <p:cNvSpPr>
                <a:spLocks/>
              </p:cNvSpPr>
              <p:nvPr/>
            </p:nvSpPr>
            <p:spPr bwMode="auto">
              <a:xfrm>
                <a:off x="3644900" y="2738438"/>
                <a:ext cx="42863" cy="41275"/>
              </a:xfrm>
              <a:custGeom>
                <a:avLst/>
                <a:gdLst>
                  <a:gd name="T0" fmla="*/ 4 w 5"/>
                  <a:gd name="T1" fmla="*/ 5 h 5"/>
                  <a:gd name="T2" fmla="*/ 0 w 5"/>
                  <a:gd name="T3" fmla="*/ 2 h 5"/>
                  <a:gd name="T4" fmla="*/ 5 w 5"/>
                  <a:gd name="T5" fmla="*/ 3 h 5"/>
                  <a:gd name="T6" fmla="*/ 4 w 5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4" y="5"/>
                    </a:moveTo>
                    <a:cubicBezTo>
                      <a:pt x="2" y="5"/>
                      <a:pt x="1" y="4"/>
                      <a:pt x="0" y="2"/>
                    </a:cubicBezTo>
                    <a:cubicBezTo>
                      <a:pt x="2" y="1"/>
                      <a:pt x="4" y="0"/>
                      <a:pt x="5" y="3"/>
                    </a:cubicBezTo>
                    <a:cubicBezTo>
                      <a:pt x="4" y="4"/>
                      <a:pt x="4" y="4"/>
                      <a:pt x="4" y="5"/>
                    </a:cubicBezTo>
                    <a:close/>
                  </a:path>
                </a:pathLst>
              </a:custGeom>
              <a:solidFill>
                <a:srgbClr val="D4E9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0" name="Freeform 68"/>
              <p:cNvSpPr>
                <a:spLocks/>
              </p:cNvSpPr>
              <p:nvPr/>
            </p:nvSpPr>
            <p:spPr bwMode="auto">
              <a:xfrm>
                <a:off x="3181350" y="3479800"/>
                <a:ext cx="1804988" cy="1179513"/>
              </a:xfrm>
              <a:custGeom>
                <a:avLst/>
                <a:gdLst>
                  <a:gd name="T0" fmla="*/ 188 w 214"/>
                  <a:gd name="T1" fmla="*/ 131 h 140"/>
                  <a:gd name="T2" fmla="*/ 160 w 214"/>
                  <a:gd name="T3" fmla="*/ 138 h 140"/>
                  <a:gd name="T4" fmla="*/ 25 w 214"/>
                  <a:gd name="T5" fmla="*/ 114 h 140"/>
                  <a:gd name="T6" fmla="*/ 2 w 214"/>
                  <a:gd name="T7" fmla="*/ 96 h 140"/>
                  <a:gd name="T8" fmla="*/ 7 w 214"/>
                  <a:gd name="T9" fmla="*/ 54 h 140"/>
                  <a:gd name="T10" fmla="*/ 10 w 214"/>
                  <a:gd name="T11" fmla="*/ 37 h 140"/>
                  <a:gd name="T12" fmla="*/ 10 w 214"/>
                  <a:gd name="T13" fmla="*/ 33 h 140"/>
                  <a:gd name="T14" fmla="*/ 9 w 214"/>
                  <a:gd name="T15" fmla="*/ 8 h 140"/>
                  <a:gd name="T16" fmla="*/ 17 w 214"/>
                  <a:gd name="T17" fmla="*/ 1 h 140"/>
                  <a:gd name="T18" fmla="*/ 76 w 214"/>
                  <a:gd name="T19" fmla="*/ 11 h 140"/>
                  <a:gd name="T20" fmla="*/ 206 w 214"/>
                  <a:gd name="T21" fmla="*/ 34 h 140"/>
                  <a:gd name="T22" fmla="*/ 213 w 214"/>
                  <a:gd name="T23" fmla="*/ 43 h 140"/>
                  <a:gd name="T24" fmla="*/ 203 w 214"/>
                  <a:gd name="T25" fmla="*/ 67 h 140"/>
                  <a:gd name="T26" fmla="*/ 199 w 214"/>
                  <a:gd name="T27" fmla="*/ 84 h 140"/>
                  <a:gd name="T28" fmla="*/ 194 w 214"/>
                  <a:gd name="T29" fmla="*/ 116 h 140"/>
                  <a:gd name="T30" fmla="*/ 188 w 214"/>
                  <a:gd name="T31" fmla="*/ 13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14" h="140">
                    <a:moveTo>
                      <a:pt x="188" y="131"/>
                    </a:moveTo>
                    <a:cubicBezTo>
                      <a:pt x="180" y="139"/>
                      <a:pt x="171" y="140"/>
                      <a:pt x="160" y="138"/>
                    </a:cubicBezTo>
                    <a:cubicBezTo>
                      <a:pt x="115" y="130"/>
                      <a:pt x="70" y="122"/>
                      <a:pt x="25" y="114"/>
                    </a:cubicBezTo>
                    <a:cubicBezTo>
                      <a:pt x="13" y="112"/>
                      <a:pt x="6" y="107"/>
                      <a:pt x="2" y="96"/>
                    </a:cubicBezTo>
                    <a:cubicBezTo>
                      <a:pt x="0" y="82"/>
                      <a:pt x="5" y="68"/>
                      <a:pt x="7" y="54"/>
                    </a:cubicBezTo>
                    <a:cubicBezTo>
                      <a:pt x="7" y="48"/>
                      <a:pt x="9" y="43"/>
                      <a:pt x="10" y="37"/>
                    </a:cubicBezTo>
                    <a:cubicBezTo>
                      <a:pt x="10" y="36"/>
                      <a:pt x="10" y="34"/>
                      <a:pt x="10" y="33"/>
                    </a:cubicBezTo>
                    <a:cubicBezTo>
                      <a:pt x="6" y="25"/>
                      <a:pt x="7" y="16"/>
                      <a:pt x="9" y="8"/>
                    </a:cubicBezTo>
                    <a:cubicBezTo>
                      <a:pt x="9" y="2"/>
                      <a:pt x="11" y="0"/>
                      <a:pt x="17" y="1"/>
                    </a:cubicBezTo>
                    <a:cubicBezTo>
                      <a:pt x="37" y="5"/>
                      <a:pt x="56" y="8"/>
                      <a:pt x="76" y="11"/>
                    </a:cubicBezTo>
                    <a:cubicBezTo>
                      <a:pt x="119" y="19"/>
                      <a:pt x="163" y="26"/>
                      <a:pt x="206" y="34"/>
                    </a:cubicBezTo>
                    <a:cubicBezTo>
                      <a:pt x="214" y="35"/>
                      <a:pt x="214" y="35"/>
                      <a:pt x="213" y="43"/>
                    </a:cubicBezTo>
                    <a:cubicBezTo>
                      <a:pt x="211" y="52"/>
                      <a:pt x="209" y="59"/>
                      <a:pt x="203" y="67"/>
                    </a:cubicBezTo>
                    <a:cubicBezTo>
                      <a:pt x="200" y="71"/>
                      <a:pt x="201" y="78"/>
                      <a:pt x="199" y="84"/>
                    </a:cubicBezTo>
                    <a:cubicBezTo>
                      <a:pt x="197" y="95"/>
                      <a:pt x="196" y="105"/>
                      <a:pt x="194" y="116"/>
                    </a:cubicBezTo>
                    <a:cubicBezTo>
                      <a:pt x="193" y="121"/>
                      <a:pt x="191" y="126"/>
                      <a:pt x="188" y="131"/>
                    </a:cubicBezTo>
                    <a:close/>
                  </a:path>
                </a:pathLst>
              </a:custGeom>
              <a:solidFill>
                <a:srgbClr val="2633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1" name="Freeform 69"/>
              <p:cNvSpPr>
                <a:spLocks/>
              </p:cNvSpPr>
              <p:nvPr/>
            </p:nvSpPr>
            <p:spPr bwMode="auto">
              <a:xfrm>
                <a:off x="4943475" y="2889250"/>
                <a:ext cx="134938" cy="85725"/>
              </a:xfrm>
              <a:custGeom>
                <a:avLst/>
                <a:gdLst>
                  <a:gd name="T0" fmla="*/ 14 w 16"/>
                  <a:gd name="T1" fmla="*/ 5 h 10"/>
                  <a:gd name="T2" fmla="*/ 0 w 16"/>
                  <a:gd name="T3" fmla="*/ 9 h 10"/>
                  <a:gd name="T4" fmla="*/ 2 w 16"/>
                  <a:gd name="T5" fmla="*/ 5 h 10"/>
                  <a:gd name="T6" fmla="*/ 11 w 16"/>
                  <a:gd name="T7" fmla="*/ 1 h 10"/>
                  <a:gd name="T8" fmla="*/ 15 w 16"/>
                  <a:gd name="T9" fmla="*/ 1 h 10"/>
                  <a:gd name="T10" fmla="*/ 14 w 16"/>
                  <a:gd name="T11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0">
                    <a:moveTo>
                      <a:pt x="14" y="5"/>
                    </a:moveTo>
                    <a:cubicBezTo>
                      <a:pt x="10" y="6"/>
                      <a:pt x="6" y="10"/>
                      <a:pt x="0" y="9"/>
                    </a:cubicBezTo>
                    <a:cubicBezTo>
                      <a:pt x="0" y="7"/>
                      <a:pt x="0" y="6"/>
                      <a:pt x="2" y="5"/>
                    </a:cubicBezTo>
                    <a:cubicBezTo>
                      <a:pt x="5" y="4"/>
                      <a:pt x="8" y="2"/>
                      <a:pt x="11" y="1"/>
                    </a:cubicBezTo>
                    <a:cubicBezTo>
                      <a:pt x="13" y="0"/>
                      <a:pt x="14" y="0"/>
                      <a:pt x="15" y="1"/>
                    </a:cubicBezTo>
                    <a:cubicBezTo>
                      <a:pt x="16" y="2"/>
                      <a:pt x="15" y="3"/>
                      <a:pt x="14" y="5"/>
                    </a:cubicBezTo>
                    <a:close/>
                  </a:path>
                </a:pathLst>
              </a:custGeom>
              <a:solidFill>
                <a:srgbClr val="E3F3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2" name="Freeform 70"/>
              <p:cNvSpPr>
                <a:spLocks/>
              </p:cNvSpPr>
              <p:nvPr/>
            </p:nvSpPr>
            <p:spPr bwMode="auto">
              <a:xfrm>
                <a:off x="4294188" y="2847975"/>
                <a:ext cx="142875" cy="76200"/>
              </a:xfrm>
              <a:custGeom>
                <a:avLst/>
                <a:gdLst>
                  <a:gd name="T0" fmla="*/ 17 w 17"/>
                  <a:gd name="T1" fmla="*/ 7 h 9"/>
                  <a:gd name="T2" fmla="*/ 1 w 17"/>
                  <a:gd name="T3" fmla="*/ 5 h 9"/>
                  <a:gd name="T4" fmla="*/ 0 w 17"/>
                  <a:gd name="T5" fmla="*/ 2 h 9"/>
                  <a:gd name="T6" fmla="*/ 16 w 17"/>
                  <a:gd name="T7" fmla="*/ 4 h 9"/>
                  <a:gd name="T8" fmla="*/ 17 w 17"/>
                  <a:gd name="T9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9">
                    <a:moveTo>
                      <a:pt x="17" y="7"/>
                    </a:moveTo>
                    <a:cubicBezTo>
                      <a:pt x="11" y="9"/>
                      <a:pt x="7" y="6"/>
                      <a:pt x="1" y="5"/>
                    </a:cubicBezTo>
                    <a:cubicBezTo>
                      <a:pt x="0" y="5"/>
                      <a:pt x="0" y="4"/>
                      <a:pt x="0" y="2"/>
                    </a:cubicBezTo>
                    <a:cubicBezTo>
                      <a:pt x="5" y="0"/>
                      <a:pt x="10" y="3"/>
                      <a:pt x="16" y="4"/>
                    </a:cubicBezTo>
                    <a:cubicBezTo>
                      <a:pt x="17" y="4"/>
                      <a:pt x="17" y="6"/>
                      <a:pt x="17" y="7"/>
                    </a:cubicBezTo>
                    <a:close/>
                  </a:path>
                </a:pathLst>
              </a:custGeom>
              <a:solidFill>
                <a:srgbClr val="DCEE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3" name="Freeform 71"/>
              <p:cNvSpPr>
                <a:spLocks/>
              </p:cNvSpPr>
              <p:nvPr/>
            </p:nvSpPr>
            <p:spPr bwMode="auto">
              <a:xfrm>
                <a:off x="5119688" y="2730500"/>
                <a:ext cx="93663" cy="125413"/>
              </a:xfrm>
              <a:custGeom>
                <a:avLst/>
                <a:gdLst>
                  <a:gd name="T0" fmla="*/ 9 w 11"/>
                  <a:gd name="T1" fmla="*/ 0 h 15"/>
                  <a:gd name="T2" fmla="*/ 10 w 11"/>
                  <a:gd name="T3" fmla="*/ 3 h 15"/>
                  <a:gd name="T4" fmla="*/ 4 w 11"/>
                  <a:gd name="T5" fmla="*/ 13 h 15"/>
                  <a:gd name="T6" fmla="*/ 2 w 11"/>
                  <a:gd name="T7" fmla="*/ 14 h 15"/>
                  <a:gd name="T8" fmla="*/ 0 w 11"/>
                  <a:gd name="T9" fmla="*/ 12 h 15"/>
                  <a:gd name="T10" fmla="*/ 7 w 11"/>
                  <a:gd name="T11" fmla="*/ 0 h 15"/>
                  <a:gd name="T12" fmla="*/ 9 w 11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5">
                    <a:moveTo>
                      <a:pt x="9" y="0"/>
                    </a:moveTo>
                    <a:cubicBezTo>
                      <a:pt x="11" y="0"/>
                      <a:pt x="11" y="1"/>
                      <a:pt x="10" y="3"/>
                    </a:cubicBezTo>
                    <a:cubicBezTo>
                      <a:pt x="9" y="7"/>
                      <a:pt x="7" y="10"/>
                      <a:pt x="4" y="13"/>
                    </a:cubicBezTo>
                    <a:cubicBezTo>
                      <a:pt x="3" y="14"/>
                      <a:pt x="3" y="15"/>
                      <a:pt x="2" y="14"/>
                    </a:cubicBezTo>
                    <a:cubicBezTo>
                      <a:pt x="1" y="14"/>
                      <a:pt x="0" y="13"/>
                      <a:pt x="0" y="12"/>
                    </a:cubicBezTo>
                    <a:cubicBezTo>
                      <a:pt x="3" y="8"/>
                      <a:pt x="5" y="4"/>
                      <a:pt x="7" y="0"/>
                    </a:cubicBezTo>
                    <a:cubicBezTo>
                      <a:pt x="7" y="0"/>
                      <a:pt x="8" y="0"/>
                      <a:pt x="9" y="0"/>
                    </a:cubicBezTo>
                    <a:close/>
                  </a:path>
                </a:pathLst>
              </a:custGeom>
              <a:solidFill>
                <a:srgbClr val="E2F2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4" name="Freeform 72"/>
              <p:cNvSpPr>
                <a:spLocks/>
              </p:cNvSpPr>
              <p:nvPr/>
            </p:nvSpPr>
            <p:spPr bwMode="auto">
              <a:xfrm>
                <a:off x="3400425" y="2417763"/>
                <a:ext cx="60325" cy="142875"/>
              </a:xfrm>
              <a:custGeom>
                <a:avLst/>
                <a:gdLst>
                  <a:gd name="T0" fmla="*/ 0 w 7"/>
                  <a:gd name="T1" fmla="*/ 5 h 17"/>
                  <a:gd name="T2" fmla="*/ 2 w 7"/>
                  <a:gd name="T3" fmla="*/ 0 h 17"/>
                  <a:gd name="T4" fmla="*/ 5 w 7"/>
                  <a:gd name="T5" fmla="*/ 3 h 17"/>
                  <a:gd name="T6" fmla="*/ 6 w 7"/>
                  <a:gd name="T7" fmla="*/ 13 h 17"/>
                  <a:gd name="T8" fmla="*/ 5 w 7"/>
                  <a:gd name="T9" fmla="*/ 16 h 17"/>
                  <a:gd name="T10" fmla="*/ 2 w 7"/>
                  <a:gd name="T11" fmla="*/ 14 h 17"/>
                  <a:gd name="T12" fmla="*/ 0 w 7"/>
                  <a:gd name="T13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7">
                    <a:moveTo>
                      <a:pt x="0" y="5"/>
                    </a:moveTo>
                    <a:cubicBezTo>
                      <a:pt x="0" y="2"/>
                      <a:pt x="0" y="0"/>
                      <a:pt x="2" y="0"/>
                    </a:cubicBezTo>
                    <a:cubicBezTo>
                      <a:pt x="4" y="0"/>
                      <a:pt x="4" y="2"/>
                      <a:pt x="5" y="3"/>
                    </a:cubicBezTo>
                    <a:cubicBezTo>
                      <a:pt x="5" y="6"/>
                      <a:pt x="6" y="10"/>
                      <a:pt x="6" y="13"/>
                    </a:cubicBezTo>
                    <a:cubicBezTo>
                      <a:pt x="7" y="14"/>
                      <a:pt x="7" y="16"/>
                      <a:pt x="5" y="16"/>
                    </a:cubicBezTo>
                    <a:cubicBezTo>
                      <a:pt x="4" y="17"/>
                      <a:pt x="3" y="15"/>
                      <a:pt x="2" y="14"/>
                    </a:cubicBezTo>
                    <a:cubicBezTo>
                      <a:pt x="2" y="10"/>
                      <a:pt x="1" y="7"/>
                      <a:pt x="0" y="5"/>
                    </a:cubicBezTo>
                    <a:close/>
                  </a:path>
                </a:pathLst>
              </a:custGeom>
              <a:solidFill>
                <a:srgbClr val="E0F1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5" name="Freeform 73"/>
              <p:cNvSpPr>
                <a:spLocks/>
              </p:cNvSpPr>
              <p:nvPr/>
            </p:nvSpPr>
            <p:spPr bwMode="auto">
              <a:xfrm>
                <a:off x="3476625" y="2611438"/>
                <a:ext cx="109538" cy="119063"/>
              </a:xfrm>
              <a:custGeom>
                <a:avLst/>
                <a:gdLst>
                  <a:gd name="T0" fmla="*/ 12 w 13"/>
                  <a:gd name="T1" fmla="*/ 14 h 14"/>
                  <a:gd name="T2" fmla="*/ 0 w 13"/>
                  <a:gd name="T3" fmla="*/ 4 h 14"/>
                  <a:gd name="T4" fmla="*/ 3 w 13"/>
                  <a:gd name="T5" fmla="*/ 2 h 14"/>
                  <a:gd name="T6" fmla="*/ 13 w 13"/>
                  <a:gd name="T7" fmla="*/ 12 h 14"/>
                  <a:gd name="T8" fmla="*/ 12 w 13"/>
                  <a:gd name="T9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4">
                    <a:moveTo>
                      <a:pt x="12" y="14"/>
                    </a:moveTo>
                    <a:cubicBezTo>
                      <a:pt x="7" y="12"/>
                      <a:pt x="4" y="8"/>
                      <a:pt x="0" y="4"/>
                    </a:cubicBezTo>
                    <a:cubicBezTo>
                      <a:pt x="0" y="2"/>
                      <a:pt x="1" y="0"/>
                      <a:pt x="3" y="2"/>
                    </a:cubicBezTo>
                    <a:cubicBezTo>
                      <a:pt x="7" y="4"/>
                      <a:pt x="10" y="8"/>
                      <a:pt x="13" y="12"/>
                    </a:cubicBezTo>
                    <a:cubicBezTo>
                      <a:pt x="13" y="12"/>
                      <a:pt x="12" y="13"/>
                      <a:pt x="12" y="14"/>
                    </a:cubicBezTo>
                    <a:close/>
                  </a:path>
                </a:pathLst>
              </a:custGeom>
              <a:solidFill>
                <a:srgbClr val="E3F2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6" name="Freeform 74"/>
              <p:cNvSpPr>
                <a:spLocks/>
              </p:cNvSpPr>
              <p:nvPr/>
            </p:nvSpPr>
            <p:spPr bwMode="auto">
              <a:xfrm>
                <a:off x="5205413" y="2511425"/>
                <a:ext cx="58738" cy="142875"/>
              </a:xfrm>
              <a:custGeom>
                <a:avLst/>
                <a:gdLst>
                  <a:gd name="T0" fmla="*/ 6 w 7"/>
                  <a:gd name="T1" fmla="*/ 5 h 17"/>
                  <a:gd name="T2" fmla="*/ 4 w 7"/>
                  <a:gd name="T3" fmla="*/ 14 h 17"/>
                  <a:gd name="T4" fmla="*/ 1 w 7"/>
                  <a:gd name="T5" fmla="*/ 16 h 17"/>
                  <a:gd name="T6" fmla="*/ 0 w 7"/>
                  <a:gd name="T7" fmla="*/ 14 h 17"/>
                  <a:gd name="T8" fmla="*/ 2 w 7"/>
                  <a:gd name="T9" fmla="*/ 4 h 17"/>
                  <a:gd name="T10" fmla="*/ 4 w 7"/>
                  <a:gd name="T11" fmla="*/ 1 h 17"/>
                  <a:gd name="T12" fmla="*/ 6 w 7"/>
                  <a:gd name="T13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7">
                    <a:moveTo>
                      <a:pt x="6" y="5"/>
                    </a:moveTo>
                    <a:cubicBezTo>
                      <a:pt x="5" y="8"/>
                      <a:pt x="5" y="11"/>
                      <a:pt x="4" y="14"/>
                    </a:cubicBezTo>
                    <a:cubicBezTo>
                      <a:pt x="4" y="16"/>
                      <a:pt x="3" y="17"/>
                      <a:pt x="1" y="16"/>
                    </a:cubicBezTo>
                    <a:cubicBezTo>
                      <a:pt x="0" y="16"/>
                      <a:pt x="0" y="15"/>
                      <a:pt x="0" y="14"/>
                    </a:cubicBezTo>
                    <a:cubicBezTo>
                      <a:pt x="0" y="10"/>
                      <a:pt x="1" y="7"/>
                      <a:pt x="2" y="4"/>
                    </a:cubicBezTo>
                    <a:cubicBezTo>
                      <a:pt x="2" y="2"/>
                      <a:pt x="2" y="0"/>
                      <a:pt x="4" y="1"/>
                    </a:cubicBezTo>
                    <a:cubicBezTo>
                      <a:pt x="7" y="1"/>
                      <a:pt x="6" y="3"/>
                      <a:pt x="6" y="5"/>
                    </a:cubicBezTo>
                    <a:close/>
                  </a:path>
                </a:pathLst>
              </a:custGeom>
              <a:solidFill>
                <a:srgbClr val="E2F1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7" name="Freeform 75"/>
              <p:cNvSpPr>
                <a:spLocks/>
              </p:cNvSpPr>
              <p:nvPr/>
            </p:nvSpPr>
            <p:spPr bwMode="auto">
              <a:xfrm>
                <a:off x="4083050" y="2814638"/>
                <a:ext cx="134938" cy="66675"/>
              </a:xfrm>
              <a:custGeom>
                <a:avLst/>
                <a:gdLst>
                  <a:gd name="T0" fmla="*/ 16 w 16"/>
                  <a:gd name="T1" fmla="*/ 6 h 8"/>
                  <a:gd name="T2" fmla="*/ 0 w 16"/>
                  <a:gd name="T3" fmla="*/ 4 h 8"/>
                  <a:gd name="T4" fmla="*/ 0 w 16"/>
                  <a:gd name="T5" fmla="*/ 2 h 8"/>
                  <a:gd name="T6" fmla="*/ 16 w 16"/>
                  <a:gd name="T7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8">
                    <a:moveTo>
                      <a:pt x="16" y="6"/>
                    </a:moveTo>
                    <a:cubicBezTo>
                      <a:pt x="10" y="8"/>
                      <a:pt x="5" y="6"/>
                      <a:pt x="0" y="4"/>
                    </a:cubicBezTo>
                    <a:cubicBezTo>
                      <a:pt x="0" y="3"/>
                      <a:pt x="0" y="3"/>
                      <a:pt x="0" y="2"/>
                    </a:cubicBezTo>
                    <a:cubicBezTo>
                      <a:pt x="4" y="0"/>
                      <a:pt x="14" y="3"/>
                      <a:pt x="16" y="6"/>
                    </a:cubicBezTo>
                    <a:close/>
                  </a:path>
                </a:pathLst>
              </a:custGeom>
              <a:solidFill>
                <a:srgbClr val="E5F3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8" name="Freeform 76"/>
              <p:cNvSpPr>
                <a:spLocks/>
              </p:cNvSpPr>
              <p:nvPr/>
            </p:nvSpPr>
            <p:spPr bwMode="auto">
              <a:xfrm>
                <a:off x="3409950" y="2198688"/>
                <a:ext cx="66675" cy="142875"/>
              </a:xfrm>
              <a:custGeom>
                <a:avLst/>
                <a:gdLst>
                  <a:gd name="T0" fmla="*/ 7 w 8"/>
                  <a:gd name="T1" fmla="*/ 5 h 17"/>
                  <a:gd name="T2" fmla="*/ 5 w 8"/>
                  <a:gd name="T3" fmla="*/ 14 h 17"/>
                  <a:gd name="T4" fmla="*/ 2 w 8"/>
                  <a:gd name="T5" fmla="*/ 17 h 17"/>
                  <a:gd name="T6" fmla="*/ 1 w 8"/>
                  <a:gd name="T7" fmla="*/ 13 h 17"/>
                  <a:gd name="T8" fmla="*/ 2 w 8"/>
                  <a:gd name="T9" fmla="*/ 5 h 17"/>
                  <a:gd name="T10" fmla="*/ 5 w 8"/>
                  <a:gd name="T11" fmla="*/ 1 h 17"/>
                  <a:gd name="T12" fmla="*/ 7 w 8"/>
                  <a:gd name="T13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7">
                    <a:moveTo>
                      <a:pt x="7" y="5"/>
                    </a:moveTo>
                    <a:cubicBezTo>
                      <a:pt x="6" y="8"/>
                      <a:pt x="6" y="11"/>
                      <a:pt x="5" y="14"/>
                    </a:cubicBezTo>
                    <a:cubicBezTo>
                      <a:pt x="5" y="15"/>
                      <a:pt x="4" y="17"/>
                      <a:pt x="2" y="17"/>
                    </a:cubicBezTo>
                    <a:cubicBezTo>
                      <a:pt x="0" y="16"/>
                      <a:pt x="1" y="14"/>
                      <a:pt x="1" y="13"/>
                    </a:cubicBezTo>
                    <a:cubicBezTo>
                      <a:pt x="1" y="10"/>
                      <a:pt x="2" y="7"/>
                      <a:pt x="2" y="5"/>
                    </a:cubicBezTo>
                    <a:cubicBezTo>
                      <a:pt x="3" y="3"/>
                      <a:pt x="3" y="0"/>
                      <a:pt x="5" y="1"/>
                    </a:cubicBezTo>
                    <a:cubicBezTo>
                      <a:pt x="8" y="1"/>
                      <a:pt x="6" y="4"/>
                      <a:pt x="7" y="5"/>
                    </a:cubicBezTo>
                    <a:close/>
                  </a:path>
                </a:pathLst>
              </a:custGeom>
              <a:solidFill>
                <a:srgbClr val="E3F3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9" name="Freeform 77"/>
              <p:cNvSpPr>
                <a:spLocks/>
              </p:cNvSpPr>
              <p:nvPr/>
            </p:nvSpPr>
            <p:spPr bwMode="auto">
              <a:xfrm>
                <a:off x="3443288" y="2038350"/>
                <a:ext cx="58738" cy="93663"/>
              </a:xfrm>
              <a:custGeom>
                <a:avLst/>
                <a:gdLst>
                  <a:gd name="T0" fmla="*/ 1 w 7"/>
                  <a:gd name="T1" fmla="*/ 5 h 11"/>
                  <a:gd name="T2" fmla="*/ 4 w 7"/>
                  <a:gd name="T3" fmla="*/ 1 h 11"/>
                  <a:gd name="T4" fmla="*/ 6 w 7"/>
                  <a:gd name="T5" fmla="*/ 6 h 11"/>
                  <a:gd name="T6" fmla="*/ 3 w 7"/>
                  <a:gd name="T7" fmla="*/ 10 h 11"/>
                  <a:gd name="T8" fmla="*/ 1 w 7"/>
                  <a:gd name="T9" fmla="*/ 5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1">
                    <a:moveTo>
                      <a:pt x="1" y="5"/>
                    </a:moveTo>
                    <a:cubicBezTo>
                      <a:pt x="3" y="4"/>
                      <a:pt x="2" y="0"/>
                      <a:pt x="4" y="1"/>
                    </a:cubicBezTo>
                    <a:cubicBezTo>
                      <a:pt x="7" y="1"/>
                      <a:pt x="5" y="4"/>
                      <a:pt x="6" y="6"/>
                    </a:cubicBezTo>
                    <a:cubicBezTo>
                      <a:pt x="6" y="8"/>
                      <a:pt x="5" y="11"/>
                      <a:pt x="3" y="10"/>
                    </a:cubicBezTo>
                    <a:cubicBezTo>
                      <a:pt x="0" y="10"/>
                      <a:pt x="1" y="7"/>
                      <a:pt x="1" y="5"/>
                    </a:cubicBezTo>
                    <a:close/>
                  </a:path>
                </a:pathLst>
              </a:custGeom>
              <a:solidFill>
                <a:srgbClr val="BCD4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0" name="Freeform 78"/>
              <p:cNvSpPr>
                <a:spLocks/>
              </p:cNvSpPr>
              <p:nvPr/>
            </p:nvSpPr>
            <p:spPr bwMode="auto">
              <a:xfrm>
                <a:off x="5238750" y="2351088"/>
                <a:ext cx="41275" cy="84138"/>
              </a:xfrm>
              <a:custGeom>
                <a:avLst/>
                <a:gdLst>
                  <a:gd name="T0" fmla="*/ 0 w 5"/>
                  <a:gd name="T1" fmla="*/ 6 h 10"/>
                  <a:gd name="T2" fmla="*/ 1 w 5"/>
                  <a:gd name="T3" fmla="*/ 3 h 10"/>
                  <a:gd name="T4" fmla="*/ 4 w 5"/>
                  <a:gd name="T5" fmla="*/ 1 h 10"/>
                  <a:gd name="T6" fmla="*/ 5 w 5"/>
                  <a:gd name="T7" fmla="*/ 4 h 10"/>
                  <a:gd name="T8" fmla="*/ 5 w 5"/>
                  <a:gd name="T9" fmla="*/ 6 h 10"/>
                  <a:gd name="T10" fmla="*/ 2 w 5"/>
                  <a:gd name="T11" fmla="*/ 10 h 10"/>
                  <a:gd name="T12" fmla="*/ 0 w 5"/>
                  <a:gd name="T13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0">
                    <a:moveTo>
                      <a:pt x="0" y="6"/>
                    </a:moveTo>
                    <a:cubicBezTo>
                      <a:pt x="0" y="5"/>
                      <a:pt x="1" y="4"/>
                      <a:pt x="1" y="3"/>
                    </a:cubicBezTo>
                    <a:cubicBezTo>
                      <a:pt x="2" y="1"/>
                      <a:pt x="2" y="0"/>
                      <a:pt x="4" y="1"/>
                    </a:cubicBezTo>
                    <a:cubicBezTo>
                      <a:pt x="5" y="1"/>
                      <a:pt x="5" y="2"/>
                      <a:pt x="5" y="4"/>
                    </a:cubicBezTo>
                    <a:cubicBezTo>
                      <a:pt x="5" y="4"/>
                      <a:pt x="5" y="5"/>
                      <a:pt x="5" y="6"/>
                    </a:cubicBezTo>
                    <a:cubicBezTo>
                      <a:pt x="4" y="8"/>
                      <a:pt x="5" y="10"/>
                      <a:pt x="2" y="10"/>
                    </a:cubicBezTo>
                    <a:cubicBezTo>
                      <a:pt x="0" y="10"/>
                      <a:pt x="0" y="8"/>
                      <a:pt x="0" y="6"/>
                    </a:cubicBezTo>
                    <a:close/>
                  </a:path>
                </a:pathLst>
              </a:custGeom>
              <a:solidFill>
                <a:srgbClr val="BBD2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1" name="Freeform 79"/>
              <p:cNvSpPr>
                <a:spLocks/>
              </p:cNvSpPr>
              <p:nvPr/>
            </p:nvSpPr>
            <p:spPr bwMode="auto">
              <a:xfrm>
                <a:off x="2128838" y="4035425"/>
                <a:ext cx="758825" cy="809625"/>
              </a:xfrm>
              <a:custGeom>
                <a:avLst/>
                <a:gdLst>
                  <a:gd name="T0" fmla="*/ 2 w 90"/>
                  <a:gd name="T1" fmla="*/ 50 h 96"/>
                  <a:gd name="T2" fmla="*/ 18 w 90"/>
                  <a:gd name="T3" fmla="*/ 12 h 96"/>
                  <a:gd name="T4" fmla="*/ 66 w 90"/>
                  <a:gd name="T5" fmla="*/ 8 h 96"/>
                  <a:gd name="T6" fmla="*/ 88 w 90"/>
                  <a:gd name="T7" fmla="*/ 49 h 96"/>
                  <a:gd name="T8" fmla="*/ 59 w 90"/>
                  <a:gd name="T9" fmla="*/ 87 h 96"/>
                  <a:gd name="T10" fmla="*/ 55 w 90"/>
                  <a:gd name="T11" fmla="*/ 88 h 96"/>
                  <a:gd name="T12" fmla="*/ 3 w 90"/>
                  <a:gd name="T13" fmla="*/ 58 h 96"/>
                  <a:gd name="T14" fmla="*/ 2 w 90"/>
                  <a:gd name="T15" fmla="*/ 5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0" h="96">
                    <a:moveTo>
                      <a:pt x="2" y="50"/>
                    </a:moveTo>
                    <a:cubicBezTo>
                      <a:pt x="2" y="35"/>
                      <a:pt x="6" y="22"/>
                      <a:pt x="18" y="12"/>
                    </a:cubicBezTo>
                    <a:cubicBezTo>
                      <a:pt x="33" y="1"/>
                      <a:pt x="49" y="0"/>
                      <a:pt x="66" y="8"/>
                    </a:cubicBezTo>
                    <a:cubicBezTo>
                      <a:pt x="82" y="17"/>
                      <a:pt x="90" y="31"/>
                      <a:pt x="88" y="49"/>
                    </a:cubicBezTo>
                    <a:cubicBezTo>
                      <a:pt x="87" y="68"/>
                      <a:pt x="76" y="81"/>
                      <a:pt x="59" y="87"/>
                    </a:cubicBezTo>
                    <a:cubicBezTo>
                      <a:pt x="57" y="87"/>
                      <a:pt x="56" y="88"/>
                      <a:pt x="55" y="88"/>
                    </a:cubicBezTo>
                    <a:cubicBezTo>
                      <a:pt x="36" y="96"/>
                      <a:pt x="8" y="84"/>
                      <a:pt x="3" y="58"/>
                    </a:cubicBezTo>
                    <a:cubicBezTo>
                      <a:pt x="2" y="56"/>
                      <a:pt x="0" y="53"/>
                      <a:pt x="2" y="50"/>
                    </a:cubicBezTo>
                    <a:close/>
                  </a:path>
                </a:pathLst>
              </a:custGeom>
              <a:solidFill>
                <a:srgbClr val="2633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2" name="Freeform 80"/>
              <p:cNvSpPr>
                <a:spLocks/>
              </p:cNvSpPr>
              <p:nvPr/>
            </p:nvSpPr>
            <p:spPr bwMode="auto">
              <a:xfrm>
                <a:off x="2120900" y="4440238"/>
                <a:ext cx="471488" cy="379413"/>
              </a:xfrm>
              <a:custGeom>
                <a:avLst/>
                <a:gdLst>
                  <a:gd name="T0" fmla="*/ 3 w 56"/>
                  <a:gd name="T1" fmla="*/ 2 h 45"/>
                  <a:gd name="T2" fmla="*/ 53 w 56"/>
                  <a:gd name="T3" fmla="*/ 41 h 45"/>
                  <a:gd name="T4" fmla="*/ 56 w 56"/>
                  <a:gd name="T5" fmla="*/ 40 h 45"/>
                  <a:gd name="T6" fmla="*/ 38 w 56"/>
                  <a:gd name="T7" fmla="*/ 44 h 45"/>
                  <a:gd name="T8" fmla="*/ 1 w 56"/>
                  <a:gd name="T9" fmla="*/ 2 h 45"/>
                  <a:gd name="T10" fmla="*/ 2 w 56"/>
                  <a:gd name="T11" fmla="*/ 1 h 45"/>
                  <a:gd name="T12" fmla="*/ 3 w 56"/>
                  <a:gd name="T13" fmla="*/ 2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6" h="45">
                    <a:moveTo>
                      <a:pt x="3" y="2"/>
                    </a:moveTo>
                    <a:cubicBezTo>
                      <a:pt x="6" y="28"/>
                      <a:pt x="27" y="44"/>
                      <a:pt x="53" y="41"/>
                    </a:cubicBezTo>
                    <a:cubicBezTo>
                      <a:pt x="54" y="40"/>
                      <a:pt x="55" y="40"/>
                      <a:pt x="56" y="40"/>
                    </a:cubicBezTo>
                    <a:cubicBezTo>
                      <a:pt x="51" y="45"/>
                      <a:pt x="44" y="45"/>
                      <a:pt x="38" y="44"/>
                    </a:cubicBezTo>
                    <a:cubicBezTo>
                      <a:pt x="16" y="41"/>
                      <a:pt x="2" y="25"/>
                      <a:pt x="1" y="2"/>
                    </a:cubicBezTo>
                    <a:cubicBezTo>
                      <a:pt x="1" y="2"/>
                      <a:pt x="0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lose/>
                  </a:path>
                </a:pathLst>
              </a:custGeom>
              <a:solidFill>
                <a:srgbClr val="91CD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3" name="Freeform 81"/>
              <p:cNvSpPr>
                <a:spLocks/>
              </p:cNvSpPr>
              <p:nvPr/>
            </p:nvSpPr>
            <p:spPr bwMode="auto">
              <a:xfrm>
                <a:off x="4530725" y="3033713"/>
                <a:ext cx="260350" cy="227013"/>
              </a:xfrm>
              <a:custGeom>
                <a:avLst/>
                <a:gdLst>
                  <a:gd name="T0" fmla="*/ 31 w 31"/>
                  <a:gd name="T1" fmla="*/ 10 h 27"/>
                  <a:gd name="T2" fmla="*/ 29 w 31"/>
                  <a:gd name="T3" fmla="*/ 23 h 27"/>
                  <a:gd name="T4" fmla="*/ 22 w 31"/>
                  <a:gd name="T5" fmla="*/ 27 h 27"/>
                  <a:gd name="T6" fmla="*/ 6 w 31"/>
                  <a:gd name="T7" fmla="*/ 24 h 27"/>
                  <a:gd name="T8" fmla="*/ 1 w 31"/>
                  <a:gd name="T9" fmla="*/ 17 h 27"/>
                  <a:gd name="T10" fmla="*/ 19 w 31"/>
                  <a:gd name="T11" fmla="*/ 3 h 27"/>
                  <a:gd name="T12" fmla="*/ 27 w 31"/>
                  <a:gd name="T13" fmla="*/ 5 h 27"/>
                  <a:gd name="T14" fmla="*/ 31 w 31"/>
                  <a:gd name="T15" fmla="*/ 1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27">
                    <a:moveTo>
                      <a:pt x="31" y="10"/>
                    </a:moveTo>
                    <a:cubicBezTo>
                      <a:pt x="31" y="15"/>
                      <a:pt x="30" y="19"/>
                      <a:pt x="29" y="23"/>
                    </a:cubicBezTo>
                    <a:cubicBezTo>
                      <a:pt x="28" y="26"/>
                      <a:pt x="26" y="27"/>
                      <a:pt x="22" y="27"/>
                    </a:cubicBezTo>
                    <a:cubicBezTo>
                      <a:pt x="17" y="26"/>
                      <a:pt x="11" y="25"/>
                      <a:pt x="6" y="24"/>
                    </a:cubicBezTo>
                    <a:cubicBezTo>
                      <a:pt x="2" y="23"/>
                      <a:pt x="0" y="21"/>
                      <a:pt x="1" y="17"/>
                    </a:cubicBezTo>
                    <a:cubicBezTo>
                      <a:pt x="3" y="0"/>
                      <a:pt x="2" y="0"/>
                      <a:pt x="19" y="3"/>
                    </a:cubicBezTo>
                    <a:cubicBezTo>
                      <a:pt x="21" y="4"/>
                      <a:pt x="24" y="4"/>
                      <a:pt x="27" y="5"/>
                    </a:cubicBezTo>
                    <a:cubicBezTo>
                      <a:pt x="30" y="5"/>
                      <a:pt x="31" y="8"/>
                      <a:pt x="31" y="10"/>
                    </a:cubicBezTo>
                    <a:close/>
                  </a:path>
                </a:pathLst>
              </a:custGeom>
              <a:solidFill>
                <a:srgbClr val="2A32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4" name="Freeform 82"/>
              <p:cNvSpPr>
                <a:spLocks/>
              </p:cNvSpPr>
              <p:nvPr/>
            </p:nvSpPr>
            <p:spPr bwMode="auto">
              <a:xfrm>
                <a:off x="3629025" y="2889250"/>
                <a:ext cx="285750" cy="228600"/>
              </a:xfrm>
              <a:custGeom>
                <a:avLst/>
                <a:gdLst>
                  <a:gd name="T0" fmla="*/ 34 w 34"/>
                  <a:gd name="T1" fmla="*/ 9 h 27"/>
                  <a:gd name="T2" fmla="*/ 33 w 34"/>
                  <a:gd name="T3" fmla="*/ 12 h 27"/>
                  <a:gd name="T4" fmla="*/ 16 w 34"/>
                  <a:gd name="T5" fmla="*/ 24 h 27"/>
                  <a:gd name="T6" fmla="*/ 5 w 34"/>
                  <a:gd name="T7" fmla="*/ 5 h 27"/>
                  <a:gd name="T8" fmla="*/ 12 w 34"/>
                  <a:gd name="T9" fmla="*/ 0 h 27"/>
                  <a:gd name="T10" fmla="*/ 29 w 34"/>
                  <a:gd name="T11" fmla="*/ 3 h 27"/>
                  <a:gd name="T12" fmla="*/ 34 w 34"/>
                  <a:gd name="T13" fmla="*/ 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27">
                    <a:moveTo>
                      <a:pt x="34" y="9"/>
                    </a:moveTo>
                    <a:cubicBezTo>
                      <a:pt x="33" y="11"/>
                      <a:pt x="33" y="11"/>
                      <a:pt x="33" y="12"/>
                    </a:cubicBezTo>
                    <a:cubicBezTo>
                      <a:pt x="31" y="27"/>
                      <a:pt x="31" y="27"/>
                      <a:pt x="16" y="24"/>
                    </a:cubicBezTo>
                    <a:cubicBezTo>
                      <a:pt x="0" y="21"/>
                      <a:pt x="1" y="22"/>
                      <a:pt x="5" y="5"/>
                    </a:cubicBezTo>
                    <a:cubicBezTo>
                      <a:pt x="6" y="1"/>
                      <a:pt x="8" y="0"/>
                      <a:pt x="12" y="0"/>
                    </a:cubicBezTo>
                    <a:cubicBezTo>
                      <a:pt x="17" y="1"/>
                      <a:pt x="23" y="2"/>
                      <a:pt x="29" y="3"/>
                    </a:cubicBezTo>
                    <a:cubicBezTo>
                      <a:pt x="33" y="4"/>
                      <a:pt x="34" y="7"/>
                      <a:pt x="34" y="9"/>
                    </a:cubicBezTo>
                    <a:close/>
                  </a:path>
                </a:pathLst>
              </a:custGeom>
              <a:solidFill>
                <a:srgbClr val="2B3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5" name="Freeform 83"/>
              <p:cNvSpPr>
                <a:spLocks/>
              </p:cNvSpPr>
              <p:nvPr/>
            </p:nvSpPr>
            <p:spPr bwMode="auto">
              <a:xfrm>
                <a:off x="3241675" y="3892550"/>
                <a:ext cx="1574800" cy="623888"/>
              </a:xfrm>
              <a:custGeom>
                <a:avLst/>
                <a:gdLst>
                  <a:gd name="T0" fmla="*/ 187 w 187"/>
                  <a:gd name="T1" fmla="*/ 32 h 74"/>
                  <a:gd name="T2" fmla="*/ 182 w 187"/>
                  <a:gd name="T3" fmla="*/ 62 h 74"/>
                  <a:gd name="T4" fmla="*/ 165 w 187"/>
                  <a:gd name="T5" fmla="*/ 72 h 74"/>
                  <a:gd name="T6" fmla="*/ 166 w 187"/>
                  <a:gd name="T7" fmla="*/ 66 h 74"/>
                  <a:gd name="T8" fmla="*/ 155 w 187"/>
                  <a:gd name="T9" fmla="*/ 71 h 74"/>
                  <a:gd name="T10" fmla="*/ 146 w 187"/>
                  <a:gd name="T11" fmla="*/ 70 h 74"/>
                  <a:gd name="T12" fmla="*/ 131 w 187"/>
                  <a:gd name="T13" fmla="*/ 67 h 74"/>
                  <a:gd name="T14" fmla="*/ 122 w 187"/>
                  <a:gd name="T15" fmla="*/ 66 h 74"/>
                  <a:gd name="T16" fmla="*/ 106 w 187"/>
                  <a:gd name="T17" fmla="*/ 64 h 74"/>
                  <a:gd name="T18" fmla="*/ 97 w 187"/>
                  <a:gd name="T19" fmla="*/ 61 h 74"/>
                  <a:gd name="T20" fmla="*/ 82 w 187"/>
                  <a:gd name="T21" fmla="*/ 59 h 74"/>
                  <a:gd name="T22" fmla="*/ 73 w 187"/>
                  <a:gd name="T23" fmla="*/ 58 h 74"/>
                  <a:gd name="T24" fmla="*/ 56 w 187"/>
                  <a:gd name="T25" fmla="*/ 54 h 74"/>
                  <a:gd name="T26" fmla="*/ 47 w 187"/>
                  <a:gd name="T27" fmla="*/ 53 h 74"/>
                  <a:gd name="T28" fmla="*/ 32 w 187"/>
                  <a:gd name="T29" fmla="*/ 50 h 74"/>
                  <a:gd name="T30" fmla="*/ 22 w 187"/>
                  <a:gd name="T31" fmla="*/ 48 h 74"/>
                  <a:gd name="T32" fmla="*/ 15 w 187"/>
                  <a:gd name="T33" fmla="*/ 39 h 74"/>
                  <a:gd name="T34" fmla="*/ 14 w 187"/>
                  <a:gd name="T35" fmla="*/ 45 h 74"/>
                  <a:gd name="T36" fmla="*/ 1 w 187"/>
                  <a:gd name="T37" fmla="*/ 32 h 74"/>
                  <a:gd name="T38" fmla="*/ 6 w 187"/>
                  <a:gd name="T39" fmla="*/ 1 h 74"/>
                  <a:gd name="T40" fmla="*/ 18 w 187"/>
                  <a:gd name="T41" fmla="*/ 9 h 74"/>
                  <a:gd name="T42" fmla="*/ 16 w 187"/>
                  <a:gd name="T43" fmla="*/ 20 h 74"/>
                  <a:gd name="T44" fmla="*/ 20 w 187"/>
                  <a:gd name="T45" fmla="*/ 9 h 74"/>
                  <a:gd name="T46" fmla="*/ 27 w 187"/>
                  <a:gd name="T47" fmla="*/ 9 h 74"/>
                  <a:gd name="T48" fmla="*/ 66 w 187"/>
                  <a:gd name="T49" fmla="*/ 16 h 74"/>
                  <a:gd name="T50" fmla="*/ 79 w 187"/>
                  <a:gd name="T51" fmla="*/ 28 h 74"/>
                  <a:gd name="T52" fmla="*/ 104 w 187"/>
                  <a:gd name="T53" fmla="*/ 36 h 74"/>
                  <a:gd name="T54" fmla="*/ 112 w 187"/>
                  <a:gd name="T55" fmla="*/ 27 h 74"/>
                  <a:gd name="T56" fmla="*/ 120 w 187"/>
                  <a:gd name="T57" fmla="*/ 25 h 74"/>
                  <a:gd name="T58" fmla="*/ 167 w 187"/>
                  <a:gd name="T59" fmla="*/ 33 h 74"/>
                  <a:gd name="T60" fmla="*/ 171 w 187"/>
                  <a:gd name="T61" fmla="*/ 35 h 74"/>
                  <a:gd name="T62" fmla="*/ 172 w 187"/>
                  <a:gd name="T63" fmla="*/ 47 h 74"/>
                  <a:gd name="T64" fmla="*/ 173 w 187"/>
                  <a:gd name="T65" fmla="*/ 36 h 74"/>
                  <a:gd name="T66" fmla="*/ 187 w 187"/>
                  <a:gd name="T67" fmla="*/ 32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87" h="74">
                    <a:moveTo>
                      <a:pt x="187" y="32"/>
                    </a:moveTo>
                    <a:cubicBezTo>
                      <a:pt x="185" y="42"/>
                      <a:pt x="185" y="52"/>
                      <a:pt x="182" y="62"/>
                    </a:cubicBezTo>
                    <a:cubicBezTo>
                      <a:pt x="179" y="71"/>
                      <a:pt x="173" y="74"/>
                      <a:pt x="165" y="72"/>
                    </a:cubicBezTo>
                    <a:cubicBezTo>
                      <a:pt x="162" y="69"/>
                      <a:pt x="165" y="68"/>
                      <a:pt x="166" y="66"/>
                    </a:cubicBezTo>
                    <a:cubicBezTo>
                      <a:pt x="163" y="69"/>
                      <a:pt x="159" y="70"/>
                      <a:pt x="155" y="71"/>
                    </a:cubicBezTo>
                    <a:cubicBezTo>
                      <a:pt x="152" y="72"/>
                      <a:pt x="149" y="72"/>
                      <a:pt x="146" y="70"/>
                    </a:cubicBezTo>
                    <a:cubicBezTo>
                      <a:pt x="142" y="67"/>
                      <a:pt x="137" y="66"/>
                      <a:pt x="131" y="67"/>
                    </a:cubicBezTo>
                    <a:cubicBezTo>
                      <a:pt x="128" y="67"/>
                      <a:pt x="125" y="67"/>
                      <a:pt x="122" y="66"/>
                    </a:cubicBezTo>
                    <a:cubicBezTo>
                      <a:pt x="117" y="63"/>
                      <a:pt x="112" y="61"/>
                      <a:pt x="106" y="64"/>
                    </a:cubicBezTo>
                    <a:cubicBezTo>
                      <a:pt x="103" y="64"/>
                      <a:pt x="100" y="62"/>
                      <a:pt x="97" y="61"/>
                    </a:cubicBezTo>
                    <a:cubicBezTo>
                      <a:pt x="92" y="59"/>
                      <a:pt x="87" y="57"/>
                      <a:pt x="82" y="59"/>
                    </a:cubicBezTo>
                    <a:cubicBezTo>
                      <a:pt x="79" y="59"/>
                      <a:pt x="76" y="58"/>
                      <a:pt x="73" y="58"/>
                    </a:cubicBezTo>
                    <a:cubicBezTo>
                      <a:pt x="68" y="54"/>
                      <a:pt x="62" y="53"/>
                      <a:pt x="56" y="54"/>
                    </a:cubicBezTo>
                    <a:cubicBezTo>
                      <a:pt x="53" y="55"/>
                      <a:pt x="50" y="55"/>
                      <a:pt x="47" y="53"/>
                    </a:cubicBezTo>
                    <a:cubicBezTo>
                      <a:pt x="43" y="49"/>
                      <a:pt x="37" y="49"/>
                      <a:pt x="32" y="50"/>
                    </a:cubicBezTo>
                    <a:cubicBezTo>
                      <a:pt x="28" y="50"/>
                      <a:pt x="25" y="50"/>
                      <a:pt x="22" y="48"/>
                    </a:cubicBezTo>
                    <a:cubicBezTo>
                      <a:pt x="20" y="45"/>
                      <a:pt x="17" y="43"/>
                      <a:pt x="15" y="39"/>
                    </a:cubicBezTo>
                    <a:cubicBezTo>
                      <a:pt x="14" y="41"/>
                      <a:pt x="16" y="43"/>
                      <a:pt x="14" y="45"/>
                    </a:cubicBezTo>
                    <a:cubicBezTo>
                      <a:pt x="6" y="45"/>
                      <a:pt x="0" y="40"/>
                      <a:pt x="1" y="32"/>
                    </a:cubicBezTo>
                    <a:cubicBezTo>
                      <a:pt x="2" y="21"/>
                      <a:pt x="4" y="11"/>
                      <a:pt x="6" y="1"/>
                    </a:cubicBezTo>
                    <a:cubicBezTo>
                      <a:pt x="12" y="0"/>
                      <a:pt x="15" y="5"/>
                      <a:pt x="18" y="9"/>
                    </a:cubicBezTo>
                    <a:cubicBezTo>
                      <a:pt x="18" y="13"/>
                      <a:pt x="16" y="17"/>
                      <a:pt x="16" y="20"/>
                    </a:cubicBezTo>
                    <a:cubicBezTo>
                      <a:pt x="18" y="16"/>
                      <a:pt x="16" y="11"/>
                      <a:pt x="20" y="9"/>
                    </a:cubicBezTo>
                    <a:cubicBezTo>
                      <a:pt x="22" y="8"/>
                      <a:pt x="24" y="8"/>
                      <a:pt x="27" y="9"/>
                    </a:cubicBezTo>
                    <a:cubicBezTo>
                      <a:pt x="40" y="11"/>
                      <a:pt x="53" y="13"/>
                      <a:pt x="66" y="16"/>
                    </a:cubicBezTo>
                    <a:cubicBezTo>
                      <a:pt x="78" y="18"/>
                      <a:pt x="78" y="18"/>
                      <a:pt x="79" y="28"/>
                    </a:cubicBezTo>
                    <a:cubicBezTo>
                      <a:pt x="83" y="33"/>
                      <a:pt x="98" y="38"/>
                      <a:pt x="104" y="36"/>
                    </a:cubicBezTo>
                    <a:cubicBezTo>
                      <a:pt x="109" y="35"/>
                      <a:pt x="111" y="31"/>
                      <a:pt x="112" y="27"/>
                    </a:cubicBezTo>
                    <a:cubicBezTo>
                      <a:pt x="114" y="25"/>
                      <a:pt x="117" y="24"/>
                      <a:pt x="120" y="25"/>
                    </a:cubicBezTo>
                    <a:cubicBezTo>
                      <a:pt x="135" y="28"/>
                      <a:pt x="151" y="30"/>
                      <a:pt x="167" y="33"/>
                    </a:cubicBezTo>
                    <a:cubicBezTo>
                      <a:pt x="168" y="33"/>
                      <a:pt x="170" y="34"/>
                      <a:pt x="171" y="35"/>
                    </a:cubicBezTo>
                    <a:cubicBezTo>
                      <a:pt x="174" y="39"/>
                      <a:pt x="171" y="43"/>
                      <a:pt x="172" y="47"/>
                    </a:cubicBezTo>
                    <a:cubicBezTo>
                      <a:pt x="173" y="44"/>
                      <a:pt x="172" y="40"/>
                      <a:pt x="173" y="36"/>
                    </a:cubicBezTo>
                    <a:cubicBezTo>
                      <a:pt x="177" y="33"/>
                      <a:pt x="182" y="31"/>
                      <a:pt x="187" y="32"/>
                    </a:cubicBezTo>
                    <a:close/>
                  </a:path>
                </a:pathLst>
              </a:custGeom>
              <a:solidFill>
                <a:srgbClr val="2B94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6" name="Freeform 84"/>
              <p:cNvSpPr>
                <a:spLocks/>
              </p:cNvSpPr>
              <p:nvPr/>
            </p:nvSpPr>
            <p:spPr bwMode="auto">
              <a:xfrm>
                <a:off x="3257550" y="3556000"/>
                <a:ext cx="1660525" cy="530225"/>
              </a:xfrm>
              <a:custGeom>
                <a:avLst/>
                <a:gdLst>
                  <a:gd name="T0" fmla="*/ 197 w 197"/>
                  <a:gd name="T1" fmla="*/ 36 h 63"/>
                  <a:gd name="T2" fmla="*/ 169 w 197"/>
                  <a:gd name="T3" fmla="*/ 61 h 63"/>
                  <a:gd name="T4" fmla="*/ 117 w 197"/>
                  <a:gd name="T5" fmla="*/ 52 h 63"/>
                  <a:gd name="T6" fmla="*/ 113 w 197"/>
                  <a:gd name="T7" fmla="*/ 48 h 63"/>
                  <a:gd name="T8" fmla="*/ 103 w 197"/>
                  <a:gd name="T9" fmla="*/ 37 h 63"/>
                  <a:gd name="T10" fmla="*/ 92 w 197"/>
                  <a:gd name="T11" fmla="*/ 35 h 63"/>
                  <a:gd name="T12" fmla="*/ 80 w 197"/>
                  <a:gd name="T13" fmla="*/ 42 h 63"/>
                  <a:gd name="T14" fmla="*/ 75 w 197"/>
                  <a:gd name="T15" fmla="*/ 45 h 63"/>
                  <a:gd name="T16" fmla="*/ 22 w 197"/>
                  <a:gd name="T17" fmla="*/ 35 h 63"/>
                  <a:gd name="T18" fmla="*/ 5 w 197"/>
                  <a:gd name="T19" fmla="*/ 3 h 63"/>
                  <a:gd name="T20" fmla="*/ 14 w 197"/>
                  <a:gd name="T21" fmla="*/ 1 h 63"/>
                  <a:gd name="T22" fmla="*/ 160 w 197"/>
                  <a:gd name="T23" fmla="*/ 27 h 63"/>
                  <a:gd name="T24" fmla="*/ 191 w 197"/>
                  <a:gd name="T25" fmla="*/ 32 h 63"/>
                  <a:gd name="T26" fmla="*/ 197 w 197"/>
                  <a:gd name="T27" fmla="*/ 36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7" h="63">
                    <a:moveTo>
                      <a:pt x="197" y="36"/>
                    </a:moveTo>
                    <a:cubicBezTo>
                      <a:pt x="197" y="52"/>
                      <a:pt x="184" y="63"/>
                      <a:pt x="169" y="61"/>
                    </a:cubicBezTo>
                    <a:cubicBezTo>
                      <a:pt x="151" y="58"/>
                      <a:pt x="134" y="55"/>
                      <a:pt x="117" y="52"/>
                    </a:cubicBezTo>
                    <a:cubicBezTo>
                      <a:pt x="114" y="52"/>
                      <a:pt x="113" y="50"/>
                      <a:pt x="113" y="48"/>
                    </a:cubicBezTo>
                    <a:cubicBezTo>
                      <a:pt x="113" y="41"/>
                      <a:pt x="109" y="38"/>
                      <a:pt x="103" y="37"/>
                    </a:cubicBezTo>
                    <a:cubicBezTo>
                      <a:pt x="99" y="36"/>
                      <a:pt x="96" y="36"/>
                      <a:pt x="92" y="35"/>
                    </a:cubicBezTo>
                    <a:cubicBezTo>
                      <a:pt x="87" y="34"/>
                      <a:pt x="82" y="37"/>
                      <a:pt x="80" y="42"/>
                    </a:cubicBezTo>
                    <a:cubicBezTo>
                      <a:pt x="79" y="45"/>
                      <a:pt x="78" y="45"/>
                      <a:pt x="75" y="45"/>
                    </a:cubicBezTo>
                    <a:cubicBezTo>
                      <a:pt x="57" y="41"/>
                      <a:pt x="39" y="39"/>
                      <a:pt x="22" y="35"/>
                    </a:cubicBezTo>
                    <a:cubicBezTo>
                      <a:pt x="8" y="32"/>
                      <a:pt x="0" y="17"/>
                      <a:pt x="5" y="3"/>
                    </a:cubicBezTo>
                    <a:cubicBezTo>
                      <a:pt x="8" y="0"/>
                      <a:pt x="11" y="1"/>
                      <a:pt x="14" y="1"/>
                    </a:cubicBezTo>
                    <a:cubicBezTo>
                      <a:pt x="63" y="10"/>
                      <a:pt x="112" y="18"/>
                      <a:pt x="160" y="27"/>
                    </a:cubicBezTo>
                    <a:cubicBezTo>
                      <a:pt x="170" y="29"/>
                      <a:pt x="181" y="30"/>
                      <a:pt x="191" y="32"/>
                    </a:cubicBezTo>
                    <a:cubicBezTo>
                      <a:pt x="194" y="33"/>
                      <a:pt x="196" y="33"/>
                      <a:pt x="197" y="36"/>
                    </a:cubicBezTo>
                    <a:close/>
                  </a:path>
                </a:pathLst>
              </a:custGeom>
              <a:solidFill>
                <a:srgbClr val="F6A0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7" name="Freeform 85"/>
              <p:cNvSpPr>
                <a:spLocks/>
              </p:cNvSpPr>
              <p:nvPr/>
            </p:nvSpPr>
            <p:spPr bwMode="auto">
              <a:xfrm>
                <a:off x="3206750" y="4162425"/>
                <a:ext cx="1568450" cy="463550"/>
              </a:xfrm>
              <a:custGeom>
                <a:avLst/>
                <a:gdLst>
                  <a:gd name="T0" fmla="*/ 126 w 186"/>
                  <a:gd name="T1" fmla="*/ 33 h 55"/>
                  <a:gd name="T2" fmla="*/ 135 w 186"/>
                  <a:gd name="T3" fmla="*/ 34 h 55"/>
                  <a:gd name="T4" fmla="*/ 151 w 186"/>
                  <a:gd name="T5" fmla="*/ 38 h 55"/>
                  <a:gd name="T6" fmla="*/ 159 w 186"/>
                  <a:gd name="T7" fmla="*/ 38 h 55"/>
                  <a:gd name="T8" fmla="*/ 168 w 186"/>
                  <a:gd name="T9" fmla="*/ 39 h 55"/>
                  <a:gd name="T10" fmla="*/ 186 w 186"/>
                  <a:gd name="T11" fmla="*/ 30 h 55"/>
                  <a:gd name="T12" fmla="*/ 156 w 186"/>
                  <a:gd name="T13" fmla="*/ 52 h 55"/>
                  <a:gd name="T14" fmla="*/ 22 w 186"/>
                  <a:gd name="T15" fmla="*/ 28 h 55"/>
                  <a:gd name="T16" fmla="*/ 5 w 186"/>
                  <a:gd name="T17" fmla="*/ 0 h 55"/>
                  <a:gd name="T18" fmla="*/ 18 w 186"/>
                  <a:gd name="T19" fmla="*/ 12 h 55"/>
                  <a:gd name="T20" fmla="*/ 27 w 186"/>
                  <a:gd name="T21" fmla="*/ 16 h 55"/>
                  <a:gd name="T22" fmla="*/ 35 w 186"/>
                  <a:gd name="T23" fmla="*/ 17 h 55"/>
                  <a:gd name="T24" fmla="*/ 51 w 186"/>
                  <a:gd name="T25" fmla="*/ 21 h 55"/>
                  <a:gd name="T26" fmla="*/ 60 w 186"/>
                  <a:gd name="T27" fmla="*/ 21 h 55"/>
                  <a:gd name="T28" fmla="*/ 77 w 186"/>
                  <a:gd name="T29" fmla="*/ 24 h 55"/>
                  <a:gd name="T30" fmla="*/ 85 w 186"/>
                  <a:gd name="T31" fmla="*/ 27 h 55"/>
                  <a:gd name="T32" fmla="*/ 102 w 186"/>
                  <a:gd name="T33" fmla="*/ 28 h 55"/>
                  <a:gd name="T34" fmla="*/ 110 w 186"/>
                  <a:gd name="T35" fmla="*/ 32 h 55"/>
                  <a:gd name="T36" fmla="*/ 126 w 186"/>
                  <a:gd name="T37" fmla="*/ 3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6" h="55">
                    <a:moveTo>
                      <a:pt x="126" y="33"/>
                    </a:moveTo>
                    <a:cubicBezTo>
                      <a:pt x="129" y="32"/>
                      <a:pt x="132" y="33"/>
                      <a:pt x="135" y="34"/>
                    </a:cubicBezTo>
                    <a:cubicBezTo>
                      <a:pt x="140" y="35"/>
                      <a:pt x="146" y="35"/>
                      <a:pt x="151" y="38"/>
                    </a:cubicBezTo>
                    <a:cubicBezTo>
                      <a:pt x="154" y="37"/>
                      <a:pt x="156" y="38"/>
                      <a:pt x="159" y="38"/>
                    </a:cubicBezTo>
                    <a:cubicBezTo>
                      <a:pt x="162" y="39"/>
                      <a:pt x="165" y="37"/>
                      <a:pt x="168" y="39"/>
                    </a:cubicBezTo>
                    <a:cubicBezTo>
                      <a:pt x="176" y="40"/>
                      <a:pt x="182" y="37"/>
                      <a:pt x="186" y="30"/>
                    </a:cubicBezTo>
                    <a:cubicBezTo>
                      <a:pt x="186" y="46"/>
                      <a:pt x="175" y="55"/>
                      <a:pt x="156" y="52"/>
                    </a:cubicBezTo>
                    <a:cubicBezTo>
                      <a:pt x="112" y="43"/>
                      <a:pt x="66" y="36"/>
                      <a:pt x="22" y="28"/>
                    </a:cubicBezTo>
                    <a:cubicBezTo>
                      <a:pt x="6" y="25"/>
                      <a:pt x="0" y="15"/>
                      <a:pt x="5" y="0"/>
                    </a:cubicBezTo>
                    <a:cubicBezTo>
                      <a:pt x="7" y="6"/>
                      <a:pt x="11" y="11"/>
                      <a:pt x="18" y="12"/>
                    </a:cubicBezTo>
                    <a:cubicBezTo>
                      <a:pt x="22" y="11"/>
                      <a:pt x="24" y="15"/>
                      <a:pt x="27" y="16"/>
                    </a:cubicBezTo>
                    <a:cubicBezTo>
                      <a:pt x="30" y="15"/>
                      <a:pt x="33" y="16"/>
                      <a:pt x="35" y="17"/>
                    </a:cubicBezTo>
                    <a:cubicBezTo>
                      <a:pt x="41" y="18"/>
                      <a:pt x="46" y="18"/>
                      <a:pt x="51" y="21"/>
                    </a:cubicBezTo>
                    <a:cubicBezTo>
                      <a:pt x="54" y="19"/>
                      <a:pt x="57" y="21"/>
                      <a:pt x="60" y="21"/>
                    </a:cubicBezTo>
                    <a:cubicBezTo>
                      <a:pt x="65" y="22"/>
                      <a:pt x="71" y="23"/>
                      <a:pt x="77" y="24"/>
                    </a:cubicBezTo>
                    <a:cubicBezTo>
                      <a:pt x="80" y="25"/>
                      <a:pt x="83" y="23"/>
                      <a:pt x="85" y="27"/>
                    </a:cubicBezTo>
                    <a:cubicBezTo>
                      <a:pt x="91" y="25"/>
                      <a:pt x="96" y="28"/>
                      <a:pt x="102" y="28"/>
                    </a:cubicBezTo>
                    <a:cubicBezTo>
                      <a:pt x="105" y="28"/>
                      <a:pt x="108" y="29"/>
                      <a:pt x="110" y="32"/>
                    </a:cubicBezTo>
                    <a:cubicBezTo>
                      <a:pt x="116" y="29"/>
                      <a:pt x="121" y="32"/>
                      <a:pt x="126" y="33"/>
                    </a:cubicBezTo>
                    <a:close/>
                  </a:path>
                </a:pathLst>
              </a:custGeom>
              <a:solidFill>
                <a:srgbClr val="1C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8" name="Freeform 86"/>
              <p:cNvSpPr>
                <a:spLocks/>
              </p:cNvSpPr>
              <p:nvPr/>
            </p:nvSpPr>
            <p:spPr bwMode="auto">
              <a:xfrm>
                <a:off x="3290888" y="3530600"/>
                <a:ext cx="1652588" cy="328613"/>
              </a:xfrm>
              <a:custGeom>
                <a:avLst/>
                <a:gdLst>
                  <a:gd name="T0" fmla="*/ 193 w 196"/>
                  <a:gd name="T1" fmla="*/ 39 h 39"/>
                  <a:gd name="T2" fmla="*/ 145 w 196"/>
                  <a:gd name="T3" fmla="*/ 31 h 39"/>
                  <a:gd name="T4" fmla="*/ 8 w 196"/>
                  <a:gd name="T5" fmla="*/ 6 h 39"/>
                  <a:gd name="T6" fmla="*/ 1 w 196"/>
                  <a:gd name="T7" fmla="*/ 6 h 39"/>
                  <a:gd name="T8" fmla="*/ 6 w 196"/>
                  <a:gd name="T9" fmla="*/ 1 h 39"/>
                  <a:gd name="T10" fmla="*/ 191 w 196"/>
                  <a:gd name="T11" fmla="*/ 33 h 39"/>
                  <a:gd name="T12" fmla="*/ 193 w 196"/>
                  <a:gd name="T13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6" h="39">
                    <a:moveTo>
                      <a:pt x="193" y="39"/>
                    </a:moveTo>
                    <a:cubicBezTo>
                      <a:pt x="177" y="36"/>
                      <a:pt x="161" y="33"/>
                      <a:pt x="145" y="31"/>
                    </a:cubicBezTo>
                    <a:cubicBezTo>
                      <a:pt x="100" y="22"/>
                      <a:pt x="54" y="14"/>
                      <a:pt x="8" y="6"/>
                    </a:cubicBezTo>
                    <a:cubicBezTo>
                      <a:pt x="6" y="6"/>
                      <a:pt x="3" y="6"/>
                      <a:pt x="1" y="6"/>
                    </a:cubicBezTo>
                    <a:cubicBezTo>
                      <a:pt x="0" y="2"/>
                      <a:pt x="1" y="0"/>
                      <a:pt x="6" y="1"/>
                    </a:cubicBezTo>
                    <a:cubicBezTo>
                      <a:pt x="67" y="12"/>
                      <a:pt x="129" y="22"/>
                      <a:pt x="191" y="33"/>
                    </a:cubicBezTo>
                    <a:cubicBezTo>
                      <a:pt x="196" y="34"/>
                      <a:pt x="195" y="36"/>
                      <a:pt x="193" y="39"/>
                    </a:cubicBezTo>
                    <a:close/>
                  </a:path>
                </a:pathLst>
              </a:custGeom>
              <a:solidFill>
                <a:srgbClr val="FBD5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9" name="Freeform 87"/>
              <p:cNvSpPr>
                <a:spLocks/>
              </p:cNvSpPr>
              <p:nvPr/>
            </p:nvSpPr>
            <p:spPr bwMode="auto">
              <a:xfrm>
                <a:off x="3290888" y="3833813"/>
                <a:ext cx="633413" cy="295275"/>
              </a:xfrm>
              <a:custGeom>
                <a:avLst/>
                <a:gdLst>
                  <a:gd name="T0" fmla="*/ 73 w 75"/>
                  <a:gd name="T1" fmla="*/ 35 h 35"/>
                  <a:gd name="T2" fmla="*/ 60 w 75"/>
                  <a:gd name="T3" fmla="*/ 25 h 35"/>
                  <a:gd name="T4" fmla="*/ 13 w 75"/>
                  <a:gd name="T5" fmla="*/ 17 h 35"/>
                  <a:gd name="T6" fmla="*/ 11 w 75"/>
                  <a:gd name="T7" fmla="*/ 17 h 35"/>
                  <a:gd name="T8" fmla="*/ 0 w 75"/>
                  <a:gd name="T9" fmla="*/ 8 h 35"/>
                  <a:gd name="T10" fmla="*/ 1 w 75"/>
                  <a:gd name="T11" fmla="*/ 0 h 35"/>
                  <a:gd name="T12" fmla="*/ 3 w 75"/>
                  <a:gd name="T13" fmla="*/ 0 h 35"/>
                  <a:gd name="T14" fmla="*/ 40 w 75"/>
                  <a:gd name="T15" fmla="*/ 12 h 35"/>
                  <a:gd name="T16" fmla="*/ 70 w 75"/>
                  <a:gd name="T17" fmla="*/ 17 h 35"/>
                  <a:gd name="T18" fmla="*/ 74 w 75"/>
                  <a:gd name="T19" fmla="*/ 22 h 35"/>
                  <a:gd name="T20" fmla="*/ 73 w 75"/>
                  <a:gd name="T21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5" h="35">
                    <a:moveTo>
                      <a:pt x="73" y="35"/>
                    </a:moveTo>
                    <a:cubicBezTo>
                      <a:pt x="73" y="26"/>
                      <a:pt x="66" y="26"/>
                      <a:pt x="60" y="25"/>
                    </a:cubicBezTo>
                    <a:cubicBezTo>
                      <a:pt x="44" y="22"/>
                      <a:pt x="28" y="20"/>
                      <a:pt x="13" y="17"/>
                    </a:cubicBezTo>
                    <a:cubicBezTo>
                      <a:pt x="12" y="17"/>
                      <a:pt x="11" y="17"/>
                      <a:pt x="11" y="17"/>
                    </a:cubicBezTo>
                    <a:cubicBezTo>
                      <a:pt x="7" y="14"/>
                      <a:pt x="4" y="10"/>
                      <a:pt x="0" y="8"/>
                    </a:cubicBezTo>
                    <a:cubicBezTo>
                      <a:pt x="0" y="5"/>
                      <a:pt x="1" y="3"/>
                      <a:pt x="1" y="0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13" y="10"/>
                      <a:pt x="27" y="9"/>
                      <a:pt x="40" y="12"/>
                    </a:cubicBezTo>
                    <a:cubicBezTo>
                      <a:pt x="50" y="14"/>
                      <a:pt x="60" y="15"/>
                      <a:pt x="70" y="17"/>
                    </a:cubicBezTo>
                    <a:cubicBezTo>
                      <a:pt x="73" y="17"/>
                      <a:pt x="75" y="18"/>
                      <a:pt x="74" y="22"/>
                    </a:cubicBezTo>
                    <a:cubicBezTo>
                      <a:pt x="73" y="26"/>
                      <a:pt x="73" y="31"/>
                      <a:pt x="73" y="35"/>
                    </a:cubicBezTo>
                    <a:close/>
                  </a:path>
                </a:pathLst>
              </a:custGeom>
              <a:solidFill>
                <a:srgbClr val="1B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0" name="Freeform 88"/>
              <p:cNvSpPr>
                <a:spLocks/>
              </p:cNvSpPr>
              <p:nvPr/>
            </p:nvSpPr>
            <p:spPr bwMode="auto">
              <a:xfrm>
                <a:off x="4184650" y="4019550"/>
                <a:ext cx="657225" cy="185738"/>
              </a:xfrm>
              <a:custGeom>
                <a:avLst/>
                <a:gdLst>
                  <a:gd name="T0" fmla="*/ 75 w 78"/>
                  <a:gd name="T1" fmla="*/ 17 h 22"/>
                  <a:gd name="T2" fmla="*/ 62 w 78"/>
                  <a:gd name="T3" fmla="*/ 22 h 22"/>
                  <a:gd name="T4" fmla="*/ 60 w 78"/>
                  <a:gd name="T5" fmla="*/ 22 h 22"/>
                  <a:gd name="T6" fmla="*/ 26 w 78"/>
                  <a:gd name="T7" fmla="*/ 16 h 22"/>
                  <a:gd name="T8" fmla="*/ 0 w 78"/>
                  <a:gd name="T9" fmla="*/ 12 h 22"/>
                  <a:gd name="T10" fmla="*/ 12 w 78"/>
                  <a:gd name="T11" fmla="*/ 3 h 22"/>
                  <a:gd name="T12" fmla="*/ 62 w 78"/>
                  <a:gd name="T13" fmla="*/ 13 h 22"/>
                  <a:gd name="T14" fmla="*/ 70 w 78"/>
                  <a:gd name="T15" fmla="*/ 11 h 22"/>
                  <a:gd name="T16" fmla="*/ 76 w 78"/>
                  <a:gd name="T17" fmla="*/ 9 h 22"/>
                  <a:gd name="T18" fmla="*/ 75 w 78"/>
                  <a:gd name="T19" fmla="*/ 1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8" h="22">
                    <a:moveTo>
                      <a:pt x="75" y="17"/>
                    </a:moveTo>
                    <a:cubicBezTo>
                      <a:pt x="71" y="20"/>
                      <a:pt x="66" y="20"/>
                      <a:pt x="62" y="22"/>
                    </a:cubicBezTo>
                    <a:cubicBezTo>
                      <a:pt x="61" y="22"/>
                      <a:pt x="60" y="22"/>
                      <a:pt x="60" y="22"/>
                    </a:cubicBezTo>
                    <a:cubicBezTo>
                      <a:pt x="49" y="19"/>
                      <a:pt x="37" y="17"/>
                      <a:pt x="26" y="16"/>
                    </a:cubicBezTo>
                    <a:cubicBezTo>
                      <a:pt x="17" y="14"/>
                      <a:pt x="9" y="11"/>
                      <a:pt x="0" y="12"/>
                    </a:cubicBezTo>
                    <a:cubicBezTo>
                      <a:pt x="2" y="0"/>
                      <a:pt x="1" y="1"/>
                      <a:pt x="12" y="3"/>
                    </a:cubicBezTo>
                    <a:cubicBezTo>
                      <a:pt x="29" y="6"/>
                      <a:pt x="45" y="8"/>
                      <a:pt x="62" y="13"/>
                    </a:cubicBezTo>
                    <a:cubicBezTo>
                      <a:pt x="65" y="13"/>
                      <a:pt x="67" y="11"/>
                      <a:pt x="70" y="11"/>
                    </a:cubicBezTo>
                    <a:cubicBezTo>
                      <a:pt x="72" y="11"/>
                      <a:pt x="75" y="8"/>
                      <a:pt x="76" y="9"/>
                    </a:cubicBezTo>
                    <a:cubicBezTo>
                      <a:pt x="78" y="11"/>
                      <a:pt x="77" y="14"/>
                      <a:pt x="75" y="17"/>
                    </a:cubicBezTo>
                    <a:close/>
                  </a:path>
                </a:pathLst>
              </a:custGeom>
              <a:solidFill>
                <a:srgbClr val="1C7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1" name="Freeform 89"/>
              <p:cNvSpPr>
                <a:spLocks/>
              </p:cNvSpPr>
              <p:nvPr/>
            </p:nvSpPr>
            <p:spPr bwMode="auto">
              <a:xfrm>
                <a:off x="3940175" y="3859213"/>
                <a:ext cx="228600" cy="303213"/>
              </a:xfrm>
              <a:custGeom>
                <a:avLst/>
                <a:gdLst>
                  <a:gd name="T0" fmla="*/ 1 w 27"/>
                  <a:gd name="T1" fmla="*/ 24 h 36"/>
                  <a:gd name="T2" fmla="*/ 4 w 27"/>
                  <a:gd name="T3" fmla="*/ 10 h 36"/>
                  <a:gd name="T4" fmla="*/ 4 w 27"/>
                  <a:gd name="T5" fmla="*/ 9 h 36"/>
                  <a:gd name="T6" fmla="*/ 20 w 27"/>
                  <a:gd name="T7" fmla="*/ 6 h 36"/>
                  <a:gd name="T8" fmla="*/ 27 w 27"/>
                  <a:gd name="T9" fmla="*/ 13 h 36"/>
                  <a:gd name="T10" fmla="*/ 24 w 27"/>
                  <a:gd name="T11" fmla="*/ 30 h 36"/>
                  <a:gd name="T12" fmla="*/ 16 w 27"/>
                  <a:gd name="T13" fmla="*/ 35 h 36"/>
                  <a:gd name="T14" fmla="*/ 7 w 27"/>
                  <a:gd name="T15" fmla="*/ 33 h 36"/>
                  <a:gd name="T16" fmla="*/ 1 w 27"/>
                  <a:gd name="T17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36">
                    <a:moveTo>
                      <a:pt x="1" y="24"/>
                    </a:moveTo>
                    <a:cubicBezTo>
                      <a:pt x="2" y="20"/>
                      <a:pt x="3" y="15"/>
                      <a:pt x="4" y="10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8" y="0"/>
                      <a:pt x="15" y="6"/>
                      <a:pt x="20" y="6"/>
                    </a:cubicBezTo>
                    <a:cubicBezTo>
                      <a:pt x="25" y="6"/>
                      <a:pt x="27" y="9"/>
                      <a:pt x="27" y="13"/>
                    </a:cubicBezTo>
                    <a:cubicBezTo>
                      <a:pt x="26" y="19"/>
                      <a:pt x="25" y="24"/>
                      <a:pt x="24" y="30"/>
                    </a:cubicBezTo>
                    <a:cubicBezTo>
                      <a:pt x="23" y="34"/>
                      <a:pt x="20" y="36"/>
                      <a:pt x="16" y="35"/>
                    </a:cubicBezTo>
                    <a:cubicBezTo>
                      <a:pt x="13" y="34"/>
                      <a:pt x="10" y="34"/>
                      <a:pt x="7" y="33"/>
                    </a:cubicBezTo>
                    <a:cubicBezTo>
                      <a:pt x="3" y="33"/>
                      <a:pt x="0" y="30"/>
                      <a:pt x="1" y="24"/>
                    </a:cubicBezTo>
                    <a:close/>
                  </a:path>
                </a:pathLst>
              </a:custGeom>
              <a:solidFill>
                <a:srgbClr val="F5A1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2" name="Freeform 90"/>
              <p:cNvSpPr>
                <a:spLocks/>
              </p:cNvSpPr>
              <p:nvPr/>
            </p:nvSpPr>
            <p:spPr bwMode="auto">
              <a:xfrm>
                <a:off x="2170113" y="4129088"/>
                <a:ext cx="649288" cy="631825"/>
              </a:xfrm>
              <a:custGeom>
                <a:avLst/>
                <a:gdLst>
                  <a:gd name="T0" fmla="*/ 75 w 77"/>
                  <a:gd name="T1" fmla="*/ 49 h 75"/>
                  <a:gd name="T2" fmla="*/ 72 w 77"/>
                  <a:gd name="T3" fmla="*/ 56 h 75"/>
                  <a:gd name="T4" fmla="*/ 66 w 77"/>
                  <a:gd name="T5" fmla="*/ 57 h 75"/>
                  <a:gd name="T6" fmla="*/ 62 w 77"/>
                  <a:gd name="T7" fmla="*/ 57 h 75"/>
                  <a:gd name="T8" fmla="*/ 63 w 77"/>
                  <a:gd name="T9" fmla="*/ 61 h 75"/>
                  <a:gd name="T10" fmla="*/ 62 w 77"/>
                  <a:gd name="T11" fmla="*/ 66 h 75"/>
                  <a:gd name="T12" fmla="*/ 19 w 77"/>
                  <a:gd name="T13" fmla="*/ 66 h 75"/>
                  <a:gd name="T14" fmla="*/ 18 w 77"/>
                  <a:gd name="T15" fmla="*/ 61 h 75"/>
                  <a:gd name="T16" fmla="*/ 19 w 77"/>
                  <a:gd name="T17" fmla="*/ 57 h 75"/>
                  <a:gd name="T18" fmla="*/ 15 w 77"/>
                  <a:gd name="T19" fmla="*/ 58 h 75"/>
                  <a:gd name="T20" fmla="*/ 9 w 77"/>
                  <a:gd name="T21" fmla="*/ 57 h 75"/>
                  <a:gd name="T22" fmla="*/ 9 w 77"/>
                  <a:gd name="T23" fmla="*/ 14 h 75"/>
                  <a:gd name="T24" fmla="*/ 14 w 77"/>
                  <a:gd name="T25" fmla="*/ 13 h 75"/>
                  <a:gd name="T26" fmla="*/ 18 w 77"/>
                  <a:gd name="T27" fmla="*/ 13 h 75"/>
                  <a:gd name="T28" fmla="*/ 17 w 77"/>
                  <a:gd name="T29" fmla="*/ 9 h 75"/>
                  <a:gd name="T30" fmla="*/ 26 w 77"/>
                  <a:gd name="T31" fmla="*/ 2 h 75"/>
                  <a:gd name="T32" fmla="*/ 57 w 77"/>
                  <a:gd name="T33" fmla="*/ 7 h 75"/>
                  <a:gd name="T34" fmla="*/ 62 w 77"/>
                  <a:gd name="T35" fmla="*/ 13 h 75"/>
                  <a:gd name="T36" fmla="*/ 62 w 77"/>
                  <a:gd name="T37" fmla="*/ 13 h 75"/>
                  <a:gd name="T38" fmla="*/ 76 w 77"/>
                  <a:gd name="T39" fmla="*/ 39 h 75"/>
                  <a:gd name="T40" fmla="*/ 75 w 77"/>
                  <a:gd name="T41" fmla="*/ 49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77" h="75">
                    <a:moveTo>
                      <a:pt x="75" y="49"/>
                    </a:moveTo>
                    <a:cubicBezTo>
                      <a:pt x="74" y="52"/>
                      <a:pt x="73" y="54"/>
                      <a:pt x="72" y="56"/>
                    </a:cubicBezTo>
                    <a:cubicBezTo>
                      <a:pt x="70" y="59"/>
                      <a:pt x="69" y="61"/>
                      <a:pt x="66" y="57"/>
                    </a:cubicBezTo>
                    <a:cubicBezTo>
                      <a:pt x="65" y="56"/>
                      <a:pt x="63" y="56"/>
                      <a:pt x="62" y="57"/>
                    </a:cubicBezTo>
                    <a:cubicBezTo>
                      <a:pt x="61" y="59"/>
                      <a:pt x="62" y="60"/>
                      <a:pt x="63" y="61"/>
                    </a:cubicBezTo>
                    <a:cubicBezTo>
                      <a:pt x="66" y="63"/>
                      <a:pt x="64" y="65"/>
                      <a:pt x="62" y="66"/>
                    </a:cubicBezTo>
                    <a:cubicBezTo>
                      <a:pt x="50" y="75"/>
                      <a:pt x="31" y="75"/>
                      <a:pt x="19" y="66"/>
                    </a:cubicBezTo>
                    <a:cubicBezTo>
                      <a:pt x="16" y="65"/>
                      <a:pt x="15" y="63"/>
                      <a:pt x="18" y="61"/>
                    </a:cubicBezTo>
                    <a:cubicBezTo>
                      <a:pt x="19" y="60"/>
                      <a:pt x="20" y="59"/>
                      <a:pt x="19" y="57"/>
                    </a:cubicBezTo>
                    <a:cubicBezTo>
                      <a:pt x="17" y="56"/>
                      <a:pt x="16" y="56"/>
                      <a:pt x="15" y="58"/>
                    </a:cubicBezTo>
                    <a:cubicBezTo>
                      <a:pt x="12" y="61"/>
                      <a:pt x="11" y="59"/>
                      <a:pt x="9" y="57"/>
                    </a:cubicBezTo>
                    <a:cubicBezTo>
                      <a:pt x="0" y="44"/>
                      <a:pt x="0" y="26"/>
                      <a:pt x="9" y="14"/>
                    </a:cubicBezTo>
                    <a:cubicBezTo>
                      <a:pt x="10" y="12"/>
                      <a:pt x="11" y="9"/>
                      <a:pt x="14" y="13"/>
                    </a:cubicBezTo>
                    <a:cubicBezTo>
                      <a:pt x="15" y="14"/>
                      <a:pt x="17" y="15"/>
                      <a:pt x="18" y="13"/>
                    </a:cubicBezTo>
                    <a:cubicBezTo>
                      <a:pt x="20" y="12"/>
                      <a:pt x="18" y="10"/>
                      <a:pt x="17" y="9"/>
                    </a:cubicBezTo>
                    <a:cubicBezTo>
                      <a:pt x="18" y="4"/>
                      <a:pt x="23" y="3"/>
                      <a:pt x="26" y="2"/>
                    </a:cubicBezTo>
                    <a:cubicBezTo>
                      <a:pt x="37" y="0"/>
                      <a:pt x="47" y="1"/>
                      <a:pt x="57" y="7"/>
                    </a:cubicBezTo>
                    <a:cubicBezTo>
                      <a:pt x="59" y="9"/>
                      <a:pt x="60" y="11"/>
                      <a:pt x="62" y="13"/>
                    </a:cubicBezTo>
                    <a:cubicBezTo>
                      <a:pt x="62" y="13"/>
                      <a:pt x="62" y="13"/>
                      <a:pt x="62" y="13"/>
                    </a:cubicBezTo>
                    <a:cubicBezTo>
                      <a:pt x="70" y="17"/>
                      <a:pt x="77" y="29"/>
                      <a:pt x="76" y="39"/>
                    </a:cubicBezTo>
                    <a:cubicBezTo>
                      <a:pt x="76" y="42"/>
                      <a:pt x="76" y="46"/>
                      <a:pt x="75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3" name="Freeform 91"/>
              <p:cNvSpPr>
                <a:spLocks/>
              </p:cNvSpPr>
              <p:nvPr/>
            </p:nvSpPr>
            <p:spPr bwMode="auto">
              <a:xfrm>
                <a:off x="2297113" y="4086225"/>
                <a:ext cx="420688" cy="152400"/>
              </a:xfrm>
              <a:custGeom>
                <a:avLst/>
                <a:gdLst>
                  <a:gd name="T0" fmla="*/ 47 w 50"/>
                  <a:gd name="T1" fmla="*/ 18 h 18"/>
                  <a:gd name="T2" fmla="*/ 13 w 50"/>
                  <a:gd name="T3" fmla="*/ 9 h 18"/>
                  <a:gd name="T4" fmla="*/ 2 w 50"/>
                  <a:gd name="T5" fmla="*/ 14 h 18"/>
                  <a:gd name="T6" fmla="*/ 2 w 50"/>
                  <a:gd name="T7" fmla="*/ 10 h 18"/>
                  <a:gd name="T8" fmla="*/ 48 w 50"/>
                  <a:gd name="T9" fmla="*/ 10 h 18"/>
                  <a:gd name="T10" fmla="*/ 48 w 50"/>
                  <a:gd name="T11" fmla="*/ 14 h 18"/>
                  <a:gd name="T12" fmla="*/ 47 w 50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" h="18">
                    <a:moveTo>
                      <a:pt x="47" y="18"/>
                    </a:moveTo>
                    <a:cubicBezTo>
                      <a:pt x="37" y="11"/>
                      <a:pt x="26" y="7"/>
                      <a:pt x="13" y="9"/>
                    </a:cubicBezTo>
                    <a:cubicBezTo>
                      <a:pt x="9" y="9"/>
                      <a:pt x="5" y="10"/>
                      <a:pt x="2" y="14"/>
                    </a:cubicBezTo>
                    <a:cubicBezTo>
                      <a:pt x="0" y="12"/>
                      <a:pt x="1" y="11"/>
                      <a:pt x="2" y="10"/>
                    </a:cubicBezTo>
                    <a:cubicBezTo>
                      <a:pt x="13" y="0"/>
                      <a:pt x="37" y="0"/>
                      <a:pt x="48" y="10"/>
                    </a:cubicBezTo>
                    <a:cubicBezTo>
                      <a:pt x="49" y="11"/>
                      <a:pt x="50" y="12"/>
                      <a:pt x="48" y="14"/>
                    </a:cubicBezTo>
                    <a:cubicBezTo>
                      <a:pt x="47" y="15"/>
                      <a:pt x="46" y="16"/>
                      <a:pt x="47" y="18"/>
                    </a:cubicBezTo>
                    <a:close/>
                  </a:path>
                </a:pathLst>
              </a:custGeom>
              <a:solidFill>
                <a:srgbClr val="B8BE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4" name="Freeform 92"/>
              <p:cNvSpPr>
                <a:spLocks/>
              </p:cNvSpPr>
              <p:nvPr/>
            </p:nvSpPr>
            <p:spPr bwMode="auto">
              <a:xfrm>
                <a:off x="2693988" y="4195763"/>
                <a:ext cx="150813" cy="346075"/>
              </a:xfrm>
              <a:custGeom>
                <a:avLst/>
                <a:gdLst>
                  <a:gd name="T0" fmla="*/ 13 w 18"/>
                  <a:gd name="T1" fmla="*/ 41 h 41"/>
                  <a:gd name="T2" fmla="*/ 0 w 18"/>
                  <a:gd name="T3" fmla="*/ 5 h 41"/>
                  <a:gd name="T4" fmla="*/ 2 w 18"/>
                  <a:gd name="T5" fmla="*/ 5 h 41"/>
                  <a:gd name="T6" fmla="*/ 11 w 18"/>
                  <a:gd name="T7" fmla="*/ 8 h 41"/>
                  <a:gd name="T8" fmla="*/ 13 w 18"/>
                  <a:gd name="T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41">
                    <a:moveTo>
                      <a:pt x="13" y="41"/>
                    </a:moveTo>
                    <a:cubicBezTo>
                      <a:pt x="14" y="27"/>
                      <a:pt x="9" y="15"/>
                      <a:pt x="0" y="5"/>
                    </a:cubicBezTo>
                    <a:cubicBezTo>
                      <a:pt x="1" y="5"/>
                      <a:pt x="2" y="6"/>
                      <a:pt x="2" y="5"/>
                    </a:cubicBezTo>
                    <a:cubicBezTo>
                      <a:pt x="7" y="0"/>
                      <a:pt x="9" y="5"/>
                      <a:pt x="11" y="8"/>
                    </a:cubicBezTo>
                    <a:cubicBezTo>
                      <a:pt x="17" y="19"/>
                      <a:pt x="18" y="30"/>
                      <a:pt x="13" y="41"/>
                    </a:cubicBezTo>
                    <a:close/>
                  </a:path>
                </a:pathLst>
              </a:custGeom>
              <a:solidFill>
                <a:srgbClr val="B8BE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5" name="Freeform 93"/>
              <p:cNvSpPr>
                <a:spLocks/>
              </p:cNvSpPr>
              <p:nvPr/>
            </p:nvSpPr>
            <p:spPr bwMode="auto">
              <a:xfrm>
                <a:off x="4572000" y="3074988"/>
                <a:ext cx="177800" cy="152400"/>
              </a:xfrm>
              <a:custGeom>
                <a:avLst/>
                <a:gdLst>
                  <a:gd name="T0" fmla="*/ 14 w 21"/>
                  <a:gd name="T1" fmla="*/ 16 h 18"/>
                  <a:gd name="T2" fmla="*/ 2 w 21"/>
                  <a:gd name="T3" fmla="*/ 10 h 18"/>
                  <a:gd name="T4" fmla="*/ 6 w 21"/>
                  <a:gd name="T5" fmla="*/ 3 h 18"/>
                  <a:gd name="T6" fmla="*/ 20 w 21"/>
                  <a:gd name="T7" fmla="*/ 9 h 18"/>
                  <a:gd name="T8" fmla="*/ 14 w 21"/>
                  <a:gd name="T9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18">
                    <a:moveTo>
                      <a:pt x="14" y="16"/>
                    </a:moveTo>
                    <a:cubicBezTo>
                      <a:pt x="11" y="13"/>
                      <a:pt x="3" y="18"/>
                      <a:pt x="2" y="10"/>
                    </a:cubicBezTo>
                    <a:cubicBezTo>
                      <a:pt x="1" y="8"/>
                      <a:pt x="0" y="1"/>
                      <a:pt x="6" y="3"/>
                    </a:cubicBezTo>
                    <a:cubicBezTo>
                      <a:pt x="11" y="4"/>
                      <a:pt x="19" y="0"/>
                      <a:pt x="20" y="9"/>
                    </a:cubicBezTo>
                    <a:cubicBezTo>
                      <a:pt x="20" y="11"/>
                      <a:pt x="21" y="17"/>
                      <a:pt x="14" y="16"/>
                    </a:cubicBezTo>
                    <a:close/>
                  </a:path>
                </a:pathLst>
              </a:custGeom>
              <a:solidFill>
                <a:srgbClr val="F1A0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6" name="Freeform 94"/>
              <p:cNvSpPr>
                <a:spLocks/>
              </p:cNvSpPr>
              <p:nvPr/>
            </p:nvSpPr>
            <p:spPr bwMode="auto">
              <a:xfrm>
                <a:off x="3679825" y="2940050"/>
                <a:ext cx="184150" cy="127000"/>
              </a:xfrm>
              <a:custGeom>
                <a:avLst/>
                <a:gdLst>
                  <a:gd name="T0" fmla="*/ 22 w 22"/>
                  <a:gd name="T1" fmla="*/ 6 h 15"/>
                  <a:gd name="T2" fmla="*/ 12 w 22"/>
                  <a:gd name="T3" fmla="*/ 13 h 15"/>
                  <a:gd name="T4" fmla="*/ 9 w 22"/>
                  <a:gd name="T5" fmla="*/ 12 h 15"/>
                  <a:gd name="T6" fmla="*/ 4 w 22"/>
                  <a:gd name="T7" fmla="*/ 1 h 15"/>
                  <a:gd name="T8" fmla="*/ 7 w 22"/>
                  <a:gd name="T9" fmla="*/ 0 h 15"/>
                  <a:gd name="T10" fmla="*/ 20 w 22"/>
                  <a:gd name="T11" fmla="*/ 2 h 15"/>
                  <a:gd name="T12" fmla="*/ 22 w 22"/>
                  <a:gd name="T13" fmla="*/ 6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15">
                    <a:moveTo>
                      <a:pt x="22" y="6"/>
                    </a:moveTo>
                    <a:cubicBezTo>
                      <a:pt x="21" y="14"/>
                      <a:pt x="20" y="15"/>
                      <a:pt x="12" y="13"/>
                    </a:cubicBezTo>
                    <a:cubicBezTo>
                      <a:pt x="11" y="13"/>
                      <a:pt x="10" y="13"/>
                      <a:pt x="9" y="12"/>
                    </a:cubicBezTo>
                    <a:cubicBezTo>
                      <a:pt x="3" y="11"/>
                      <a:pt x="0" y="6"/>
                      <a:pt x="4" y="1"/>
                    </a:cubicBezTo>
                    <a:cubicBezTo>
                      <a:pt x="5" y="0"/>
                      <a:pt x="6" y="0"/>
                      <a:pt x="7" y="0"/>
                    </a:cubicBezTo>
                    <a:cubicBezTo>
                      <a:pt x="11" y="1"/>
                      <a:pt x="15" y="2"/>
                      <a:pt x="20" y="2"/>
                    </a:cubicBezTo>
                    <a:cubicBezTo>
                      <a:pt x="22" y="3"/>
                      <a:pt x="22" y="4"/>
                      <a:pt x="22" y="6"/>
                    </a:cubicBezTo>
                    <a:close/>
                  </a:path>
                </a:pathLst>
              </a:custGeom>
              <a:solidFill>
                <a:srgbClr val="F3A1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7" name="Freeform 95"/>
              <p:cNvSpPr>
                <a:spLocks/>
              </p:cNvSpPr>
              <p:nvPr/>
            </p:nvSpPr>
            <p:spPr bwMode="auto">
              <a:xfrm>
                <a:off x="4546600" y="4406900"/>
                <a:ext cx="127000" cy="117475"/>
              </a:xfrm>
              <a:custGeom>
                <a:avLst/>
                <a:gdLst>
                  <a:gd name="T0" fmla="*/ 9 w 15"/>
                  <a:gd name="T1" fmla="*/ 10 h 14"/>
                  <a:gd name="T2" fmla="*/ 0 w 15"/>
                  <a:gd name="T3" fmla="*/ 9 h 14"/>
                  <a:gd name="T4" fmla="*/ 11 w 15"/>
                  <a:gd name="T5" fmla="*/ 2 h 14"/>
                  <a:gd name="T6" fmla="*/ 14 w 15"/>
                  <a:gd name="T7" fmla="*/ 1 h 14"/>
                  <a:gd name="T8" fmla="*/ 14 w 15"/>
                  <a:gd name="T9" fmla="*/ 4 h 14"/>
                  <a:gd name="T10" fmla="*/ 9 w 15"/>
                  <a:gd name="T11" fmla="*/ 1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4">
                    <a:moveTo>
                      <a:pt x="9" y="10"/>
                    </a:moveTo>
                    <a:cubicBezTo>
                      <a:pt x="6" y="10"/>
                      <a:pt x="3" y="14"/>
                      <a:pt x="0" y="9"/>
                    </a:cubicBezTo>
                    <a:cubicBezTo>
                      <a:pt x="3" y="6"/>
                      <a:pt x="9" y="6"/>
                      <a:pt x="11" y="2"/>
                    </a:cubicBezTo>
                    <a:cubicBezTo>
                      <a:pt x="12" y="1"/>
                      <a:pt x="13" y="0"/>
                      <a:pt x="14" y="1"/>
                    </a:cubicBezTo>
                    <a:cubicBezTo>
                      <a:pt x="15" y="2"/>
                      <a:pt x="15" y="3"/>
                      <a:pt x="14" y="4"/>
                    </a:cubicBezTo>
                    <a:cubicBezTo>
                      <a:pt x="13" y="7"/>
                      <a:pt x="11" y="8"/>
                      <a:pt x="9" y="10"/>
                    </a:cubicBezTo>
                    <a:close/>
                  </a:path>
                </a:pathLst>
              </a:custGeom>
              <a:solidFill>
                <a:srgbClr val="E0F1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8" name="Freeform 96"/>
              <p:cNvSpPr>
                <a:spLocks/>
              </p:cNvSpPr>
              <p:nvPr/>
            </p:nvSpPr>
            <p:spPr bwMode="auto">
              <a:xfrm>
                <a:off x="3325813" y="4179888"/>
                <a:ext cx="109538" cy="134938"/>
              </a:xfrm>
              <a:custGeom>
                <a:avLst/>
                <a:gdLst>
                  <a:gd name="T0" fmla="*/ 13 w 13"/>
                  <a:gd name="T1" fmla="*/ 14 h 16"/>
                  <a:gd name="T2" fmla="*/ 4 w 13"/>
                  <a:gd name="T3" fmla="*/ 10 h 16"/>
                  <a:gd name="T4" fmla="*/ 4 w 13"/>
                  <a:gd name="T5" fmla="*/ 8 h 16"/>
                  <a:gd name="T6" fmla="*/ 3 w 13"/>
                  <a:gd name="T7" fmla="*/ 2 h 16"/>
                  <a:gd name="T8" fmla="*/ 7 w 13"/>
                  <a:gd name="T9" fmla="*/ 6 h 16"/>
                  <a:gd name="T10" fmla="*/ 13 w 13"/>
                  <a:gd name="T11" fmla="*/ 1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6">
                    <a:moveTo>
                      <a:pt x="13" y="14"/>
                    </a:moveTo>
                    <a:cubicBezTo>
                      <a:pt x="9" y="16"/>
                      <a:pt x="7" y="12"/>
                      <a:pt x="4" y="10"/>
                    </a:cubicBezTo>
                    <a:cubicBezTo>
                      <a:pt x="4" y="9"/>
                      <a:pt x="4" y="9"/>
                      <a:pt x="4" y="8"/>
                    </a:cubicBezTo>
                    <a:cubicBezTo>
                      <a:pt x="3" y="6"/>
                      <a:pt x="0" y="3"/>
                      <a:pt x="3" y="2"/>
                    </a:cubicBezTo>
                    <a:cubicBezTo>
                      <a:pt x="6" y="0"/>
                      <a:pt x="6" y="4"/>
                      <a:pt x="7" y="6"/>
                    </a:cubicBezTo>
                    <a:cubicBezTo>
                      <a:pt x="8" y="9"/>
                      <a:pt x="13" y="9"/>
                      <a:pt x="13" y="14"/>
                    </a:cubicBezTo>
                    <a:close/>
                  </a:path>
                </a:pathLst>
              </a:custGeom>
              <a:solidFill>
                <a:srgbClr val="E3F2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9" name="Freeform 97"/>
              <p:cNvSpPr>
                <a:spLocks/>
              </p:cNvSpPr>
              <p:nvPr/>
            </p:nvSpPr>
            <p:spPr bwMode="auto">
              <a:xfrm>
                <a:off x="4665663" y="4205288"/>
                <a:ext cx="66675" cy="134938"/>
              </a:xfrm>
              <a:custGeom>
                <a:avLst/>
                <a:gdLst>
                  <a:gd name="T0" fmla="*/ 3 w 8"/>
                  <a:gd name="T1" fmla="*/ 0 h 16"/>
                  <a:gd name="T2" fmla="*/ 5 w 8"/>
                  <a:gd name="T3" fmla="*/ 0 h 16"/>
                  <a:gd name="T4" fmla="*/ 3 w 8"/>
                  <a:gd name="T5" fmla="*/ 15 h 16"/>
                  <a:gd name="T6" fmla="*/ 2 w 8"/>
                  <a:gd name="T7" fmla="*/ 16 h 16"/>
                  <a:gd name="T8" fmla="*/ 0 w 8"/>
                  <a:gd name="T9" fmla="*/ 14 h 16"/>
                  <a:gd name="T10" fmla="*/ 3 w 8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16">
                    <a:moveTo>
                      <a:pt x="3" y="0"/>
                    </a:moveTo>
                    <a:cubicBezTo>
                      <a:pt x="3" y="0"/>
                      <a:pt x="4" y="0"/>
                      <a:pt x="5" y="0"/>
                    </a:cubicBezTo>
                    <a:cubicBezTo>
                      <a:pt x="8" y="5"/>
                      <a:pt x="4" y="10"/>
                      <a:pt x="3" y="15"/>
                    </a:cubicBezTo>
                    <a:cubicBezTo>
                      <a:pt x="3" y="16"/>
                      <a:pt x="2" y="16"/>
                      <a:pt x="2" y="16"/>
                    </a:cubicBezTo>
                    <a:cubicBezTo>
                      <a:pt x="0" y="16"/>
                      <a:pt x="0" y="15"/>
                      <a:pt x="0" y="14"/>
                    </a:cubicBezTo>
                    <a:cubicBezTo>
                      <a:pt x="0" y="9"/>
                      <a:pt x="1" y="4"/>
                      <a:pt x="3" y="0"/>
                    </a:cubicBezTo>
                    <a:close/>
                  </a:path>
                </a:pathLst>
              </a:custGeom>
              <a:solidFill>
                <a:srgbClr val="DDEF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0" name="Freeform 98"/>
              <p:cNvSpPr>
                <a:spLocks/>
              </p:cNvSpPr>
              <p:nvPr/>
            </p:nvSpPr>
            <p:spPr bwMode="auto">
              <a:xfrm>
                <a:off x="4133850" y="4389438"/>
                <a:ext cx="134938" cy="76200"/>
              </a:xfrm>
              <a:custGeom>
                <a:avLst/>
                <a:gdLst>
                  <a:gd name="T0" fmla="*/ 16 w 16"/>
                  <a:gd name="T1" fmla="*/ 6 h 9"/>
                  <a:gd name="T2" fmla="*/ 0 w 16"/>
                  <a:gd name="T3" fmla="*/ 5 h 9"/>
                  <a:gd name="T4" fmla="*/ 1 w 16"/>
                  <a:gd name="T5" fmla="*/ 1 h 9"/>
                  <a:gd name="T6" fmla="*/ 16 w 16"/>
                  <a:gd name="T7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9">
                    <a:moveTo>
                      <a:pt x="16" y="6"/>
                    </a:moveTo>
                    <a:cubicBezTo>
                      <a:pt x="11" y="9"/>
                      <a:pt x="6" y="5"/>
                      <a:pt x="0" y="5"/>
                    </a:cubicBezTo>
                    <a:cubicBezTo>
                      <a:pt x="0" y="3"/>
                      <a:pt x="0" y="2"/>
                      <a:pt x="1" y="1"/>
                    </a:cubicBezTo>
                    <a:cubicBezTo>
                      <a:pt x="4" y="0"/>
                      <a:pt x="14" y="3"/>
                      <a:pt x="16" y="6"/>
                    </a:cubicBezTo>
                    <a:close/>
                  </a:path>
                </a:pathLst>
              </a:custGeom>
              <a:solidFill>
                <a:srgbClr val="E3F2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1" name="Freeform 99"/>
              <p:cNvSpPr>
                <a:spLocks/>
              </p:cNvSpPr>
              <p:nvPr/>
            </p:nvSpPr>
            <p:spPr bwMode="auto">
              <a:xfrm>
                <a:off x="3502025" y="4279900"/>
                <a:ext cx="134938" cy="60325"/>
              </a:xfrm>
              <a:custGeom>
                <a:avLst/>
                <a:gdLst>
                  <a:gd name="T0" fmla="*/ 16 w 16"/>
                  <a:gd name="T1" fmla="*/ 7 h 7"/>
                  <a:gd name="T2" fmla="*/ 0 w 16"/>
                  <a:gd name="T3" fmla="*/ 3 h 7"/>
                  <a:gd name="T4" fmla="*/ 16 w 16"/>
                  <a:gd name="T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7">
                    <a:moveTo>
                      <a:pt x="16" y="7"/>
                    </a:moveTo>
                    <a:cubicBezTo>
                      <a:pt x="11" y="7"/>
                      <a:pt x="5" y="7"/>
                      <a:pt x="0" y="3"/>
                    </a:cubicBezTo>
                    <a:cubicBezTo>
                      <a:pt x="5" y="0"/>
                      <a:pt x="15" y="2"/>
                      <a:pt x="16" y="7"/>
                    </a:cubicBezTo>
                    <a:close/>
                  </a:path>
                </a:pathLst>
              </a:custGeom>
              <a:solidFill>
                <a:srgbClr val="E5F2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2" name="Freeform 100"/>
              <p:cNvSpPr>
                <a:spLocks/>
              </p:cNvSpPr>
              <p:nvPr/>
            </p:nvSpPr>
            <p:spPr bwMode="auto">
              <a:xfrm>
                <a:off x="3713163" y="4322763"/>
                <a:ext cx="142875" cy="58738"/>
              </a:xfrm>
              <a:custGeom>
                <a:avLst/>
                <a:gdLst>
                  <a:gd name="T0" fmla="*/ 17 w 17"/>
                  <a:gd name="T1" fmla="*/ 5 h 7"/>
                  <a:gd name="T2" fmla="*/ 0 w 17"/>
                  <a:gd name="T3" fmla="*/ 2 h 7"/>
                  <a:gd name="T4" fmla="*/ 17 w 17"/>
                  <a:gd name="T5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7">
                    <a:moveTo>
                      <a:pt x="17" y="5"/>
                    </a:moveTo>
                    <a:cubicBezTo>
                      <a:pt x="12" y="7"/>
                      <a:pt x="3" y="6"/>
                      <a:pt x="0" y="2"/>
                    </a:cubicBezTo>
                    <a:cubicBezTo>
                      <a:pt x="5" y="0"/>
                      <a:pt x="13" y="1"/>
                      <a:pt x="17" y="5"/>
                    </a:cubicBezTo>
                    <a:close/>
                  </a:path>
                </a:pathLst>
              </a:custGeom>
              <a:solidFill>
                <a:srgbClr val="E7F3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3" name="Freeform 101"/>
              <p:cNvSpPr>
                <a:spLocks/>
              </p:cNvSpPr>
              <p:nvPr/>
            </p:nvSpPr>
            <p:spPr bwMode="auto">
              <a:xfrm>
                <a:off x="3351213" y="3976688"/>
                <a:ext cx="58738" cy="144463"/>
              </a:xfrm>
              <a:custGeom>
                <a:avLst/>
                <a:gdLst>
                  <a:gd name="T0" fmla="*/ 4 w 7"/>
                  <a:gd name="T1" fmla="*/ 0 h 17"/>
                  <a:gd name="T2" fmla="*/ 6 w 7"/>
                  <a:gd name="T3" fmla="*/ 0 h 17"/>
                  <a:gd name="T4" fmla="*/ 4 w 7"/>
                  <a:gd name="T5" fmla="*/ 14 h 17"/>
                  <a:gd name="T6" fmla="*/ 2 w 7"/>
                  <a:gd name="T7" fmla="*/ 16 h 17"/>
                  <a:gd name="T8" fmla="*/ 0 w 7"/>
                  <a:gd name="T9" fmla="*/ 13 h 17"/>
                  <a:gd name="T10" fmla="*/ 4 w 7"/>
                  <a:gd name="T1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7">
                    <a:moveTo>
                      <a:pt x="4" y="0"/>
                    </a:moveTo>
                    <a:cubicBezTo>
                      <a:pt x="4" y="0"/>
                      <a:pt x="5" y="0"/>
                      <a:pt x="6" y="0"/>
                    </a:cubicBezTo>
                    <a:cubicBezTo>
                      <a:pt x="7" y="5"/>
                      <a:pt x="5" y="9"/>
                      <a:pt x="4" y="14"/>
                    </a:cubicBezTo>
                    <a:cubicBezTo>
                      <a:pt x="4" y="15"/>
                      <a:pt x="3" y="17"/>
                      <a:pt x="2" y="16"/>
                    </a:cubicBezTo>
                    <a:cubicBezTo>
                      <a:pt x="0" y="16"/>
                      <a:pt x="0" y="14"/>
                      <a:pt x="0" y="13"/>
                    </a:cubicBezTo>
                    <a:cubicBezTo>
                      <a:pt x="1" y="9"/>
                      <a:pt x="1" y="4"/>
                      <a:pt x="4" y="0"/>
                    </a:cubicBezTo>
                    <a:close/>
                  </a:path>
                </a:pathLst>
              </a:custGeom>
              <a:solidFill>
                <a:srgbClr val="E1F2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4" name="Freeform 102"/>
              <p:cNvSpPr>
                <a:spLocks/>
              </p:cNvSpPr>
              <p:nvPr/>
            </p:nvSpPr>
            <p:spPr bwMode="auto">
              <a:xfrm>
                <a:off x="3924300" y="4364038"/>
                <a:ext cx="142875" cy="68263"/>
              </a:xfrm>
              <a:custGeom>
                <a:avLst/>
                <a:gdLst>
                  <a:gd name="T0" fmla="*/ 17 w 17"/>
                  <a:gd name="T1" fmla="*/ 4 h 8"/>
                  <a:gd name="T2" fmla="*/ 0 w 17"/>
                  <a:gd name="T3" fmla="*/ 3 h 8"/>
                  <a:gd name="T4" fmla="*/ 2 w 17"/>
                  <a:gd name="T5" fmla="*/ 0 h 8"/>
                  <a:gd name="T6" fmla="*/ 17 w 17"/>
                  <a:gd name="T7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8">
                    <a:moveTo>
                      <a:pt x="17" y="4"/>
                    </a:moveTo>
                    <a:cubicBezTo>
                      <a:pt x="11" y="8"/>
                      <a:pt x="6" y="4"/>
                      <a:pt x="0" y="3"/>
                    </a:cubicBezTo>
                    <a:cubicBezTo>
                      <a:pt x="0" y="2"/>
                      <a:pt x="1" y="0"/>
                      <a:pt x="2" y="0"/>
                    </a:cubicBezTo>
                    <a:cubicBezTo>
                      <a:pt x="7" y="0"/>
                      <a:pt x="13" y="0"/>
                      <a:pt x="17" y="4"/>
                    </a:cubicBezTo>
                    <a:close/>
                  </a:path>
                </a:pathLst>
              </a:custGeom>
              <a:solidFill>
                <a:srgbClr val="E9F5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5" name="Freeform 103"/>
              <p:cNvSpPr>
                <a:spLocks/>
              </p:cNvSpPr>
              <p:nvPr/>
            </p:nvSpPr>
            <p:spPr bwMode="auto">
              <a:xfrm>
                <a:off x="4344988" y="4424363"/>
                <a:ext cx="134938" cy="58738"/>
              </a:xfrm>
              <a:custGeom>
                <a:avLst/>
                <a:gdLst>
                  <a:gd name="T0" fmla="*/ 16 w 16"/>
                  <a:gd name="T1" fmla="*/ 7 h 7"/>
                  <a:gd name="T2" fmla="*/ 0 w 16"/>
                  <a:gd name="T3" fmla="*/ 3 h 7"/>
                  <a:gd name="T4" fmla="*/ 16 w 16"/>
                  <a:gd name="T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7">
                    <a:moveTo>
                      <a:pt x="16" y="7"/>
                    </a:moveTo>
                    <a:cubicBezTo>
                      <a:pt x="10" y="7"/>
                      <a:pt x="4" y="7"/>
                      <a:pt x="0" y="3"/>
                    </a:cubicBezTo>
                    <a:cubicBezTo>
                      <a:pt x="5" y="0"/>
                      <a:pt x="14" y="2"/>
                      <a:pt x="16" y="7"/>
                    </a:cubicBezTo>
                    <a:close/>
                  </a:path>
                </a:pathLst>
              </a:custGeom>
              <a:solidFill>
                <a:srgbClr val="E8F4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6" name="Freeform 104"/>
              <p:cNvSpPr>
                <a:spLocks/>
              </p:cNvSpPr>
              <p:nvPr/>
            </p:nvSpPr>
            <p:spPr bwMode="auto">
              <a:xfrm>
                <a:off x="2414588" y="4213225"/>
                <a:ext cx="134938" cy="227013"/>
              </a:xfrm>
              <a:custGeom>
                <a:avLst/>
                <a:gdLst>
                  <a:gd name="T0" fmla="*/ 4 w 16"/>
                  <a:gd name="T1" fmla="*/ 26 h 27"/>
                  <a:gd name="T2" fmla="*/ 0 w 16"/>
                  <a:gd name="T3" fmla="*/ 1 h 27"/>
                  <a:gd name="T4" fmla="*/ 2 w 16"/>
                  <a:gd name="T5" fmla="*/ 0 h 27"/>
                  <a:gd name="T6" fmla="*/ 16 w 16"/>
                  <a:gd name="T7" fmla="*/ 21 h 27"/>
                  <a:gd name="T8" fmla="*/ 4 w 1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27">
                    <a:moveTo>
                      <a:pt x="4" y="26"/>
                    </a:moveTo>
                    <a:cubicBezTo>
                      <a:pt x="3" y="17"/>
                      <a:pt x="2" y="9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6" y="7"/>
                      <a:pt x="11" y="14"/>
                      <a:pt x="16" y="21"/>
                    </a:cubicBezTo>
                    <a:cubicBezTo>
                      <a:pt x="13" y="26"/>
                      <a:pt x="10" y="27"/>
                      <a:pt x="4" y="26"/>
                    </a:cubicBezTo>
                    <a:close/>
                  </a:path>
                </a:pathLst>
              </a:custGeom>
              <a:solidFill>
                <a:srgbClr val="DF2A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7" name="Freeform 105"/>
              <p:cNvSpPr>
                <a:spLocks/>
              </p:cNvSpPr>
              <p:nvPr/>
            </p:nvSpPr>
            <p:spPr bwMode="auto">
              <a:xfrm>
                <a:off x="2449513" y="4389438"/>
                <a:ext cx="117475" cy="219075"/>
              </a:xfrm>
              <a:custGeom>
                <a:avLst/>
                <a:gdLst>
                  <a:gd name="T0" fmla="*/ 0 w 14"/>
                  <a:gd name="T1" fmla="*/ 5 h 26"/>
                  <a:gd name="T2" fmla="*/ 12 w 14"/>
                  <a:gd name="T3" fmla="*/ 0 h 26"/>
                  <a:gd name="T4" fmla="*/ 14 w 14"/>
                  <a:gd name="T5" fmla="*/ 26 h 26"/>
                  <a:gd name="T6" fmla="*/ 0 w 14"/>
                  <a:gd name="T7" fmla="*/ 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26">
                    <a:moveTo>
                      <a:pt x="0" y="5"/>
                    </a:moveTo>
                    <a:cubicBezTo>
                      <a:pt x="4" y="3"/>
                      <a:pt x="8" y="1"/>
                      <a:pt x="12" y="0"/>
                    </a:cubicBezTo>
                    <a:cubicBezTo>
                      <a:pt x="14" y="8"/>
                      <a:pt x="14" y="17"/>
                      <a:pt x="14" y="26"/>
                    </a:cubicBezTo>
                    <a:cubicBezTo>
                      <a:pt x="9" y="19"/>
                      <a:pt x="5" y="12"/>
                      <a:pt x="0" y="5"/>
                    </a:cubicBezTo>
                    <a:close/>
                  </a:path>
                </a:pathLst>
              </a:custGeom>
              <a:solidFill>
                <a:srgbClr val="2B32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grpSp>
        <p:nvGrpSpPr>
          <p:cNvPr id="119" name="Grupo 118"/>
          <p:cNvGrpSpPr/>
          <p:nvPr/>
        </p:nvGrpSpPr>
        <p:grpSpPr>
          <a:xfrm>
            <a:off x="861672" y="5127354"/>
            <a:ext cx="1759290" cy="1546451"/>
            <a:chOff x="1416692" y="2026038"/>
            <a:chExt cx="2797964" cy="2459466"/>
          </a:xfrm>
        </p:grpSpPr>
        <p:grpSp>
          <p:nvGrpSpPr>
            <p:cNvPr id="120" name="Group 11">
              <a:extLst>
                <a:ext uri="{FF2B5EF4-FFF2-40B4-BE49-F238E27FC236}">
                  <a16:creationId xmlns:a16="http://schemas.microsoft.com/office/drawing/2014/main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554426"/>
              <a:chOff x="-475010" y="1129566"/>
              <a:chExt cx="4241713" cy="1403168"/>
            </a:xfrm>
          </p:grpSpPr>
          <p:sp>
            <p:nvSpPr>
              <p:cNvPr id="123" name="TextBox 12">
                <a:extLst>
                  <a:ext uri="{FF2B5EF4-FFF2-40B4-BE49-F238E27FC236}">
                    <a16:creationId xmlns:a16="http://schemas.microsoft.com/office/drawing/2014/main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4" name="TextBox 13">
                <a:extLst>
                  <a:ext uri="{FF2B5EF4-FFF2-40B4-BE49-F238E27FC236}">
                    <a16:creationId xmlns:a16="http://schemas.microsoft.com/office/drawing/2014/main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5" cy="1193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</p:grpSp>
        <p:sp>
          <p:nvSpPr>
            <p:cNvPr id="121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Rectangle 16">
              <a:extLst>
                <a:ext uri="{FF2B5EF4-FFF2-40B4-BE49-F238E27FC236}">
                  <a16:creationId xmlns:a16="http://schemas.microsoft.com/office/drawing/2014/main" id="{8988F35D-DA2F-45DB-8AFF-B32B1D9D18B7}"/>
                </a:ext>
              </a:extLst>
            </p:cNvPr>
            <p:cNvSpPr/>
            <p:nvPr/>
          </p:nvSpPr>
          <p:spPr>
            <a:xfrm>
              <a:off x="3203826" y="3962676"/>
              <a:ext cx="535936" cy="352224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31" name="Grupo 130"/>
          <p:cNvGrpSpPr/>
          <p:nvPr/>
        </p:nvGrpSpPr>
        <p:grpSpPr>
          <a:xfrm>
            <a:off x="3895555" y="5122862"/>
            <a:ext cx="1759290" cy="1546451"/>
            <a:chOff x="1416692" y="2026038"/>
            <a:chExt cx="2797964" cy="2459466"/>
          </a:xfrm>
        </p:grpSpPr>
        <p:grpSp>
          <p:nvGrpSpPr>
            <p:cNvPr id="132" name="Group 11">
              <a:extLst>
                <a:ext uri="{FF2B5EF4-FFF2-40B4-BE49-F238E27FC236}">
                  <a16:creationId xmlns:a16="http://schemas.microsoft.com/office/drawing/2014/main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554426"/>
              <a:chOff x="-475010" y="1129566"/>
              <a:chExt cx="4241713" cy="1403168"/>
            </a:xfrm>
          </p:grpSpPr>
          <p:sp>
            <p:nvSpPr>
              <p:cNvPr id="135" name="TextBox 12">
                <a:extLst>
                  <a:ext uri="{FF2B5EF4-FFF2-40B4-BE49-F238E27FC236}">
                    <a16:creationId xmlns:a16="http://schemas.microsoft.com/office/drawing/2014/main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36" name="TextBox 13">
                <a:extLst>
                  <a:ext uri="{FF2B5EF4-FFF2-40B4-BE49-F238E27FC236}">
                    <a16:creationId xmlns:a16="http://schemas.microsoft.com/office/drawing/2014/main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5" cy="1193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</p:grpSp>
        <p:sp>
          <p:nvSpPr>
            <p:cNvPr id="133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Rectangle 16">
              <a:extLst>
                <a:ext uri="{FF2B5EF4-FFF2-40B4-BE49-F238E27FC236}">
                  <a16:creationId xmlns:a16="http://schemas.microsoft.com/office/drawing/2014/main" id="{8988F35D-DA2F-45DB-8AFF-B32B1D9D18B7}"/>
                </a:ext>
              </a:extLst>
            </p:cNvPr>
            <p:cNvSpPr/>
            <p:nvPr/>
          </p:nvSpPr>
          <p:spPr>
            <a:xfrm>
              <a:off x="3203826" y="3962676"/>
              <a:ext cx="535936" cy="352224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37" name="Grupo 136"/>
          <p:cNvGrpSpPr/>
          <p:nvPr/>
        </p:nvGrpSpPr>
        <p:grpSpPr>
          <a:xfrm>
            <a:off x="6291262" y="2113824"/>
            <a:ext cx="1759290" cy="1546451"/>
            <a:chOff x="1416692" y="2026038"/>
            <a:chExt cx="2797964" cy="2459466"/>
          </a:xfrm>
        </p:grpSpPr>
        <p:grpSp>
          <p:nvGrpSpPr>
            <p:cNvPr id="138" name="Group 11">
              <a:extLst>
                <a:ext uri="{FF2B5EF4-FFF2-40B4-BE49-F238E27FC236}">
                  <a16:creationId xmlns:a16="http://schemas.microsoft.com/office/drawing/2014/main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554426"/>
              <a:chOff x="-475010" y="1129566"/>
              <a:chExt cx="4241713" cy="1403168"/>
            </a:xfrm>
          </p:grpSpPr>
          <p:sp>
            <p:nvSpPr>
              <p:cNvPr id="141" name="TextBox 12">
                <a:extLst>
                  <a:ext uri="{FF2B5EF4-FFF2-40B4-BE49-F238E27FC236}">
                    <a16:creationId xmlns:a16="http://schemas.microsoft.com/office/drawing/2014/main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2" name="TextBox 13">
                <a:extLst>
                  <a:ext uri="{FF2B5EF4-FFF2-40B4-BE49-F238E27FC236}">
                    <a16:creationId xmlns:a16="http://schemas.microsoft.com/office/drawing/2014/main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5" cy="1193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</p:grpSp>
        <p:sp>
          <p:nvSpPr>
            <p:cNvPr id="139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Rectangle 16">
              <a:extLst>
                <a:ext uri="{FF2B5EF4-FFF2-40B4-BE49-F238E27FC236}">
                  <a16:creationId xmlns:a16="http://schemas.microsoft.com/office/drawing/2014/main" id="{8988F35D-DA2F-45DB-8AFF-B32B1D9D18B7}"/>
                </a:ext>
              </a:extLst>
            </p:cNvPr>
            <p:cNvSpPr/>
            <p:nvPr/>
          </p:nvSpPr>
          <p:spPr>
            <a:xfrm>
              <a:off x="3203826" y="3962676"/>
              <a:ext cx="535936" cy="352224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43" name="Grupo 142"/>
          <p:cNvGrpSpPr/>
          <p:nvPr/>
        </p:nvGrpSpPr>
        <p:grpSpPr>
          <a:xfrm>
            <a:off x="6302421" y="4552837"/>
            <a:ext cx="1759290" cy="1546451"/>
            <a:chOff x="1416692" y="2026038"/>
            <a:chExt cx="2797964" cy="2459466"/>
          </a:xfrm>
        </p:grpSpPr>
        <p:grpSp>
          <p:nvGrpSpPr>
            <p:cNvPr id="144" name="Group 11">
              <a:extLst>
                <a:ext uri="{FF2B5EF4-FFF2-40B4-BE49-F238E27FC236}">
                  <a16:creationId xmlns:a16="http://schemas.microsoft.com/office/drawing/2014/main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554426"/>
              <a:chOff x="-475010" y="1129566"/>
              <a:chExt cx="4241713" cy="1403168"/>
            </a:xfrm>
          </p:grpSpPr>
          <p:sp>
            <p:nvSpPr>
              <p:cNvPr id="147" name="TextBox 12">
                <a:extLst>
                  <a:ext uri="{FF2B5EF4-FFF2-40B4-BE49-F238E27FC236}">
                    <a16:creationId xmlns:a16="http://schemas.microsoft.com/office/drawing/2014/main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8" name="TextBox 13">
                <a:extLst>
                  <a:ext uri="{FF2B5EF4-FFF2-40B4-BE49-F238E27FC236}">
                    <a16:creationId xmlns:a16="http://schemas.microsoft.com/office/drawing/2014/main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5" cy="1193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</p:grpSp>
        <p:sp>
          <p:nvSpPr>
            <p:cNvPr id="145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Rectangle 16">
              <a:extLst>
                <a:ext uri="{FF2B5EF4-FFF2-40B4-BE49-F238E27FC236}">
                  <a16:creationId xmlns:a16="http://schemas.microsoft.com/office/drawing/2014/main" id="{8988F35D-DA2F-45DB-8AFF-B32B1D9D18B7}"/>
                </a:ext>
              </a:extLst>
            </p:cNvPr>
            <p:cNvSpPr/>
            <p:nvPr/>
          </p:nvSpPr>
          <p:spPr>
            <a:xfrm>
              <a:off x="3203826" y="3962676"/>
              <a:ext cx="535936" cy="352224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95151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38090" y="719556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08017EF-1C33-45E0-845C-3637289462A0}"/>
              </a:ext>
            </a:extLst>
          </p:cNvPr>
          <p:cNvSpPr/>
          <p:nvPr/>
        </p:nvSpPr>
        <p:spPr>
          <a:xfrm>
            <a:off x="3487932" y="1467852"/>
            <a:ext cx="4104" cy="3922295"/>
          </a:xfrm>
          <a:custGeom>
            <a:avLst/>
            <a:gdLst>
              <a:gd name="connsiteX0" fmla="*/ 4105 w 4104"/>
              <a:gd name="connsiteY0" fmla="*/ 0 h 3922295"/>
              <a:gd name="connsiteX1" fmla="*/ 4105 w 4104"/>
              <a:gd name="connsiteY1" fmla="*/ 3922295 h 3922295"/>
              <a:gd name="connsiteX2" fmla="*/ 175 w 4104"/>
              <a:gd name="connsiteY2" fmla="*/ 3920330 h 3922295"/>
              <a:gd name="connsiteX3" fmla="*/ 175 w 4104"/>
              <a:gd name="connsiteY3" fmla="*/ 3904609 h 3922295"/>
              <a:gd name="connsiteX4" fmla="*/ 175 w 4104"/>
              <a:gd name="connsiteY4" fmla="*/ 17686 h 3922295"/>
              <a:gd name="connsiteX5" fmla="*/ 4105 w 4104"/>
              <a:gd name="connsiteY5" fmla="*/ 0 h 392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04" h="3922295">
                <a:moveTo>
                  <a:pt x="4105" y="0"/>
                </a:moveTo>
                <a:cubicBezTo>
                  <a:pt x="4105" y="1307563"/>
                  <a:pt x="4105" y="2614732"/>
                  <a:pt x="4105" y="3922295"/>
                </a:cubicBezTo>
                <a:cubicBezTo>
                  <a:pt x="2926" y="3921509"/>
                  <a:pt x="568" y="3921116"/>
                  <a:pt x="175" y="3920330"/>
                </a:cubicBezTo>
                <a:cubicBezTo>
                  <a:pt x="-218" y="3915221"/>
                  <a:pt x="175" y="3909719"/>
                  <a:pt x="175" y="3904609"/>
                </a:cubicBezTo>
                <a:cubicBezTo>
                  <a:pt x="175" y="2608837"/>
                  <a:pt x="175" y="1313458"/>
                  <a:pt x="175" y="17686"/>
                </a:cubicBezTo>
                <a:cubicBezTo>
                  <a:pt x="568" y="11790"/>
                  <a:pt x="2926" y="5895"/>
                  <a:pt x="4105" y="0"/>
                </a:cubicBezTo>
                <a:close/>
              </a:path>
            </a:pathLst>
          </a:custGeom>
          <a:solidFill>
            <a:srgbClr val="FFFFFF"/>
          </a:solidFill>
          <a:ln w="392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4F16DD05-2C7E-4E53-9901-8F8677A80243}"/>
              </a:ext>
            </a:extLst>
          </p:cNvPr>
          <p:cNvGrpSpPr/>
          <p:nvPr/>
        </p:nvGrpSpPr>
        <p:grpSpPr>
          <a:xfrm>
            <a:off x="764930" y="5799373"/>
            <a:ext cx="1371600" cy="523221"/>
            <a:chOff x="764930" y="5799373"/>
            <a:chExt cx="1371600" cy="523221"/>
          </a:xfrm>
          <a:solidFill>
            <a:schemeClr val="accent5"/>
          </a:solidFill>
        </p:grpSpPr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52EF3FFD-4D6B-4C97-B90E-7EEF81C90DF6}"/>
                </a:ext>
              </a:extLst>
            </p:cNvPr>
            <p:cNvSpPr/>
            <p:nvPr/>
          </p:nvSpPr>
          <p:spPr>
            <a:xfrm>
              <a:off x="764930" y="5799373"/>
              <a:ext cx="1371600" cy="52322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FF7D9D52-8776-4608-B3CD-F1680E56AE52}"/>
                </a:ext>
              </a:extLst>
            </p:cNvPr>
            <p:cNvSpPr/>
            <p:nvPr/>
          </p:nvSpPr>
          <p:spPr>
            <a:xfrm>
              <a:off x="998523" y="5799373"/>
              <a:ext cx="904415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228BA518-E0BE-4BAE-BC36-3698ADAE7E1C}"/>
              </a:ext>
            </a:extLst>
          </p:cNvPr>
          <p:cNvGrpSpPr/>
          <p:nvPr/>
        </p:nvGrpSpPr>
        <p:grpSpPr>
          <a:xfrm>
            <a:off x="3087565" y="5799373"/>
            <a:ext cx="1371600" cy="523221"/>
            <a:chOff x="2667000" y="5799373"/>
            <a:chExt cx="1371600" cy="523221"/>
          </a:xfrm>
        </p:grpSpPr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1FDA9161-8531-4D40-8EBD-1E20F8B34A60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DF31A54C-5D52-49A4-B738-FC610E84F545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D465C878-2617-44D4-A8AE-67FA8863C927}"/>
              </a:ext>
            </a:extLst>
          </p:cNvPr>
          <p:cNvGrpSpPr/>
          <p:nvPr/>
        </p:nvGrpSpPr>
        <p:grpSpPr>
          <a:xfrm>
            <a:off x="5410200" y="5799373"/>
            <a:ext cx="1371600" cy="523221"/>
            <a:chOff x="2667000" y="5799373"/>
            <a:chExt cx="1371600" cy="523221"/>
          </a:xfrm>
        </p:grpSpPr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EF2C39B6-B610-4EC0-B586-4BA4EC74578C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17ABD1DC-0537-42BD-A828-79FB4779C4D1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D96B615C-14CC-464C-979D-02CE7091D20E}"/>
              </a:ext>
            </a:extLst>
          </p:cNvPr>
          <p:cNvGrpSpPr/>
          <p:nvPr/>
        </p:nvGrpSpPr>
        <p:grpSpPr>
          <a:xfrm>
            <a:off x="7732835" y="5799373"/>
            <a:ext cx="1371600" cy="523221"/>
            <a:chOff x="2667000" y="5799373"/>
            <a:chExt cx="1371600" cy="523221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A2D0DEBC-2521-49E6-AE1A-7EF383E54C00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17F16D0D-D630-47C4-B39B-525CDC2ECF10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8EAB64C4-D208-4722-BF23-2208F1A050D7}"/>
              </a:ext>
            </a:extLst>
          </p:cNvPr>
          <p:cNvGrpSpPr/>
          <p:nvPr/>
        </p:nvGrpSpPr>
        <p:grpSpPr>
          <a:xfrm>
            <a:off x="10055470" y="5799373"/>
            <a:ext cx="1371600" cy="523221"/>
            <a:chOff x="2667000" y="5799373"/>
            <a:chExt cx="1371600" cy="523221"/>
          </a:xfrm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F434DA94-6F7F-435E-9993-808904265067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C91AD78D-5092-4C21-9E60-7B55D06A7BA5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cxnSp>
        <p:nvCxnSpPr>
          <p:cNvPr id="130" name="Connector: Elbow 129">
            <a:extLst>
              <a:ext uri="{FF2B5EF4-FFF2-40B4-BE49-F238E27FC236}">
                <a16:creationId xmlns:a16="http://schemas.microsoft.com/office/drawing/2014/main" id="{ECD0D156-982E-4E2F-9F49-35765F00B8B4}"/>
              </a:ext>
            </a:extLst>
          </p:cNvPr>
          <p:cNvCxnSpPr>
            <a:cxnSpLocks/>
            <a:endCxn id="117" idx="0"/>
          </p:cNvCxnSpPr>
          <p:nvPr/>
        </p:nvCxnSpPr>
        <p:spPr>
          <a:xfrm rot="5400000">
            <a:off x="983791" y="2419977"/>
            <a:ext cx="3846336" cy="2912456"/>
          </a:xfrm>
          <a:prstGeom prst="bentConnector3">
            <a:avLst>
              <a:gd name="adj1" fmla="val -159"/>
            </a:avLst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nector: Elbow 130">
            <a:extLst>
              <a:ext uri="{FF2B5EF4-FFF2-40B4-BE49-F238E27FC236}">
                <a16:creationId xmlns:a16="http://schemas.microsoft.com/office/drawing/2014/main" id="{C8B2C64E-819B-4AB8-BEFE-0E99CE768E5E}"/>
              </a:ext>
            </a:extLst>
          </p:cNvPr>
          <p:cNvCxnSpPr>
            <a:cxnSpLocks/>
            <a:endCxn id="120" idx="0"/>
          </p:cNvCxnSpPr>
          <p:nvPr/>
        </p:nvCxnSpPr>
        <p:spPr>
          <a:xfrm rot="5400000">
            <a:off x="3210896" y="4438677"/>
            <a:ext cx="1923167" cy="798225"/>
          </a:xfrm>
          <a:prstGeom prst="bentConnector3">
            <a:avLst>
              <a:gd name="adj1" fmla="val -159"/>
            </a:avLst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nector: Elbow 131">
            <a:extLst>
              <a:ext uri="{FF2B5EF4-FFF2-40B4-BE49-F238E27FC236}">
                <a16:creationId xmlns:a16="http://schemas.microsoft.com/office/drawing/2014/main" id="{80B4E905-9DAD-4045-846F-B09E96D94376}"/>
              </a:ext>
            </a:extLst>
          </p:cNvPr>
          <p:cNvCxnSpPr>
            <a:cxnSpLocks/>
            <a:endCxn id="129" idx="0"/>
          </p:cNvCxnSpPr>
          <p:nvPr/>
        </p:nvCxnSpPr>
        <p:spPr>
          <a:xfrm rot="16200000" flipH="1">
            <a:off x="8003879" y="3061981"/>
            <a:ext cx="2953064" cy="2521719"/>
          </a:xfrm>
          <a:prstGeom prst="bentConnector3">
            <a:avLst>
              <a:gd name="adj1" fmla="val 321"/>
            </a:avLst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onnector: Elbow 132">
            <a:extLst>
              <a:ext uri="{FF2B5EF4-FFF2-40B4-BE49-F238E27FC236}">
                <a16:creationId xmlns:a16="http://schemas.microsoft.com/office/drawing/2014/main" id="{755DC156-D78E-4B8C-B813-3B3F0EC7400C}"/>
              </a:ext>
            </a:extLst>
          </p:cNvPr>
          <p:cNvCxnSpPr>
            <a:cxnSpLocks/>
            <a:endCxn id="126" idx="0"/>
          </p:cNvCxnSpPr>
          <p:nvPr/>
        </p:nvCxnSpPr>
        <p:spPr>
          <a:xfrm rot="16200000" flipH="1">
            <a:off x="7516594" y="4897330"/>
            <a:ext cx="1258981" cy="545104"/>
          </a:xfrm>
          <a:prstGeom prst="bentConnector3">
            <a:avLst>
              <a:gd name="adj1" fmla="val -1080"/>
            </a:avLst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>
            <a:extLst>
              <a:ext uri="{FF2B5EF4-FFF2-40B4-BE49-F238E27FC236}">
                <a16:creationId xmlns:a16="http://schemas.microsoft.com/office/drawing/2014/main" id="{EE8CBDD9-7C43-45AC-8A27-48E79A24BFEF}"/>
              </a:ext>
            </a:extLst>
          </p:cNvPr>
          <p:cNvSpPr txBox="1"/>
          <p:nvPr/>
        </p:nvSpPr>
        <p:spPr>
          <a:xfrm>
            <a:off x="1642453" y="2092509"/>
            <a:ext cx="1993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4D1A7166-DCF5-4910-9FDF-3CEA544FEFCB}"/>
              </a:ext>
            </a:extLst>
          </p:cNvPr>
          <p:cNvSpPr txBox="1"/>
          <p:nvPr/>
        </p:nvSpPr>
        <p:spPr>
          <a:xfrm>
            <a:off x="2091845" y="3926587"/>
            <a:ext cx="1578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F0114A6F-63F5-4B78-8F6B-AE115D50983C}"/>
              </a:ext>
            </a:extLst>
          </p:cNvPr>
          <p:cNvSpPr txBox="1"/>
          <p:nvPr/>
        </p:nvSpPr>
        <p:spPr>
          <a:xfrm>
            <a:off x="8568372" y="4597177"/>
            <a:ext cx="1743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12439BF6-D4D9-41AE-82CC-4E79A0BC78C0}"/>
              </a:ext>
            </a:extLst>
          </p:cNvPr>
          <p:cNvSpPr txBox="1"/>
          <p:nvPr/>
        </p:nvSpPr>
        <p:spPr>
          <a:xfrm>
            <a:off x="8545108" y="2929921"/>
            <a:ext cx="2062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802B70BB-DA72-4EFB-93D2-73F1D4DF3239}"/>
              </a:ext>
            </a:extLst>
          </p:cNvPr>
          <p:cNvSpPr txBox="1"/>
          <p:nvPr/>
        </p:nvSpPr>
        <p:spPr>
          <a:xfrm>
            <a:off x="4508023" y="5049419"/>
            <a:ext cx="3175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225" name="Grupo 224"/>
          <p:cNvGrpSpPr/>
          <p:nvPr/>
        </p:nvGrpSpPr>
        <p:grpSpPr>
          <a:xfrm>
            <a:off x="4563478" y="1973393"/>
            <a:ext cx="3318168" cy="2623784"/>
            <a:chOff x="-5679056" y="2428276"/>
            <a:chExt cx="3467164" cy="274160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4" name="Freeform 5"/>
            <p:cNvSpPr>
              <a:spLocks/>
            </p:cNvSpPr>
            <p:nvPr/>
          </p:nvSpPr>
          <p:spPr bwMode="auto">
            <a:xfrm>
              <a:off x="-3967699" y="2433038"/>
              <a:ext cx="1203347" cy="1103307"/>
            </a:xfrm>
            <a:custGeom>
              <a:avLst/>
              <a:gdLst>
                <a:gd name="T0" fmla="*/ 148 w 224"/>
                <a:gd name="T1" fmla="*/ 113 h 205"/>
                <a:gd name="T2" fmla="*/ 153 w 224"/>
                <a:gd name="T3" fmla="*/ 114 h 205"/>
                <a:gd name="T4" fmla="*/ 160 w 224"/>
                <a:gd name="T5" fmla="*/ 125 h 205"/>
                <a:gd name="T6" fmla="*/ 155 w 224"/>
                <a:gd name="T7" fmla="*/ 128 h 205"/>
                <a:gd name="T8" fmla="*/ 136 w 224"/>
                <a:gd name="T9" fmla="*/ 142 h 205"/>
                <a:gd name="T10" fmla="*/ 115 w 224"/>
                <a:gd name="T11" fmla="*/ 161 h 205"/>
                <a:gd name="T12" fmla="*/ 93 w 224"/>
                <a:gd name="T13" fmla="*/ 189 h 205"/>
                <a:gd name="T14" fmla="*/ 73 w 224"/>
                <a:gd name="T15" fmla="*/ 203 h 205"/>
                <a:gd name="T16" fmla="*/ 65 w 224"/>
                <a:gd name="T17" fmla="*/ 199 h 205"/>
                <a:gd name="T18" fmla="*/ 66 w 224"/>
                <a:gd name="T19" fmla="*/ 196 h 205"/>
                <a:gd name="T20" fmla="*/ 60 w 224"/>
                <a:gd name="T21" fmla="*/ 144 h 205"/>
                <a:gd name="T22" fmla="*/ 69 w 224"/>
                <a:gd name="T23" fmla="*/ 138 h 205"/>
                <a:gd name="T24" fmla="*/ 75 w 224"/>
                <a:gd name="T25" fmla="*/ 140 h 205"/>
                <a:gd name="T26" fmla="*/ 94 w 224"/>
                <a:gd name="T27" fmla="*/ 139 h 205"/>
                <a:gd name="T28" fmla="*/ 96 w 224"/>
                <a:gd name="T29" fmla="*/ 138 h 205"/>
                <a:gd name="T30" fmla="*/ 93 w 224"/>
                <a:gd name="T31" fmla="*/ 113 h 205"/>
                <a:gd name="T32" fmla="*/ 91 w 224"/>
                <a:gd name="T33" fmla="*/ 113 h 205"/>
                <a:gd name="T34" fmla="*/ 80 w 224"/>
                <a:gd name="T35" fmla="*/ 104 h 205"/>
                <a:gd name="T36" fmla="*/ 67 w 224"/>
                <a:gd name="T37" fmla="*/ 107 h 205"/>
                <a:gd name="T38" fmla="*/ 61 w 224"/>
                <a:gd name="T39" fmla="*/ 115 h 205"/>
                <a:gd name="T40" fmla="*/ 44 w 224"/>
                <a:gd name="T41" fmla="*/ 111 h 205"/>
                <a:gd name="T42" fmla="*/ 45 w 224"/>
                <a:gd name="T43" fmla="*/ 89 h 205"/>
                <a:gd name="T44" fmla="*/ 41 w 224"/>
                <a:gd name="T45" fmla="*/ 83 h 205"/>
                <a:gd name="T46" fmla="*/ 21 w 224"/>
                <a:gd name="T47" fmla="*/ 70 h 205"/>
                <a:gd name="T48" fmla="*/ 13 w 224"/>
                <a:gd name="T49" fmla="*/ 61 h 205"/>
                <a:gd name="T50" fmla="*/ 14 w 224"/>
                <a:gd name="T51" fmla="*/ 39 h 205"/>
                <a:gd name="T52" fmla="*/ 3 w 224"/>
                <a:gd name="T53" fmla="*/ 10 h 205"/>
                <a:gd name="T54" fmla="*/ 1 w 224"/>
                <a:gd name="T55" fmla="*/ 10 h 205"/>
                <a:gd name="T56" fmla="*/ 0 w 224"/>
                <a:gd name="T57" fmla="*/ 7 h 205"/>
                <a:gd name="T58" fmla="*/ 13 w 224"/>
                <a:gd name="T59" fmla="*/ 0 h 205"/>
                <a:gd name="T60" fmla="*/ 54 w 224"/>
                <a:gd name="T61" fmla="*/ 6 h 205"/>
                <a:gd name="T62" fmla="*/ 60 w 224"/>
                <a:gd name="T63" fmla="*/ 5 h 205"/>
                <a:gd name="T64" fmla="*/ 84 w 224"/>
                <a:gd name="T65" fmla="*/ 7 h 205"/>
                <a:gd name="T66" fmla="*/ 102 w 224"/>
                <a:gd name="T67" fmla="*/ 11 h 205"/>
                <a:gd name="T68" fmla="*/ 126 w 224"/>
                <a:gd name="T69" fmla="*/ 19 h 205"/>
                <a:gd name="T70" fmla="*/ 155 w 224"/>
                <a:gd name="T71" fmla="*/ 35 h 205"/>
                <a:gd name="T72" fmla="*/ 155 w 224"/>
                <a:gd name="T73" fmla="*/ 35 h 205"/>
                <a:gd name="T74" fmla="*/ 186 w 224"/>
                <a:gd name="T75" fmla="*/ 47 h 205"/>
                <a:gd name="T76" fmla="*/ 212 w 224"/>
                <a:gd name="T77" fmla="*/ 65 h 205"/>
                <a:gd name="T78" fmla="*/ 224 w 224"/>
                <a:gd name="T79" fmla="*/ 79 h 205"/>
                <a:gd name="T80" fmla="*/ 223 w 224"/>
                <a:gd name="T81" fmla="*/ 82 h 205"/>
                <a:gd name="T82" fmla="*/ 192 w 224"/>
                <a:gd name="T83" fmla="*/ 106 h 205"/>
                <a:gd name="T84" fmla="*/ 177 w 224"/>
                <a:gd name="T85" fmla="*/ 109 h 205"/>
                <a:gd name="T86" fmla="*/ 175 w 224"/>
                <a:gd name="T87" fmla="*/ 97 h 205"/>
                <a:gd name="T88" fmla="*/ 175 w 224"/>
                <a:gd name="T89" fmla="*/ 97 h 205"/>
                <a:gd name="T90" fmla="*/ 176 w 224"/>
                <a:gd name="T91" fmla="*/ 86 h 205"/>
                <a:gd name="T92" fmla="*/ 176 w 224"/>
                <a:gd name="T93" fmla="*/ 82 h 205"/>
                <a:gd name="T94" fmla="*/ 166 w 224"/>
                <a:gd name="T95" fmla="*/ 77 h 205"/>
                <a:gd name="T96" fmla="*/ 140 w 224"/>
                <a:gd name="T97" fmla="*/ 93 h 205"/>
                <a:gd name="T98" fmla="*/ 138 w 224"/>
                <a:gd name="T99" fmla="*/ 106 h 205"/>
                <a:gd name="T100" fmla="*/ 143 w 224"/>
                <a:gd name="T101" fmla="*/ 110 h 205"/>
                <a:gd name="T102" fmla="*/ 148 w 224"/>
                <a:gd name="T103" fmla="*/ 11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24" h="205">
                  <a:moveTo>
                    <a:pt x="148" y="113"/>
                  </a:moveTo>
                  <a:cubicBezTo>
                    <a:pt x="149" y="114"/>
                    <a:pt x="151" y="114"/>
                    <a:pt x="153" y="114"/>
                  </a:cubicBezTo>
                  <a:cubicBezTo>
                    <a:pt x="158" y="117"/>
                    <a:pt x="163" y="119"/>
                    <a:pt x="160" y="125"/>
                  </a:cubicBezTo>
                  <a:cubicBezTo>
                    <a:pt x="159" y="126"/>
                    <a:pt x="157" y="125"/>
                    <a:pt x="155" y="128"/>
                  </a:cubicBezTo>
                  <a:cubicBezTo>
                    <a:pt x="151" y="135"/>
                    <a:pt x="143" y="138"/>
                    <a:pt x="136" y="142"/>
                  </a:cubicBezTo>
                  <a:cubicBezTo>
                    <a:pt x="127" y="146"/>
                    <a:pt x="120" y="153"/>
                    <a:pt x="115" y="161"/>
                  </a:cubicBezTo>
                  <a:cubicBezTo>
                    <a:pt x="109" y="172"/>
                    <a:pt x="101" y="181"/>
                    <a:pt x="93" y="189"/>
                  </a:cubicBezTo>
                  <a:cubicBezTo>
                    <a:pt x="87" y="195"/>
                    <a:pt x="81" y="200"/>
                    <a:pt x="73" y="203"/>
                  </a:cubicBezTo>
                  <a:cubicBezTo>
                    <a:pt x="69" y="204"/>
                    <a:pt x="65" y="205"/>
                    <a:pt x="65" y="199"/>
                  </a:cubicBezTo>
                  <a:cubicBezTo>
                    <a:pt x="66" y="198"/>
                    <a:pt x="67" y="197"/>
                    <a:pt x="66" y="196"/>
                  </a:cubicBezTo>
                  <a:cubicBezTo>
                    <a:pt x="64" y="179"/>
                    <a:pt x="67" y="161"/>
                    <a:pt x="60" y="144"/>
                  </a:cubicBezTo>
                  <a:cubicBezTo>
                    <a:pt x="60" y="138"/>
                    <a:pt x="64" y="138"/>
                    <a:pt x="69" y="138"/>
                  </a:cubicBezTo>
                  <a:cubicBezTo>
                    <a:pt x="71" y="138"/>
                    <a:pt x="73" y="139"/>
                    <a:pt x="75" y="140"/>
                  </a:cubicBezTo>
                  <a:cubicBezTo>
                    <a:pt x="82" y="146"/>
                    <a:pt x="85" y="146"/>
                    <a:pt x="94" y="139"/>
                  </a:cubicBezTo>
                  <a:cubicBezTo>
                    <a:pt x="95" y="139"/>
                    <a:pt x="95" y="140"/>
                    <a:pt x="96" y="138"/>
                  </a:cubicBezTo>
                  <a:cubicBezTo>
                    <a:pt x="99" y="129"/>
                    <a:pt x="96" y="121"/>
                    <a:pt x="93" y="113"/>
                  </a:cubicBezTo>
                  <a:cubicBezTo>
                    <a:pt x="92" y="111"/>
                    <a:pt x="92" y="114"/>
                    <a:pt x="91" y="113"/>
                  </a:cubicBezTo>
                  <a:cubicBezTo>
                    <a:pt x="87" y="112"/>
                    <a:pt x="85" y="107"/>
                    <a:pt x="80" y="104"/>
                  </a:cubicBezTo>
                  <a:cubicBezTo>
                    <a:pt x="74" y="101"/>
                    <a:pt x="71" y="101"/>
                    <a:pt x="67" y="107"/>
                  </a:cubicBezTo>
                  <a:cubicBezTo>
                    <a:pt x="65" y="109"/>
                    <a:pt x="63" y="112"/>
                    <a:pt x="61" y="115"/>
                  </a:cubicBezTo>
                  <a:cubicBezTo>
                    <a:pt x="55" y="121"/>
                    <a:pt x="48" y="120"/>
                    <a:pt x="44" y="111"/>
                  </a:cubicBezTo>
                  <a:cubicBezTo>
                    <a:pt x="45" y="104"/>
                    <a:pt x="45" y="96"/>
                    <a:pt x="45" y="89"/>
                  </a:cubicBezTo>
                  <a:cubicBezTo>
                    <a:pt x="45" y="87"/>
                    <a:pt x="45" y="83"/>
                    <a:pt x="41" y="83"/>
                  </a:cubicBezTo>
                  <a:cubicBezTo>
                    <a:pt x="36" y="77"/>
                    <a:pt x="29" y="72"/>
                    <a:pt x="21" y="70"/>
                  </a:cubicBezTo>
                  <a:cubicBezTo>
                    <a:pt x="17" y="69"/>
                    <a:pt x="14" y="66"/>
                    <a:pt x="13" y="61"/>
                  </a:cubicBezTo>
                  <a:cubicBezTo>
                    <a:pt x="13" y="53"/>
                    <a:pt x="13" y="46"/>
                    <a:pt x="14" y="39"/>
                  </a:cubicBezTo>
                  <a:cubicBezTo>
                    <a:pt x="15" y="28"/>
                    <a:pt x="9" y="19"/>
                    <a:pt x="3" y="10"/>
                  </a:cubicBezTo>
                  <a:cubicBezTo>
                    <a:pt x="2" y="10"/>
                    <a:pt x="2" y="10"/>
                    <a:pt x="1" y="10"/>
                  </a:cubicBezTo>
                  <a:cubicBezTo>
                    <a:pt x="0" y="9"/>
                    <a:pt x="0" y="8"/>
                    <a:pt x="0" y="7"/>
                  </a:cubicBezTo>
                  <a:cubicBezTo>
                    <a:pt x="3" y="2"/>
                    <a:pt x="7" y="0"/>
                    <a:pt x="13" y="0"/>
                  </a:cubicBezTo>
                  <a:cubicBezTo>
                    <a:pt x="27" y="1"/>
                    <a:pt x="41" y="1"/>
                    <a:pt x="54" y="6"/>
                  </a:cubicBezTo>
                  <a:cubicBezTo>
                    <a:pt x="56" y="6"/>
                    <a:pt x="58" y="6"/>
                    <a:pt x="60" y="5"/>
                  </a:cubicBezTo>
                  <a:cubicBezTo>
                    <a:pt x="68" y="2"/>
                    <a:pt x="77" y="4"/>
                    <a:pt x="84" y="7"/>
                  </a:cubicBezTo>
                  <a:cubicBezTo>
                    <a:pt x="90" y="9"/>
                    <a:pt x="96" y="11"/>
                    <a:pt x="102" y="11"/>
                  </a:cubicBezTo>
                  <a:cubicBezTo>
                    <a:pt x="111" y="11"/>
                    <a:pt x="119" y="15"/>
                    <a:pt x="126" y="19"/>
                  </a:cubicBezTo>
                  <a:cubicBezTo>
                    <a:pt x="136" y="24"/>
                    <a:pt x="145" y="31"/>
                    <a:pt x="155" y="35"/>
                  </a:cubicBezTo>
                  <a:cubicBezTo>
                    <a:pt x="155" y="35"/>
                    <a:pt x="155" y="35"/>
                    <a:pt x="155" y="35"/>
                  </a:cubicBezTo>
                  <a:cubicBezTo>
                    <a:pt x="166" y="38"/>
                    <a:pt x="176" y="41"/>
                    <a:pt x="186" y="47"/>
                  </a:cubicBezTo>
                  <a:cubicBezTo>
                    <a:pt x="195" y="53"/>
                    <a:pt x="203" y="60"/>
                    <a:pt x="212" y="65"/>
                  </a:cubicBezTo>
                  <a:cubicBezTo>
                    <a:pt x="218" y="67"/>
                    <a:pt x="223" y="71"/>
                    <a:pt x="224" y="79"/>
                  </a:cubicBezTo>
                  <a:cubicBezTo>
                    <a:pt x="224" y="80"/>
                    <a:pt x="223" y="81"/>
                    <a:pt x="223" y="82"/>
                  </a:cubicBezTo>
                  <a:cubicBezTo>
                    <a:pt x="215" y="93"/>
                    <a:pt x="204" y="100"/>
                    <a:pt x="192" y="106"/>
                  </a:cubicBezTo>
                  <a:cubicBezTo>
                    <a:pt x="187" y="108"/>
                    <a:pt x="182" y="110"/>
                    <a:pt x="177" y="109"/>
                  </a:cubicBezTo>
                  <a:cubicBezTo>
                    <a:pt x="173" y="105"/>
                    <a:pt x="175" y="101"/>
                    <a:pt x="175" y="97"/>
                  </a:cubicBezTo>
                  <a:cubicBezTo>
                    <a:pt x="175" y="97"/>
                    <a:pt x="175" y="97"/>
                    <a:pt x="175" y="97"/>
                  </a:cubicBezTo>
                  <a:cubicBezTo>
                    <a:pt x="178" y="93"/>
                    <a:pt x="178" y="90"/>
                    <a:pt x="176" y="86"/>
                  </a:cubicBezTo>
                  <a:cubicBezTo>
                    <a:pt x="176" y="85"/>
                    <a:pt x="176" y="83"/>
                    <a:pt x="176" y="82"/>
                  </a:cubicBezTo>
                  <a:cubicBezTo>
                    <a:pt x="174" y="78"/>
                    <a:pt x="170" y="77"/>
                    <a:pt x="166" y="77"/>
                  </a:cubicBezTo>
                  <a:cubicBezTo>
                    <a:pt x="155" y="78"/>
                    <a:pt x="146" y="84"/>
                    <a:pt x="140" y="93"/>
                  </a:cubicBezTo>
                  <a:cubicBezTo>
                    <a:pt x="137" y="97"/>
                    <a:pt x="137" y="101"/>
                    <a:pt x="138" y="106"/>
                  </a:cubicBezTo>
                  <a:cubicBezTo>
                    <a:pt x="139" y="108"/>
                    <a:pt x="141" y="109"/>
                    <a:pt x="143" y="110"/>
                  </a:cubicBezTo>
                  <a:cubicBezTo>
                    <a:pt x="144" y="111"/>
                    <a:pt x="146" y="112"/>
                    <a:pt x="148" y="113"/>
                  </a:cubicBezTo>
                  <a:close/>
                </a:path>
              </a:pathLst>
            </a:custGeom>
            <a:solidFill>
              <a:srgbClr val="0BAB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6"/>
            <p:cNvSpPr>
              <a:spLocks/>
            </p:cNvSpPr>
            <p:nvPr/>
          </p:nvSpPr>
          <p:spPr bwMode="auto">
            <a:xfrm>
              <a:off x="-3634318" y="3106135"/>
              <a:ext cx="1262086" cy="1160457"/>
            </a:xfrm>
            <a:custGeom>
              <a:avLst/>
              <a:gdLst>
                <a:gd name="T0" fmla="*/ 222 w 235"/>
                <a:gd name="T1" fmla="*/ 15 h 216"/>
                <a:gd name="T2" fmla="*/ 232 w 235"/>
                <a:gd name="T3" fmla="*/ 48 h 216"/>
                <a:gd name="T4" fmla="*/ 176 w 235"/>
                <a:gd name="T5" fmla="*/ 100 h 216"/>
                <a:gd name="T6" fmla="*/ 173 w 235"/>
                <a:gd name="T7" fmla="*/ 129 h 216"/>
                <a:gd name="T8" fmla="*/ 174 w 235"/>
                <a:gd name="T9" fmla="*/ 166 h 216"/>
                <a:gd name="T10" fmla="*/ 161 w 235"/>
                <a:gd name="T11" fmla="*/ 149 h 216"/>
                <a:gd name="T12" fmla="*/ 134 w 235"/>
                <a:gd name="T13" fmla="*/ 157 h 216"/>
                <a:gd name="T14" fmla="*/ 156 w 235"/>
                <a:gd name="T15" fmla="*/ 196 h 216"/>
                <a:gd name="T16" fmla="*/ 80 w 235"/>
                <a:gd name="T17" fmla="*/ 198 h 216"/>
                <a:gd name="T18" fmla="*/ 57 w 235"/>
                <a:gd name="T19" fmla="*/ 200 h 216"/>
                <a:gd name="T20" fmla="*/ 26 w 235"/>
                <a:gd name="T21" fmla="*/ 201 h 216"/>
                <a:gd name="T22" fmla="*/ 27 w 235"/>
                <a:gd name="T23" fmla="*/ 198 h 216"/>
                <a:gd name="T24" fmla="*/ 37 w 235"/>
                <a:gd name="T25" fmla="*/ 180 h 216"/>
                <a:gd name="T26" fmla="*/ 52 w 235"/>
                <a:gd name="T27" fmla="*/ 177 h 216"/>
                <a:gd name="T28" fmla="*/ 62 w 235"/>
                <a:gd name="T29" fmla="*/ 136 h 216"/>
                <a:gd name="T30" fmla="*/ 55 w 235"/>
                <a:gd name="T31" fmla="*/ 112 h 216"/>
                <a:gd name="T32" fmla="*/ 69 w 235"/>
                <a:gd name="T33" fmla="*/ 80 h 216"/>
                <a:gd name="T34" fmla="*/ 76 w 235"/>
                <a:gd name="T35" fmla="*/ 77 h 216"/>
                <a:gd name="T36" fmla="*/ 82 w 235"/>
                <a:gd name="T37" fmla="*/ 105 h 216"/>
                <a:gd name="T38" fmla="*/ 78 w 235"/>
                <a:gd name="T39" fmla="*/ 135 h 216"/>
                <a:gd name="T40" fmla="*/ 62 w 235"/>
                <a:gd name="T41" fmla="*/ 163 h 216"/>
                <a:gd name="T42" fmla="*/ 87 w 235"/>
                <a:gd name="T43" fmla="*/ 174 h 216"/>
                <a:gd name="T44" fmla="*/ 106 w 235"/>
                <a:gd name="T45" fmla="*/ 187 h 216"/>
                <a:gd name="T46" fmla="*/ 120 w 235"/>
                <a:gd name="T47" fmla="*/ 149 h 216"/>
                <a:gd name="T48" fmla="*/ 150 w 235"/>
                <a:gd name="T49" fmla="*/ 121 h 216"/>
                <a:gd name="T50" fmla="*/ 141 w 235"/>
                <a:gd name="T51" fmla="*/ 105 h 216"/>
                <a:gd name="T52" fmla="*/ 160 w 235"/>
                <a:gd name="T53" fmla="*/ 90 h 216"/>
                <a:gd name="T54" fmla="*/ 135 w 235"/>
                <a:gd name="T55" fmla="*/ 92 h 216"/>
                <a:gd name="T56" fmla="*/ 133 w 235"/>
                <a:gd name="T57" fmla="*/ 108 h 216"/>
                <a:gd name="T58" fmla="*/ 108 w 235"/>
                <a:gd name="T59" fmla="*/ 108 h 216"/>
                <a:gd name="T60" fmla="*/ 92 w 235"/>
                <a:gd name="T61" fmla="*/ 114 h 216"/>
                <a:gd name="T62" fmla="*/ 104 w 235"/>
                <a:gd name="T63" fmla="*/ 97 h 216"/>
                <a:gd name="T64" fmla="*/ 106 w 235"/>
                <a:gd name="T65" fmla="*/ 72 h 216"/>
                <a:gd name="T66" fmla="*/ 83 w 235"/>
                <a:gd name="T67" fmla="*/ 88 h 216"/>
                <a:gd name="T68" fmla="*/ 44 w 235"/>
                <a:gd name="T69" fmla="*/ 102 h 216"/>
                <a:gd name="T70" fmla="*/ 69 w 235"/>
                <a:gd name="T71" fmla="*/ 120 h 216"/>
                <a:gd name="T72" fmla="*/ 36 w 235"/>
                <a:gd name="T73" fmla="*/ 148 h 216"/>
                <a:gd name="T74" fmla="*/ 3 w 235"/>
                <a:gd name="T75" fmla="*/ 110 h 216"/>
                <a:gd name="T76" fmla="*/ 8 w 235"/>
                <a:gd name="T77" fmla="*/ 79 h 216"/>
                <a:gd name="T78" fmla="*/ 49 w 235"/>
                <a:gd name="T79" fmla="*/ 52 h 216"/>
                <a:gd name="T80" fmla="*/ 110 w 235"/>
                <a:gd name="T81" fmla="*/ 59 h 216"/>
                <a:gd name="T82" fmla="*/ 134 w 235"/>
                <a:gd name="T83" fmla="*/ 45 h 216"/>
                <a:gd name="T84" fmla="*/ 148 w 235"/>
                <a:gd name="T85" fmla="*/ 55 h 216"/>
                <a:gd name="T86" fmla="*/ 184 w 235"/>
                <a:gd name="T87" fmla="*/ 62 h 216"/>
                <a:gd name="T88" fmla="*/ 174 w 235"/>
                <a:gd name="T89" fmla="*/ 37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35" h="216">
                  <a:moveTo>
                    <a:pt x="173" y="17"/>
                  </a:moveTo>
                  <a:cubicBezTo>
                    <a:pt x="179" y="7"/>
                    <a:pt x="190" y="6"/>
                    <a:pt x="199" y="2"/>
                  </a:cubicBezTo>
                  <a:cubicBezTo>
                    <a:pt x="211" y="0"/>
                    <a:pt x="216" y="9"/>
                    <a:pt x="222" y="15"/>
                  </a:cubicBezTo>
                  <a:cubicBezTo>
                    <a:pt x="225" y="21"/>
                    <a:pt x="229" y="26"/>
                    <a:pt x="232" y="31"/>
                  </a:cubicBezTo>
                  <a:cubicBezTo>
                    <a:pt x="234" y="36"/>
                    <a:pt x="235" y="41"/>
                    <a:pt x="234" y="46"/>
                  </a:cubicBezTo>
                  <a:cubicBezTo>
                    <a:pt x="234" y="47"/>
                    <a:pt x="233" y="48"/>
                    <a:pt x="232" y="48"/>
                  </a:cubicBezTo>
                  <a:cubicBezTo>
                    <a:pt x="228" y="51"/>
                    <a:pt x="228" y="56"/>
                    <a:pt x="227" y="60"/>
                  </a:cubicBezTo>
                  <a:cubicBezTo>
                    <a:pt x="222" y="71"/>
                    <a:pt x="215" y="80"/>
                    <a:pt x="203" y="85"/>
                  </a:cubicBezTo>
                  <a:cubicBezTo>
                    <a:pt x="194" y="89"/>
                    <a:pt x="185" y="95"/>
                    <a:pt x="176" y="100"/>
                  </a:cubicBezTo>
                  <a:cubicBezTo>
                    <a:pt x="169" y="104"/>
                    <a:pt x="164" y="109"/>
                    <a:pt x="162" y="117"/>
                  </a:cubicBezTo>
                  <a:cubicBezTo>
                    <a:pt x="159" y="122"/>
                    <a:pt x="162" y="125"/>
                    <a:pt x="164" y="128"/>
                  </a:cubicBezTo>
                  <a:cubicBezTo>
                    <a:pt x="167" y="130"/>
                    <a:pt x="170" y="132"/>
                    <a:pt x="173" y="129"/>
                  </a:cubicBezTo>
                  <a:cubicBezTo>
                    <a:pt x="177" y="127"/>
                    <a:pt x="181" y="127"/>
                    <a:pt x="185" y="129"/>
                  </a:cubicBezTo>
                  <a:cubicBezTo>
                    <a:pt x="191" y="131"/>
                    <a:pt x="193" y="136"/>
                    <a:pt x="192" y="142"/>
                  </a:cubicBezTo>
                  <a:cubicBezTo>
                    <a:pt x="190" y="153"/>
                    <a:pt x="183" y="161"/>
                    <a:pt x="174" y="166"/>
                  </a:cubicBezTo>
                  <a:cubicBezTo>
                    <a:pt x="169" y="168"/>
                    <a:pt x="165" y="168"/>
                    <a:pt x="163" y="163"/>
                  </a:cubicBezTo>
                  <a:cubicBezTo>
                    <a:pt x="162" y="159"/>
                    <a:pt x="163" y="155"/>
                    <a:pt x="163" y="151"/>
                  </a:cubicBezTo>
                  <a:cubicBezTo>
                    <a:pt x="163" y="150"/>
                    <a:pt x="163" y="149"/>
                    <a:pt x="161" y="149"/>
                  </a:cubicBezTo>
                  <a:cubicBezTo>
                    <a:pt x="161" y="149"/>
                    <a:pt x="160" y="149"/>
                    <a:pt x="160" y="149"/>
                  </a:cubicBezTo>
                  <a:cubicBezTo>
                    <a:pt x="149" y="140"/>
                    <a:pt x="146" y="140"/>
                    <a:pt x="138" y="152"/>
                  </a:cubicBezTo>
                  <a:cubicBezTo>
                    <a:pt x="136" y="153"/>
                    <a:pt x="135" y="155"/>
                    <a:pt x="134" y="157"/>
                  </a:cubicBezTo>
                  <a:cubicBezTo>
                    <a:pt x="128" y="166"/>
                    <a:pt x="128" y="174"/>
                    <a:pt x="136" y="181"/>
                  </a:cubicBezTo>
                  <a:cubicBezTo>
                    <a:pt x="140" y="187"/>
                    <a:pt x="145" y="188"/>
                    <a:pt x="151" y="190"/>
                  </a:cubicBezTo>
                  <a:cubicBezTo>
                    <a:pt x="154" y="191"/>
                    <a:pt x="157" y="191"/>
                    <a:pt x="156" y="196"/>
                  </a:cubicBezTo>
                  <a:cubicBezTo>
                    <a:pt x="150" y="202"/>
                    <a:pt x="141" y="202"/>
                    <a:pt x="133" y="203"/>
                  </a:cubicBezTo>
                  <a:cubicBezTo>
                    <a:pt x="120" y="205"/>
                    <a:pt x="107" y="200"/>
                    <a:pt x="93" y="200"/>
                  </a:cubicBezTo>
                  <a:cubicBezTo>
                    <a:pt x="89" y="200"/>
                    <a:pt x="84" y="200"/>
                    <a:pt x="80" y="198"/>
                  </a:cubicBezTo>
                  <a:cubicBezTo>
                    <a:pt x="79" y="197"/>
                    <a:pt x="77" y="196"/>
                    <a:pt x="76" y="195"/>
                  </a:cubicBezTo>
                  <a:cubicBezTo>
                    <a:pt x="74" y="194"/>
                    <a:pt x="72" y="193"/>
                    <a:pt x="69" y="192"/>
                  </a:cubicBezTo>
                  <a:cubicBezTo>
                    <a:pt x="61" y="190"/>
                    <a:pt x="58" y="192"/>
                    <a:pt x="57" y="200"/>
                  </a:cubicBezTo>
                  <a:cubicBezTo>
                    <a:pt x="55" y="206"/>
                    <a:pt x="55" y="213"/>
                    <a:pt x="47" y="214"/>
                  </a:cubicBezTo>
                  <a:cubicBezTo>
                    <a:pt x="40" y="216"/>
                    <a:pt x="34" y="212"/>
                    <a:pt x="29" y="207"/>
                  </a:cubicBezTo>
                  <a:cubicBezTo>
                    <a:pt x="28" y="205"/>
                    <a:pt x="26" y="204"/>
                    <a:pt x="26" y="201"/>
                  </a:cubicBezTo>
                  <a:cubicBezTo>
                    <a:pt x="26" y="200"/>
                    <a:pt x="27" y="200"/>
                    <a:pt x="28" y="199"/>
                  </a:cubicBezTo>
                  <a:cubicBezTo>
                    <a:pt x="31" y="201"/>
                    <a:pt x="33" y="204"/>
                    <a:pt x="37" y="201"/>
                  </a:cubicBezTo>
                  <a:cubicBezTo>
                    <a:pt x="33" y="202"/>
                    <a:pt x="30" y="202"/>
                    <a:pt x="27" y="198"/>
                  </a:cubicBezTo>
                  <a:cubicBezTo>
                    <a:pt x="24" y="193"/>
                    <a:pt x="23" y="188"/>
                    <a:pt x="25" y="183"/>
                  </a:cubicBezTo>
                  <a:cubicBezTo>
                    <a:pt x="28" y="180"/>
                    <a:pt x="32" y="181"/>
                    <a:pt x="35" y="182"/>
                  </a:cubicBezTo>
                  <a:cubicBezTo>
                    <a:pt x="37" y="182"/>
                    <a:pt x="38" y="183"/>
                    <a:pt x="37" y="180"/>
                  </a:cubicBezTo>
                  <a:cubicBezTo>
                    <a:pt x="39" y="179"/>
                    <a:pt x="41" y="179"/>
                    <a:pt x="44" y="180"/>
                  </a:cubicBezTo>
                  <a:cubicBezTo>
                    <a:pt x="44" y="180"/>
                    <a:pt x="45" y="180"/>
                    <a:pt x="46" y="181"/>
                  </a:cubicBezTo>
                  <a:cubicBezTo>
                    <a:pt x="52" y="184"/>
                    <a:pt x="52" y="184"/>
                    <a:pt x="52" y="177"/>
                  </a:cubicBezTo>
                  <a:cubicBezTo>
                    <a:pt x="54" y="171"/>
                    <a:pt x="53" y="165"/>
                    <a:pt x="49" y="160"/>
                  </a:cubicBezTo>
                  <a:cubicBezTo>
                    <a:pt x="47" y="156"/>
                    <a:pt x="45" y="152"/>
                    <a:pt x="45" y="147"/>
                  </a:cubicBezTo>
                  <a:cubicBezTo>
                    <a:pt x="48" y="139"/>
                    <a:pt x="56" y="139"/>
                    <a:pt x="62" y="136"/>
                  </a:cubicBezTo>
                  <a:cubicBezTo>
                    <a:pt x="67" y="136"/>
                    <a:pt x="69" y="134"/>
                    <a:pt x="71" y="130"/>
                  </a:cubicBezTo>
                  <a:cubicBezTo>
                    <a:pt x="71" y="125"/>
                    <a:pt x="75" y="120"/>
                    <a:pt x="68" y="116"/>
                  </a:cubicBezTo>
                  <a:cubicBezTo>
                    <a:pt x="65" y="113"/>
                    <a:pt x="60" y="112"/>
                    <a:pt x="55" y="112"/>
                  </a:cubicBezTo>
                  <a:cubicBezTo>
                    <a:pt x="51" y="112"/>
                    <a:pt x="47" y="112"/>
                    <a:pt x="46" y="107"/>
                  </a:cubicBezTo>
                  <a:cubicBezTo>
                    <a:pt x="48" y="103"/>
                    <a:pt x="47" y="98"/>
                    <a:pt x="49" y="94"/>
                  </a:cubicBezTo>
                  <a:cubicBezTo>
                    <a:pt x="52" y="85"/>
                    <a:pt x="59" y="81"/>
                    <a:pt x="69" y="80"/>
                  </a:cubicBezTo>
                  <a:cubicBezTo>
                    <a:pt x="69" y="80"/>
                    <a:pt x="68" y="79"/>
                    <a:pt x="68" y="79"/>
                  </a:cubicBezTo>
                  <a:cubicBezTo>
                    <a:pt x="67" y="80"/>
                    <a:pt x="65" y="80"/>
                    <a:pt x="65" y="77"/>
                  </a:cubicBezTo>
                  <a:cubicBezTo>
                    <a:pt x="69" y="74"/>
                    <a:pt x="73" y="75"/>
                    <a:pt x="76" y="77"/>
                  </a:cubicBezTo>
                  <a:cubicBezTo>
                    <a:pt x="80" y="79"/>
                    <a:pt x="80" y="83"/>
                    <a:pt x="80" y="87"/>
                  </a:cubicBezTo>
                  <a:cubicBezTo>
                    <a:pt x="79" y="91"/>
                    <a:pt x="79" y="95"/>
                    <a:pt x="79" y="99"/>
                  </a:cubicBezTo>
                  <a:cubicBezTo>
                    <a:pt x="80" y="101"/>
                    <a:pt x="79" y="103"/>
                    <a:pt x="82" y="105"/>
                  </a:cubicBezTo>
                  <a:cubicBezTo>
                    <a:pt x="84" y="107"/>
                    <a:pt x="86" y="109"/>
                    <a:pt x="82" y="112"/>
                  </a:cubicBezTo>
                  <a:cubicBezTo>
                    <a:pt x="81" y="113"/>
                    <a:pt x="81" y="114"/>
                    <a:pt x="82" y="115"/>
                  </a:cubicBezTo>
                  <a:cubicBezTo>
                    <a:pt x="88" y="123"/>
                    <a:pt x="83" y="129"/>
                    <a:pt x="78" y="135"/>
                  </a:cubicBezTo>
                  <a:cubicBezTo>
                    <a:pt x="75" y="139"/>
                    <a:pt x="72" y="144"/>
                    <a:pt x="68" y="147"/>
                  </a:cubicBezTo>
                  <a:cubicBezTo>
                    <a:pt x="67" y="147"/>
                    <a:pt x="66" y="148"/>
                    <a:pt x="67" y="149"/>
                  </a:cubicBezTo>
                  <a:cubicBezTo>
                    <a:pt x="71" y="155"/>
                    <a:pt x="66" y="158"/>
                    <a:pt x="62" y="163"/>
                  </a:cubicBezTo>
                  <a:cubicBezTo>
                    <a:pt x="59" y="166"/>
                    <a:pt x="65" y="173"/>
                    <a:pt x="69" y="173"/>
                  </a:cubicBezTo>
                  <a:cubicBezTo>
                    <a:pt x="73" y="172"/>
                    <a:pt x="77" y="172"/>
                    <a:pt x="81" y="175"/>
                  </a:cubicBezTo>
                  <a:cubicBezTo>
                    <a:pt x="84" y="177"/>
                    <a:pt x="86" y="176"/>
                    <a:pt x="87" y="174"/>
                  </a:cubicBezTo>
                  <a:cubicBezTo>
                    <a:pt x="91" y="170"/>
                    <a:pt x="93" y="171"/>
                    <a:pt x="95" y="175"/>
                  </a:cubicBezTo>
                  <a:cubicBezTo>
                    <a:pt x="97" y="178"/>
                    <a:pt x="98" y="180"/>
                    <a:pt x="101" y="181"/>
                  </a:cubicBezTo>
                  <a:cubicBezTo>
                    <a:pt x="105" y="181"/>
                    <a:pt x="106" y="184"/>
                    <a:pt x="106" y="187"/>
                  </a:cubicBezTo>
                  <a:cubicBezTo>
                    <a:pt x="108" y="182"/>
                    <a:pt x="110" y="178"/>
                    <a:pt x="116" y="176"/>
                  </a:cubicBezTo>
                  <a:cubicBezTo>
                    <a:pt x="117" y="175"/>
                    <a:pt x="118" y="174"/>
                    <a:pt x="119" y="173"/>
                  </a:cubicBezTo>
                  <a:cubicBezTo>
                    <a:pt x="120" y="165"/>
                    <a:pt x="126" y="158"/>
                    <a:pt x="120" y="149"/>
                  </a:cubicBezTo>
                  <a:cubicBezTo>
                    <a:pt x="118" y="145"/>
                    <a:pt x="121" y="142"/>
                    <a:pt x="124" y="140"/>
                  </a:cubicBezTo>
                  <a:cubicBezTo>
                    <a:pt x="131" y="137"/>
                    <a:pt x="136" y="132"/>
                    <a:pt x="142" y="129"/>
                  </a:cubicBezTo>
                  <a:cubicBezTo>
                    <a:pt x="146" y="127"/>
                    <a:pt x="148" y="124"/>
                    <a:pt x="150" y="121"/>
                  </a:cubicBezTo>
                  <a:cubicBezTo>
                    <a:pt x="153" y="113"/>
                    <a:pt x="152" y="111"/>
                    <a:pt x="144" y="112"/>
                  </a:cubicBezTo>
                  <a:cubicBezTo>
                    <a:pt x="142" y="112"/>
                    <a:pt x="140" y="112"/>
                    <a:pt x="139" y="110"/>
                  </a:cubicBezTo>
                  <a:cubicBezTo>
                    <a:pt x="138" y="108"/>
                    <a:pt x="140" y="106"/>
                    <a:pt x="141" y="105"/>
                  </a:cubicBezTo>
                  <a:cubicBezTo>
                    <a:pt x="143" y="104"/>
                    <a:pt x="145" y="103"/>
                    <a:pt x="147" y="103"/>
                  </a:cubicBezTo>
                  <a:cubicBezTo>
                    <a:pt x="154" y="102"/>
                    <a:pt x="159" y="99"/>
                    <a:pt x="161" y="93"/>
                  </a:cubicBezTo>
                  <a:cubicBezTo>
                    <a:pt x="161" y="92"/>
                    <a:pt x="161" y="91"/>
                    <a:pt x="160" y="90"/>
                  </a:cubicBezTo>
                  <a:cubicBezTo>
                    <a:pt x="159" y="90"/>
                    <a:pt x="158" y="90"/>
                    <a:pt x="158" y="91"/>
                  </a:cubicBezTo>
                  <a:cubicBezTo>
                    <a:pt x="157" y="96"/>
                    <a:pt x="153" y="97"/>
                    <a:pt x="149" y="98"/>
                  </a:cubicBezTo>
                  <a:cubicBezTo>
                    <a:pt x="143" y="98"/>
                    <a:pt x="140" y="95"/>
                    <a:pt x="135" y="92"/>
                  </a:cubicBezTo>
                  <a:cubicBezTo>
                    <a:pt x="134" y="92"/>
                    <a:pt x="133" y="89"/>
                    <a:pt x="131" y="90"/>
                  </a:cubicBezTo>
                  <a:cubicBezTo>
                    <a:pt x="130" y="93"/>
                    <a:pt x="132" y="94"/>
                    <a:pt x="133" y="95"/>
                  </a:cubicBezTo>
                  <a:cubicBezTo>
                    <a:pt x="136" y="100"/>
                    <a:pt x="136" y="104"/>
                    <a:pt x="133" y="108"/>
                  </a:cubicBezTo>
                  <a:cubicBezTo>
                    <a:pt x="130" y="111"/>
                    <a:pt x="128" y="112"/>
                    <a:pt x="124" y="109"/>
                  </a:cubicBezTo>
                  <a:cubicBezTo>
                    <a:pt x="122" y="106"/>
                    <a:pt x="116" y="106"/>
                    <a:pt x="116" y="99"/>
                  </a:cubicBezTo>
                  <a:cubicBezTo>
                    <a:pt x="116" y="105"/>
                    <a:pt x="112" y="106"/>
                    <a:pt x="108" y="108"/>
                  </a:cubicBezTo>
                  <a:cubicBezTo>
                    <a:pt x="106" y="110"/>
                    <a:pt x="103" y="110"/>
                    <a:pt x="102" y="113"/>
                  </a:cubicBezTo>
                  <a:cubicBezTo>
                    <a:pt x="101" y="116"/>
                    <a:pt x="100" y="119"/>
                    <a:pt x="96" y="119"/>
                  </a:cubicBezTo>
                  <a:cubicBezTo>
                    <a:pt x="93" y="118"/>
                    <a:pt x="92" y="116"/>
                    <a:pt x="92" y="114"/>
                  </a:cubicBezTo>
                  <a:cubicBezTo>
                    <a:pt x="91" y="110"/>
                    <a:pt x="91" y="106"/>
                    <a:pt x="95" y="104"/>
                  </a:cubicBezTo>
                  <a:cubicBezTo>
                    <a:pt x="96" y="103"/>
                    <a:pt x="98" y="103"/>
                    <a:pt x="99" y="103"/>
                  </a:cubicBezTo>
                  <a:cubicBezTo>
                    <a:pt x="102" y="102"/>
                    <a:pt x="104" y="100"/>
                    <a:pt x="104" y="97"/>
                  </a:cubicBezTo>
                  <a:cubicBezTo>
                    <a:pt x="106" y="92"/>
                    <a:pt x="111" y="88"/>
                    <a:pt x="110" y="81"/>
                  </a:cubicBezTo>
                  <a:cubicBezTo>
                    <a:pt x="110" y="76"/>
                    <a:pt x="110" y="70"/>
                    <a:pt x="105" y="67"/>
                  </a:cubicBezTo>
                  <a:cubicBezTo>
                    <a:pt x="104" y="69"/>
                    <a:pt x="106" y="70"/>
                    <a:pt x="106" y="72"/>
                  </a:cubicBezTo>
                  <a:cubicBezTo>
                    <a:pt x="111" y="84"/>
                    <a:pt x="105" y="97"/>
                    <a:pt x="94" y="101"/>
                  </a:cubicBezTo>
                  <a:cubicBezTo>
                    <a:pt x="89" y="103"/>
                    <a:pt x="85" y="104"/>
                    <a:pt x="82" y="98"/>
                  </a:cubicBezTo>
                  <a:cubicBezTo>
                    <a:pt x="82" y="95"/>
                    <a:pt x="83" y="91"/>
                    <a:pt x="83" y="88"/>
                  </a:cubicBezTo>
                  <a:cubicBezTo>
                    <a:pt x="84" y="85"/>
                    <a:pt x="85" y="82"/>
                    <a:pt x="81" y="80"/>
                  </a:cubicBezTo>
                  <a:cubicBezTo>
                    <a:pt x="72" y="73"/>
                    <a:pt x="70" y="73"/>
                    <a:pt x="60" y="79"/>
                  </a:cubicBezTo>
                  <a:cubicBezTo>
                    <a:pt x="51" y="84"/>
                    <a:pt x="45" y="91"/>
                    <a:pt x="44" y="102"/>
                  </a:cubicBezTo>
                  <a:cubicBezTo>
                    <a:pt x="44" y="109"/>
                    <a:pt x="47" y="112"/>
                    <a:pt x="54" y="112"/>
                  </a:cubicBezTo>
                  <a:cubicBezTo>
                    <a:pt x="55" y="112"/>
                    <a:pt x="55" y="112"/>
                    <a:pt x="56" y="112"/>
                  </a:cubicBezTo>
                  <a:cubicBezTo>
                    <a:pt x="64" y="112"/>
                    <a:pt x="68" y="115"/>
                    <a:pt x="69" y="120"/>
                  </a:cubicBezTo>
                  <a:cubicBezTo>
                    <a:pt x="71" y="125"/>
                    <a:pt x="68" y="132"/>
                    <a:pt x="62" y="135"/>
                  </a:cubicBezTo>
                  <a:cubicBezTo>
                    <a:pt x="55" y="139"/>
                    <a:pt x="48" y="141"/>
                    <a:pt x="42" y="147"/>
                  </a:cubicBezTo>
                  <a:cubicBezTo>
                    <a:pt x="40" y="148"/>
                    <a:pt x="38" y="148"/>
                    <a:pt x="36" y="148"/>
                  </a:cubicBezTo>
                  <a:cubicBezTo>
                    <a:pt x="24" y="144"/>
                    <a:pt x="11" y="142"/>
                    <a:pt x="0" y="134"/>
                  </a:cubicBezTo>
                  <a:cubicBezTo>
                    <a:pt x="0" y="134"/>
                    <a:pt x="0" y="133"/>
                    <a:pt x="0" y="132"/>
                  </a:cubicBezTo>
                  <a:cubicBezTo>
                    <a:pt x="3" y="125"/>
                    <a:pt x="1" y="118"/>
                    <a:pt x="3" y="110"/>
                  </a:cubicBezTo>
                  <a:cubicBezTo>
                    <a:pt x="4" y="104"/>
                    <a:pt x="5" y="98"/>
                    <a:pt x="6" y="92"/>
                  </a:cubicBezTo>
                  <a:cubicBezTo>
                    <a:pt x="6" y="89"/>
                    <a:pt x="6" y="87"/>
                    <a:pt x="5" y="84"/>
                  </a:cubicBezTo>
                  <a:cubicBezTo>
                    <a:pt x="4" y="81"/>
                    <a:pt x="6" y="80"/>
                    <a:pt x="8" y="79"/>
                  </a:cubicBezTo>
                  <a:cubicBezTo>
                    <a:pt x="20" y="76"/>
                    <a:pt x="28" y="67"/>
                    <a:pt x="36" y="59"/>
                  </a:cubicBezTo>
                  <a:cubicBezTo>
                    <a:pt x="37" y="58"/>
                    <a:pt x="38" y="58"/>
                    <a:pt x="39" y="57"/>
                  </a:cubicBezTo>
                  <a:cubicBezTo>
                    <a:pt x="43" y="56"/>
                    <a:pt x="45" y="53"/>
                    <a:pt x="49" y="52"/>
                  </a:cubicBezTo>
                  <a:cubicBezTo>
                    <a:pt x="55" y="55"/>
                    <a:pt x="62" y="55"/>
                    <a:pt x="70" y="54"/>
                  </a:cubicBezTo>
                  <a:cubicBezTo>
                    <a:pt x="78" y="52"/>
                    <a:pt x="85" y="55"/>
                    <a:pt x="92" y="58"/>
                  </a:cubicBezTo>
                  <a:cubicBezTo>
                    <a:pt x="98" y="62"/>
                    <a:pt x="104" y="62"/>
                    <a:pt x="110" y="59"/>
                  </a:cubicBezTo>
                  <a:cubicBezTo>
                    <a:pt x="113" y="61"/>
                    <a:pt x="115" y="60"/>
                    <a:pt x="119" y="59"/>
                  </a:cubicBezTo>
                  <a:cubicBezTo>
                    <a:pt x="122" y="57"/>
                    <a:pt x="119" y="55"/>
                    <a:pt x="119" y="54"/>
                  </a:cubicBezTo>
                  <a:cubicBezTo>
                    <a:pt x="123" y="50"/>
                    <a:pt x="128" y="47"/>
                    <a:pt x="134" y="45"/>
                  </a:cubicBezTo>
                  <a:cubicBezTo>
                    <a:pt x="137" y="46"/>
                    <a:pt x="140" y="43"/>
                    <a:pt x="143" y="44"/>
                  </a:cubicBezTo>
                  <a:cubicBezTo>
                    <a:pt x="148" y="45"/>
                    <a:pt x="150" y="48"/>
                    <a:pt x="149" y="53"/>
                  </a:cubicBezTo>
                  <a:cubicBezTo>
                    <a:pt x="149" y="53"/>
                    <a:pt x="149" y="54"/>
                    <a:pt x="148" y="55"/>
                  </a:cubicBezTo>
                  <a:cubicBezTo>
                    <a:pt x="145" y="61"/>
                    <a:pt x="144" y="67"/>
                    <a:pt x="150" y="72"/>
                  </a:cubicBezTo>
                  <a:cubicBezTo>
                    <a:pt x="155" y="76"/>
                    <a:pt x="161" y="75"/>
                    <a:pt x="167" y="73"/>
                  </a:cubicBezTo>
                  <a:cubicBezTo>
                    <a:pt x="174" y="71"/>
                    <a:pt x="179" y="67"/>
                    <a:pt x="184" y="62"/>
                  </a:cubicBezTo>
                  <a:cubicBezTo>
                    <a:pt x="189" y="58"/>
                    <a:pt x="191" y="53"/>
                    <a:pt x="190" y="47"/>
                  </a:cubicBezTo>
                  <a:cubicBezTo>
                    <a:pt x="190" y="46"/>
                    <a:pt x="191" y="43"/>
                    <a:pt x="188" y="45"/>
                  </a:cubicBezTo>
                  <a:cubicBezTo>
                    <a:pt x="184" y="42"/>
                    <a:pt x="180" y="38"/>
                    <a:pt x="174" y="37"/>
                  </a:cubicBezTo>
                  <a:cubicBezTo>
                    <a:pt x="172" y="36"/>
                    <a:pt x="170" y="35"/>
                    <a:pt x="169" y="33"/>
                  </a:cubicBezTo>
                  <a:cubicBezTo>
                    <a:pt x="168" y="27"/>
                    <a:pt x="172" y="22"/>
                    <a:pt x="173" y="17"/>
                  </a:cubicBezTo>
                  <a:close/>
                </a:path>
              </a:pathLst>
            </a:custGeom>
            <a:solidFill>
              <a:srgbClr val="A27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7"/>
            <p:cNvSpPr>
              <a:spLocks/>
            </p:cNvSpPr>
            <p:nvPr/>
          </p:nvSpPr>
          <p:spPr bwMode="auto">
            <a:xfrm>
              <a:off x="-4418558" y="2428276"/>
              <a:ext cx="966805" cy="1419219"/>
            </a:xfrm>
            <a:custGeom>
              <a:avLst/>
              <a:gdLst>
                <a:gd name="T0" fmla="*/ 84 w 180"/>
                <a:gd name="T1" fmla="*/ 8 h 264"/>
                <a:gd name="T2" fmla="*/ 85 w 180"/>
                <a:gd name="T3" fmla="*/ 9 h 264"/>
                <a:gd name="T4" fmla="*/ 88 w 180"/>
                <a:gd name="T5" fmla="*/ 16 h 264"/>
                <a:gd name="T6" fmla="*/ 94 w 180"/>
                <a:gd name="T7" fmla="*/ 47 h 264"/>
                <a:gd name="T8" fmla="*/ 110 w 180"/>
                <a:gd name="T9" fmla="*/ 73 h 264"/>
                <a:gd name="T10" fmla="*/ 126 w 180"/>
                <a:gd name="T11" fmla="*/ 100 h 264"/>
                <a:gd name="T12" fmla="*/ 128 w 180"/>
                <a:gd name="T13" fmla="*/ 114 h 264"/>
                <a:gd name="T14" fmla="*/ 145 w 180"/>
                <a:gd name="T15" fmla="*/ 116 h 264"/>
                <a:gd name="T16" fmla="*/ 150 w 180"/>
                <a:gd name="T17" fmla="*/ 110 h 264"/>
                <a:gd name="T18" fmla="*/ 166 w 180"/>
                <a:gd name="T19" fmla="*/ 106 h 264"/>
                <a:gd name="T20" fmla="*/ 177 w 180"/>
                <a:gd name="T21" fmla="*/ 136 h 264"/>
                <a:gd name="T22" fmla="*/ 160 w 180"/>
                <a:gd name="T23" fmla="*/ 142 h 264"/>
                <a:gd name="T24" fmla="*/ 155 w 180"/>
                <a:gd name="T25" fmla="*/ 139 h 264"/>
                <a:gd name="T26" fmla="*/ 143 w 180"/>
                <a:gd name="T27" fmla="*/ 146 h 264"/>
                <a:gd name="T28" fmla="*/ 143 w 180"/>
                <a:gd name="T29" fmla="*/ 152 h 264"/>
                <a:gd name="T30" fmla="*/ 149 w 180"/>
                <a:gd name="T31" fmla="*/ 211 h 264"/>
                <a:gd name="T32" fmla="*/ 146 w 180"/>
                <a:gd name="T33" fmla="*/ 247 h 264"/>
                <a:gd name="T34" fmla="*/ 135 w 180"/>
                <a:gd name="T35" fmla="*/ 264 h 264"/>
                <a:gd name="T36" fmla="*/ 129 w 180"/>
                <a:gd name="T37" fmla="*/ 260 h 264"/>
                <a:gd name="T38" fmla="*/ 102 w 180"/>
                <a:gd name="T39" fmla="*/ 236 h 264"/>
                <a:gd name="T40" fmla="*/ 100 w 180"/>
                <a:gd name="T41" fmla="*/ 213 h 264"/>
                <a:gd name="T42" fmla="*/ 112 w 180"/>
                <a:gd name="T43" fmla="*/ 189 h 264"/>
                <a:gd name="T44" fmla="*/ 108 w 180"/>
                <a:gd name="T45" fmla="*/ 183 h 264"/>
                <a:gd name="T46" fmla="*/ 106 w 180"/>
                <a:gd name="T47" fmla="*/ 183 h 264"/>
                <a:gd name="T48" fmla="*/ 84 w 180"/>
                <a:gd name="T49" fmla="*/ 185 h 264"/>
                <a:gd name="T50" fmla="*/ 73 w 180"/>
                <a:gd name="T51" fmla="*/ 191 h 264"/>
                <a:gd name="T52" fmla="*/ 63 w 180"/>
                <a:gd name="T53" fmla="*/ 180 h 264"/>
                <a:gd name="T54" fmla="*/ 63 w 180"/>
                <a:gd name="T55" fmla="*/ 177 h 264"/>
                <a:gd name="T56" fmla="*/ 61 w 180"/>
                <a:gd name="T57" fmla="*/ 154 h 264"/>
                <a:gd name="T58" fmla="*/ 72 w 180"/>
                <a:gd name="T59" fmla="*/ 150 h 264"/>
                <a:gd name="T60" fmla="*/ 76 w 180"/>
                <a:gd name="T61" fmla="*/ 152 h 264"/>
                <a:gd name="T62" fmla="*/ 95 w 180"/>
                <a:gd name="T63" fmla="*/ 152 h 264"/>
                <a:gd name="T64" fmla="*/ 98 w 180"/>
                <a:gd name="T65" fmla="*/ 142 h 264"/>
                <a:gd name="T66" fmla="*/ 99 w 180"/>
                <a:gd name="T67" fmla="*/ 114 h 264"/>
                <a:gd name="T68" fmla="*/ 93 w 180"/>
                <a:gd name="T69" fmla="*/ 97 h 264"/>
                <a:gd name="T70" fmla="*/ 85 w 180"/>
                <a:gd name="T71" fmla="*/ 89 h 264"/>
                <a:gd name="T72" fmla="*/ 77 w 180"/>
                <a:gd name="T73" fmla="*/ 83 h 264"/>
                <a:gd name="T74" fmla="*/ 61 w 180"/>
                <a:gd name="T75" fmla="*/ 91 h 264"/>
                <a:gd name="T76" fmla="*/ 51 w 180"/>
                <a:gd name="T77" fmla="*/ 104 h 264"/>
                <a:gd name="T78" fmla="*/ 33 w 180"/>
                <a:gd name="T79" fmla="*/ 94 h 264"/>
                <a:gd name="T80" fmla="*/ 28 w 180"/>
                <a:gd name="T81" fmla="*/ 71 h 264"/>
                <a:gd name="T82" fmla="*/ 38 w 180"/>
                <a:gd name="T83" fmla="*/ 67 h 264"/>
                <a:gd name="T84" fmla="*/ 53 w 180"/>
                <a:gd name="T85" fmla="*/ 67 h 264"/>
                <a:gd name="T86" fmla="*/ 58 w 180"/>
                <a:gd name="T87" fmla="*/ 60 h 264"/>
                <a:gd name="T88" fmla="*/ 39 w 180"/>
                <a:gd name="T89" fmla="*/ 33 h 264"/>
                <a:gd name="T90" fmla="*/ 0 w 180"/>
                <a:gd name="T91" fmla="*/ 10 h 264"/>
                <a:gd name="T92" fmla="*/ 0 w 180"/>
                <a:gd name="T93" fmla="*/ 8 h 264"/>
                <a:gd name="T94" fmla="*/ 14 w 180"/>
                <a:gd name="T95" fmla="*/ 1 h 264"/>
                <a:gd name="T96" fmla="*/ 44 w 180"/>
                <a:gd name="T97" fmla="*/ 1 h 264"/>
                <a:gd name="T98" fmla="*/ 84 w 180"/>
                <a:gd name="T99" fmla="*/ 8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0" h="264">
                  <a:moveTo>
                    <a:pt x="84" y="8"/>
                  </a:moveTo>
                  <a:cubicBezTo>
                    <a:pt x="84" y="9"/>
                    <a:pt x="85" y="9"/>
                    <a:pt x="85" y="9"/>
                  </a:cubicBezTo>
                  <a:cubicBezTo>
                    <a:pt x="85" y="12"/>
                    <a:pt x="87" y="14"/>
                    <a:pt x="88" y="16"/>
                  </a:cubicBezTo>
                  <a:cubicBezTo>
                    <a:pt x="94" y="26"/>
                    <a:pt x="96" y="36"/>
                    <a:pt x="94" y="47"/>
                  </a:cubicBezTo>
                  <a:cubicBezTo>
                    <a:pt x="92" y="59"/>
                    <a:pt x="98" y="70"/>
                    <a:pt x="110" y="73"/>
                  </a:cubicBezTo>
                  <a:cubicBezTo>
                    <a:pt x="122" y="76"/>
                    <a:pt x="128" y="89"/>
                    <a:pt x="126" y="100"/>
                  </a:cubicBezTo>
                  <a:cubicBezTo>
                    <a:pt x="125" y="105"/>
                    <a:pt x="126" y="109"/>
                    <a:pt x="128" y="114"/>
                  </a:cubicBezTo>
                  <a:cubicBezTo>
                    <a:pt x="132" y="121"/>
                    <a:pt x="140" y="122"/>
                    <a:pt x="145" y="116"/>
                  </a:cubicBezTo>
                  <a:cubicBezTo>
                    <a:pt x="147" y="114"/>
                    <a:pt x="148" y="112"/>
                    <a:pt x="150" y="110"/>
                  </a:cubicBezTo>
                  <a:cubicBezTo>
                    <a:pt x="154" y="103"/>
                    <a:pt x="159" y="102"/>
                    <a:pt x="166" y="106"/>
                  </a:cubicBezTo>
                  <a:cubicBezTo>
                    <a:pt x="175" y="112"/>
                    <a:pt x="180" y="126"/>
                    <a:pt x="177" y="136"/>
                  </a:cubicBezTo>
                  <a:cubicBezTo>
                    <a:pt x="175" y="145"/>
                    <a:pt x="167" y="147"/>
                    <a:pt x="160" y="142"/>
                  </a:cubicBezTo>
                  <a:cubicBezTo>
                    <a:pt x="159" y="141"/>
                    <a:pt x="157" y="139"/>
                    <a:pt x="155" y="139"/>
                  </a:cubicBezTo>
                  <a:cubicBezTo>
                    <a:pt x="149" y="136"/>
                    <a:pt x="144" y="139"/>
                    <a:pt x="143" y="146"/>
                  </a:cubicBezTo>
                  <a:cubicBezTo>
                    <a:pt x="143" y="148"/>
                    <a:pt x="143" y="150"/>
                    <a:pt x="143" y="152"/>
                  </a:cubicBezTo>
                  <a:cubicBezTo>
                    <a:pt x="147" y="172"/>
                    <a:pt x="146" y="192"/>
                    <a:pt x="149" y="211"/>
                  </a:cubicBezTo>
                  <a:cubicBezTo>
                    <a:pt x="150" y="223"/>
                    <a:pt x="145" y="235"/>
                    <a:pt x="146" y="247"/>
                  </a:cubicBezTo>
                  <a:cubicBezTo>
                    <a:pt x="146" y="259"/>
                    <a:pt x="144" y="262"/>
                    <a:pt x="135" y="264"/>
                  </a:cubicBezTo>
                  <a:cubicBezTo>
                    <a:pt x="132" y="263"/>
                    <a:pt x="130" y="262"/>
                    <a:pt x="129" y="260"/>
                  </a:cubicBezTo>
                  <a:cubicBezTo>
                    <a:pt x="122" y="250"/>
                    <a:pt x="112" y="243"/>
                    <a:pt x="102" y="236"/>
                  </a:cubicBezTo>
                  <a:cubicBezTo>
                    <a:pt x="88" y="228"/>
                    <a:pt x="88" y="224"/>
                    <a:pt x="100" y="213"/>
                  </a:cubicBezTo>
                  <a:cubicBezTo>
                    <a:pt x="107" y="209"/>
                    <a:pt x="113" y="196"/>
                    <a:pt x="112" y="189"/>
                  </a:cubicBezTo>
                  <a:cubicBezTo>
                    <a:pt x="112" y="187"/>
                    <a:pt x="111" y="184"/>
                    <a:pt x="108" y="183"/>
                  </a:cubicBezTo>
                  <a:cubicBezTo>
                    <a:pt x="107" y="183"/>
                    <a:pt x="107" y="183"/>
                    <a:pt x="106" y="183"/>
                  </a:cubicBezTo>
                  <a:cubicBezTo>
                    <a:pt x="94" y="174"/>
                    <a:pt x="94" y="174"/>
                    <a:pt x="84" y="185"/>
                  </a:cubicBezTo>
                  <a:cubicBezTo>
                    <a:pt x="81" y="189"/>
                    <a:pt x="78" y="192"/>
                    <a:pt x="73" y="191"/>
                  </a:cubicBezTo>
                  <a:cubicBezTo>
                    <a:pt x="68" y="190"/>
                    <a:pt x="63" y="187"/>
                    <a:pt x="63" y="180"/>
                  </a:cubicBezTo>
                  <a:cubicBezTo>
                    <a:pt x="63" y="179"/>
                    <a:pt x="64" y="178"/>
                    <a:pt x="63" y="177"/>
                  </a:cubicBezTo>
                  <a:cubicBezTo>
                    <a:pt x="61" y="170"/>
                    <a:pt x="60" y="162"/>
                    <a:pt x="61" y="154"/>
                  </a:cubicBezTo>
                  <a:cubicBezTo>
                    <a:pt x="63" y="148"/>
                    <a:pt x="67" y="148"/>
                    <a:pt x="72" y="150"/>
                  </a:cubicBezTo>
                  <a:cubicBezTo>
                    <a:pt x="74" y="150"/>
                    <a:pt x="75" y="151"/>
                    <a:pt x="76" y="152"/>
                  </a:cubicBezTo>
                  <a:cubicBezTo>
                    <a:pt x="85" y="158"/>
                    <a:pt x="86" y="158"/>
                    <a:pt x="95" y="152"/>
                  </a:cubicBezTo>
                  <a:cubicBezTo>
                    <a:pt x="98" y="149"/>
                    <a:pt x="98" y="146"/>
                    <a:pt x="98" y="142"/>
                  </a:cubicBezTo>
                  <a:cubicBezTo>
                    <a:pt x="98" y="133"/>
                    <a:pt x="98" y="124"/>
                    <a:pt x="99" y="114"/>
                  </a:cubicBezTo>
                  <a:cubicBezTo>
                    <a:pt x="100" y="108"/>
                    <a:pt x="100" y="101"/>
                    <a:pt x="93" y="97"/>
                  </a:cubicBezTo>
                  <a:cubicBezTo>
                    <a:pt x="90" y="95"/>
                    <a:pt x="88" y="92"/>
                    <a:pt x="85" y="89"/>
                  </a:cubicBezTo>
                  <a:cubicBezTo>
                    <a:pt x="82" y="87"/>
                    <a:pt x="80" y="84"/>
                    <a:pt x="77" y="83"/>
                  </a:cubicBezTo>
                  <a:cubicBezTo>
                    <a:pt x="68" y="78"/>
                    <a:pt x="63" y="81"/>
                    <a:pt x="61" y="91"/>
                  </a:cubicBezTo>
                  <a:cubicBezTo>
                    <a:pt x="60" y="97"/>
                    <a:pt x="59" y="103"/>
                    <a:pt x="51" y="104"/>
                  </a:cubicBezTo>
                  <a:cubicBezTo>
                    <a:pt x="44" y="105"/>
                    <a:pt x="38" y="101"/>
                    <a:pt x="33" y="94"/>
                  </a:cubicBezTo>
                  <a:cubicBezTo>
                    <a:pt x="32" y="86"/>
                    <a:pt x="27" y="79"/>
                    <a:pt x="28" y="71"/>
                  </a:cubicBezTo>
                  <a:cubicBezTo>
                    <a:pt x="30" y="66"/>
                    <a:pt x="34" y="67"/>
                    <a:pt x="38" y="67"/>
                  </a:cubicBezTo>
                  <a:cubicBezTo>
                    <a:pt x="43" y="68"/>
                    <a:pt x="48" y="69"/>
                    <a:pt x="53" y="67"/>
                  </a:cubicBezTo>
                  <a:cubicBezTo>
                    <a:pt x="56" y="66"/>
                    <a:pt x="58" y="63"/>
                    <a:pt x="58" y="60"/>
                  </a:cubicBezTo>
                  <a:cubicBezTo>
                    <a:pt x="59" y="53"/>
                    <a:pt x="46" y="35"/>
                    <a:pt x="39" y="33"/>
                  </a:cubicBezTo>
                  <a:cubicBezTo>
                    <a:pt x="28" y="23"/>
                    <a:pt x="12" y="20"/>
                    <a:pt x="0" y="10"/>
                  </a:cubicBezTo>
                  <a:cubicBezTo>
                    <a:pt x="0" y="10"/>
                    <a:pt x="0" y="9"/>
                    <a:pt x="0" y="8"/>
                  </a:cubicBezTo>
                  <a:cubicBezTo>
                    <a:pt x="2" y="2"/>
                    <a:pt x="8" y="1"/>
                    <a:pt x="14" y="1"/>
                  </a:cubicBezTo>
                  <a:cubicBezTo>
                    <a:pt x="24" y="2"/>
                    <a:pt x="35" y="0"/>
                    <a:pt x="44" y="1"/>
                  </a:cubicBezTo>
                  <a:cubicBezTo>
                    <a:pt x="57" y="3"/>
                    <a:pt x="72" y="0"/>
                    <a:pt x="84" y="8"/>
                  </a:cubicBezTo>
                  <a:close/>
                </a:path>
              </a:pathLst>
            </a:custGeom>
            <a:solidFill>
              <a:srgbClr val="438B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8"/>
            <p:cNvSpPr>
              <a:spLocks/>
            </p:cNvSpPr>
            <p:nvPr/>
          </p:nvSpPr>
          <p:spPr bwMode="auto">
            <a:xfrm>
              <a:off x="-4761464" y="2455263"/>
              <a:ext cx="933467" cy="1354131"/>
            </a:xfrm>
            <a:custGeom>
              <a:avLst/>
              <a:gdLst>
                <a:gd name="T0" fmla="*/ 64 w 174"/>
                <a:gd name="T1" fmla="*/ 3 h 252"/>
                <a:gd name="T2" fmla="*/ 65 w 174"/>
                <a:gd name="T3" fmla="*/ 5 h 252"/>
                <a:gd name="T4" fmla="*/ 92 w 174"/>
                <a:gd name="T5" fmla="*/ 21 h 252"/>
                <a:gd name="T6" fmla="*/ 118 w 174"/>
                <a:gd name="T7" fmla="*/ 50 h 252"/>
                <a:gd name="T8" fmla="*/ 108 w 174"/>
                <a:gd name="T9" fmla="*/ 63 h 252"/>
                <a:gd name="T10" fmla="*/ 106 w 174"/>
                <a:gd name="T11" fmla="*/ 63 h 252"/>
                <a:gd name="T12" fmla="*/ 89 w 174"/>
                <a:gd name="T13" fmla="*/ 73 h 252"/>
                <a:gd name="T14" fmla="*/ 86 w 174"/>
                <a:gd name="T15" fmla="*/ 71 h 252"/>
                <a:gd name="T16" fmla="*/ 93 w 174"/>
                <a:gd name="T17" fmla="*/ 87 h 252"/>
                <a:gd name="T18" fmla="*/ 94 w 174"/>
                <a:gd name="T19" fmla="*/ 89 h 252"/>
                <a:gd name="T20" fmla="*/ 116 w 174"/>
                <a:gd name="T21" fmla="*/ 100 h 252"/>
                <a:gd name="T22" fmla="*/ 125 w 174"/>
                <a:gd name="T23" fmla="*/ 94 h 252"/>
                <a:gd name="T24" fmla="*/ 129 w 174"/>
                <a:gd name="T25" fmla="*/ 80 h 252"/>
                <a:gd name="T26" fmla="*/ 131 w 174"/>
                <a:gd name="T27" fmla="*/ 78 h 252"/>
                <a:gd name="T28" fmla="*/ 157 w 174"/>
                <a:gd name="T29" fmla="*/ 104 h 252"/>
                <a:gd name="T30" fmla="*/ 158 w 174"/>
                <a:gd name="T31" fmla="*/ 143 h 252"/>
                <a:gd name="T32" fmla="*/ 145 w 174"/>
                <a:gd name="T33" fmla="*/ 151 h 252"/>
                <a:gd name="T34" fmla="*/ 142 w 174"/>
                <a:gd name="T35" fmla="*/ 149 h 252"/>
                <a:gd name="T36" fmla="*/ 122 w 174"/>
                <a:gd name="T37" fmla="*/ 153 h 252"/>
                <a:gd name="T38" fmla="*/ 127 w 174"/>
                <a:gd name="T39" fmla="*/ 180 h 252"/>
                <a:gd name="T40" fmla="*/ 130 w 174"/>
                <a:gd name="T41" fmla="*/ 182 h 252"/>
                <a:gd name="T42" fmla="*/ 150 w 174"/>
                <a:gd name="T43" fmla="*/ 179 h 252"/>
                <a:gd name="T44" fmla="*/ 163 w 174"/>
                <a:gd name="T45" fmla="*/ 172 h 252"/>
                <a:gd name="T46" fmla="*/ 172 w 174"/>
                <a:gd name="T47" fmla="*/ 189 h 252"/>
                <a:gd name="T48" fmla="*/ 157 w 174"/>
                <a:gd name="T49" fmla="*/ 215 h 252"/>
                <a:gd name="T50" fmla="*/ 153 w 174"/>
                <a:gd name="T51" fmla="*/ 220 h 252"/>
                <a:gd name="T52" fmla="*/ 129 w 174"/>
                <a:gd name="T53" fmla="*/ 223 h 252"/>
                <a:gd name="T54" fmla="*/ 113 w 174"/>
                <a:gd name="T55" fmla="*/ 234 h 252"/>
                <a:gd name="T56" fmla="*/ 96 w 174"/>
                <a:gd name="T57" fmla="*/ 249 h 252"/>
                <a:gd name="T58" fmla="*/ 78 w 174"/>
                <a:gd name="T59" fmla="*/ 236 h 252"/>
                <a:gd name="T60" fmla="*/ 75 w 174"/>
                <a:gd name="T61" fmla="*/ 222 h 252"/>
                <a:gd name="T62" fmla="*/ 84 w 174"/>
                <a:gd name="T63" fmla="*/ 217 h 252"/>
                <a:gd name="T64" fmla="*/ 98 w 174"/>
                <a:gd name="T65" fmla="*/ 214 h 252"/>
                <a:gd name="T66" fmla="*/ 100 w 174"/>
                <a:gd name="T67" fmla="*/ 203 h 252"/>
                <a:gd name="T68" fmla="*/ 74 w 174"/>
                <a:gd name="T69" fmla="*/ 191 h 252"/>
                <a:gd name="T70" fmla="*/ 68 w 174"/>
                <a:gd name="T71" fmla="*/ 187 h 252"/>
                <a:gd name="T72" fmla="*/ 71 w 174"/>
                <a:gd name="T73" fmla="*/ 182 h 252"/>
                <a:gd name="T74" fmla="*/ 94 w 174"/>
                <a:gd name="T75" fmla="*/ 162 h 252"/>
                <a:gd name="T76" fmla="*/ 99 w 174"/>
                <a:gd name="T77" fmla="*/ 152 h 252"/>
                <a:gd name="T78" fmla="*/ 95 w 174"/>
                <a:gd name="T79" fmla="*/ 122 h 252"/>
                <a:gd name="T80" fmla="*/ 93 w 174"/>
                <a:gd name="T81" fmla="*/ 120 h 252"/>
                <a:gd name="T82" fmla="*/ 48 w 174"/>
                <a:gd name="T83" fmla="*/ 75 h 252"/>
                <a:gd name="T84" fmla="*/ 45 w 174"/>
                <a:gd name="T85" fmla="*/ 63 h 252"/>
                <a:gd name="T86" fmla="*/ 56 w 174"/>
                <a:gd name="T87" fmla="*/ 57 h 252"/>
                <a:gd name="T88" fmla="*/ 70 w 174"/>
                <a:gd name="T89" fmla="*/ 54 h 252"/>
                <a:gd name="T90" fmla="*/ 71 w 174"/>
                <a:gd name="T91" fmla="*/ 38 h 252"/>
                <a:gd name="T92" fmla="*/ 68 w 174"/>
                <a:gd name="T93" fmla="*/ 38 h 252"/>
                <a:gd name="T94" fmla="*/ 54 w 174"/>
                <a:gd name="T95" fmla="*/ 27 h 252"/>
                <a:gd name="T96" fmla="*/ 48 w 174"/>
                <a:gd name="T97" fmla="*/ 24 h 252"/>
                <a:gd name="T98" fmla="*/ 33 w 174"/>
                <a:gd name="T99" fmla="*/ 34 h 252"/>
                <a:gd name="T100" fmla="*/ 23 w 174"/>
                <a:gd name="T101" fmla="*/ 49 h 252"/>
                <a:gd name="T102" fmla="*/ 2 w 174"/>
                <a:gd name="T103" fmla="*/ 36 h 252"/>
                <a:gd name="T104" fmla="*/ 1 w 174"/>
                <a:gd name="T105" fmla="*/ 22 h 252"/>
                <a:gd name="T106" fmla="*/ 0 w 174"/>
                <a:gd name="T107" fmla="*/ 17 h 252"/>
                <a:gd name="T108" fmla="*/ 9 w 174"/>
                <a:gd name="T109" fmla="*/ 8 h 252"/>
                <a:gd name="T110" fmla="*/ 51 w 174"/>
                <a:gd name="T111" fmla="*/ 2 h 252"/>
                <a:gd name="T112" fmla="*/ 64 w 174"/>
                <a:gd name="T113" fmla="*/ 3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4" h="252">
                  <a:moveTo>
                    <a:pt x="64" y="3"/>
                  </a:moveTo>
                  <a:cubicBezTo>
                    <a:pt x="64" y="4"/>
                    <a:pt x="65" y="4"/>
                    <a:pt x="65" y="5"/>
                  </a:cubicBezTo>
                  <a:cubicBezTo>
                    <a:pt x="73" y="12"/>
                    <a:pt x="83" y="16"/>
                    <a:pt x="92" y="21"/>
                  </a:cubicBezTo>
                  <a:cubicBezTo>
                    <a:pt x="105" y="27"/>
                    <a:pt x="112" y="38"/>
                    <a:pt x="118" y="50"/>
                  </a:cubicBezTo>
                  <a:cubicBezTo>
                    <a:pt x="121" y="57"/>
                    <a:pt x="115" y="64"/>
                    <a:pt x="108" y="63"/>
                  </a:cubicBezTo>
                  <a:cubicBezTo>
                    <a:pt x="107" y="63"/>
                    <a:pt x="107" y="63"/>
                    <a:pt x="106" y="63"/>
                  </a:cubicBezTo>
                  <a:cubicBezTo>
                    <a:pt x="92" y="61"/>
                    <a:pt x="92" y="61"/>
                    <a:pt x="89" y="73"/>
                  </a:cubicBezTo>
                  <a:cubicBezTo>
                    <a:pt x="86" y="75"/>
                    <a:pt x="86" y="73"/>
                    <a:pt x="86" y="71"/>
                  </a:cubicBezTo>
                  <a:cubicBezTo>
                    <a:pt x="87" y="77"/>
                    <a:pt x="89" y="82"/>
                    <a:pt x="93" y="87"/>
                  </a:cubicBezTo>
                  <a:cubicBezTo>
                    <a:pt x="93" y="87"/>
                    <a:pt x="93" y="88"/>
                    <a:pt x="94" y="89"/>
                  </a:cubicBezTo>
                  <a:cubicBezTo>
                    <a:pt x="99" y="99"/>
                    <a:pt x="106" y="103"/>
                    <a:pt x="116" y="100"/>
                  </a:cubicBezTo>
                  <a:cubicBezTo>
                    <a:pt x="120" y="99"/>
                    <a:pt x="122" y="96"/>
                    <a:pt x="125" y="94"/>
                  </a:cubicBezTo>
                  <a:cubicBezTo>
                    <a:pt x="130" y="90"/>
                    <a:pt x="127" y="85"/>
                    <a:pt x="129" y="80"/>
                  </a:cubicBezTo>
                  <a:cubicBezTo>
                    <a:pt x="129" y="79"/>
                    <a:pt x="130" y="78"/>
                    <a:pt x="131" y="78"/>
                  </a:cubicBezTo>
                  <a:cubicBezTo>
                    <a:pt x="144" y="79"/>
                    <a:pt x="157" y="91"/>
                    <a:pt x="157" y="104"/>
                  </a:cubicBezTo>
                  <a:cubicBezTo>
                    <a:pt x="157" y="117"/>
                    <a:pt x="157" y="130"/>
                    <a:pt x="158" y="143"/>
                  </a:cubicBezTo>
                  <a:cubicBezTo>
                    <a:pt x="156" y="150"/>
                    <a:pt x="152" y="153"/>
                    <a:pt x="145" y="151"/>
                  </a:cubicBezTo>
                  <a:cubicBezTo>
                    <a:pt x="144" y="150"/>
                    <a:pt x="143" y="149"/>
                    <a:pt x="142" y="149"/>
                  </a:cubicBezTo>
                  <a:cubicBezTo>
                    <a:pt x="129" y="141"/>
                    <a:pt x="129" y="141"/>
                    <a:pt x="122" y="153"/>
                  </a:cubicBezTo>
                  <a:cubicBezTo>
                    <a:pt x="117" y="161"/>
                    <a:pt x="120" y="174"/>
                    <a:pt x="127" y="180"/>
                  </a:cubicBezTo>
                  <a:cubicBezTo>
                    <a:pt x="128" y="180"/>
                    <a:pt x="129" y="181"/>
                    <a:pt x="130" y="182"/>
                  </a:cubicBezTo>
                  <a:cubicBezTo>
                    <a:pt x="138" y="190"/>
                    <a:pt x="144" y="187"/>
                    <a:pt x="150" y="179"/>
                  </a:cubicBezTo>
                  <a:cubicBezTo>
                    <a:pt x="154" y="172"/>
                    <a:pt x="158" y="170"/>
                    <a:pt x="163" y="172"/>
                  </a:cubicBezTo>
                  <a:cubicBezTo>
                    <a:pt x="170" y="175"/>
                    <a:pt x="174" y="182"/>
                    <a:pt x="172" y="189"/>
                  </a:cubicBezTo>
                  <a:cubicBezTo>
                    <a:pt x="170" y="199"/>
                    <a:pt x="164" y="207"/>
                    <a:pt x="157" y="215"/>
                  </a:cubicBezTo>
                  <a:cubicBezTo>
                    <a:pt x="156" y="217"/>
                    <a:pt x="154" y="218"/>
                    <a:pt x="153" y="220"/>
                  </a:cubicBezTo>
                  <a:cubicBezTo>
                    <a:pt x="146" y="227"/>
                    <a:pt x="137" y="228"/>
                    <a:pt x="129" y="223"/>
                  </a:cubicBezTo>
                  <a:cubicBezTo>
                    <a:pt x="118" y="216"/>
                    <a:pt x="112" y="225"/>
                    <a:pt x="113" y="234"/>
                  </a:cubicBezTo>
                  <a:cubicBezTo>
                    <a:pt x="114" y="247"/>
                    <a:pt x="108" y="252"/>
                    <a:pt x="96" y="249"/>
                  </a:cubicBezTo>
                  <a:cubicBezTo>
                    <a:pt x="89" y="248"/>
                    <a:pt x="81" y="244"/>
                    <a:pt x="78" y="236"/>
                  </a:cubicBezTo>
                  <a:cubicBezTo>
                    <a:pt x="79" y="231"/>
                    <a:pt x="76" y="227"/>
                    <a:pt x="75" y="222"/>
                  </a:cubicBezTo>
                  <a:cubicBezTo>
                    <a:pt x="76" y="217"/>
                    <a:pt x="80" y="217"/>
                    <a:pt x="84" y="217"/>
                  </a:cubicBezTo>
                  <a:cubicBezTo>
                    <a:pt x="89" y="217"/>
                    <a:pt x="93" y="216"/>
                    <a:pt x="98" y="214"/>
                  </a:cubicBezTo>
                  <a:cubicBezTo>
                    <a:pt x="103" y="210"/>
                    <a:pt x="104" y="205"/>
                    <a:pt x="100" y="203"/>
                  </a:cubicBezTo>
                  <a:cubicBezTo>
                    <a:pt x="93" y="195"/>
                    <a:pt x="85" y="190"/>
                    <a:pt x="74" y="191"/>
                  </a:cubicBezTo>
                  <a:cubicBezTo>
                    <a:pt x="71" y="191"/>
                    <a:pt x="69" y="190"/>
                    <a:pt x="68" y="187"/>
                  </a:cubicBezTo>
                  <a:cubicBezTo>
                    <a:pt x="68" y="185"/>
                    <a:pt x="69" y="183"/>
                    <a:pt x="71" y="182"/>
                  </a:cubicBezTo>
                  <a:cubicBezTo>
                    <a:pt x="80" y="177"/>
                    <a:pt x="87" y="169"/>
                    <a:pt x="94" y="162"/>
                  </a:cubicBezTo>
                  <a:cubicBezTo>
                    <a:pt x="98" y="160"/>
                    <a:pt x="98" y="156"/>
                    <a:pt x="99" y="152"/>
                  </a:cubicBezTo>
                  <a:cubicBezTo>
                    <a:pt x="100" y="142"/>
                    <a:pt x="99" y="132"/>
                    <a:pt x="95" y="122"/>
                  </a:cubicBezTo>
                  <a:cubicBezTo>
                    <a:pt x="95" y="121"/>
                    <a:pt x="94" y="120"/>
                    <a:pt x="93" y="120"/>
                  </a:cubicBezTo>
                  <a:cubicBezTo>
                    <a:pt x="75" y="107"/>
                    <a:pt x="62" y="91"/>
                    <a:pt x="48" y="75"/>
                  </a:cubicBezTo>
                  <a:cubicBezTo>
                    <a:pt x="45" y="72"/>
                    <a:pt x="42" y="67"/>
                    <a:pt x="45" y="63"/>
                  </a:cubicBezTo>
                  <a:cubicBezTo>
                    <a:pt x="47" y="58"/>
                    <a:pt x="52" y="57"/>
                    <a:pt x="56" y="57"/>
                  </a:cubicBezTo>
                  <a:cubicBezTo>
                    <a:pt x="61" y="57"/>
                    <a:pt x="66" y="57"/>
                    <a:pt x="70" y="54"/>
                  </a:cubicBezTo>
                  <a:cubicBezTo>
                    <a:pt x="77" y="49"/>
                    <a:pt x="73" y="43"/>
                    <a:pt x="71" y="38"/>
                  </a:cubicBezTo>
                  <a:cubicBezTo>
                    <a:pt x="70" y="35"/>
                    <a:pt x="69" y="38"/>
                    <a:pt x="68" y="38"/>
                  </a:cubicBezTo>
                  <a:cubicBezTo>
                    <a:pt x="63" y="35"/>
                    <a:pt x="60" y="29"/>
                    <a:pt x="54" y="27"/>
                  </a:cubicBezTo>
                  <a:cubicBezTo>
                    <a:pt x="52" y="26"/>
                    <a:pt x="50" y="24"/>
                    <a:pt x="48" y="24"/>
                  </a:cubicBezTo>
                  <a:cubicBezTo>
                    <a:pt x="38" y="20"/>
                    <a:pt x="33" y="23"/>
                    <a:pt x="33" y="34"/>
                  </a:cubicBezTo>
                  <a:cubicBezTo>
                    <a:pt x="32" y="45"/>
                    <a:pt x="30" y="48"/>
                    <a:pt x="23" y="49"/>
                  </a:cubicBezTo>
                  <a:cubicBezTo>
                    <a:pt x="14" y="50"/>
                    <a:pt x="5" y="45"/>
                    <a:pt x="2" y="36"/>
                  </a:cubicBezTo>
                  <a:cubicBezTo>
                    <a:pt x="6" y="31"/>
                    <a:pt x="3" y="26"/>
                    <a:pt x="1" y="22"/>
                  </a:cubicBezTo>
                  <a:cubicBezTo>
                    <a:pt x="0" y="20"/>
                    <a:pt x="3" y="18"/>
                    <a:pt x="0" y="17"/>
                  </a:cubicBezTo>
                  <a:cubicBezTo>
                    <a:pt x="1" y="12"/>
                    <a:pt x="4" y="8"/>
                    <a:pt x="9" y="8"/>
                  </a:cubicBezTo>
                  <a:cubicBezTo>
                    <a:pt x="23" y="6"/>
                    <a:pt x="37" y="0"/>
                    <a:pt x="51" y="2"/>
                  </a:cubicBezTo>
                  <a:cubicBezTo>
                    <a:pt x="56" y="3"/>
                    <a:pt x="60" y="3"/>
                    <a:pt x="64" y="3"/>
                  </a:cubicBezTo>
                  <a:close/>
                </a:path>
              </a:pathLst>
            </a:custGeom>
            <a:solidFill>
              <a:srgbClr val="D559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9"/>
            <p:cNvSpPr>
              <a:spLocks/>
            </p:cNvSpPr>
            <p:nvPr/>
          </p:nvSpPr>
          <p:spPr bwMode="auto">
            <a:xfrm>
              <a:off x="-5432989" y="3025173"/>
              <a:ext cx="1063645" cy="757234"/>
            </a:xfrm>
            <a:custGeom>
              <a:avLst/>
              <a:gdLst>
                <a:gd name="T0" fmla="*/ 12 w 198"/>
                <a:gd name="T1" fmla="*/ 4 h 141"/>
                <a:gd name="T2" fmla="*/ 15 w 198"/>
                <a:gd name="T3" fmla="*/ 1 h 141"/>
                <a:gd name="T4" fmla="*/ 24 w 198"/>
                <a:gd name="T5" fmla="*/ 1 h 141"/>
                <a:gd name="T6" fmla="*/ 23 w 198"/>
                <a:gd name="T7" fmla="*/ 5 h 141"/>
                <a:gd name="T8" fmla="*/ 27 w 198"/>
                <a:gd name="T9" fmla="*/ 22 h 141"/>
                <a:gd name="T10" fmla="*/ 39 w 198"/>
                <a:gd name="T11" fmla="*/ 36 h 141"/>
                <a:gd name="T12" fmla="*/ 65 w 198"/>
                <a:gd name="T13" fmla="*/ 43 h 141"/>
                <a:gd name="T14" fmla="*/ 75 w 198"/>
                <a:gd name="T15" fmla="*/ 50 h 141"/>
                <a:gd name="T16" fmla="*/ 70 w 198"/>
                <a:gd name="T17" fmla="*/ 61 h 141"/>
                <a:gd name="T18" fmla="*/ 75 w 198"/>
                <a:gd name="T19" fmla="*/ 82 h 141"/>
                <a:gd name="T20" fmla="*/ 102 w 198"/>
                <a:gd name="T21" fmla="*/ 79 h 141"/>
                <a:gd name="T22" fmla="*/ 104 w 198"/>
                <a:gd name="T23" fmla="*/ 62 h 141"/>
                <a:gd name="T24" fmla="*/ 103 w 198"/>
                <a:gd name="T25" fmla="*/ 61 h 141"/>
                <a:gd name="T26" fmla="*/ 99 w 198"/>
                <a:gd name="T27" fmla="*/ 46 h 141"/>
                <a:gd name="T28" fmla="*/ 116 w 198"/>
                <a:gd name="T29" fmla="*/ 38 h 141"/>
                <a:gd name="T30" fmla="*/ 127 w 198"/>
                <a:gd name="T31" fmla="*/ 42 h 141"/>
                <a:gd name="T32" fmla="*/ 149 w 198"/>
                <a:gd name="T33" fmla="*/ 41 h 141"/>
                <a:gd name="T34" fmla="*/ 153 w 198"/>
                <a:gd name="T35" fmla="*/ 30 h 141"/>
                <a:gd name="T36" fmla="*/ 148 w 198"/>
                <a:gd name="T37" fmla="*/ 15 h 141"/>
                <a:gd name="T38" fmla="*/ 153 w 198"/>
                <a:gd name="T39" fmla="*/ 10 h 141"/>
                <a:gd name="T40" fmla="*/ 188 w 198"/>
                <a:gd name="T41" fmla="*/ 24 h 141"/>
                <a:gd name="T42" fmla="*/ 183 w 198"/>
                <a:gd name="T43" fmla="*/ 36 h 141"/>
                <a:gd name="T44" fmla="*/ 176 w 198"/>
                <a:gd name="T45" fmla="*/ 38 h 141"/>
                <a:gd name="T46" fmla="*/ 175 w 198"/>
                <a:gd name="T47" fmla="*/ 56 h 141"/>
                <a:gd name="T48" fmla="*/ 190 w 198"/>
                <a:gd name="T49" fmla="*/ 65 h 141"/>
                <a:gd name="T50" fmla="*/ 187 w 198"/>
                <a:gd name="T51" fmla="*/ 81 h 141"/>
                <a:gd name="T52" fmla="*/ 171 w 198"/>
                <a:gd name="T53" fmla="*/ 85 h 141"/>
                <a:gd name="T54" fmla="*/ 162 w 198"/>
                <a:gd name="T55" fmla="*/ 89 h 141"/>
                <a:gd name="T56" fmla="*/ 162 w 198"/>
                <a:gd name="T57" fmla="*/ 110 h 141"/>
                <a:gd name="T58" fmla="*/ 164 w 198"/>
                <a:gd name="T59" fmla="*/ 132 h 141"/>
                <a:gd name="T60" fmla="*/ 138 w 198"/>
                <a:gd name="T61" fmla="*/ 139 h 141"/>
                <a:gd name="T62" fmla="*/ 131 w 198"/>
                <a:gd name="T63" fmla="*/ 124 h 141"/>
                <a:gd name="T64" fmla="*/ 134 w 198"/>
                <a:gd name="T65" fmla="*/ 109 h 141"/>
                <a:gd name="T66" fmla="*/ 117 w 198"/>
                <a:gd name="T67" fmla="*/ 103 h 141"/>
                <a:gd name="T68" fmla="*/ 89 w 198"/>
                <a:gd name="T69" fmla="*/ 117 h 141"/>
                <a:gd name="T70" fmla="*/ 75 w 198"/>
                <a:gd name="T71" fmla="*/ 115 h 141"/>
                <a:gd name="T72" fmla="*/ 65 w 198"/>
                <a:gd name="T73" fmla="*/ 101 h 141"/>
                <a:gd name="T74" fmla="*/ 53 w 198"/>
                <a:gd name="T75" fmla="*/ 94 h 141"/>
                <a:gd name="T76" fmla="*/ 39 w 198"/>
                <a:gd name="T77" fmla="*/ 103 h 141"/>
                <a:gd name="T78" fmla="*/ 16 w 198"/>
                <a:gd name="T79" fmla="*/ 115 h 141"/>
                <a:gd name="T80" fmla="*/ 1 w 198"/>
                <a:gd name="T81" fmla="*/ 97 h 141"/>
                <a:gd name="T82" fmla="*/ 10 w 198"/>
                <a:gd name="T83" fmla="*/ 84 h 141"/>
                <a:gd name="T84" fmla="*/ 18 w 198"/>
                <a:gd name="T85" fmla="*/ 84 h 141"/>
                <a:gd name="T86" fmla="*/ 28 w 198"/>
                <a:gd name="T87" fmla="*/ 79 h 141"/>
                <a:gd name="T88" fmla="*/ 26 w 198"/>
                <a:gd name="T89" fmla="*/ 69 h 141"/>
                <a:gd name="T90" fmla="*/ 15 w 198"/>
                <a:gd name="T91" fmla="*/ 58 h 141"/>
                <a:gd name="T92" fmla="*/ 9 w 198"/>
                <a:gd name="T93" fmla="*/ 49 h 141"/>
                <a:gd name="T94" fmla="*/ 3 w 198"/>
                <a:gd name="T95" fmla="*/ 32 h 141"/>
                <a:gd name="T96" fmla="*/ 9 w 198"/>
                <a:gd name="T97" fmla="*/ 11 h 141"/>
                <a:gd name="T98" fmla="*/ 12 w 198"/>
                <a:gd name="T99" fmla="*/ 4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8" h="141">
                  <a:moveTo>
                    <a:pt x="12" y="4"/>
                  </a:moveTo>
                  <a:cubicBezTo>
                    <a:pt x="13" y="3"/>
                    <a:pt x="14" y="2"/>
                    <a:pt x="15" y="1"/>
                  </a:cubicBezTo>
                  <a:cubicBezTo>
                    <a:pt x="18" y="0"/>
                    <a:pt x="21" y="0"/>
                    <a:pt x="24" y="1"/>
                  </a:cubicBezTo>
                  <a:cubicBezTo>
                    <a:pt x="25" y="3"/>
                    <a:pt x="24" y="4"/>
                    <a:pt x="23" y="5"/>
                  </a:cubicBezTo>
                  <a:cubicBezTo>
                    <a:pt x="21" y="11"/>
                    <a:pt x="23" y="17"/>
                    <a:pt x="27" y="22"/>
                  </a:cubicBezTo>
                  <a:cubicBezTo>
                    <a:pt x="32" y="26"/>
                    <a:pt x="34" y="32"/>
                    <a:pt x="39" y="36"/>
                  </a:cubicBezTo>
                  <a:cubicBezTo>
                    <a:pt x="47" y="41"/>
                    <a:pt x="56" y="42"/>
                    <a:pt x="65" y="43"/>
                  </a:cubicBezTo>
                  <a:cubicBezTo>
                    <a:pt x="69" y="44"/>
                    <a:pt x="74" y="44"/>
                    <a:pt x="75" y="50"/>
                  </a:cubicBezTo>
                  <a:cubicBezTo>
                    <a:pt x="77" y="55"/>
                    <a:pt x="74" y="58"/>
                    <a:pt x="70" y="61"/>
                  </a:cubicBezTo>
                  <a:cubicBezTo>
                    <a:pt x="61" y="69"/>
                    <a:pt x="63" y="79"/>
                    <a:pt x="75" y="82"/>
                  </a:cubicBezTo>
                  <a:cubicBezTo>
                    <a:pt x="84" y="84"/>
                    <a:pt x="93" y="84"/>
                    <a:pt x="102" y="79"/>
                  </a:cubicBezTo>
                  <a:cubicBezTo>
                    <a:pt x="109" y="74"/>
                    <a:pt x="110" y="69"/>
                    <a:pt x="104" y="62"/>
                  </a:cubicBezTo>
                  <a:cubicBezTo>
                    <a:pt x="104" y="61"/>
                    <a:pt x="104" y="61"/>
                    <a:pt x="103" y="61"/>
                  </a:cubicBezTo>
                  <a:cubicBezTo>
                    <a:pt x="99" y="57"/>
                    <a:pt x="95" y="52"/>
                    <a:pt x="99" y="46"/>
                  </a:cubicBezTo>
                  <a:cubicBezTo>
                    <a:pt x="101" y="41"/>
                    <a:pt x="110" y="37"/>
                    <a:pt x="116" y="38"/>
                  </a:cubicBezTo>
                  <a:cubicBezTo>
                    <a:pt x="120" y="39"/>
                    <a:pt x="123" y="40"/>
                    <a:pt x="127" y="42"/>
                  </a:cubicBezTo>
                  <a:cubicBezTo>
                    <a:pt x="134" y="45"/>
                    <a:pt x="142" y="45"/>
                    <a:pt x="149" y="41"/>
                  </a:cubicBezTo>
                  <a:cubicBezTo>
                    <a:pt x="155" y="39"/>
                    <a:pt x="155" y="35"/>
                    <a:pt x="153" y="30"/>
                  </a:cubicBezTo>
                  <a:cubicBezTo>
                    <a:pt x="151" y="25"/>
                    <a:pt x="148" y="21"/>
                    <a:pt x="148" y="15"/>
                  </a:cubicBezTo>
                  <a:cubicBezTo>
                    <a:pt x="149" y="12"/>
                    <a:pt x="151" y="11"/>
                    <a:pt x="153" y="10"/>
                  </a:cubicBezTo>
                  <a:cubicBezTo>
                    <a:pt x="163" y="5"/>
                    <a:pt x="183" y="14"/>
                    <a:pt x="188" y="24"/>
                  </a:cubicBezTo>
                  <a:cubicBezTo>
                    <a:pt x="190" y="29"/>
                    <a:pt x="188" y="33"/>
                    <a:pt x="183" y="36"/>
                  </a:cubicBezTo>
                  <a:cubicBezTo>
                    <a:pt x="180" y="37"/>
                    <a:pt x="178" y="37"/>
                    <a:pt x="176" y="38"/>
                  </a:cubicBezTo>
                  <a:cubicBezTo>
                    <a:pt x="167" y="43"/>
                    <a:pt x="166" y="50"/>
                    <a:pt x="175" y="56"/>
                  </a:cubicBezTo>
                  <a:cubicBezTo>
                    <a:pt x="180" y="59"/>
                    <a:pt x="186" y="61"/>
                    <a:pt x="190" y="65"/>
                  </a:cubicBezTo>
                  <a:cubicBezTo>
                    <a:pt x="198" y="72"/>
                    <a:pt x="197" y="77"/>
                    <a:pt x="187" y="81"/>
                  </a:cubicBezTo>
                  <a:cubicBezTo>
                    <a:pt x="182" y="83"/>
                    <a:pt x="177" y="84"/>
                    <a:pt x="171" y="85"/>
                  </a:cubicBezTo>
                  <a:cubicBezTo>
                    <a:pt x="168" y="86"/>
                    <a:pt x="164" y="87"/>
                    <a:pt x="162" y="89"/>
                  </a:cubicBezTo>
                  <a:cubicBezTo>
                    <a:pt x="152" y="96"/>
                    <a:pt x="150" y="105"/>
                    <a:pt x="162" y="110"/>
                  </a:cubicBezTo>
                  <a:cubicBezTo>
                    <a:pt x="174" y="116"/>
                    <a:pt x="174" y="124"/>
                    <a:pt x="164" y="132"/>
                  </a:cubicBezTo>
                  <a:cubicBezTo>
                    <a:pt x="156" y="138"/>
                    <a:pt x="148" y="141"/>
                    <a:pt x="138" y="139"/>
                  </a:cubicBezTo>
                  <a:cubicBezTo>
                    <a:pt x="130" y="138"/>
                    <a:pt x="127" y="131"/>
                    <a:pt x="131" y="124"/>
                  </a:cubicBezTo>
                  <a:cubicBezTo>
                    <a:pt x="135" y="119"/>
                    <a:pt x="138" y="114"/>
                    <a:pt x="134" y="109"/>
                  </a:cubicBezTo>
                  <a:cubicBezTo>
                    <a:pt x="129" y="103"/>
                    <a:pt x="123" y="102"/>
                    <a:pt x="117" y="103"/>
                  </a:cubicBezTo>
                  <a:cubicBezTo>
                    <a:pt x="106" y="105"/>
                    <a:pt x="97" y="110"/>
                    <a:pt x="89" y="117"/>
                  </a:cubicBezTo>
                  <a:cubicBezTo>
                    <a:pt x="82" y="123"/>
                    <a:pt x="79" y="122"/>
                    <a:pt x="75" y="115"/>
                  </a:cubicBezTo>
                  <a:cubicBezTo>
                    <a:pt x="71" y="110"/>
                    <a:pt x="69" y="105"/>
                    <a:pt x="65" y="101"/>
                  </a:cubicBezTo>
                  <a:cubicBezTo>
                    <a:pt x="61" y="97"/>
                    <a:pt x="58" y="95"/>
                    <a:pt x="53" y="94"/>
                  </a:cubicBezTo>
                  <a:cubicBezTo>
                    <a:pt x="44" y="91"/>
                    <a:pt x="40" y="94"/>
                    <a:pt x="39" y="103"/>
                  </a:cubicBezTo>
                  <a:cubicBezTo>
                    <a:pt x="38" y="118"/>
                    <a:pt x="29" y="124"/>
                    <a:pt x="16" y="115"/>
                  </a:cubicBezTo>
                  <a:cubicBezTo>
                    <a:pt x="9" y="111"/>
                    <a:pt x="3" y="105"/>
                    <a:pt x="1" y="97"/>
                  </a:cubicBezTo>
                  <a:cubicBezTo>
                    <a:pt x="0" y="89"/>
                    <a:pt x="3" y="85"/>
                    <a:pt x="10" y="84"/>
                  </a:cubicBezTo>
                  <a:cubicBezTo>
                    <a:pt x="13" y="84"/>
                    <a:pt x="15" y="84"/>
                    <a:pt x="18" y="84"/>
                  </a:cubicBezTo>
                  <a:cubicBezTo>
                    <a:pt x="22" y="85"/>
                    <a:pt x="26" y="83"/>
                    <a:pt x="28" y="79"/>
                  </a:cubicBezTo>
                  <a:cubicBezTo>
                    <a:pt x="30" y="75"/>
                    <a:pt x="28" y="72"/>
                    <a:pt x="26" y="69"/>
                  </a:cubicBezTo>
                  <a:cubicBezTo>
                    <a:pt x="23" y="64"/>
                    <a:pt x="19" y="61"/>
                    <a:pt x="15" y="58"/>
                  </a:cubicBezTo>
                  <a:cubicBezTo>
                    <a:pt x="12" y="55"/>
                    <a:pt x="10" y="53"/>
                    <a:pt x="9" y="49"/>
                  </a:cubicBezTo>
                  <a:cubicBezTo>
                    <a:pt x="8" y="43"/>
                    <a:pt x="3" y="38"/>
                    <a:pt x="3" y="32"/>
                  </a:cubicBezTo>
                  <a:cubicBezTo>
                    <a:pt x="3" y="24"/>
                    <a:pt x="4" y="17"/>
                    <a:pt x="9" y="11"/>
                  </a:cubicBezTo>
                  <a:cubicBezTo>
                    <a:pt x="10" y="9"/>
                    <a:pt x="12" y="7"/>
                    <a:pt x="12" y="4"/>
                  </a:cubicBezTo>
                  <a:close/>
                </a:path>
              </a:pathLst>
            </a:custGeom>
            <a:solidFill>
              <a:srgbClr val="E57C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0"/>
            <p:cNvSpPr>
              <a:spLocks/>
            </p:cNvSpPr>
            <p:nvPr/>
          </p:nvSpPr>
          <p:spPr bwMode="auto">
            <a:xfrm>
              <a:off x="-5609205" y="3228372"/>
              <a:ext cx="649299" cy="1081083"/>
            </a:xfrm>
            <a:custGeom>
              <a:avLst/>
              <a:gdLst>
                <a:gd name="T0" fmla="*/ 12 w 121"/>
                <a:gd name="T1" fmla="*/ 63 h 201"/>
                <a:gd name="T2" fmla="*/ 13 w 121"/>
                <a:gd name="T3" fmla="*/ 60 h 201"/>
                <a:gd name="T4" fmla="*/ 15 w 121"/>
                <a:gd name="T5" fmla="*/ 59 h 201"/>
                <a:gd name="T6" fmla="*/ 10 w 121"/>
                <a:gd name="T7" fmla="*/ 38 h 201"/>
                <a:gd name="T8" fmla="*/ 13 w 121"/>
                <a:gd name="T9" fmla="*/ 34 h 201"/>
                <a:gd name="T10" fmla="*/ 19 w 121"/>
                <a:gd name="T11" fmla="*/ 25 h 201"/>
                <a:gd name="T12" fmla="*/ 21 w 121"/>
                <a:gd name="T13" fmla="*/ 4 h 201"/>
                <a:gd name="T14" fmla="*/ 34 w 121"/>
                <a:gd name="T15" fmla="*/ 1 h 201"/>
                <a:gd name="T16" fmla="*/ 39 w 121"/>
                <a:gd name="T17" fmla="*/ 4 h 201"/>
                <a:gd name="T18" fmla="*/ 39 w 121"/>
                <a:gd name="T19" fmla="*/ 10 h 201"/>
                <a:gd name="T20" fmla="*/ 55 w 121"/>
                <a:gd name="T21" fmla="*/ 26 h 201"/>
                <a:gd name="T22" fmla="*/ 60 w 121"/>
                <a:gd name="T23" fmla="*/ 41 h 201"/>
                <a:gd name="T24" fmla="*/ 45 w 121"/>
                <a:gd name="T25" fmla="*/ 46 h 201"/>
                <a:gd name="T26" fmla="*/ 34 w 121"/>
                <a:gd name="T27" fmla="*/ 58 h 201"/>
                <a:gd name="T28" fmla="*/ 56 w 121"/>
                <a:gd name="T29" fmla="*/ 81 h 201"/>
                <a:gd name="T30" fmla="*/ 73 w 121"/>
                <a:gd name="T31" fmla="*/ 77 h 201"/>
                <a:gd name="T32" fmla="*/ 74 w 121"/>
                <a:gd name="T33" fmla="*/ 76 h 201"/>
                <a:gd name="T34" fmla="*/ 74 w 121"/>
                <a:gd name="T35" fmla="*/ 61 h 201"/>
                <a:gd name="T36" fmla="*/ 85 w 121"/>
                <a:gd name="T37" fmla="*/ 56 h 201"/>
                <a:gd name="T38" fmla="*/ 103 w 121"/>
                <a:gd name="T39" fmla="*/ 69 h 201"/>
                <a:gd name="T40" fmla="*/ 113 w 121"/>
                <a:gd name="T41" fmla="*/ 84 h 201"/>
                <a:gd name="T42" fmla="*/ 114 w 121"/>
                <a:gd name="T43" fmla="*/ 85 h 201"/>
                <a:gd name="T44" fmla="*/ 119 w 121"/>
                <a:gd name="T45" fmla="*/ 113 h 201"/>
                <a:gd name="T46" fmla="*/ 116 w 121"/>
                <a:gd name="T47" fmla="*/ 122 h 201"/>
                <a:gd name="T48" fmla="*/ 103 w 121"/>
                <a:gd name="T49" fmla="*/ 124 h 201"/>
                <a:gd name="T50" fmla="*/ 97 w 121"/>
                <a:gd name="T51" fmla="*/ 118 h 201"/>
                <a:gd name="T52" fmla="*/ 81 w 121"/>
                <a:gd name="T53" fmla="*/ 119 h 201"/>
                <a:gd name="T54" fmla="*/ 81 w 121"/>
                <a:gd name="T55" fmla="*/ 152 h 201"/>
                <a:gd name="T56" fmla="*/ 97 w 121"/>
                <a:gd name="T57" fmla="*/ 154 h 201"/>
                <a:gd name="T58" fmla="*/ 100 w 121"/>
                <a:gd name="T59" fmla="*/ 151 h 201"/>
                <a:gd name="T60" fmla="*/ 114 w 121"/>
                <a:gd name="T61" fmla="*/ 148 h 201"/>
                <a:gd name="T62" fmla="*/ 121 w 121"/>
                <a:gd name="T63" fmla="*/ 160 h 201"/>
                <a:gd name="T64" fmla="*/ 121 w 121"/>
                <a:gd name="T65" fmla="*/ 167 h 201"/>
                <a:gd name="T66" fmla="*/ 95 w 121"/>
                <a:gd name="T67" fmla="*/ 194 h 201"/>
                <a:gd name="T68" fmla="*/ 80 w 121"/>
                <a:gd name="T69" fmla="*/ 194 h 201"/>
                <a:gd name="T70" fmla="*/ 78 w 121"/>
                <a:gd name="T71" fmla="*/ 195 h 201"/>
                <a:gd name="T72" fmla="*/ 49 w 121"/>
                <a:gd name="T73" fmla="*/ 197 h 201"/>
                <a:gd name="T74" fmla="*/ 38 w 121"/>
                <a:gd name="T75" fmla="*/ 200 h 201"/>
                <a:gd name="T76" fmla="*/ 39 w 121"/>
                <a:gd name="T77" fmla="*/ 195 h 201"/>
                <a:gd name="T78" fmla="*/ 42 w 121"/>
                <a:gd name="T79" fmla="*/ 191 h 201"/>
                <a:gd name="T80" fmla="*/ 36 w 121"/>
                <a:gd name="T81" fmla="*/ 180 h 201"/>
                <a:gd name="T82" fmla="*/ 28 w 121"/>
                <a:gd name="T83" fmla="*/ 155 h 201"/>
                <a:gd name="T84" fmla="*/ 24 w 121"/>
                <a:gd name="T85" fmla="*/ 136 h 201"/>
                <a:gd name="T86" fmla="*/ 34 w 121"/>
                <a:gd name="T87" fmla="*/ 133 h 201"/>
                <a:gd name="T88" fmla="*/ 40 w 121"/>
                <a:gd name="T89" fmla="*/ 136 h 201"/>
                <a:gd name="T90" fmla="*/ 54 w 121"/>
                <a:gd name="T91" fmla="*/ 137 h 201"/>
                <a:gd name="T92" fmla="*/ 60 w 121"/>
                <a:gd name="T93" fmla="*/ 126 h 201"/>
                <a:gd name="T94" fmla="*/ 54 w 121"/>
                <a:gd name="T95" fmla="*/ 105 h 201"/>
                <a:gd name="T96" fmla="*/ 52 w 121"/>
                <a:gd name="T97" fmla="*/ 106 h 201"/>
                <a:gd name="T98" fmla="*/ 44 w 121"/>
                <a:gd name="T99" fmla="*/ 98 h 201"/>
                <a:gd name="T100" fmla="*/ 29 w 121"/>
                <a:gd name="T101" fmla="*/ 102 h 201"/>
                <a:gd name="T102" fmla="*/ 24 w 121"/>
                <a:gd name="T103" fmla="*/ 109 h 201"/>
                <a:gd name="T104" fmla="*/ 8 w 121"/>
                <a:gd name="T105" fmla="*/ 107 h 201"/>
                <a:gd name="T106" fmla="*/ 7 w 121"/>
                <a:gd name="T107" fmla="*/ 104 h 201"/>
                <a:gd name="T108" fmla="*/ 8 w 121"/>
                <a:gd name="T109" fmla="*/ 71 h 201"/>
                <a:gd name="T110" fmla="*/ 12 w 121"/>
                <a:gd name="T111" fmla="*/ 6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1" h="201">
                  <a:moveTo>
                    <a:pt x="12" y="63"/>
                  </a:moveTo>
                  <a:cubicBezTo>
                    <a:pt x="12" y="62"/>
                    <a:pt x="13" y="61"/>
                    <a:pt x="13" y="60"/>
                  </a:cubicBezTo>
                  <a:cubicBezTo>
                    <a:pt x="14" y="59"/>
                    <a:pt x="17" y="61"/>
                    <a:pt x="15" y="59"/>
                  </a:cubicBezTo>
                  <a:cubicBezTo>
                    <a:pt x="12" y="52"/>
                    <a:pt x="12" y="45"/>
                    <a:pt x="10" y="38"/>
                  </a:cubicBezTo>
                  <a:cubicBezTo>
                    <a:pt x="10" y="36"/>
                    <a:pt x="11" y="34"/>
                    <a:pt x="13" y="34"/>
                  </a:cubicBezTo>
                  <a:cubicBezTo>
                    <a:pt x="18" y="32"/>
                    <a:pt x="19" y="29"/>
                    <a:pt x="19" y="25"/>
                  </a:cubicBezTo>
                  <a:cubicBezTo>
                    <a:pt x="19" y="18"/>
                    <a:pt x="19" y="11"/>
                    <a:pt x="21" y="4"/>
                  </a:cubicBezTo>
                  <a:cubicBezTo>
                    <a:pt x="24" y="0"/>
                    <a:pt x="29" y="3"/>
                    <a:pt x="34" y="1"/>
                  </a:cubicBezTo>
                  <a:cubicBezTo>
                    <a:pt x="36" y="0"/>
                    <a:pt x="38" y="1"/>
                    <a:pt x="39" y="4"/>
                  </a:cubicBezTo>
                  <a:cubicBezTo>
                    <a:pt x="36" y="6"/>
                    <a:pt x="38" y="8"/>
                    <a:pt x="39" y="10"/>
                  </a:cubicBezTo>
                  <a:cubicBezTo>
                    <a:pt x="44" y="16"/>
                    <a:pt x="50" y="21"/>
                    <a:pt x="55" y="26"/>
                  </a:cubicBezTo>
                  <a:cubicBezTo>
                    <a:pt x="58" y="31"/>
                    <a:pt x="64" y="35"/>
                    <a:pt x="60" y="41"/>
                  </a:cubicBezTo>
                  <a:cubicBezTo>
                    <a:pt x="57" y="48"/>
                    <a:pt x="51" y="47"/>
                    <a:pt x="45" y="46"/>
                  </a:cubicBezTo>
                  <a:cubicBezTo>
                    <a:pt x="37" y="45"/>
                    <a:pt x="33" y="50"/>
                    <a:pt x="34" y="58"/>
                  </a:cubicBezTo>
                  <a:cubicBezTo>
                    <a:pt x="36" y="67"/>
                    <a:pt x="47" y="79"/>
                    <a:pt x="56" y="81"/>
                  </a:cubicBezTo>
                  <a:cubicBezTo>
                    <a:pt x="63" y="83"/>
                    <a:pt x="68" y="79"/>
                    <a:pt x="73" y="77"/>
                  </a:cubicBezTo>
                  <a:cubicBezTo>
                    <a:pt x="73" y="77"/>
                    <a:pt x="74" y="79"/>
                    <a:pt x="74" y="76"/>
                  </a:cubicBezTo>
                  <a:cubicBezTo>
                    <a:pt x="74" y="71"/>
                    <a:pt x="75" y="66"/>
                    <a:pt x="74" y="61"/>
                  </a:cubicBezTo>
                  <a:cubicBezTo>
                    <a:pt x="76" y="55"/>
                    <a:pt x="81" y="55"/>
                    <a:pt x="85" y="56"/>
                  </a:cubicBezTo>
                  <a:cubicBezTo>
                    <a:pt x="93" y="57"/>
                    <a:pt x="99" y="62"/>
                    <a:pt x="103" y="69"/>
                  </a:cubicBezTo>
                  <a:cubicBezTo>
                    <a:pt x="106" y="74"/>
                    <a:pt x="109" y="79"/>
                    <a:pt x="113" y="84"/>
                  </a:cubicBezTo>
                  <a:cubicBezTo>
                    <a:pt x="114" y="84"/>
                    <a:pt x="114" y="85"/>
                    <a:pt x="114" y="85"/>
                  </a:cubicBezTo>
                  <a:cubicBezTo>
                    <a:pt x="114" y="95"/>
                    <a:pt x="118" y="104"/>
                    <a:pt x="119" y="113"/>
                  </a:cubicBezTo>
                  <a:cubicBezTo>
                    <a:pt x="119" y="116"/>
                    <a:pt x="118" y="120"/>
                    <a:pt x="116" y="122"/>
                  </a:cubicBezTo>
                  <a:cubicBezTo>
                    <a:pt x="113" y="127"/>
                    <a:pt x="108" y="128"/>
                    <a:pt x="103" y="124"/>
                  </a:cubicBezTo>
                  <a:cubicBezTo>
                    <a:pt x="101" y="123"/>
                    <a:pt x="99" y="121"/>
                    <a:pt x="97" y="118"/>
                  </a:cubicBezTo>
                  <a:cubicBezTo>
                    <a:pt x="91" y="111"/>
                    <a:pt x="87" y="111"/>
                    <a:pt x="81" y="119"/>
                  </a:cubicBezTo>
                  <a:cubicBezTo>
                    <a:pt x="75" y="126"/>
                    <a:pt x="75" y="144"/>
                    <a:pt x="81" y="152"/>
                  </a:cubicBezTo>
                  <a:cubicBezTo>
                    <a:pt x="86" y="158"/>
                    <a:pt x="90" y="158"/>
                    <a:pt x="97" y="154"/>
                  </a:cubicBezTo>
                  <a:cubicBezTo>
                    <a:pt x="98" y="153"/>
                    <a:pt x="99" y="152"/>
                    <a:pt x="100" y="151"/>
                  </a:cubicBezTo>
                  <a:cubicBezTo>
                    <a:pt x="104" y="147"/>
                    <a:pt x="109" y="146"/>
                    <a:pt x="114" y="148"/>
                  </a:cubicBezTo>
                  <a:cubicBezTo>
                    <a:pt x="119" y="150"/>
                    <a:pt x="120" y="155"/>
                    <a:pt x="121" y="160"/>
                  </a:cubicBezTo>
                  <a:cubicBezTo>
                    <a:pt x="121" y="162"/>
                    <a:pt x="121" y="165"/>
                    <a:pt x="121" y="167"/>
                  </a:cubicBezTo>
                  <a:cubicBezTo>
                    <a:pt x="120" y="184"/>
                    <a:pt x="112" y="193"/>
                    <a:pt x="95" y="194"/>
                  </a:cubicBezTo>
                  <a:cubicBezTo>
                    <a:pt x="90" y="194"/>
                    <a:pt x="85" y="193"/>
                    <a:pt x="80" y="194"/>
                  </a:cubicBezTo>
                  <a:cubicBezTo>
                    <a:pt x="80" y="194"/>
                    <a:pt x="79" y="194"/>
                    <a:pt x="78" y="195"/>
                  </a:cubicBezTo>
                  <a:cubicBezTo>
                    <a:pt x="69" y="197"/>
                    <a:pt x="59" y="198"/>
                    <a:pt x="49" y="197"/>
                  </a:cubicBezTo>
                  <a:cubicBezTo>
                    <a:pt x="45" y="198"/>
                    <a:pt x="42" y="201"/>
                    <a:pt x="38" y="200"/>
                  </a:cubicBezTo>
                  <a:cubicBezTo>
                    <a:pt x="35" y="197"/>
                    <a:pt x="38" y="196"/>
                    <a:pt x="39" y="195"/>
                  </a:cubicBezTo>
                  <a:cubicBezTo>
                    <a:pt x="40" y="194"/>
                    <a:pt x="44" y="194"/>
                    <a:pt x="42" y="191"/>
                  </a:cubicBezTo>
                  <a:cubicBezTo>
                    <a:pt x="39" y="188"/>
                    <a:pt x="36" y="185"/>
                    <a:pt x="36" y="180"/>
                  </a:cubicBezTo>
                  <a:cubicBezTo>
                    <a:pt x="33" y="171"/>
                    <a:pt x="30" y="163"/>
                    <a:pt x="28" y="155"/>
                  </a:cubicBezTo>
                  <a:cubicBezTo>
                    <a:pt x="26" y="149"/>
                    <a:pt x="24" y="143"/>
                    <a:pt x="24" y="136"/>
                  </a:cubicBezTo>
                  <a:cubicBezTo>
                    <a:pt x="26" y="132"/>
                    <a:pt x="30" y="132"/>
                    <a:pt x="34" y="133"/>
                  </a:cubicBezTo>
                  <a:cubicBezTo>
                    <a:pt x="36" y="133"/>
                    <a:pt x="38" y="134"/>
                    <a:pt x="40" y="136"/>
                  </a:cubicBezTo>
                  <a:cubicBezTo>
                    <a:pt x="44" y="140"/>
                    <a:pt x="49" y="139"/>
                    <a:pt x="54" y="137"/>
                  </a:cubicBezTo>
                  <a:cubicBezTo>
                    <a:pt x="60" y="135"/>
                    <a:pt x="59" y="130"/>
                    <a:pt x="60" y="126"/>
                  </a:cubicBezTo>
                  <a:cubicBezTo>
                    <a:pt x="61" y="118"/>
                    <a:pt x="57" y="112"/>
                    <a:pt x="54" y="105"/>
                  </a:cubicBezTo>
                  <a:cubicBezTo>
                    <a:pt x="54" y="104"/>
                    <a:pt x="53" y="106"/>
                    <a:pt x="52" y="106"/>
                  </a:cubicBezTo>
                  <a:cubicBezTo>
                    <a:pt x="48" y="104"/>
                    <a:pt x="47" y="100"/>
                    <a:pt x="44" y="98"/>
                  </a:cubicBezTo>
                  <a:cubicBezTo>
                    <a:pt x="37" y="94"/>
                    <a:pt x="33" y="95"/>
                    <a:pt x="29" y="102"/>
                  </a:cubicBezTo>
                  <a:cubicBezTo>
                    <a:pt x="27" y="104"/>
                    <a:pt x="26" y="107"/>
                    <a:pt x="24" y="109"/>
                  </a:cubicBezTo>
                  <a:cubicBezTo>
                    <a:pt x="19" y="115"/>
                    <a:pt x="13" y="114"/>
                    <a:pt x="8" y="107"/>
                  </a:cubicBezTo>
                  <a:cubicBezTo>
                    <a:pt x="8" y="106"/>
                    <a:pt x="8" y="105"/>
                    <a:pt x="7" y="104"/>
                  </a:cubicBezTo>
                  <a:cubicBezTo>
                    <a:pt x="0" y="93"/>
                    <a:pt x="2" y="82"/>
                    <a:pt x="8" y="71"/>
                  </a:cubicBezTo>
                  <a:cubicBezTo>
                    <a:pt x="10" y="69"/>
                    <a:pt x="11" y="66"/>
                    <a:pt x="12" y="63"/>
                  </a:cubicBezTo>
                  <a:close/>
                </a:path>
              </a:pathLst>
            </a:custGeom>
            <a:solidFill>
              <a:srgbClr val="BA8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1"/>
            <p:cNvSpPr>
              <a:spLocks/>
            </p:cNvSpPr>
            <p:nvPr/>
          </p:nvSpPr>
          <p:spPr bwMode="auto">
            <a:xfrm>
              <a:off x="-5298049" y="2540988"/>
              <a:ext cx="568335" cy="574672"/>
            </a:xfrm>
            <a:custGeom>
              <a:avLst/>
              <a:gdLst>
                <a:gd name="T0" fmla="*/ 100 w 106"/>
                <a:gd name="T1" fmla="*/ 1 h 107"/>
                <a:gd name="T2" fmla="*/ 102 w 106"/>
                <a:gd name="T3" fmla="*/ 5 h 107"/>
                <a:gd name="T4" fmla="*/ 100 w 106"/>
                <a:gd name="T5" fmla="*/ 8 h 107"/>
                <a:gd name="T6" fmla="*/ 100 w 106"/>
                <a:gd name="T7" fmla="*/ 14 h 107"/>
                <a:gd name="T8" fmla="*/ 81 w 106"/>
                <a:gd name="T9" fmla="*/ 40 h 107"/>
                <a:gd name="T10" fmla="*/ 65 w 106"/>
                <a:gd name="T11" fmla="*/ 51 h 107"/>
                <a:gd name="T12" fmla="*/ 69 w 106"/>
                <a:gd name="T13" fmla="*/ 68 h 107"/>
                <a:gd name="T14" fmla="*/ 80 w 106"/>
                <a:gd name="T15" fmla="*/ 68 h 107"/>
                <a:gd name="T16" fmla="*/ 90 w 106"/>
                <a:gd name="T17" fmla="*/ 85 h 107"/>
                <a:gd name="T18" fmla="*/ 70 w 106"/>
                <a:gd name="T19" fmla="*/ 105 h 107"/>
                <a:gd name="T20" fmla="*/ 59 w 106"/>
                <a:gd name="T21" fmla="*/ 103 h 107"/>
                <a:gd name="T22" fmla="*/ 59 w 106"/>
                <a:gd name="T23" fmla="*/ 86 h 107"/>
                <a:gd name="T24" fmla="*/ 57 w 106"/>
                <a:gd name="T25" fmla="*/ 84 h 107"/>
                <a:gd name="T26" fmla="*/ 52 w 106"/>
                <a:gd name="T27" fmla="*/ 81 h 107"/>
                <a:gd name="T28" fmla="*/ 40 w 106"/>
                <a:gd name="T29" fmla="*/ 83 h 107"/>
                <a:gd name="T30" fmla="*/ 34 w 106"/>
                <a:gd name="T31" fmla="*/ 89 h 107"/>
                <a:gd name="T32" fmla="*/ 12 w 106"/>
                <a:gd name="T33" fmla="*/ 91 h 107"/>
                <a:gd name="T34" fmla="*/ 3 w 106"/>
                <a:gd name="T35" fmla="*/ 89 h 107"/>
                <a:gd name="T36" fmla="*/ 1 w 106"/>
                <a:gd name="T37" fmla="*/ 86 h 107"/>
                <a:gd name="T38" fmla="*/ 1 w 106"/>
                <a:gd name="T39" fmla="*/ 86 h 107"/>
                <a:gd name="T40" fmla="*/ 5 w 106"/>
                <a:gd name="T41" fmla="*/ 77 h 107"/>
                <a:gd name="T42" fmla="*/ 7 w 106"/>
                <a:gd name="T43" fmla="*/ 64 h 107"/>
                <a:gd name="T44" fmla="*/ 16 w 106"/>
                <a:gd name="T45" fmla="*/ 55 h 107"/>
                <a:gd name="T46" fmla="*/ 31 w 106"/>
                <a:gd name="T47" fmla="*/ 38 h 107"/>
                <a:gd name="T48" fmla="*/ 50 w 106"/>
                <a:gd name="T49" fmla="*/ 27 h 107"/>
                <a:gd name="T50" fmla="*/ 58 w 106"/>
                <a:gd name="T51" fmla="*/ 14 h 107"/>
                <a:gd name="T52" fmla="*/ 73 w 106"/>
                <a:gd name="T53" fmla="*/ 4 h 107"/>
                <a:gd name="T54" fmla="*/ 90 w 106"/>
                <a:gd name="T55" fmla="*/ 5 h 107"/>
                <a:gd name="T56" fmla="*/ 100 w 106"/>
                <a:gd name="T57" fmla="*/ 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6" h="107">
                  <a:moveTo>
                    <a:pt x="100" y="1"/>
                  </a:moveTo>
                  <a:cubicBezTo>
                    <a:pt x="106" y="0"/>
                    <a:pt x="100" y="4"/>
                    <a:pt x="102" y="5"/>
                  </a:cubicBezTo>
                  <a:cubicBezTo>
                    <a:pt x="102" y="6"/>
                    <a:pt x="101" y="7"/>
                    <a:pt x="100" y="8"/>
                  </a:cubicBezTo>
                  <a:cubicBezTo>
                    <a:pt x="99" y="10"/>
                    <a:pt x="100" y="12"/>
                    <a:pt x="100" y="14"/>
                  </a:cubicBezTo>
                  <a:cubicBezTo>
                    <a:pt x="101" y="29"/>
                    <a:pt x="96" y="37"/>
                    <a:pt x="81" y="40"/>
                  </a:cubicBezTo>
                  <a:cubicBezTo>
                    <a:pt x="75" y="42"/>
                    <a:pt x="68" y="43"/>
                    <a:pt x="65" y="51"/>
                  </a:cubicBezTo>
                  <a:cubicBezTo>
                    <a:pt x="64" y="57"/>
                    <a:pt x="62" y="63"/>
                    <a:pt x="69" y="68"/>
                  </a:cubicBezTo>
                  <a:cubicBezTo>
                    <a:pt x="73" y="70"/>
                    <a:pt x="76" y="68"/>
                    <a:pt x="80" y="68"/>
                  </a:cubicBezTo>
                  <a:cubicBezTo>
                    <a:pt x="90" y="71"/>
                    <a:pt x="93" y="75"/>
                    <a:pt x="90" y="85"/>
                  </a:cubicBezTo>
                  <a:cubicBezTo>
                    <a:pt x="86" y="95"/>
                    <a:pt x="79" y="101"/>
                    <a:pt x="70" y="105"/>
                  </a:cubicBezTo>
                  <a:cubicBezTo>
                    <a:pt x="66" y="107"/>
                    <a:pt x="61" y="107"/>
                    <a:pt x="59" y="103"/>
                  </a:cubicBezTo>
                  <a:cubicBezTo>
                    <a:pt x="58" y="97"/>
                    <a:pt x="61" y="91"/>
                    <a:pt x="59" y="86"/>
                  </a:cubicBezTo>
                  <a:cubicBezTo>
                    <a:pt x="59" y="85"/>
                    <a:pt x="59" y="82"/>
                    <a:pt x="57" y="84"/>
                  </a:cubicBezTo>
                  <a:cubicBezTo>
                    <a:pt x="55" y="84"/>
                    <a:pt x="54" y="83"/>
                    <a:pt x="52" y="81"/>
                  </a:cubicBezTo>
                  <a:cubicBezTo>
                    <a:pt x="48" y="78"/>
                    <a:pt x="44" y="78"/>
                    <a:pt x="40" y="83"/>
                  </a:cubicBezTo>
                  <a:cubicBezTo>
                    <a:pt x="38" y="85"/>
                    <a:pt x="36" y="87"/>
                    <a:pt x="34" y="89"/>
                  </a:cubicBezTo>
                  <a:cubicBezTo>
                    <a:pt x="27" y="95"/>
                    <a:pt x="19" y="96"/>
                    <a:pt x="12" y="91"/>
                  </a:cubicBezTo>
                  <a:cubicBezTo>
                    <a:pt x="9" y="90"/>
                    <a:pt x="6" y="89"/>
                    <a:pt x="3" y="89"/>
                  </a:cubicBezTo>
                  <a:cubicBezTo>
                    <a:pt x="2" y="88"/>
                    <a:pt x="0" y="88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4" y="84"/>
                    <a:pt x="5" y="81"/>
                    <a:pt x="5" y="77"/>
                  </a:cubicBezTo>
                  <a:cubicBezTo>
                    <a:pt x="5" y="73"/>
                    <a:pt x="5" y="68"/>
                    <a:pt x="7" y="64"/>
                  </a:cubicBezTo>
                  <a:cubicBezTo>
                    <a:pt x="9" y="60"/>
                    <a:pt x="13" y="58"/>
                    <a:pt x="16" y="55"/>
                  </a:cubicBezTo>
                  <a:cubicBezTo>
                    <a:pt x="21" y="50"/>
                    <a:pt x="27" y="45"/>
                    <a:pt x="31" y="38"/>
                  </a:cubicBezTo>
                  <a:cubicBezTo>
                    <a:pt x="34" y="29"/>
                    <a:pt x="41" y="26"/>
                    <a:pt x="50" y="27"/>
                  </a:cubicBezTo>
                  <a:cubicBezTo>
                    <a:pt x="55" y="24"/>
                    <a:pt x="59" y="20"/>
                    <a:pt x="58" y="14"/>
                  </a:cubicBezTo>
                  <a:cubicBezTo>
                    <a:pt x="60" y="7"/>
                    <a:pt x="66" y="4"/>
                    <a:pt x="73" y="4"/>
                  </a:cubicBezTo>
                  <a:cubicBezTo>
                    <a:pt x="79" y="3"/>
                    <a:pt x="84" y="3"/>
                    <a:pt x="90" y="5"/>
                  </a:cubicBezTo>
                  <a:cubicBezTo>
                    <a:pt x="94" y="6"/>
                    <a:pt x="98" y="5"/>
                    <a:pt x="100" y="1"/>
                  </a:cubicBezTo>
                  <a:close/>
                </a:path>
              </a:pathLst>
            </a:custGeom>
            <a:solidFill>
              <a:srgbClr val="E57C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2"/>
            <p:cNvSpPr>
              <a:spLocks/>
            </p:cNvSpPr>
            <p:nvPr/>
          </p:nvSpPr>
          <p:spPr bwMode="auto">
            <a:xfrm>
              <a:off x="-5663181" y="3739545"/>
              <a:ext cx="376244" cy="554035"/>
            </a:xfrm>
            <a:custGeom>
              <a:avLst/>
              <a:gdLst>
                <a:gd name="T0" fmla="*/ 20 w 70"/>
                <a:gd name="T1" fmla="*/ 98 h 103"/>
                <a:gd name="T2" fmla="*/ 17 w 70"/>
                <a:gd name="T3" fmla="*/ 95 h 103"/>
                <a:gd name="T4" fmla="*/ 17 w 70"/>
                <a:gd name="T5" fmla="*/ 94 h 103"/>
                <a:gd name="T6" fmla="*/ 3 w 70"/>
                <a:gd name="T7" fmla="*/ 28 h 103"/>
                <a:gd name="T8" fmla="*/ 3 w 70"/>
                <a:gd name="T9" fmla="*/ 11 h 103"/>
                <a:gd name="T10" fmla="*/ 12 w 70"/>
                <a:gd name="T11" fmla="*/ 6 h 103"/>
                <a:gd name="T12" fmla="*/ 13 w 70"/>
                <a:gd name="T13" fmla="*/ 7 h 103"/>
                <a:gd name="T14" fmla="*/ 15 w 70"/>
                <a:gd name="T15" fmla="*/ 9 h 103"/>
                <a:gd name="T16" fmla="*/ 36 w 70"/>
                <a:gd name="T17" fmla="*/ 16 h 103"/>
                <a:gd name="T18" fmla="*/ 42 w 70"/>
                <a:gd name="T19" fmla="*/ 4 h 103"/>
                <a:gd name="T20" fmla="*/ 53 w 70"/>
                <a:gd name="T21" fmla="*/ 3 h 103"/>
                <a:gd name="T22" fmla="*/ 66 w 70"/>
                <a:gd name="T23" fmla="*/ 36 h 103"/>
                <a:gd name="T24" fmla="*/ 51 w 70"/>
                <a:gd name="T25" fmla="*/ 41 h 103"/>
                <a:gd name="T26" fmla="*/ 35 w 70"/>
                <a:gd name="T27" fmla="*/ 39 h 103"/>
                <a:gd name="T28" fmla="*/ 34 w 70"/>
                <a:gd name="T29" fmla="*/ 54 h 103"/>
                <a:gd name="T30" fmla="*/ 51 w 70"/>
                <a:gd name="T31" fmla="*/ 95 h 103"/>
                <a:gd name="T32" fmla="*/ 38 w 70"/>
                <a:gd name="T33" fmla="*/ 102 h 103"/>
                <a:gd name="T34" fmla="*/ 20 w 70"/>
                <a:gd name="T35" fmla="*/ 98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0" h="103">
                  <a:moveTo>
                    <a:pt x="20" y="98"/>
                  </a:moveTo>
                  <a:cubicBezTo>
                    <a:pt x="19" y="97"/>
                    <a:pt x="18" y="96"/>
                    <a:pt x="17" y="95"/>
                  </a:cubicBezTo>
                  <a:cubicBezTo>
                    <a:pt x="17" y="95"/>
                    <a:pt x="17" y="94"/>
                    <a:pt x="17" y="94"/>
                  </a:cubicBezTo>
                  <a:cubicBezTo>
                    <a:pt x="8" y="73"/>
                    <a:pt x="12" y="49"/>
                    <a:pt x="3" y="28"/>
                  </a:cubicBezTo>
                  <a:cubicBezTo>
                    <a:pt x="0" y="22"/>
                    <a:pt x="2" y="17"/>
                    <a:pt x="3" y="11"/>
                  </a:cubicBezTo>
                  <a:cubicBezTo>
                    <a:pt x="5" y="8"/>
                    <a:pt x="8" y="7"/>
                    <a:pt x="12" y="6"/>
                  </a:cubicBezTo>
                  <a:cubicBezTo>
                    <a:pt x="12" y="6"/>
                    <a:pt x="13" y="7"/>
                    <a:pt x="13" y="7"/>
                  </a:cubicBezTo>
                  <a:cubicBezTo>
                    <a:pt x="14" y="8"/>
                    <a:pt x="15" y="9"/>
                    <a:pt x="15" y="9"/>
                  </a:cubicBezTo>
                  <a:cubicBezTo>
                    <a:pt x="23" y="20"/>
                    <a:pt x="24" y="21"/>
                    <a:pt x="36" y="16"/>
                  </a:cubicBezTo>
                  <a:cubicBezTo>
                    <a:pt x="42" y="14"/>
                    <a:pt x="41" y="9"/>
                    <a:pt x="42" y="4"/>
                  </a:cubicBezTo>
                  <a:cubicBezTo>
                    <a:pt x="45" y="0"/>
                    <a:pt x="49" y="1"/>
                    <a:pt x="53" y="3"/>
                  </a:cubicBezTo>
                  <a:cubicBezTo>
                    <a:pt x="63" y="8"/>
                    <a:pt x="70" y="25"/>
                    <a:pt x="66" y="36"/>
                  </a:cubicBezTo>
                  <a:cubicBezTo>
                    <a:pt x="63" y="44"/>
                    <a:pt x="58" y="46"/>
                    <a:pt x="51" y="41"/>
                  </a:cubicBezTo>
                  <a:cubicBezTo>
                    <a:pt x="46" y="38"/>
                    <a:pt x="41" y="34"/>
                    <a:pt x="35" y="39"/>
                  </a:cubicBezTo>
                  <a:cubicBezTo>
                    <a:pt x="30" y="43"/>
                    <a:pt x="33" y="49"/>
                    <a:pt x="34" y="54"/>
                  </a:cubicBezTo>
                  <a:cubicBezTo>
                    <a:pt x="37" y="69"/>
                    <a:pt x="42" y="83"/>
                    <a:pt x="51" y="95"/>
                  </a:cubicBezTo>
                  <a:cubicBezTo>
                    <a:pt x="48" y="101"/>
                    <a:pt x="44" y="103"/>
                    <a:pt x="38" y="102"/>
                  </a:cubicBezTo>
                  <a:cubicBezTo>
                    <a:pt x="32" y="101"/>
                    <a:pt x="26" y="100"/>
                    <a:pt x="20" y="98"/>
                  </a:cubicBezTo>
                  <a:close/>
                </a:path>
              </a:pathLst>
            </a:custGeom>
            <a:solidFill>
              <a:srgbClr val="A26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3"/>
            <p:cNvSpPr>
              <a:spLocks/>
            </p:cNvSpPr>
            <p:nvPr/>
          </p:nvSpPr>
          <p:spPr bwMode="auto">
            <a:xfrm>
              <a:off x="-5277411" y="4126893"/>
              <a:ext cx="2625773" cy="995358"/>
            </a:xfrm>
            <a:custGeom>
              <a:avLst/>
              <a:gdLst>
                <a:gd name="T0" fmla="*/ 390 w 489"/>
                <a:gd name="T1" fmla="*/ 35 h 185"/>
                <a:gd name="T2" fmla="*/ 372 w 489"/>
                <a:gd name="T3" fmla="*/ 59 h 185"/>
                <a:gd name="T4" fmla="*/ 346 w 489"/>
                <a:gd name="T5" fmla="*/ 72 h 185"/>
                <a:gd name="T6" fmla="*/ 339 w 489"/>
                <a:gd name="T7" fmla="*/ 74 h 185"/>
                <a:gd name="T8" fmla="*/ 322 w 489"/>
                <a:gd name="T9" fmla="*/ 82 h 185"/>
                <a:gd name="T10" fmla="*/ 289 w 489"/>
                <a:gd name="T11" fmla="*/ 94 h 185"/>
                <a:gd name="T12" fmla="*/ 253 w 489"/>
                <a:gd name="T13" fmla="*/ 98 h 185"/>
                <a:gd name="T14" fmla="*/ 249 w 489"/>
                <a:gd name="T15" fmla="*/ 99 h 185"/>
                <a:gd name="T16" fmla="*/ 221 w 489"/>
                <a:gd name="T17" fmla="*/ 109 h 185"/>
                <a:gd name="T18" fmla="*/ 200 w 489"/>
                <a:gd name="T19" fmla="*/ 124 h 185"/>
                <a:gd name="T20" fmla="*/ 168 w 489"/>
                <a:gd name="T21" fmla="*/ 174 h 185"/>
                <a:gd name="T22" fmla="*/ 147 w 489"/>
                <a:gd name="T23" fmla="*/ 184 h 185"/>
                <a:gd name="T24" fmla="*/ 128 w 489"/>
                <a:gd name="T25" fmla="*/ 162 h 185"/>
                <a:gd name="T26" fmla="*/ 119 w 489"/>
                <a:gd name="T27" fmla="*/ 153 h 185"/>
                <a:gd name="T28" fmla="*/ 63 w 489"/>
                <a:gd name="T29" fmla="*/ 138 h 185"/>
                <a:gd name="T30" fmla="*/ 24 w 489"/>
                <a:gd name="T31" fmla="*/ 118 h 185"/>
                <a:gd name="T32" fmla="*/ 6 w 489"/>
                <a:gd name="T33" fmla="*/ 92 h 185"/>
                <a:gd name="T34" fmla="*/ 2 w 489"/>
                <a:gd name="T35" fmla="*/ 79 h 185"/>
                <a:gd name="T36" fmla="*/ 3 w 489"/>
                <a:gd name="T37" fmla="*/ 73 h 185"/>
                <a:gd name="T38" fmla="*/ 7 w 489"/>
                <a:gd name="T39" fmla="*/ 78 h 185"/>
                <a:gd name="T40" fmla="*/ 10 w 489"/>
                <a:gd name="T41" fmla="*/ 91 h 185"/>
                <a:gd name="T42" fmla="*/ 16 w 489"/>
                <a:gd name="T43" fmla="*/ 105 h 185"/>
                <a:gd name="T44" fmla="*/ 31 w 489"/>
                <a:gd name="T45" fmla="*/ 114 h 185"/>
                <a:gd name="T46" fmla="*/ 44 w 489"/>
                <a:gd name="T47" fmla="*/ 120 h 185"/>
                <a:gd name="T48" fmla="*/ 72 w 489"/>
                <a:gd name="T49" fmla="*/ 135 h 185"/>
                <a:gd name="T50" fmla="*/ 103 w 489"/>
                <a:gd name="T51" fmla="*/ 145 h 185"/>
                <a:gd name="T52" fmla="*/ 105 w 489"/>
                <a:gd name="T53" fmla="*/ 145 h 185"/>
                <a:gd name="T54" fmla="*/ 110 w 489"/>
                <a:gd name="T55" fmla="*/ 146 h 185"/>
                <a:gd name="T56" fmla="*/ 124 w 489"/>
                <a:gd name="T57" fmla="*/ 146 h 185"/>
                <a:gd name="T58" fmla="*/ 131 w 489"/>
                <a:gd name="T59" fmla="*/ 147 h 185"/>
                <a:gd name="T60" fmla="*/ 132 w 489"/>
                <a:gd name="T61" fmla="*/ 157 h 185"/>
                <a:gd name="T62" fmla="*/ 138 w 489"/>
                <a:gd name="T63" fmla="*/ 174 h 185"/>
                <a:gd name="T64" fmla="*/ 152 w 489"/>
                <a:gd name="T65" fmla="*/ 179 h 185"/>
                <a:gd name="T66" fmla="*/ 162 w 489"/>
                <a:gd name="T67" fmla="*/ 174 h 185"/>
                <a:gd name="T68" fmla="*/ 182 w 489"/>
                <a:gd name="T69" fmla="*/ 143 h 185"/>
                <a:gd name="T70" fmla="*/ 184 w 489"/>
                <a:gd name="T71" fmla="*/ 137 h 185"/>
                <a:gd name="T72" fmla="*/ 187 w 489"/>
                <a:gd name="T73" fmla="*/ 131 h 185"/>
                <a:gd name="T74" fmla="*/ 193 w 489"/>
                <a:gd name="T75" fmla="*/ 124 h 185"/>
                <a:gd name="T76" fmla="*/ 230 w 489"/>
                <a:gd name="T77" fmla="*/ 102 h 185"/>
                <a:gd name="T78" fmla="*/ 247 w 489"/>
                <a:gd name="T79" fmla="*/ 94 h 185"/>
                <a:gd name="T80" fmla="*/ 256 w 489"/>
                <a:gd name="T81" fmla="*/ 90 h 185"/>
                <a:gd name="T82" fmla="*/ 290 w 489"/>
                <a:gd name="T83" fmla="*/ 88 h 185"/>
                <a:gd name="T84" fmla="*/ 318 w 489"/>
                <a:gd name="T85" fmla="*/ 77 h 185"/>
                <a:gd name="T86" fmla="*/ 337 w 489"/>
                <a:gd name="T87" fmla="*/ 68 h 185"/>
                <a:gd name="T88" fmla="*/ 340 w 489"/>
                <a:gd name="T89" fmla="*/ 68 h 185"/>
                <a:gd name="T90" fmla="*/ 383 w 489"/>
                <a:gd name="T91" fmla="*/ 39 h 185"/>
                <a:gd name="T92" fmla="*/ 387 w 489"/>
                <a:gd name="T93" fmla="*/ 22 h 185"/>
                <a:gd name="T94" fmla="*/ 400 w 489"/>
                <a:gd name="T95" fmla="*/ 12 h 185"/>
                <a:gd name="T96" fmla="*/ 443 w 489"/>
                <a:gd name="T97" fmla="*/ 15 h 185"/>
                <a:gd name="T98" fmla="*/ 464 w 489"/>
                <a:gd name="T99" fmla="*/ 9 h 185"/>
                <a:gd name="T100" fmla="*/ 489 w 489"/>
                <a:gd name="T101" fmla="*/ 0 h 185"/>
                <a:gd name="T102" fmla="*/ 484 w 489"/>
                <a:gd name="T103" fmla="*/ 6 h 185"/>
                <a:gd name="T104" fmla="*/ 472 w 489"/>
                <a:gd name="T105" fmla="*/ 10 h 185"/>
                <a:gd name="T106" fmla="*/ 463 w 489"/>
                <a:gd name="T107" fmla="*/ 16 h 185"/>
                <a:gd name="T108" fmla="*/ 426 w 489"/>
                <a:gd name="T109" fmla="*/ 20 h 185"/>
                <a:gd name="T110" fmla="*/ 398 w 489"/>
                <a:gd name="T111" fmla="*/ 17 h 185"/>
                <a:gd name="T112" fmla="*/ 392 w 489"/>
                <a:gd name="T113" fmla="*/ 21 h 185"/>
                <a:gd name="T114" fmla="*/ 390 w 489"/>
                <a:gd name="T115" fmla="*/ 3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89" h="185">
                  <a:moveTo>
                    <a:pt x="390" y="35"/>
                  </a:moveTo>
                  <a:cubicBezTo>
                    <a:pt x="389" y="47"/>
                    <a:pt x="381" y="54"/>
                    <a:pt x="372" y="59"/>
                  </a:cubicBezTo>
                  <a:cubicBezTo>
                    <a:pt x="363" y="63"/>
                    <a:pt x="354" y="67"/>
                    <a:pt x="346" y="72"/>
                  </a:cubicBezTo>
                  <a:cubicBezTo>
                    <a:pt x="344" y="73"/>
                    <a:pt x="341" y="75"/>
                    <a:pt x="339" y="74"/>
                  </a:cubicBezTo>
                  <a:cubicBezTo>
                    <a:pt x="332" y="73"/>
                    <a:pt x="327" y="77"/>
                    <a:pt x="322" y="82"/>
                  </a:cubicBezTo>
                  <a:cubicBezTo>
                    <a:pt x="313" y="91"/>
                    <a:pt x="302" y="94"/>
                    <a:pt x="289" y="94"/>
                  </a:cubicBezTo>
                  <a:cubicBezTo>
                    <a:pt x="277" y="93"/>
                    <a:pt x="265" y="96"/>
                    <a:pt x="253" y="98"/>
                  </a:cubicBezTo>
                  <a:cubicBezTo>
                    <a:pt x="251" y="98"/>
                    <a:pt x="250" y="98"/>
                    <a:pt x="249" y="99"/>
                  </a:cubicBezTo>
                  <a:cubicBezTo>
                    <a:pt x="242" y="107"/>
                    <a:pt x="231" y="107"/>
                    <a:pt x="221" y="109"/>
                  </a:cubicBezTo>
                  <a:cubicBezTo>
                    <a:pt x="213" y="111"/>
                    <a:pt x="205" y="116"/>
                    <a:pt x="200" y="124"/>
                  </a:cubicBezTo>
                  <a:cubicBezTo>
                    <a:pt x="189" y="140"/>
                    <a:pt x="177" y="156"/>
                    <a:pt x="168" y="174"/>
                  </a:cubicBezTo>
                  <a:cubicBezTo>
                    <a:pt x="163" y="182"/>
                    <a:pt x="157" y="185"/>
                    <a:pt x="147" y="184"/>
                  </a:cubicBezTo>
                  <a:cubicBezTo>
                    <a:pt x="137" y="182"/>
                    <a:pt x="128" y="173"/>
                    <a:pt x="128" y="162"/>
                  </a:cubicBezTo>
                  <a:cubicBezTo>
                    <a:pt x="129" y="155"/>
                    <a:pt x="127" y="153"/>
                    <a:pt x="119" y="153"/>
                  </a:cubicBezTo>
                  <a:cubicBezTo>
                    <a:pt x="100" y="152"/>
                    <a:pt x="81" y="148"/>
                    <a:pt x="63" y="138"/>
                  </a:cubicBezTo>
                  <a:cubicBezTo>
                    <a:pt x="51" y="131"/>
                    <a:pt x="38" y="123"/>
                    <a:pt x="24" y="118"/>
                  </a:cubicBezTo>
                  <a:cubicBezTo>
                    <a:pt x="13" y="114"/>
                    <a:pt x="6" y="106"/>
                    <a:pt x="6" y="92"/>
                  </a:cubicBezTo>
                  <a:cubicBezTo>
                    <a:pt x="6" y="88"/>
                    <a:pt x="2" y="84"/>
                    <a:pt x="2" y="79"/>
                  </a:cubicBezTo>
                  <a:cubicBezTo>
                    <a:pt x="2" y="77"/>
                    <a:pt x="0" y="75"/>
                    <a:pt x="3" y="73"/>
                  </a:cubicBezTo>
                  <a:cubicBezTo>
                    <a:pt x="6" y="73"/>
                    <a:pt x="5" y="76"/>
                    <a:pt x="7" y="78"/>
                  </a:cubicBezTo>
                  <a:cubicBezTo>
                    <a:pt x="9" y="82"/>
                    <a:pt x="11" y="86"/>
                    <a:pt x="10" y="91"/>
                  </a:cubicBezTo>
                  <a:cubicBezTo>
                    <a:pt x="10" y="97"/>
                    <a:pt x="12" y="101"/>
                    <a:pt x="16" y="105"/>
                  </a:cubicBezTo>
                  <a:cubicBezTo>
                    <a:pt x="20" y="110"/>
                    <a:pt x="26" y="112"/>
                    <a:pt x="31" y="114"/>
                  </a:cubicBezTo>
                  <a:cubicBezTo>
                    <a:pt x="35" y="117"/>
                    <a:pt x="40" y="118"/>
                    <a:pt x="44" y="120"/>
                  </a:cubicBezTo>
                  <a:cubicBezTo>
                    <a:pt x="53" y="125"/>
                    <a:pt x="63" y="130"/>
                    <a:pt x="72" y="135"/>
                  </a:cubicBezTo>
                  <a:cubicBezTo>
                    <a:pt x="82" y="140"/>
                    <a:pt x="93" y="142"/>
                    <a:pt x="103" y="145"/>
                  </a:cubicBezTo>
                  <a:cubicBezTo>
                    <a:pt x="104" y="145"/>
                    <a:pt x="105" y="145"/>
                    <a:pt x="105" y="145"/>
                  </a:cubicBezTo>
                  <a:cubicBezTo>
                    <a:pt x="107" y="146"/>
                    <a:pt x="108" y="146"/>
                    <a:pt x="110" y="146"/>
                  </a:cubicBezTo>
                  <a:cubicBezTo>
                    <a:pt x="115" y="147"/>
                    <a:pt x="119" y="147"/>
                    <a:pt x="124" y="146"/>
                  </a:cubicBezTo>
                  <a:cubicBezTo>
                    <a:pt x="127" y="146"/>
                    <a:pt x="129" y="145"/>
                    <a:pt x="131" y="147"/>
                  </a:cubicBezTo>
                  <a:cubicBezTo>
                    <a:pt x="134" y="150"/>
                    <a:pt x="133" y="154"/>
                    <a:pt x="132" y="157"/>
                  </a:cubicBezTo>
                  <a:cubicBezTo>
                    <a:pt x="131" y="164"/>
                    <a:pt x="132" y="169"/>
                    <a:pt x="138" y="174"/>
                  </a:cubicBezTo>
                  <a:cubicBezTo>
                    <a:pt x="142" y="178"/>
                    <a:pt x="147" y="179"/>
                    <a:pt x="152" y="179"/>
                  </a:cubicBezTo>
                  <a:cubicBezTo>
                    <a:pt x="156" y="179"/>
                    <a:pt x="160" y="178"/>
                    <a:pt x="162" y="174"/>
                  </a:cubicBezTo>
                  <a:cubicBezTo>
                    <a:pt x="167" y="163"/>
                    <a:pt x="174" y="153"/>
                    <a:pt x="182" y="143"/>
                  </a:cubicBezTo>
                  <a:cubicBezTo>
                    <a:pt x="183" y="141"/>
                    <a:pt x="183" y="139"/>
                    <a:pt x="184" y="137"/>
                  </a:cubicBezTo>
                  <a:cubicBezTo>
                    <a:pt x="185" y="135"/>
                    <a:pt x="186" y="133"/>
                    <a:pt x="187" y="131"/>
                  </a:cubicBezTo>
                  <a:cubicBezTo>
                    <a:pt x="189" y="129"/>
                    <a:pt x="192" y="127"/>
                    <a:pt x="193" y="124"/>
                  </a:cubicBezTo>
                  <a:cubicBezTo>
                    <a:pt x="202" y="110"/>
                    <a:pt x="214" y="104"/>
                    <a:pt x="230" y="102"/>
                  </a:cubicBezTo>
                  <a:cubicBezTo>
                    <a:pt x="237" y="102"/>
                    <a:pt x="242" y="98"/>
                    <a:pt x="247" y="94"/>
                  </a:cubicBezTo>
                  <a:cubicBezTo>
                    <a:pt x="250" y="92"/>
                    <a:pt x="253" y="90"/>
                    <a:pt x="256" y="90"/>
                  </a:cubicBezTo>
                  <a:cubicBezTo>
                    <a:pt x="267" y="90"/>
                    <a:pt x="279" y="88"/>
                    <a:pt x="290" y="88"/>
                  </a:cubicBezTo>
                  <a:cubicBezTo>
                    <a:pt x="301" y="89"/>
                    <a:pt x="311" y="86"/>
                    <a:pt x="318" y="77"/>
                  </a:cubicBezTo>
                  <a:cubicBezTo>
                    <a:pt x="323" y="71"/>
                    <a:pt x="330" y="68"/>
                    <a:pt x="337" y="68"/>
                  </a:cubicBezTo>
                  <a:cubicBezTo>
                    <a:pt x="338" y="68"/>
                    <a:pt x="339" y="68"/>
                    <a:pt x="340" y="68"/>
                  </a:cubicBezTo>
                  <a:cubicBezTo>
                    <a:pt x="356" y="60"/>
                    <a:pt x="373" y="55"/>
                    <a:pt x="383" y="39"/>
                  </a:cubicBezTo>
                  <a:cubicBezTo>
                    <a:pt x="386" y="34"/>
                    <a:pt x="386" y="28"/>
                    <a:pt x="387" y="22"/>
                  </a:cubicBezTo>
                  <a:cubicBezTo>
                    <a:pt x="387" y="13"/>
                    <a:pt x="390" y="11"/>
                    <a:pt x="400" y="12"/>
                  </a:cubicBezTo>
                  <a:cubicBezTo>
                    <a:pt x="414" y="13"/>
                    <a:pt x="429" y="16"/>
                    <a:pt x="443" y="15"/>
                  </a:cubicBezTo>
                  <a:cubicBezTo>
                    <a:pt x="451" y="15"/>
                    <a:pt x="458" y="14"/>
                    <a:pt x="464" y="9"/>
                  </a:cubicBezTo>
                  <a:cubicBezTo>
                    <a:pt x="472" y="4"/>
                    <a:pt x="480" y="0"/>
                    <a:pt x="489" y="0"/>
                  </a:cubicBezTo>
                  <a:cubicBezTo>
                    <a:pt x="489" y="5"/>
                    <a:pt x="489" y="5"/>
                    <a:pt x="484" y="6"/>
                  </a:cubicBezTo>
                  <a:cubicBezTo>
                    <a:pt x="480" y="6"/>
                    <a:pt x="475" y="7"/>
                    <a:pt x="472" y="10"/>
                  </a:cubicBezTo>
                  <a:cubicBezTo>
                    <a:pt x="469" y="11"/>
                    <a:pt x="467" y="16"/>
                    <a:pt x="463" y="16"/>
                  </a:cubicBezTo>
                  <a:cubicBezTo>
                    <a:pt x="451" y="22"/>
                    <a:pt x="439" y="22"/>
                    <a:pt x="426" y="20"/>
                  </a:cubicBezTo>
                  <a:cubicBezTo>
                    <a:pt x="417" y="19"/>
                    <a:pt x="407" y="17"/>
                    <a:pt x="398" y="17"/>
                  </a:cubicBezTo>
                  <a:cubicBezTo>
                    <a:pt x="394" y="16"/>
                    <a:pt x="392" y="18"/>
                    <a:pt x="392" y="21"/>
                  </a:cubicBezTo>
                  <a:cubicBezTo>
                    <a:pt x="390" y="26"/>
                    <a:pt x="392" y="30"/>
                    <a:pt x="390" y="35"/>
                  </a:cubicBezTo>
                  <a:close/>
                </a:path>
              </a:pathLst>
            </a:custGeom>
            <a:solidFill>
              <a:srgbClr val="DBDA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4"/>
            <p:cNvSpPr>
              <a:spLocks/>
            </p:cNvSpPr>
            <p:nvPr/>
          </p:nvSpPr>
          <p:spPr bwMode="auto">
            <a:xfrm>
              <a:off x="-3124721" y="4444392"/>
              <a:ext cx="890604" cy="504823"/>
            </a:xfrm>
            <a:custGeom>
              <a:avLst/>
              <a:gdLst>
                <a:gd name="T0" fmla="*/ 91 w 166"/>
                <a:gd name="T1" fmla="*/ 33 h 94"/>
                <a:gd name="T2" fmla="*/ 125 w 166"/>
                <a:gd name="T3" fmla="*/ 12 h 94"/>
                <a:gd name="T4" fmla="*/ 134 w 166"/>
                <a:gd name="T5" fmla="*/ 11 h 94"/>
                <a:gd name="T6" fmla="*/ 140 w 166"/>
                <a:gd name="T7" fmla="*/ 15 h 94"/>
                <a:gd name="T8" fmla="*/ 163 w 166"/>
                <a:gd name="T9" fmla="*/ 41 h 94"/>
                <a:gd name="T10" fmla="*/ 165 w 166"/>
                <a:gd name="T11" fmla="*/ 47 h 94"/>
                <a:gd name="T12" fmla="*/ 162 w 166"/>
                <a:gd name="T13" fmla="*/ 47 h 94"/>
                <a:gd name="T14" fmla="*/ 160 w 166"/>
                <a:gd name="T15" fmla="*/ 48 h 94"/>
                <a:gd name="T16" fmla="*/ 156 w 166"/>
                <a:gd name="T17" fmla="*/ 47 h 94"/>
                <a:gd name="T18" fmla="*/ 135 w 166"/>
                <a:gd name="T19" fmla="*/ 20 h 94"/>
                <a:gd name="T20" fmla="*/ 125 w 166"/>
                <a:gd name="T21" fmla="*/ 19 h 94"/>
                <a:gd name="T22" fmla="*/ 86 w 166"/>
                <a:gd name="T23" fmla="*/ 39 h 94"/>
                <a:gd name="T24" fmla="*/ 74 w 166"/>
                <a:gd name="T25" fmla="*/ 33 h 94"/>
                <a:gd name="T26" fmla="*/ 76 w 166"/>
                <a:gd name="T27" fmla="*/ 12 h 94"/>
                <a:gd name="T28" fmla="*/ 71 w 166"/>
                <a:gd name="T29" fmla="*/ 7 h 94"/>
                <a:gd name="T30" fmla="*/ 48 w 166"/>
                <a:gd name="T31" fmla="*/ 16 h 94"/>
                <a:gd name="T32" fmla="*/ 51 w 166"/>
                <a:gd name="T33" fmla="*/ 28 h 94"/>
                <a:gd name="T34" fmla="*/ 64 w 166"/>
                <a:gd name="T35" fmla="*/ 43 h 94"/>
                <a:gd name="T36" fmla="*/ 51 w 166"/>
                <a:gd name="T37" fmla="*/ 60 h 94"/>
                <a:gd name="T38" fmla="*/ 25 w 166"/>
                <a:gd name="T39" fmla="*/ 72 h 94"/>
                <a:gd name="T40" fmla="*/ 21 w 166"/>
                <a:gd name="T41" fmla="*/ 75 h 94"/>
                <a:gd name="T42" fmla="*/ 7 w 166"/>
                <a:gd name="T43" fmla="*/ 93 h 94"/>
                <a:gd name="T44" fmla="*/ 5 w 166"/>
                <a:gd name="T45" fmla="*/ 94 h 94"/>
                <a:gd name="T46" fmla="*/ 4 w 166"/>
                <a:gd name="T47" fmla="*/ 94 h 94"/>
                <a:gd name="T48" fmla="*/ 3 w 166"/>
                <a:gd name="T49" fmla="*/ 88 h 94"/>
                <a:gd name="T50" fmla="*/ 16 w 166"/>
                <a:gd name="T51" fmla="*/ 73 h 94"/>
                <a:gd name="T52" fmla="*/ 34 w 166"/>
                <a:gd name="T53" fmla="*/ 62 h 94"/>
                <a:gd name="T54" fmla="*/ 56 w 166"/>
                <a:gd name="T55" fmla="*/ 49 h 94"/>
                <a:gd name="T56" fmla="*/ 51 w 166"/>
                <a:gd name="T57" fmla="*/ 38 h 94"/>
                <a:gd name="T58" fmla="*/ 39 w 166"/>
                <a:gd name="T59" fmla="*/ 24 h 94"/>
                <a:gd name="T60" fmla="*/ 64 w 166"/>
                <a:gd name="T61" fmla="*/ 2 h 94"/>
                <a:gd name="T62" fmla="*/ 78 w 166"/>
                <a:gd name="T63" fmla="*/ 4 h 94"/>
                <a:gd name="T64" fmla="*/ 83 w 166"/>
                <a:gd name="T65" fmla="*/ 19 h 94"/>
                <a:gd name="T66" fmla="*/ 82 w 166"/>
                <a:gd name="T67" fmla="*/ 22 h 94"/>
                <a:gd name="T68" fmla="*/ 91 w 166"/>
                <a:gd name="T69" fmla="*/ 3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6" h="94">
                  <a:moveTo>
                    <a:pt x="91" y="33"/>
                  </a:moveTo>
                  <a:cubicBezTo>
                    <a:pt x="104" y="28"/>
                    <a:pt x="117" y="24"/>
                    <a:pt x="125" y="12"/>
                  </a:cubicBezTo>
                  <a:cubicBezTo>
                    <a:pt x="128" y="8"/>
                    <a:pt x="131" y="11"/>
                    <a:pt x="134" y="11"/>
                  </a:cubicBezTo>
                  <a:cubicBezTo>
                    <a:pt x="136" y="12"/>
                    <a:pt x="139" y="13"/>
                    <a:pt x="140" y="15"/>
                  </a:cubicBezTo>
                  <a:cubicBezTo>
                    <a:pt x="147" y="25"/>
                    <a:pt x="155" y="32"/>
                    <a:pt x="163" y="41"/>
                  </a:cubicBezTo>
                  <a:cubicBezTo>
                    <a:pt x="164" y="43"/>
                    <a:pt x="166" y="45"/>
                    <a:pt x="165" y="47"/>
                  </a:cubicBezTo>
                  <a:cubicBezTo>
                    <a:pt x="164" y="48"/>
                    <a:pt x="163" y="48"/>
                    <a:pt x="162" y="47"/>
                  </a:cubicBezTo>
                  <a:cubicBezTo>
                    <a:pt x="160" y="44"/>
                    <a:pt x="161" y="48"/>
                    <a:pt x="160" y="48"/>
                  </a:cubicBezTo>
                  <a:cubicBezTo>
                    <a:pt x="158" y="48"/>
                    <a:pt x="157" y="48"/>
                    <a:pt x="156" y="47"/>
                  </a:cubicBezTo>
                  <a:cubicBezTo>
                    <a:pt x="152" y="36"/>
                    <a:pt x="141" y="30"/>
                    <a:pt x="135" y="20"/>
                  </a:cubicBezTo>
                  <a:cubicBezTo>
                    <a:pt x="132" y="14"/>
                    <a:pt x="129" y="14"/>
                    <a:pt x="125" y="19"/>
                  </a:cubicBezTo>
                  <a:cubicBezTo>
                    <a:pt x="115" y="31"/>
                    <a:pt x="101" y="36"/>
                    <a:pt x="86" y="39"/>
                  </a:cubicBezTo>
                  <a:cubicBezTo>
                    <a:pt x="82" y="40"/>
                    <a:pt x="76" y="41"/>
                    <a:pt x="74" y="33"/>
                  </a:cubicBezTo>
                  <a:cubicBezTo>
                    <a:pt x="73" y="26"/>
                    <a:pt x="77" y="19"/>
                    <a:pt x="76" y="12"/>
                  </a:cubicBezTo>
                  <a:cubicBezTo>
                    <a:pt x="75" y="9"/>
                    <a:pt x="73" y="8"/>
                    <a:pt x="71" y="7"/>
                  </a:cubicBezTo>
                  <a:cubicBezTo>
                    <a:pt x="64" y="6"/>
                    <a:pt x="52" y="10"/>
                    <a:pt x="48" y="16"/>
                  </a:cubicBezTo>
                  <a:cubicBezTo>
                    <a:pt x="44" y="21"/>
                    <a:pt x="45" y="25"/>
                    <a:pt x="51" y="28"/>
                  </a:cubicBezTo>
                  <a:cubicBezTo>
                    <a:pt x="58" y="30"/>
                    <a:pt x="65" y="35"/>
                    <a:pt x="64" y="43"/>
                  </a:cubicBezTo>
                  <a:cubicBezTo>
                    <a:pt x="64" y="51"/>
                    <a:pt x="58" y="56"/>
                    <a:pt x="51" y="60"/>
                  </a:cubicBezTo>
                  <a:cubicBezTo>
                    <a:pt x="43" y="65"/>
                    <a:pt x="33" y="67"/>
                    <a:pt x="25" y="72"/>
                  </a:cubicBezTo>
                  <a:cubicBezTo>
                    <a:pt x="23" y="73"/>
                    <a:pt x="21" y="73"/>
                    <a:pt x="21" y="75"/>
                  </a:cubicBezTo>
                  <a:cubicBezTo>
                    <a:pt x="19" y="83"/>
                    <a:pt x="11" y="87"/>
                    <a:pt x="7" y="93"/>
                  </a:cubicBezTo>
                  <a:cubicBezTo>
                    <a:pt x="6" y="94"/>
                    <a:pt x="5" y="94"/>
                    <a:pt x="5" y="94"/>
                  </a:cubicBezTo>
                  <a:cubicBezTo>
                    <a:pt x="4" y="94"/>
                    <a:pt x="4" y="94"/>
                    <a:pt x="4" y="94"/>
                  </a:cubicBezTo>
                  <a:cubicBezTo>
                    <a:pt x="0" y="92"/>
                    <a:pt x="1" y="90"/>
                    <a:pt x="3" y="88"/>
                  </a:cubicBezTo>
                  <a:cubicBezTo>
                    <a:pt x="9" y="84"/>
                    <a:pt x="13" y="78"/>
                    <a:pt x="16" y="73"/>
                  </a:cubicBezTo>
                  <a:cubicBezTo>
                    <a:pt x="20" y="67"/>
                    <a:pt x="28" y="64"/>
                    <a:pt x="34" y="62"/>
                  </a:cubicBezTo>
                  <a:cubicBezTo>
                    <a:pt x="42" y="59"/>
                    <a:pt x="50" y="55"/>
                    <a:pt x="56" y="49"/>
                  </a:cubicBezTo>
                  <a:cubicBezTo>
                    <a:pt x="60" y="42"/>
                    <a:pt x="54" y="40"/>
                    <a:pt x="51" y="38"/>
                  </a:cubicBezTo>
                  <a:cubicBezTo>
                    <a:pt x="45" y="34"/>
                    <a:pt x="40" y="31"/>
                    <a:pt x="39" y="24"/>
                  </a:cubicBezTo>
                  <a:cubicBezTo>
                    <a:pt x="40" y="13"/>
                    <a:pt x="49" y="5"/>
                    <a:pt x="64" y="2"/>
                  </a:cubicBezTo>
                  <a:cubicBezTo>
                    <a:pt x="69" y="0"/>
                    <a:pt x="74" y="2"/>
                    <a:pt x="78" y="4"/>
                  </a:cubicBezTo>
                  <a:cubicBezTo>
                    <a:pt x="84" y="8"/>
                    <a:pt x="85" y="13"/>
                    <a:pt x="83" y="19"/>
                  </a:cubicBezTo>
                  <a:cubicBezTo>
                    <a:pt x="82" y="20"/>
                    <a:pt x="82" y="21"/>
                    <a:pt x="82" y="22"/>
                  </a:cubicBezTo>
                  <a:cubicBezTo>
                    <a:pt x="79" y="31"/>
                    <a:pt x="81" y="34"/>
                    <a:pt x="91" y="33"/>
                  </a:cubicBezTo>
                  <a:close/>
                </a:path>
              </a:pathLst>
            </a:custGeom>
            <a:solidFill>
              <a:srgbClr val="A895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5"/>
            <p:cNvSpPr>
              <a:spLocks/>
            </p:cNvSpPr>
            <p:nvPr/>
          </p:nvSpPr>
          <p:spPr bwMode="auto">
            <a:xfrm>
              <a:off x="-2597662" y="4498367"/>
              <a:ext cx="385770" cy="671509"/>
            </a:xfrm>
            <a:custGeom>
              <a:avLst/>
              <a:gdLst>
                <a:gd name="T0" fmla="*/ 66 w 72"/>
                <a:gd name="T1" fmla="*/ 37 h 125"/>
                <a:gd name="T2" fmla="*/ 59 w 72"/>
                <a:gd name="T3" fmla="*/ 27 h 125"/>
                <a:gd name="T4" fmla="*/ 36 w 72"/>
                <a:gd name="T5" fmla="*/ 1 h 125"/>
                <a:gd name="T6" fmla="*/ 44 w 72"/>
                <a:gd name="T7" fmla="*/ 4 h 125"/>
                <a:gd name="T8" fmla="*/ 66 w 72"/>
                <a:gd name="T9" fmla="*/ 29 h 125"/>
                <a:gd name="T10" fmla="*/ 71 w 72"/>
                <a:gd name="T11" fmla="*/ 39 h 125"/>
                <a:gd name="T12" fmla="*/ 56 w 72"/>
                <a:gd name="T13" fmla="*/ 58 h 125"/>
                <a:gd name="T14" fmla="*/ 38 w 72"/>
                <a:gd name="T15" fmla="*/ 68 h 125"/>
                <a:gd name="T16" fmla="*/ 40 w 72"/>
                <a:gd name="T17" fmla="*/ 83 h 125"/>
                <a:gd name="T18" fmla="*/ 51 w 72"/>
                <a:gd name="T19" fmla="*/ 98 h 125"/>
                <a:gd name="T20" fmla="*/ 48 w 72"/>
                <a:gd name="T21" fmla="*/ 107 h 125"/>
                <a:gd name="T22" fmla="*/ 12 w 72"/>
                <a:gd name="T23" fmla="*/ 121 h 125"/>
                <a:gd name="T24" fmla="*/ 4 w 72"/>
                <a:gd name="T25" fmla="*/ 102 h 125"/>
                <a:gd name="T26" fmla="*/ 9 w 72"/>
                <a:gd name="T27" fmla="*/ 113 h 125"/>
                <a:gd name="T28" fmla="*/ 15 w 72"/>
                <a:gd name="T29" fmla="*/ 117 h 125"/>
                <a:gd name="T30" fmla="*/ 45 w 72"/>
                <a:gd name="T31" fmla="*/ 102 h 125"/>
                <a:gd name="T32" fmla="*/ 41 w 72"/>
                <a:gd name="T33" fmla="*/ 90 h 125"/>
                <a:gd name="T34" fmla="*/ 32 w 72"/>
                <a:gd name="T35" fmla="*/ 85 h 125"/>
                <a:gd name="T36" fmla="*/ 34 w 72"/>
                <a:gd name="T37" fmla="*/ 63 h 125"/>
                <a:gd name="T38" fmla="*/ 53 w 72"/>
                <a:gd name="T39" fmla="*/ 53 h 125"/>
                <a:gd name="T40" fmla="*/ 65 w 72"/>
                <a:gd name="T41" fmla="*/ 40 h 125"/>
                <a:gd name="T42" fmla="*/ 66 w 72"/>
                <a:gd name="T43" fmla="*/ 37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2" h="125">
                  <a:moveTo>
                    <a:pt x="66" y="37"/>
                  </a:moveTo>
                  <a:cubicBezTo>
                    <a:pt x="66" y="33"/>
                    <a:pt x="62" y="30"/>
                    <a:pt x="59" y="27"/>
                  </a:cubicBezTo>
                  <a:cubicBezTo>
                    <a:pt x="50" y="20"/>
                    <a:pt x="45" y="8"/>
                    <a:pt x="36" y="1"/>
                  </a:cubicBezTo>
                  <a:cubicBezTo>
                    <a:pt x="39" y="0"/>
                    <a:pt x="42" y="2"/>
                    <a:pt x="44" y="4"/>
                  </a:cubicBezTo>
                  <a:cubicBezTo>
                    <a:pt x="52" y="13"/>
                    <a:pt x="59" y="21"/>
                    <a:pt x="66" y="29"/>
                  </a:cubicBezTo>
                  <a:cubicBezTo>
                    <a:pt x="69" y="32"/>
                    <a:pt x="70" y="36"/>
                    <a:pt x="71" y="39"/>
                  </a:cubicBezTo>
                  <a:cubicBezTo>
                    <a:pt x="72" y="50"/>
                    <a:pt x="69" y="55"/>
                    <a:pt x="56" y="58"/>
                  </a:cubicBezTo>
                  <a:cubicBezTo>
                    <a:pt x="49" y="59"/>
                    <a:pt x="43" y="63"/>
                    <a:pt x="38" y="68"/>
                  </a:cubicBezTo>
                  <a:cubicBezTo>
                    <a:pt x="32" y="75"/>
                    <a:pt x="33" y="80"/>
                    <a:pt x="40" y="83"/>
                  </a:cubicBezTo>
                  <a:cubicBezTo>
                    <a:pt x="47" y="87"/>
                    <a:pt x="51" y="91"/>
                    <a:pt x="51" y="98"/>
                  </a:cubicBezTo>
                  <a:cubicBezTo>
                    <a:pt x="51" y="102"/>
                    <a:pt x="49" y="104"/>
                    <a:pt x="48" y="107"/>
                  </a:cubicBezTo>
                  <a:cubicBezTo>
                    <a:pt x="42" y="118"/>
                    <a:pt x="21" y="125"/>
                    <a:pt x="12" y="121"/>
                  </a:cubicBezTo>
                  <a:cubicBezTo>
                    <a:pt x="4" y="118"/>
                    <a:pt x="0" y="109"/>
                    <a:pt x="4" y="102"/>
                  </a:cubicBezTo>
                  <a:cubicBezTo>
                    <a:pt x="6" y="105"/>
                    <a:pt x="6" y="110"/>
                    <a:pt x="9" y="113"/>
                  </a:cubicBezTo>
                  <a:cubicBezTo>
                    <a:pt x="11" y="115"/>
                    <a:pt x="12" y="116"/>
                    <a:pt x="15" y="117"/>
                  </a:cubicBezTo>
                  <a:cubicBezTo>
                    <a:pt x="24" y="120"/>
                    <a:pt x="42" y="111"/>
                    <a:pt x="45" y="102"/>
                  </a:cubicBezTo>
                  <a:cubicBezTo>
                    <a:pt x="47" y="97"/>
                    <a:pt x="45" y="93"/>
                    <a:pt x="41" y="90"/>
                  </a:cubicBezTo>
                  <a:cubicBezTo>
                    <a:pt x="38" y="88"/>
                    <a:pt x="35" y="87"/>
                    <a:pt x="32" y="85"/>
                  </a:cubicBezTo>
                  <a:cubicBezTo>
                    <a:pt x="27" y="78"/>
                    <a:pt x="27" y="70"/>
                    <a:pt x="34" y="63"/>
                  </a:cubicBezTo>
                  <a:cubicBezTo>
                    <a:pt x="40" y="59"/>
                    <a:pt x="46" y="54"/>
                    <a:pt x="53" y="53"/>
                  </a:cubicBezTo>
                  <a:cubicBezTo>
                    <a:pt x="60" y="52"/>
                    <a:pt x="66" y="49"/>
                    <a:pt x="65" y="40"/>
                  </a:cubicBezTo>
                  <a:cubicBezTo>
                    <a:pt x="65" y="39"/>
                    <a:pt x="65" y="38"/>
                    <a:pt x="66" y="37"/>
                  </a:cubicBezTo>
                  <a:close/>
                </a:path>
              </a:pathLst>
            </a:custGeom>
            <a:solidFill>
              <a:srgbClr val="DBD9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6"/>
            <p:cNvSpPr>
              <a:spLocks/>
            </p:cNvSpPr>
            <p:nvPr/>
          </p:nvSpPr>
          <p:spPr bwMode="auto">
            <a:xfrm>
              <a:off x="-2743714" y="3363309"/>
              <a:ext cx="457208" cy="817559"/>
            </a:xfrm>
            <a:custGeom>
              <a:avLst/>
              <a:gdLst>
                <a:gd name="T0" fmla="*/ 0 w 85"/>
                <a:gd name="T1" fmla="*/ 152 h 152"/>
                <a:gd name="T2" fmla="*/ 8 w 85"/>
                <a:gd name="T3" fmla="*/ 147 h 152"/>
                <a:gd name="T4" fmla="*/ 17 w 85"/>
                <a:gd name="T5" fmla="*/ 143 h 152"/>
                <a:gd name="T6" fmla="*/ 30 w 85"/>
                <a:gd name="T7" fmla="*/ 126 h 152"/>
                <a:gd name="T8" fmla="*/ 39 w 85"/>
                <a:gd name="T9" fmla="*/ 120 h 152"/>
                <a:gd name="T10" fmla="*/ 40 w 85"/>
                <a:gd name="T11" fmla="*/ 118 h 152"/>
                <a:gd name="T12" fmla="*/ 54 w 85"/>
                <a:gd name="T13" fmla="*/ 105 h 152"/>
                <a:gd name="T14" fmla="*/ 69 w 85"/>
                <a:gd name="T15" fmla="*/ 87 h 152"/>
                <a:gd name="T16" fmla="*/ 70 w 85"/>
                <a:gd name="T17" fmla="*/ 83 h 152"/>
                <a:gd name="T18" fmla="*/ 74 w 85"/>
                <a:gd name="T19" fmla="*/ 43 h 152"/>
                <a:gd name="T20" fmla="*/ 76 w 85"/>
                <a:gd name="T21" fmla="*/ 25 h 152"/>
                <a:gd name="T22" fmla="*/ 76 w 85"/>
                <a:gd name="T23" fmla="*/ 3 h 152"/>
                <a:gd name="T24" fmla="*/ 77 w 85"/>
                <a:gd name="T25" fmla="*/ 0 h 152"/>
                <a:gd name="T26" fmla="*/ 80 w 85"/>
                <a:gd name="T27" fmla="*/ 30 h 152"/>
                <a:gd name="T28" fmla="*/ 79 w 85"/>
                <a:gd name="T29" fmla="*/ 34 h 152"/>
                <a:gd name="T30" fmla="*/ 76 w 85"/>
                <a:gd name="T31" fmla="*/ 77 h 152"/>
                <a:gd name="T32" fmla="*/ 55 w 85"/>
                <a:gd name="T33" fmla="*/ 109 h 152"/>
                <a:gd name="T34" fmla="*/ 44 w 85"/>
                <a:gd name="T35" fmla="*/ 121 h 152"/>
                <a:gd name="T36" fmla="*/ 41 w 85"/>
                <a:gd name="T37" fmla="*/ 126 h 152"/>
                <a:gd name="T38" fmla="*/ 22 w 85"/>
                <a:gd name="T39" fmla="*/ 143 h 152"/>
                <a:gd name="T40" fmla="*/ 0 w 85"/>
                <a:gd name="T41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5" h="152">
                  <a:moveTo>
                    <a:pt x="0" y="152"/>
                  </a:moveTo>
                  <a:cubicBezTo>
                    <a:pt x="2" y="149"/>
                    <a:pt x="5" y="148"/>
                    <a:pt x="8" y="147"/>
                  </a:cubicBezTo>
                  <a:cubicBezTo>
                    <a:pt x="12" y="147"/>
                    <a:pt x="15" y="147"/>
                    <a:pt x="17" y="143"/>
                  </a:cubicBezTo>
                  <a:cubicBezTo>
                    <a:pt x="19" y="136"/>
                    <a:pt x="25" y="131"/>
                    <a:pt x="30" y="126"/>
                  </a:cubicBezTo>
                  <a:cubicBezTo>
                    <a:pt x="34" y="125"/>
                    <a:pt x="37" y="123"/>
                    <a:pt x="39" y="120"/>
                  </a:cubicBezTo>
                  <a:cubicBezTo>
                    <a:pt x="40" y="119"/>
                    <a:pt x="40" y="118"/>
                    <a:pt x="40" y="118"/>
                  </a:cubicBezTo>
                  <a:cubicBezTo>
                    <a:pt x="44" y="112"/>
                    <a:pt x="48" y="107"/>
                    <a:pt x="54" y="105"/>
                  </a:cubicBezTo>
                  <a:cubicBezTo>
                    <a:pt x="63" y="102"/>
                    <a:pt x="67" y="95"/>
                    <a:pt x="69" y="87"/>
                  </a:cubicBezTo>
                  <a:cubicBezTo>
                    <a:pt x="69" y="85"/>
                    <a:pt x="70" y="84"/>
                    <a:pt x="70" y="83"/>
                  </a:cubicBezTo>
                  <a:cubicBezTo>
                    <a:pt x="71" y="69"/>
                    <a:pt x="74" y="56"/>
                    <a:pt x="74" y="43"/>
                  </a:cubicBezTo>
                  <a:cubicBezTo>
                    <a:pt x="74" y="37"/>
                    <a:pt x="74" y="31"/>
                    <a:pt x="76" y="25"/>
                  </a:cubicBezTo>
                  <a:cubicBezTo>
                    <a:pt x="79" y="18"/>
                    <a:pt x="76" y="10"/>
                    <a:pt x="76" y="3"/>
                  </a:cubicBezTo>
                  <a:cubicBezTo>
                    <a:pt x="76" y="2"/>
                    <a:pt x="76" y="1"/>
                    <a:pt x="77" y="0"/>
                  </a:cubicBezTo>
                  <a:cubicBezTo>
                    <a:pt x="85" y="9"/>
                    <a:pt x="82" y="19"/>
                    <a:pt x="80" y="30"/>
                  </a:cubicBezTo>
                  <a:cubicBezTo>
                    <a:pt x="80" y="31"/>
                    <a:pt x="79" y="32"/>
                    <a:pt x="79" y="34"/>
                  </a:cubicBezTo>
                  <a:cubicBezTo>
                    <a:pt x="81" y="48"/>
                    <a:pt x="76" y="62"/>
                    <a:pt x="76" y="77"/>
                  </a:cubicBezTo>
                  <a:cubicBezTo>
                    <a:pt x="76" y="91"/>
                    <a:pt x="71" y="104"/>
                    <a:pt x="55" y="109"/>
                  </a:cubicBezTo>
                  <a:cubicBezTo>
                    <a:pt x="50" y="111"/>
                    <a:pt x="47" y="116"/>
                    <a:pt x="44" y="121"/>
                  </a:cubicBezTo>
                  <a:cubicBezTo>
                    <a:pt x="43" y="123"/>
                    <a:pt x="43" y="125"/>
                    <a:pt x="41" y="126"/>
                  </a:cubicBezTo>
                  <a:cubicBezTo>
                    <a:pt x="33" y="130"/>
                    <a:pt x="28" y="137"/>
                    <a:pt x="22" y="143"/>
                  </a:cubicBezTo>
                  <a:cubicBezTo>
                    <a:pt x="17" y="150"/>
                    <a:pt x="7" y="148"/>
                    <a:pt x="0" y="152"/>
                  </a:cubicBezTo>
                  <a:close/>
                </a:path>
              </a:pathLst>
            </a:custGeom>
            <a:solidFill>
              <a:srgbClr val="DEDE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7"/>
            <p:cNvSpPr>
              <a:spLocks/>
            </p:cNvSpPr>
            <p:nvPr/>
          </p:nvSpPr>
          <p:spPr bwMode="auto">
            <a:xfrm>
              <a:off x="-3381901" y="3045811"/>
              <a:ext cx="306393" cy="366711"/>
            </a:xfrm>
            <a:custGeom>
              <a:avLst/>
              <a:gdLst>
                <a:gd name="T0" fmla="*/ 23 w 57"/>
                <a:gd name="T1" fmla="*/ 65 h 68"/>
                <a:gd name="T2" fmla="*/ 0 w 57"/>
                <a:gd name="T3" fmla="*/ 64 h 68"/>
                <a:gd name="T4" fmla="*/ 0 w 57"/>
                <a:gd name="T5" fmla="*/ 61 h 68"/>
                <a:gd name="T6" fmla="*/ 29 w 57"/>
                <a:gd name="T7" fmla="*/ 30 h 68"/>
                <a:gd name="T8" fmla="*/ 50 w 57"/>
                <a:gd name="T9" fmla="*/ 11 h 68"/>
                <a:gd name="T10" fmla="*/ 44 w 57"/>
                <a:gd name="T11" fmla="*/ 0 h 68"/>
                <a:gd name="T12" fmla="*/ 57 w 57"/>
                <a:gd name="T13" fmla="*/ 12 h 68"/>
                <a:gd name="T14" fmla="*/ 49 w 57"/>
                <a:gd name="T15" fmla="*/ 25 h 68"/>
                <a:gd name="T16" fmla="*/ 24 w 57"/>
                <a:gd name="T17" fmla="*/ 41 h 68"/>
                <a:gd name="T18" fmla="*/ 9 w 57"/>
                <a:gd name="T19" fmla="*/ 61 h 68"/>
                <a:gd name="T20" fmla="*/ 12 w 57"/>
                <a:gd name="T21" fmla="*/ 65 h 68"/>
                <a:gd name="T22" fmla="*/ 23 w 57"/>
                <a:gd name="T23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68">
                  <a:moveTo>
                    <a:pt x="23" y="65"/>
                  </a:moveTo>
                  <a:cubicBezTo>
                    <a:pt x="15" y="66"/>
                    <a:pt x="8" y="68"/>
                    <a:pt x="0" y="64"/>
                  </a:cubicBezTo>
                  <a:cubicBezTo>
                    <a:pt x="0" y="63"/>
                    <a:pt x="0" y="62"/>
                    <a:pt x="0" y="61"/>
                  </a:cubicBezTo>
                  <a:cubicBezTo>
                    <a:pt x="8" y="49"/>
                    <a:pt x="15" y="36"/>
                    <a:pt x="29" y="30"/>
                  </a:cubicBezTo>
                  <a:cubicBezTo>
                    <a:pt x="37" y="26"/>
                    <a:pt x="46" y="21"/>
                    <a:pt x="50" y="11"/>
                  </a:cubicBezTo>
                  <a:cubicBezTo>
                    <a:pt x="52" y="6"/>
                    <a:pt x="47" y="3"/>
                    <a:pt x="44" y="0"/>
                  </a:cubicBezTo>
                  <a:cubicBezTo>
                    <a:pt x="52" y="1"/>
                    <a:pt x="55" y="6"/>
                    <a:pt x="57" y="12"/>
                  </a:cubicBezTo>
                  <a:cubicBezTo>
                    <a:pt x="57" y="18"/>
                    <a:pt x="52" y="22"/>
                    <a:pt x="49" y="25"/>
                  </a:cubicBezTo>
                  <a:cubicBezTo>
                    <a:pt x="42" y="32"/>
                    <a:pt x="32" y="36"/>
                    <a:pt x="24" y="41"/>
                  </a:cubicBezTo>
                  <a:cubicBezTo>
                    <a:pt x="16" y="46"/>
                    <a:pt x="14" y="54"/>
                    <a:pt x="9" y="61"/>
                  </a:cubicBezTo>
                  <a:cubicBezTo>
                    <a:pt x="7" y="63"/>
                    <a:pt x="9" y="65"/>
                    <a:pt x="12" y="65"/>
                  </a:cubicBezTo>
                  <a:cubicBezTo>
                    <a:pt x="15" y="65"/>
                    <a:pt x="19" y="65"/>
                    <a:pt x="23" y="65"/>
                  </a:cubicBezTo>
                  <a:close/>
                </a:path>
              </a:pathLst>
            </a:custGeom>
            <a:solidFill>
              <a:srgbClr val="CEC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8"/>
            <p:cNvSpPr>
              <a:spLocks/>
            </p:cNvSpPr>
            <p:nvPr/>
          </p:nvSpPr>
          <p:spPr bwMode="auto">
            <a:xfrm>
              <a:off x="-3102496" y="4933340"/>
              <a:ext cx="595323" cy="177799"/>
            </a:xfrm>
            <a:custGeom>
              <a:avLst/>
              <a:gdLst>
                <a:gd name="T0" fmla="*/ 102 w 111"/>
                <a:gd name="T1" fmla="*/ 32 h 33"/>
                <a:gd name="T2" fmla="*/ 98 w 111"/>
                <a:gd name="T3" fmla="*/ 21 h 33"/>
                <a:gd name="T4" fmla="*/ 100 w 111"/>
                <a:gd name="T5" fmla="*/ 17 h 33"/>
                <a:gd name="T6" fmla="*/ 101 w 111"/>
                <a:gd name="T7" fmla="*/ 8 h 33"/>
                <a:gd name="T8" fmla="*/ 91 w 111"/>
                <a:gd name="T9" fmla="*/ 7 h 33"/>
                <a:gd name="T10" fmla="*/ 77 w 111"/>
                <a:gd name="T11" fmla="*/ 13 h 33"/>
                <a:gd name="T12" fmla="*/ 68 w 111"/>
                <a:gd name="T13" fmla="*/ 17 h 33"/>
                <a:gd name="T14" fmla="*/ 39 w 111"/>
                <a:gd name="T15" fmla="*/ 14 h 33"/>
                <a:gd name="T16" fmla="*/ 25 w 111"/>
                <a:gd name="T17" fmla="*/ 10 h 33"/>
                <a:gd name="T18" fmla="*/ 8 w 111"/>
                <a:gd name="T19" fmla="*/ 9 h 33"/>
                <a:gd name="T20" fmla="*/ 0 w 111"/>
                <a:gd name="T21" fmla="*/ 3 h 33"/>
                <a:gd name="T22" fmla="*/ 0 w 111"/>
                <a:gd name="T23" fmla="*/ 3 h 33"/>
                <a:gd name="T24" fmla="*/ 47 w 111"/>
                <a:gd name="T25" fmla="*/ 13 h 33"/>
                <a:gd name="T26" fmla="*/ 73 w 111"/>
                <a:gd name="T27" fmla="*/ 10 h 33"/>
                <a:gd name="T28" fmla="*/ 102 w 111"/>
                <a:gd name="T29" fmla="*/ 2 h 33"/>
                <a:gd name="T30" fmla="*/ 108 w 111"/>
                <a:gd name="T31" fmla="*/ 16 h 33"/>
                <a:gd name="T32" fmla="*/ 104 w 111"/>
                <a:gd name="T33" fmla="*/ 28 h 33"/>
                <a:gd name="T34" fmla="*/ 104 w 111"/>
                <a:gd name="T35" fmla="*/ 33 h 33"/>
                <a:gd name="T36" fmla="*/ 102 w 111"/>
                <a:gd name="T37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1" h="33">
                  <a:moveTo>
                    <a:pt x="102" y="32"/>
                  </a:moveTo>
                  <a:cubicBezTo>
                    <a:pt x="98" y="30"/>
                    <a:pt x="98" y="25"/>
                    <a:pt x="98" y="21"/>
                  </a:cubicBezTo>
                  <a:cubicBezTo>
                    <a:pt x="98" y="20"/>
                    <a:pt x="99" y="18"/>
                    <a:pt x="100" y="17"/>
                  </a:cubicBezTo>
                  <a:cubicBezTo>
                    <a:pt x="101" y="14"/>
                    <a:pt x="103" y="11"/>
                    <a:pt x="101" y="8"/>
                  </a:cubicBezTo>
                  <a:cubicBezTo>
                    <a:pt x="98" y="5"/>
                    <a:pt x="94" y="6"/>
                    <a:pt x="91" y="7"/>
                  </a:cubicBezTo>
                  <a:cubicBezTo>
                    <a:pt x="86" y="9"/>
                    <a:pt x="81" y="11"/>
                    <a:pt x="77" y="13"/>
                  </a:cubicBezTo>
                  <a:cubicBezTo>
                    <a:pt x="74" y="15"/>
                    <a:pt x="71" y="16"/>
                    <a:pt x="68" y="17"/>
                  </a:cubicBezTo>
                  <a:cubicBezTo>
                    <a:pt x="58" y="23"/>
                    <a:pt x="48" y="21"/>
                    <a:pt x="39" y="14"/>
                  </a:cubicBezTo>
                  <a:cubicBezTo>
                    <a:pt x="35" y="11"/>
                    <a:pt x="30" y="10"/>
                    <a:pt x="25" y="10"/>
                  </a:cubicBezTo>
                  <a:cubicBezTo>
                    <a:pt x="19" y="10"/>
                    <a:pt x="14" y="10"/>
                    <a:pt x="8" y="9"/>
                  </a:cubicBezTo>
                  <a:cubicBezTo>
                    <a:pt x="3" y="9"/>
                    <a:pt x="1" y="7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6" y="7"/>
                    <a:pt x="33" y="3"/>
                    <a:pt x="47" y="13"/>
                  </a:cubicBezTo>
                  <a:cubicBezTo>
                    <a:pt x="56" y="19"/>
                    <a:pt x="65" y="14"/>
                    <a:pt x="73" y="10"/>
                  </a:cubicBezTo>
                  <a:cubicBezTo>
                    <a:pt x="82" y="5"/>
                    <a:pt x="91" y="0"/>
                    <a:pt x="102" y="2"/>
                  </a:cubicBezTo>
                  <a:cubicBezTo>
                    <a:pt x="109" y="5"/>
                    <a:pt x="111" y="9"/>
                    <a:pt x="108" y="16"/>
                  </a:cubicBezTo>
                  <a:cubicBezTo>
                    <a:pt x="106" y="20"/>
                    <a:pt x="103" y="24"/>
                    <a:pt x="104" y="28"/>
                  </a:cubicBezTo>
                  <a:cubicBezTo>
                    <a:pt x="104" y="30"/>
                    <a:pt x="104" y="31"/>
                    <a:pt x="104" y="33"/>
                  </a:cubicBezTo>
                  <a:cubicBezTo>
                    <a:pt x="103" y="33"/>
                    <a:pt x="103" y="33"/>
                    <a:pt x="102" y="32"/>
                  </a:cubicBezTo>
                  <a:close/>
                </a:path>
              </a:pathLst>
            </a:custGeom>
            <a:solidFill>
              <a:srgbClr val="B9A8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9"/>
            <p:cNvSpPr>
              <a:spLocks/>
            </p:cNvSpPr>
            <p:nvPr/>
          </p:nvSpPr>
          <p:spPr bwMode="auto">
            <a:xfrm>
              <a:off x="-3135834" y="2621950"/>
              <a:ext cx="407995" cy="369886"/>
            </a:xfrm>
            <a:custGeom>
              <a:avLst/>
              <a:gdLst>
                <a:gd name="T0" fmla="*/ 69 w 76"/>
                <a:gd name="T1" fmla="*/ 44 h 69"/>
                <a:gd name="T2" fmla="*/ 59 w 76"/>
                <a:gd name="T3" fmla="*/ 33 h 69"/>
                <a:gd name="T4" fmla="*/ 31 w 76"/>
                <a:gd name="T5" fmla="*/ 14 h 69"/>
                <a:gd name="T6" fmla="*/ 0 w 76"/>
                <a:gd name="T7" fmla="*/ 0 h 69"/>
                <a:gd name="T8" fmla="*/ 30 w 76"/>
                <a:gd name="T9" fmla="*/ 10 h 69"/>
                <a:gd name="T10" fmla="*/ 36 w 76"/>
                <a:gd name="T11" fmla="*/ 13 h 69"/>
                <a:gd name="T12" fmla="*/ 50 w 76"/>
                <a:gd name="T13" fmla="*/ 22 h 69"/>
                <a:gd name="T14" fmla="*/ 57 w 76"/>
                <a:gd name="T15" fmla="*/ 26 h 69"/>
                <a:gd name="T16" fmla="*/ 73 w 76"/>
                <a:gd name="T17" fmla="*/ 42 h 69"/>
                <a:gd name="T18" fmla="*/ 72 w 76"/>
                <a:gd name="T19" fmla="*/ 57 h 69"/>
                <a:gd name="T20" fmla="*/ 58 w 76"/>
                <a:gd name="T21" fmla="*/ 69 h 69"/>
                <a:gd name="T22" fmla="*/ 63 w 76"/>
                <a:gd name="T23" fmla="*/ 61 h 69"/>
                <a:gd name="T24" fmla="*/ 68 w 76"/>
                <a:gd name="T25" fmla="*/ 52 h 69"/>
                <a:gd name="T26" fmla="*/ 69 w 76"/>
                <a:gd name="T27" fmla="*/ 4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6" h="69">
                  <a:moveTo>
                    <a:pt x="69" y="44"/>
                  </a:moveTo>
                  <a:cubicBezTo>
                    <a:pt x="67" y="39"/>
                    <a:pt x="63" y="35"/>
                    <a:pt x="59" y="33"/>
                  </a:cubicBezTo>
                  <a:cubicBezTo>
                    <a:pt x="49" y="28"/>
                    <a:pt x="40" y="21"/>
                    <a:pt x="31" y="14"/>
                  </a:cubicBezTo>
                  <a:cubicBezTo>
                    <a:pt x="21" y="7"/>
                    <a:pt x="11" y="4"/>
                    <a:pt x="0" y="0"/>
                  </a:cubicBezTo>
                  <a:cubicBezTo>
                    <a:pt x="11" y="0"/>
                    <a:pt x="21" y="3"/>
                    <a:pt x="30" y="10"/>
                  </a:cubicBezTo>
                  <a:cubicBezTo>
                    <a:pt x="32" y="11"/>
                    <a:pt x="34" y="12"/>
                    <a:pt x="36" y="13"/>
                  </a:cubicBezTo>
                  <a:cubicBezTo>
                    <a:pt x="42" y="15"/>
                    <a:pt x="47" y="17"/>
                    <a:pt x="50" y="22"/>
                  </a:cubicBezTo>
                  <a:cubicBezTo>
                    <a:pt x="52" y="25"/>
                    <a:pt x="55" y="25"/>
                    <a:pt x="57" y="26"/>
                  </a:cubicBezTo>
                  <a:cubicBezTo>
                    <a:pt x="64" y="29"/>
                    <a:pt x="69" y="36"/>
                    <a:pt x="73" y="42"/>
                  </a:cubicBezTo>
                  <a:cubicBezTo>
                    <a:pt x="76" y="46"/>
                    <a:pt x="74" y="52"/>
                    <a:pt x="72" y="57"/>
                  </a:cubicBezTo>
                  <a:cubicBezTo>
                    <a:pt x="69" y="62"/>
                    <a:pt x="65" y="67"/>
                    <a:pt x="58" y="69"/>
                  </a:cubicBezTo>
                  <a:cubicBezTo>
                    <a:pt x="58" y="65"/>
                    <a:pt x="61" y="63"/>
                    <a:pt x="63" y="61"/>
                  </a:cubicBezTo>
                  <a:cubicBezTo>
                    <a:pt x="66" y="58"/>
                    <a:pt x="68" y="56"/>
                    <a:pt x="68" y="52"/>
                  </a:cubicBezTo>
                  <a:cubicBezTo>
                    <a:pt x="68" y="50"/>
                    <a:pt x="67" y="47"/>
                    <a:pt x="69" y="44"/>
                  </a:cubicBezTo>
                  <a:close/>
                </a:path>
              </a:pathLst>
            </a:custGeom>
            <a:solidFill>
              <a:srgbClr val="D8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20"/>
            <p:cNvSpPr>
              <a:spLocks/>
            </p:cNvSpPr>
            <p:nvPr/>
          </p:nvSpPr>
          <p:spPr bwMode="auto">
            <a:xfrm>
              <a:off x="-5679056" y="3798282"/>
              <a:ext cx="122240" cy="452435"/>
            </a:xfrm>
            <a:custGeom>
              <a:avLst/>
              <a:gdLst>
                <a:gd name="T0" fmla="*/ 6 w 23"/>
                <a:gd name="T1" fmla="*/ 0 h 84"/>
                <a:gd name="T2" fmla="*/ 15 w 23"/>
                <a:gd name="T3" fmla="*/ 45 h 84"/>
                <a:gd name="T4" fmla="*/ 21 w 23"/>
                <a:gd name="T5" fmla="*/ 77 h 84"/>
                <a:gd name="T6" fmla="*/ 20 w 23"/>
                <a:gd name="T7" fmla="*/ 84 h 84"/>
                <a:gd name="T8" fmla="*/ 11 w 23"/>
                <a:gd name="T9" fmla="*/ 57 h 84"/>
                <a:gd name="T10" fmla="*/ 4 w 23"/>
                <a:gd name="T11" fmla="*/ 19 h 84"/>
                <a:gd name="T12" fmla="*/ 6 w 23"/>
                <a:gd name="T13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84">
                  <a:moveTo>
                    <a:pt x="6" y="0"/>
                  </a:moveTo>
                  <a:cubicBezTo>
                    <a:pt x="5" y="16"/>
                    <a:pt x="15" y="30"/>
                    <a:pt x="15" y="45"/>
                  </a:cubicBezTo>
                  <a:cubicBezTo>
                    <a:pt x="14" y="57"/>
                    <a:pt x="17" y="67"/>
                    <a:pt x="21" y="77"/>
                  </a:cubicBezTo>
                  <a:cubicBezTo>
                    <a:pt x="22" y="80"/>
                    <a:pt x="23" y="82"/>
                    <a:pt x="20" y="84"/>
                  </a:cubicBezTo>
                  <a:cubicBezTo>
                    <a:pt x="15" y="76"/>
                    <a:pt x="10" y="67"/>
                    <a:pt x="11" y="57"/>
                  </a:cubicBezTo>
                  <a:cubicBezTo>
                    <a:pt x="11" y="44"/>
                    <a:pt x="8" y="32"/>
                    <a:pt x="4" y="19"/>
                  </a:cubicBezTo>
                  <a:cubicBezTo>
                    <a:pt x="2" y="13"/>
                    <a:pt x="0" y="6"/>
                    <a:pt x="6" y="0"/>
                  </a:cubicBezTo>
                  <a:close/>
                </a:path>
              </a:pathLst>
            </a:custGeom>
            <a:solidFill>
              <a:srgbClr val="C6A3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21"/>
            <p:cNvSpPr>
              <a:spLocks/>
            </p:cNvSpPr>
            <p:nvPr/>
          </p:nvSpPr>
          <p:spPr bwMode="auto">
            <a:xfrm>
              <a:off x="-3645431" y="2433038"/>
              <a:ext cx="509597" cy="193674"/>
            </a:xfrm>
            <a:custGeom>
              <a:avLst/>
              <a:gdLst>
                <a:gd name="T0" fmla="*/ 95 w 95"/>
                <a:gd name="T1" fmla="*/ 35 h 36"/>
                <a:gd name="T2" fmla="*/ 85 w 95"/>
                <a:gd name="T3" fmla="*/ 33 h 36"/>
                <a:gd name="T4" fmla="*/ 52 w 95"/>
                <a:gd name="T5" fmla="*/ 14 h 36"/>
                <a:gd name="T6" fmla="*/ 6 w 95"/>
                <a:gd name="T7" fmla="*/ 5 h 36"/>
                <a:gd name="T8" fmla="*/ 0 w 95"/>
                <a:gd name="T9" fmla="*/ 5 h 36"/>
                <a:gd name="T10" fmla="*/ 4 w 95"/>
                <a:gd name="T11" fmla="*/ 1 h 36"/>
                <a:gd name="T12" fmla="*/ 28 w 95"/>
                <a:gd name="T13" fmla="*/ 7 h 36"/>
                <a:gd name="T14" fmla="*/ 29 w 95"/>
                <a:gd name="T15" fmla="*/ 8 h 36"/>
                <a:gd name="T16" fmla="*/ 58 w 95"/>
                <a:gd name="T17" fmla="*/ 13 h 36"/>
                <a:gd name="T18" fmla="*/ 65 w 95"/>
                <a:gd name="T19" fmla="*/ 16 h 36"/>
                <a:gd name="T20" fmla="*/ 81 w 95"/>
                <a:gd name="T21" fmla="*/ 24 h 36"/>
                <a:gd name="T22" fmla="*/ 95 w 95"/>
                <a:gd name="T23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5" h="36">
                  <a:moveTo>
                    <a:pt x="95" y="35"/>
                  </a:moveTo>
                  <a:cubicBezTo>
                    <a:pt x="91" y="36"/>
                    <a:pt x="88" y="35"/>
                    <a:pt x="85" y="33"/>
                  </a:cubicBezTo>
                  <a:cubicBezTo>
                    <a:pt x="74" y="26"/>
                    <a:pt x="64" y="16"/>
                    <a:pt x="52" y="14"/>
                  </a:cubicBezTo>
                  <a:cubicBezTo>
                    <a:pt x="36" y="11"/>
                    <a:pt x="21" y="6"/>
                    <a:pt x="6" y="5"/>
                  </a:cubicBezTo>
                  <a:cubicBezTo>
                    <a:pt x="4" y="4"/>
                    <a:pt x="2" y="5"/>
                    <a:pt x="0" y="5"/>
                  </a:cubicBezTo>
                  <a:cubicBezTo>
                    <a:pt x="1" y="3"/>
                    <a:pt x="2" y="0"/>
                    <a:pt x="4" y="1"/>
                  </a:cubicBezTo>
                  <a:cubicBezTo>
                    <a:pt x="11" y="5"/>
                    <a:pt x="21" y="0"/>
                    <a:pt x="28" y="7"/>
                  </a:cubicBezTo>
                  <a:cubicBezTo>
                    <a:pt x="28" y="8"/>
                    <a:pt x="29" y="8"/>
                    <a:pt x="29" y="8"/>
                  </a:cubicBezTo>
                  <a:cubicBezTo>
                    <a:pt x="39" y="8"/>
                    <a:pt x="49" y="11"/>
                    <a:pt x="58" y="13"/>
                  </a:cubicBezTo>
                  <a:cubicBezTo>
                    <a:pt x="61" y="13"/>
                    <a:pt x="63" y="14"/>
                    <a:pt x="65" y="16"/>
                  </a:cubicBezTo>
                  <a:cubicBezTo>
                    <a:pt x="70" y="19"/>
                    <a:pt x="75" y="23"/>
                    <a:pt x="81" y="24"/>
                  </a:cubicBezTo>
                  <a:cubicBezTo>
                    <a:pt x="87" y="25"/>
                    <a:pt x="90" y="32"/>
                    <a:pt x="95" y="35"/>
                  </a:cubicBezTo>
                  <a:close/>
                </a:path>
              </a:pathLst>
            </a:custGeom>
            <a:solidFill>
              <a:srgbClr val="D9E3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22"/>
            <p:cNvSpPr>
              <a:spLocks/>
            </p:cNvSpPr>
            <p:nvPr/>
          </p:nvSpPr>
          <p:spPr bwMode="auto">
            <a:xfrm>
              <a:off x="-2915167" y="3325209"/>
              <a:ext cx="279405" cy="188912"/>
            </a:xfrm>
            <a:custGeom>
              <a:avLst/>
              <a:gdLst>
                <a:gd name="T0" fmla="*/ 51 w 52"/>
                <a:gd name="T1" fmla="*/ 21 h 35"/>
                <a:gd name="T2" fmla="*/ 19 w 52"/>
                <a:gd name="T3" fmla="*/ 35 h 35"/>
                <a:gd name="T4" fmla="*/ 10 w 52"/>
                <a:gd name="T5" fmla="*/ 25 h 35"/>
                <a:gd name="T6" fmla="*/ 11 w 52"/>
                <a:gd name="T7" fmla="*/ 15 h 35"/>
                <a:gd name="T8" fmla="*/ 13 w 52"/>
                <a:gd name="T9" fmla="*/ 6 h 35"/>
                <a:gd name="T10" fmla="*/ 4 w 52"/>
                <a:gd name="T11" fmla="*/ 5 h 35"/>
                <a:gd name="T12" fmla="*/ 0 w 52"/>
                <a:gd name="T13" fmla="*/ 4 h 35"/>
                <a:gd name="T14" fmla="*/ 10 w 52"/>
                <a:gd name="T15" fmla="*/ 2 h 35"/>
                <a:gd name="T16" fmla="*/ 20 w 52"/>
                <a:gd name="T17" fmla="*/ 10 h 35"/>
                <a:gd name="T18" fmla="*/ 20 w 52"/>
                <a:gd name="T19" fmla="*/ 21 h 35"/>
                <a:gd name="T20" fmla="*/ 29 w 52"/>
                <a:gd name="T21" fmla="*/ 32 h 35"/>
                <a:gd name="T22" fmla="*/ 51 w 52"/>
                <a:gd name="T23" fmla="*/ 18 h 35"/>
                <a:gd name="T24" fmla="*/ 52 w 52"/>
                <a:gd name="T25" fmla="*/ 19 h 35"/>
                <a:gd name="T26" fmla="*/ 51 w 52"/>
                <a:gd name="T27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2" h="35">
                  <a:moveTo>
                    <a:pt x="51" y="21"/>
                  </a:moveTo>
                  <a:cubicBezTo>
                    <a:pt x="43" y="33"/>
                    <a:pt x="31" y="35"/>
                    <a:pt x="19" y="35"/>
                  </a:cubicBezTo>
                  <a:cubicBezTo>
                    <a:pt x="14" y="35"/>
                    <a:pt x="11" y="30"/>
                    <a:pt x="10" y="25"/>
                  </a:cubicBezTo>
                  <a:cubicBezTo>
                    <a:pt x="10" y="21"/>
                    <a:pt x="10" y="18"/>
                    <a:pt x="11" y="15"/>
                  </a:cubicBezTo>
                  <a:cubicBezTo>
                    <a:pt x="13" y="13"/>
                    <a:pt x="16" y="10"/>
                    <a:pt x="13" y="6"/>
                  </a:cubicBezTo>
                  <a:cubicBezTo>
                    <a:pt x="10" y="3"/>
                    <a:pt x="7" y="4"/>
                    <a:pt x="4" y="5"/>
                  </a:cubicBezTo>
                  <a:cubicBezTo>
                    <a:pt x="2" y="6"/>
                    <a:pt x="1" y="5"/>
                    <a:pt x="0" y="4"/>
                  </a:cubicBezTo>
                  <a:cubicBezTo>
                    <a:pt x="3" y="2"/>
                    <a:pt x="6" y="0"/>
                    <a:pt x="10" y="2"/>
                  </a:cubicBezTo>
                  <a:cubicBezTo>
                    <a:pt x="17" y="1"/>
                    <a:pt x="18" y="6"/>
                    <a:pt x="20" y="10"/>
                  </a:cubicBezTo>
                  <a:cubicBezTo>
                    <a:pt x="21" y="14"/>
                    <a:pt x="21" y="17"/>
                    <a:pt x="20" y="21"/>
                  </a:cubicBezTo>
                  <a:cubicBezTo>
                    <a:pt x="17" y="29"/>
                    <a:pt x="20" y="32"/>
                    <a:pt x="29" y="32"/>
                  </a:cubicBezTo>
                  <a:cubicBezTo>
                    <a:pt x="38" y="31"/>
                    <a:pt x="45" y="25"/>
                    <a:pt x="51" y="18"/>
                  </a:cubicBezTo>
                  <a:cubicBezTo>
                    <a:pt x="51" y="19"/>
                    <a:pt x="51" y="19"/>
                    <a:pt x="52" y="19"/>
                  </a:cubicBezTo>
                  <a:cubicBezTo>
                    <a:pt x="52" y="20"/>
                    <a:pt x="52" y="21"/>
                    <a:pt x="51" y="21"/>
                  </a:cubicBezTo>
                  <a:close/>
                </a:path>
              </a:pathLst>
            </a:custGeom>
            <a:solidFill>
              <a:srgbClr val="9488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23"/>
            <p:cNvSpPr>
              <a:spLocks/>
            </p:cNvSpPr>
            <p:nvPr/>
          </p:nvSpPr>
          <p:spPr bwMode="auto">
            <a:xfrm>
              <a:off x="-5556816" y="4272943"/>
              <a:ext cx="317506" cy="58737"/>
            </a:xfrm>
            <a:custGeom>
              <a:avLst/>
              <a:gdLst>
                <a:gd name="T0" fmla="*/ 27 w 59"/>
                <a:gd name="T1" fmla="*/ 5 h 11"/>
                <a:gd name="T2" fmla="*/ 40 w 59"/>
                <a:gd name="T3" fmla="*/ 2 h 11"/>
                <a:gd name="T4" fmla="*/ 51 w 59"/>
                <a:gd name="T5" fmla="*/ 4 h 11"/>
                <a:gd name="T6" fmla="*/ 59 w 59"/>
                <a:gd name="T7" fmla="*/ 8 h 11"/>
                <a:gd name="T8" fmla="*/ 50 w 59"/>
                <a:gd name="T9" fmla="*/ 9 h 11"/>
                <a:gd name="T10" fmla="*/ 42 w 59"/>
                <a:gd name="T11" fmla="*/ 7 h 11"/>
                <a:gd name="T12" fmla="*/ 34 w 59"/>
                <a:gd name="T13" fmla="*/ 7 h 11"/>
                <a:gd name="T14" fmla="*/ 7 w 59"/>
                <a:gd name="T15" fmla="*/ 7 h 11"/>
                <a:gd name="T16" fmla="*/ 1 w 59"/>
                <a:gd name="T17" fmla="*/ 0 h 11"/>
                <a:gd name="T18" fmla="*/ 27 w 59"/>
                <a:gd name="T19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11">
                  <a:moveTo>
                    <a:pt x="27" y="5"/>
                  </a:moveTo>
                  <a:cubicBezTo>
                    <a:pt x="32" y="5"/>
                    <a:pt x="35" y="1"/>
                    <a:pt x="40" y="2"/>
                  </a:cubicBezTo>
                  <a:cubicBezTo>
                    <a:pt x="44" y="1"/>
                    <a:pt x="47" y="4"/>
                    <a:pt x="51" y="4"/>
                  </a:cubicBezTo>
                  <a:cubicBezTo>
                    <a:pt x="54" y="5"/>
                    <a:pt x="58" y="3"/>
                    <a:pt x="59" y="8"/>
                  </a:cubicBezTo>
                  <a:cubicBezTo>
                    <a:pt x="57" y="11"/>
                    <a:pt x="54" y="10"/>
                    <a:pt x="50" y="9"/>
                  </a:cubicBezTo>
                  <a:cubicBezTo>
                    <a:pt x="47" y="10"/>
                    <a:pt x="45" y="9"/>
                    <a:pt x="42" y="7"/>
                  </a:cubicBezTo>
                  <a:cubicBezTo>
                    <a:pt x="40" y="6"/>
                    <a:pt x="37" y="6"/>
                    <a:pt x="34" y="7"/>
                  </a:cubicBezTo>
                  <a:cubicBezTo>
                    <a:pt x="25" y="11"/>
                    <a:pt x="16" y="9"/>
                    <a:pt x="7" y="7"/>
                  </a:cubicBezTo>
                  <a:cubicBezTo>
                    <a:pt x="3" y="6"/>
                    <a:pt x="0" y="5"/>
                    <a:pt x="1" y="0"/>
                  </a:cubicBezTo>
                  <a:cubicBezTo>
                    <a:pt x="10" y="1"/>
                    <a:pt x="18" y="3"/>
                    <a:pt x="27" y="5"/>
                  </a:cubicBezTo>
                  <a:close/>
                </a:path>
              </a:pathLst>
            </a:custGeom>
            <a:solidFill>
              <a:srgbClr val="B4B0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24"/>
            <p:cNvSpPr>
              <a:spLocks/>
            </p:cNvSpPr>
            <p:nvPr/>
          </p:nvSpPr>
          <p:spPr bwMode="auto">
            <a:xfrm>
              <a:off x="-3231086" y="2858487"/>
              <a:ext cx="225429" cy="182562"/>
            </a:xfrm>
            <a:custGeom>
              <a:avLst/>
              <a:gdLst>
                <a:gd name="T0" fmla="*/ 11 w 42"/>
                <a:gd name="T1" fmla="*/ 34 h 34"/>
                <a:gd name="T2" fmla="*/ 5 w 42"/>
                <a:gd name="T3" fmla="*/ 32 h 34"/>
                <a:gd name="T4" fmla="*/ 5 w 42"/>
                <a:gd name="T5" fmla="*/ 17 h 34"/>
                <a:gd name="T6" fmla="*/ 33 w 42"/>
                <a:gd name="T7" fmla="*/ 2 h 34"/>
                <a:gd name="T8" fmla="*/ 41 w 42"/>
                <a:gd name="T9" fmla="*/ 6 h 34"/>
                <a:gd name="T10" fmla="*/ 38 w 42"/>
                <a:gd name="T11" fmla="*/ 18 h 34"/>
                <a:gd name="T12" fmla="*/ 28 w 42"/>
                <a:gd name="T13" fmla="*/ 8 h 34"/>
                <a:gd name="T14" fmla="*/ 9 w 42"/>
                <a:gd name="T15" fmla="*/ 20 h 34"/>
                <a:gd name="T16" fmla="*/ 11 w 42"/>
                <a:gd name="T1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4">
                  <a:moveTo>
                    <a:pt x="11" y="34"/>
                  </a:moveTo>
                  <a:cubicBezTo>
                    <a:pt x="8" y="34"/>
                    <a:pt x="7" y="33"/>
                    <a:pt x="5" y="32"/>
                  </a:cubicBezTo>
                  <a:cubicBezTo>
                    <a:pt x="0" y="27"/>
                    <a:pt x="3" y="22"/>
                    <a:pt x="5" y="17"/>
                  </a:cubicBezTo>
                  <a:cubicBezTo>
                    <a:pt x="8" y="9"/>
                    <a:pt x="23" y="0"/>
                    <a:pt x="33" y="2"/>
                  </a:cubicBezTo>
                  <a:cubicBezTo>
                    <a:pt x="36" y="2"/>
                    <a:pt x="39" y="3"/>
                    <a:pt x="41" y="6"/>
                  </a:cubicBezTo>
                  <a:cubicBezTo>
                    <a:pt x="41" y="10"/>
                    <a:pt x="42" y="15"/>
                    <a:pt x="38" y="18"/>
                  </a:cubicBezTo>
                  <a:cubicBezTo>
                    <a:pt x="39" y="10"/>
                    <a:pt x="36" y="6"/>
                    <a:pt x="28" y="8"/>
                  </a:cubicBezTo>
                  <a:cubicBezTo>
                    <a:pt x="20" y="9"/>
                    <a:pt x="14" y="14"/>
                    <a:pt x="9" y="20"/>
                  </a:cubicBezTo>
                  <a:cubicBezTo>
                    <a:pt x="6" y="24"/>
                    <a:pt x="10" y="29"/>
                    <a:pt x="11" y="34"/>
                  </a:cubicBezTo>
                  <a:close/>
                </a:path>
              </a:pathLst>
            </a:custGeom>
            <a:solidFill>
              <a:srgbClr val="CEC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25"/>
            <p:cNvSpPr>
              <a:spLocks/>
            </p:cNvSpPr>
            <p:nvPr/>
          </p:nvSpPr>
          <p:spPr bwMode="auto">
            <a:xfrm>
              <a:off x="-2565911" y="3106135"/>
              <a:ext cx="236542" cy="273049"/>
            </a:xfrm>
            <a:custGeom>
              <a:avLst/>
              <a:gdLst>
                <a:gd name="T0" fmla="*/ 44 w 44"/>
                <a:gd name="T1" fmla="*/ 48 h 51"/>
                <a:gd name="T2" fmla="*/ 44 w 44"/>
                <a:gd name="T3" fmla="*/ 51 h 51"/>
                <a:gd name="T4" fmla="*/ 38 w 44"/>
                <a:gd name="T5" fmla="*/ 46 h 51"/>
                <a:gd name="T6" fmla="*/ 22 w 44"/>
                <a:gd name="T7" fmla="*/ 16 h 51"/>
                <a:gd name="T8" fmla="*/ 14 w 44"/>
                <a:gd name="T9" fmla="*/ 8 h 51"/>
                <a:gd name="T10" fmla="*/ 0 w 44"/>
                <a:gd name="T11" fmla="*/ 2 h 51"/>
                <a:gd name="T12" fmla="*/ 27 w 44"/>
                <a:gd name="T13" fmla="*/ 14 h 51"/>
                <a:gd name="T14" fmla="*/ 44 w 44"/>
                <a:gd name="T15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51">
                  <a:moveTo>
                    <a:pt x="44" y="48"/>
                  </a:moveTo>
                  <a:cubicBezTo>
                    <a:pt x="44" y="49"/>
                    <a:pt x="44" y="50"/>
                    <a:pt x="44" y="51"/>
                  </a:cubicBezTo>
                  <a:cubicBezTo>
                    <a:pt x="40" y="51"/>
                    <a:pt x="38" y="49"/>
                    <a:pt x="38" y="46"/>
                  </a:cubicBezTo>
                  <a:cubicBezTo>
                    <a:pt x="35" y="34"/>
                    <a:pt x="29" y="25"/>
                    <a:pt x="22" y="16"/>
                  </a:cubicBezTo>
                  <a:cubicBezTo>
                    <a:pt x="20" y="13"/>
                    <a:pt x="17" y="10"/>
                    <a:pt x="14" y="8"/>
                  </a:cubicBezTo>
                  <a:cubicBezTo>
                    <a:pt x="10" y="4"/>
                    <a:pt x="6" y="2"/>
                    <a:pt x="0" y="2"/>
                  </a:cubicBezTo>
                  <a:cubicBezTo>
                    <a:pt x="9" y="0"/>
                    <a:pt x="20" y="5"/>
                    <a:pt x="27" y="14"/>
                  </a:cubicBezTo>
                  <a:cubicBezTo>
                    <a:pt x="35" y="24"/>
                    <a:pt x="39" y="36"/>
                    <a:pt x="44" y="48"/>
                  </a:cubicBezTo>
                  <a:close/>
                </a:path>
              </a:pathLst>
            </a:custGeom>
            <a:solidFill>
              <a:srgbClr val="D8D4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26"/>
            <p:cNvSpPr>
              <a:spLocks/>
            </p:cNvSpPr>
            <p:nvPr/>
          </p:nvSpPr>
          <p:spPr bwMode="auto">
            <a:xfrm>
              <a:off x="-3043757" y="2901349"/>
              <a:ext cx="288930" cy="166687"/>
            </a:xfrm>
            <a:custGeom>
              <a:avLst/>
              <a:gdLst>
                <a:gd name="T0" fmla="*/ 53 w 54"/>
                <a:gd name="T1" fmla="*/ 1 h 31"/>
                <a:gd name="T2" fmla="*/ 47 w 54"/>
                <a:gd name="T3" fmla="*/ 11 h 31"/>
                <a:gd name="T4" fmla="*/ 41 w 54"/>
                <a:gd name="T5" fmla="*/ 17 h 31"/>
                <a:gd name="T6" fmla="*/ 21 w 54"/>
                <a:gd name="T7" fmla="*/ 28 h 31"/>
                <a:gd name="T8" fmla="*/ 5 w 54"/>
                <a:gd name="T9" fmla="*/ 26 h 31"/>
                <a:gd name="T10" fmla="*/ 3 w 54"/>
                <a:gd name="T11" fmla="*/ 10 h 31"/>
                <a:gd name="T12" fmla="*/ 6 w 54"/>
                <a:gd name="T13" fmla="*/ 22 h 31"/>
                <a:gd name="T14" fmla="*/ 9 w 54"/>
                <a:gd name="T15" fmla="*/ 22 h 31"/>
                <a:gd name="T16" fmla="*/ 25 w 54"/>
                <a:gd name="T17" fmla="*/ 21 h 31"/>
                <a:gd name="T18" fmla="*/ 49 w 54"/>
                <a:gd name="T19" fmla="*/ 3 h 31"/>
                <a:gd name="T20" fmla="*/ 53 w 54"/>
                <a:gd name="T2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" h="31">
                  <a:moveTo>
                    <a:pt x="53" y="1"/>
                  </a:moveTo>
                  <a:cubicBezTo>
                    <a:pt x="54" y="6"/>
                    <a:pt x="49" y="8"/>
                    <a:pt x="47" y="11"/>
                  </a:cubicBezTo>
                  <a:cubicBezTo>
                    <a:pt x="45" y="13"/>
                    <a:pt x="43" y="15"/>
                    <a:pt x="41" y="17"/>
                  </a:cubicBezTo>
                  <a:cubicBezTo>
                    <a:pt x="35" y="21"/>
                    <a:pt x="28" y="25"/>
                    <a:pt x="21" y="28"/>
                  </a:cubicBezTo>
                  <a:cubicBezTo>
                    <a:pt x="16" y="31"/>
                    <a:pt x="10" y="31"/>
                    <a:pt x="5" y="26"/>
                  </a:cubicBezTo>
                  <a:cubicBezTo>
                    <a:pt x="1" y="22"/>
                    <a:pt x="0" y="16"/>
                    <a:pt x="3" y="10"/>
                  </a:cubicBezTo>
                  <a:cubicBezTo>
                    <a:pt x="4" y="14"/>
                    <a:pt x="1" y="19"/>
                    <a:pt x="6" y="22"/>
                  </a:cubicBezTo>
                  <a:cubicBezTo>
                    <a:pt x="7" y="22"/>
                    <a:pt x="8" y="22"/>
                    <a:pt x="9" y="22"/>
                  </a:cubicBezTo>
                  <a:cubicBezTo>
                    <a:pt x="15" y="25"/>
                    <a:pt x="20" y="24"/>
                    <a:pt x="25" y="21"/>
                  </a:cubicBezTo>
                  <a:cubicBezTo>
                    <a:pt x="34" y="16"/>
                    <a:pt x="43" y="11"/>
                    <a:pt x="49" y="3"/>
                  </a:cubicBezTo>
                  <a:cubicBezTo>
                    <a:pt x="50" y="2"/>
                    <a:pt x="51" y="0"/>
                    <a:pt x="53" y="1"/>
                  </a:cubicBezTo>
                  <a:close/>
                </a:path>
              </a:pathLst>
            </a:custGeom>
            <a:solidFill>
              <a:srgbClr val="CE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27"/>
            <p:cNvSpPr>
              <a:spLocks/>
            </p:cNvSpPr>
            <p:nvPr/>
          </p:nvSpPr>
          <p:spPr bwMode="auto">
            <a:xfrm>
              <a:off x="-5286936" y="4288818"/>
              <a:ext cx="85727" cy="268286"/>
            </a:xfrm>
            <a:custGeom>
              <a:avLst/>
              <a:gdLst>
                <a:gd name="T0" fmla="*/ 0 w 16"/>
                <a:gd name="T1" fmla="*/ 6 h 50"/>
                <a:gd name="T2" fmla="*/ 9 w 16"/>
                <a:gd name="T3" fmla="*/ 5 h 50"/>
                <a:gd name="T4" fmla="*/ 16 w 16"/>
                <a:gd name="T5" fmla="*/ 5 h 50"/>
                <a:gd name="T6" fmla="*/ 12 w 16"/>
                <a:gd name="T7" fmla="*/ 33 h 50"/>
                <a:gd name="T8" fmla="*/ 11 w 16"/>
                <a:gd name="T9" fmla="*/ 44 h 50"/>
                <a:gd name="T10" fmla="*/ 7 w 16"/>
                <a:gd name="T11" fmla="*/ 49 h 50"/>
                <a:gd name="T12" fmla="*/ 5 w 16"/>
                <a:gd name="T13" fmla="*/ 43 h 50"/>
                <a:gd name="T14" fmla="*/ 8 w 16"/>
                <a:gd name="T15" fmla="*/ 18 h 50"/>
                <a:gd name="T16" fmla="*/ 0 w 16"/>
                <a:gd name="T17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0">
                  <a:moveTo>
                    <a:pt x="0" y="6"/>
                  </a:moveTo>
                  <a:cubicBezTo>
                    <a:pt x="3" y="6"/>
                    <a:pt x="7" y="7"/>
                    <a:pt x="9" y="5"/>
                  </a:cubicBezTo>
                  <a:cubicBezTo>
                    <a:pt x="11" y="3"/>
                    <a:pt x="14" y="0"/>
                    <a:pt x="16" y="5"/>
                  </a:cubicBezTo>
                  <a:cubicBezTo>
                    <a:pt x="15" y="14"/>
                    <a:pt x="13" y="24"/>
                    <a:pt x="12" y="33"/>
                  </a:cubicBezTo>
                  <a:cubicBezTo>
                    <a:pt x="12" y="37"/>
                    <a:pt x="11" y="41"/>
                    <a:pt x="11" y="44"/>
                  </a:cubicBezTo>
                  <a:cubicBezTo>
                    <a:pt x="12" y="47"/>
                    <a:pt x="12" y="50"/>
                    <a:pt x="7" y="49"/>
                  </a:cubicBezTo>
                  <a:cubicBezTo>
                    <a:pt x="6" y="47"/>
                    <a:pt x="5" y="45"/>
                    <a:pt x="5" y="43"/>
                  </a:cubicBezTo>
                  <a:cubicBezTo>
                    <a:pt x="6" y="34"/>
                    <a:pt x="6" y="26"/>
                    <a:pt x="8" y="18"/>
                  </a:cubicBezTo>
                  <a:cubicBezTo>
                    <a:pt x="10" y="10"/>
                    <a:pt x="7" y="8"/>
                    <a:pt x="0" y="6"/>
                  </a:cubicBezTo>
                  <a:close/>
                </a:path>
              </a:pathLst>
            </a:custGeom>
            <a:solidFill>
              <a:srgbClr val="D6B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28"/>
            <p:cNvSpPr>
              <a:spLocks/>
            </p:cNvSpPr>
            <p:nvPr/>
          </p:nvSpPr>
          <p:spPr bwMode="auto">
            <a:xfrm>
              <a:off x="-3183460" y="4191980"/>
              <a:ext cx="392120" cy="123824"/>
            </a:xfrm>
            <a:custGeom>
              <a:avLst/>
              <a:gdLst>
                <a:gd name="T0" fmla="*/ 0 w 73"/>
                <a:gd name="T1" fmla="*/ 23 h 23"/>
                <a:gd name="T2" fmla="*/ 0 w 73"/>
                <a:gd name="T3" fmla="*/ 20 h 23"/>
                <a:gd name="T4" fmla="*/ 20 w 73"/>
                <a:gd name="T5" fmla="*/ 4 h 23"/>
                <a:gd name="T6" fmla="*/ 73 w 73"/>
                <a:gd name="T7" fmla="*/ 4 h 23"/>
                <a:gd name="T8" fmla="*/ 56 w 73"/>
                <a:gd name="T9" fmla="*/ 9 h 23"/>
                <a:gd name="T10" fmla="*/ 29 w 73"/>
                <a:gd name="T11" fmla="*/ 8 h 23"/>
                <a:gd name="T12" fmla="*/ 8 w 73"/>
                <a:gd name="T13" fmla="*/ 6 h 23"/>
                <a:gd name="T14" fmla="*/ 3 w 73"/>
                <a:gd name="T15" fmla="*/ 10 h 23"/>
                <a:gd name="T16" fmla="*/ 0 w 73"/>
                <a:gd name="T17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23">
                  <a:moveTo>
                    <a:pt x="0" y="23"/>
                  </a:moveTo>
                  <a:cubicBezTo>
                    <a:pt x="0" y="22"/>
                    <a:pt x="0" y="21"/>
                    <a:pt x="0" y="20"/>
                  </a:cubicBezTo>
                  <a:cubicBezTo>
                    <a:pt x="0" y="3"/>
                    <a:pt x="3" y="0"/>
                    <a:pt x="20" y="4"/>
                  </a:cubicBezTo>
                  <a:cubicBezTo>
                    <a:pt x="38" y="9"/>
                    <a:pt x="56" y="10"/>
                    <a:pt x="73" y="4"/>
                  </a:cubicBezTo>
                  <a:cubicBezTo>
                    <a:pt x="69" y="10"/>
                    <a:pt x="62" y="9"/>
                    <a:pt x="56" y="9"/>
                  </a:cubicBezTo>
                  <a:cubicBezTo>
                    <a:pt x="47" y="10"/>
                    <a:pt x="38" y="11"/>
                    <a:pt x="29" y="8"/>
                  </a:cubicBezTo>
                  <a:cubicBezTo>
                    <a:pt x="22" y="6"/>
                    <a:pt x="15" y="8"/>
                    <a:pt x="8" y="6"/>
                  </a:cubicBezTo>
                  <a:cubicBezTo>
                    <a:pt x="5" y="5"/>
                    <a:pt x="4" y="8"/>
                    <a:pt x="3" y="10"/>
                  </a:cubicBezTo>
                  <a:cubicBezTo>
                    <a:pt x="1" y="14"/>
                    <a:pt x="3" y="19"/>
                    <a:pt x="0" y="23"/>
                  </a:cubicBezTo>
                  <a:close/>
                </a:path>
              </a:pathLst>
            </a:custGeom>
            <a:solidFill>
              <a:srgbClr val="DEDE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29"/>
            <p:cNvSpPr>
              <a:spLocks/>
            </p:cNvSpPr>
            <p:nvPr/>
          </p:nvSpPr>
          <p:spPr bwMode="auto">
            <a:xfrm>
              <a:off x="-2861191" y="3320447"/>
              <a:ext cx="101602" cy="188912"/>
            </a:xfrm>
            <a:custGeom>
              <a:avLst/>
              <a:gdLst>
                <a:gd name="T0" fmla="*/ 19 w 19"/>
                <a:gd name="T1" fmla="*/ 33 h 35"/>
                <a:gd name="T2" fmla="*/ 8 w 19"/>
                <a:gd name="T3" fmla="*/ 31 h 35"/>
                <a:gd name="T4" fmla="*/ 8 w 19"/>
                <a:gd name="T5" fmla="*/ 21 h 35"/>
                <a:gd name="T6" fmla="*/ 0 w 19"/>
                <a:gd name="T7" fmla="*/ 3 h 35"/>
                <a:gd name="T8" fmla="*/ 13 w 19"/>
                <a:gd name="T9" fmla="*/ 10 h 35"/>
                <a:gd name="T10" fmla="*/ 13 w 19"/>
                <a:gd name="T11" fmla="*/ 22 h 35"/>
                <a:gd name="T12" fmla="*/ 19 w 19"/>
                <a:gd name="T13" fmla="*/ 3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35">
                  <a:moveTo>
                    <a:pt x="19" y="33"/>
                  </a:moveTo>
                  <a:cubicBezTo>
                    <a:pt x="15" y="35"/>
                    <a:pt x="11" y="34"/>
                    <a:pt x="8" y="31"/>
                  </a:cubicBezTo>
                  <a:cubicBezTo>
                    <a:pt x="5" y="28"/>
                    <a:pt x="7" y="25"/>
                    <a:pt x="8" y="21"/>
                  </a:cubicBezTo>
                  <a:cubicBezTo>
                    <a:pt x="11" y="13"/>
                    <a:pt x="7" y="6"/>
                    <a:pt x="0" y="3"/>
                  </a:cubicBezTo>
                  <a:cubicBezTo>
                    <a:pt x="6" y="0"/>
                    <a:pt x="11" y="2"/>
                    <a:pt x="13" y="10"/>
                  </a:cubicBezTo>
                  <a:cubicBezTo>
                    <a:pt x="14" y="14"/>
                    <a:pt x="14" y="18"/>
                    <a:pt x="13" y="22"/>
                  </a:cubicBezTo>
                  <a:cubicBezTo>
                    <a:pt x="10" y="29"/>
                    <a:pt x="11" y="31"/>
                    <a:pt x="19" y="33"/>
                  </a:cubicBezTo>
                  <a:close/>
                </a:path>
              </a:pathLst>
            </a:custGeom>
            <a:solidFill>
              <a:srgbClr val="DCDB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30"/>
            <p:cNvSpPr>
              <a:spLocks/>
            </p:cNvSpPr>
            <p:nvPr/>
          </p:nvSpPr>
          <p:spPr bwMode="auto">
            <a:xfrm>
              <a:off x="-2780227" y="4439629"/>
              <a:ext cx="144465" cy="198437"/>
            </a:xfrm>
            <a:custGeom>
              <a:avLst/>
              <a:gdLst>
                <a:gd name="T0" fmla="*/ 27 w 27"/>
                <a:gd name="T1" fmla="*/ 34 h 37"/>
                <a:gd name="T2" fmla="*/ 16 w 27"/>
                <a:gd name="T3" fmla="*/ 34 h 37"/>
                <a:gd name="T4" fmla="*/ 15 w 27"/>
                <a:gd name="T5" fmla="*/ 24 h 37"/>
                <a:gd name="T6" fmla="*/ 0 w 27"/>
                <a:gd name="T7" fmla="*/ 3 h 37"/>
                <a:gd name="T8" fmla="*/ 18 w 27"/>
                <a:gd name="T9" fmla="*/ 7 h 37"/>
                <a:gd name="T10" fmla="*/ 21 w 27"/>
                <a:gd name="T11" fmla="*/ 21 h 37"/>
                <a:gd name="T12" fmla="*/ 27 w 27"/>
                <a:gd name="T1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7">
                  <a:moveTo>
                    <a:pt x="27" y="34"/>
                  </a:moveTo>
                  <a:cubicBezTo>
                    <a:pt x="24" y="36"/>
                    <a:pt x="19" y="37"/>
                    <a:pt x="16" y="34"/>
                  </a:cubicBezTo>
                  <a:cubicBezTo>
                    <a:pt x="13" y="32"/>
                    <a:pt x="14" y="28"/>
                    <a:pt x="15" y="24"/>
                  </a:cubicBezTo>
                  <a:cubicBezTo>
                    <a:pt x="20" y="9"/>
                    <a:pt x="16" y="4"/>
                    <a:pt x="0" y="3"/>
                  </a:cubicBezTo>
                  <a:cubicBezTo>
                    <a:pt x="7" y="0"/>
                    <a:pt x="13" y="2"/>
                    <a:pt x="18" y="7"/>
                  </a:cubicBezTo>
                  <a:cubicBezTo>
                    <a:pt x="23" y="11"/>
                    <a:pt x="24" y="15"/>
                    <a:pt x="21" y="21"/>
                  </a:cubicBezTo>
                  <a:cubicBezTo>
                    <a:pt x="17" y="30"/>
                    <a:pt x="18" y="33"/>
                    <a:pt x="27" y="34"/>
                  </a:cubicBezTo>
                  <a:close/>
                </a:path>
              </a:pathLst>
            </a:custGeom>
            <a:solidFill>
              <a:srgbClr val="DDDC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31"/>
            <p:cNvSpPr>
              <a:spLocks/>
            </p:cNvSpPr>
            <p:nvPr/>
          </p:nvSpPr>
          <p:spPr bwMode="auto">
            <a:xfrm>
              <a:off x="-5620317" y="3568096"/>
              <a:ext cx="80964" cy="236536"/>
            </a:xfrm>
            <a:custGeom>
              <a:avLst/>
              <a:gdLst>
                <a:gd name="T0" fmla="*/ 4 w 15"/>
                <a:gd name="T1" fmla="*/ 39 h 44"/>
                <a:gd name="T2" fmla="*/ 4 w 15"/>
                <a:gd name="T3" fmla="*/ 38 h 44"/>
                <a:gd name="T4" fmla="*/ 14 w 15"/>
                <a:gd name="T5" fmla="*/ 0 h 44"/>
                <a:gd name="T6" fmla="*/ 14 w 15"/>
                <a:gd name="T7" fmla="*/ 5 h 44"/>
                <a:gd name="T8" fmla="*/ 12 w 15"/>
                <a:gd name="T9" fmla="*/ 42 h 44"/>
                <a:gd name="T10" fmla="*/ 11 w 15"/>
                <a:gd name="T11" fmla="*/ 44 h 44"/>
                <a:gd name="T12" fmla="*/ 4 w 15"/>
                <a:gd name="T13" fmla="*/ 3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4">
                  <a:moveTo>
                    <a:pt x="4" y="39"/>
                  </a:moveTo>
                  <a:cubicBezTo>
                    <a:pt x="4" y="39"/>
                    <a:pt x="4" y="38"/>
                    <a:pt x="4" y="38"/>
                  </a:cubicBezTo>
                  <a:cubicBezTo>
                    <a:pt x="0" y="23"/>
                    <a:pt x="4" y="11"/>
                    <a:pt x="14" y="0"/>
                  </a:cubicBezTo>
                  <a:cubicBezTo>
                    <a:pt x="15" y="1"/>
                    <a:pt x="15" y="3"/>
                    <a:pt x="14" y="5"/>
                  </a:cubicBezTo>
                  <a:cubicBezTo>
                    <a:pt x="7" y="17"/>
                    <a:pt x="3" y="29"/>
                    <a:pt x="12" y="42"/>
                  </a:cubicBezTo>
                  <a:cubicBezTo>
                    <a:pt x="12" y="42"/>
                    <a:pt x="11" y="43"/>
                    <a:pt x="11" y="44"/>
                  </a:cubicBezTo>
                  <a:cubicBezTo>
                    <a:pt x="7" y="44"/>
                    <a:pt x="7" y="40"/>
                    <a:pt x="4" y="39"/>
                  </a:cubicBezTo>
                  <a:close/>
                </a:path>
              </a:pathLst>
            </a:custGeom>
            <a:solidFill>
              <a:srgbClr val="CDA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32"/>
            <p:cNvSpPr>
              <a:spLocks/>
            </p:cNvSpPr>
            <p:nvPr/>
          </p:nvSpPr>
          <p:spPr bwMode="auto">
            <a:xfrm>
              <a:off x="-5432989" y="3045811"/>
              <a:ext cx="69851" cy="236536"/>
            </a:xfrm>
            <a:custGeom>
              <a:avLst/>
              <a:gdLst>
                <a:gd name="T0" fmla="*/ 5 w 13"/>
                <a:gd name="T1" fmla="*/ 39 h 44"/>
                <a:gd name="T2" fmla="*/ 1 w 13"/>
                <a:gd name="T3" fmla="*/ 35 h 44"/>
                <a:gd name="T4" fmla="*/ 12 w 13"/>
                <a:gd name="T5" fmla="*/ 0 h 44"/>
                <a:gd name="T6" fmla="*/ 11 w 13"/>
                <a:gd name="T7" fmla="*/ 7 h 44"/>
                <a:gd name="T8" fmla="*/ 11 w 13"/>
                <a:gd name="T9" fmla="*/ 42 h 44"/>
                <a:gd name="T10" fmla="*/ 9 w 13"/>
                <a:gd name="T11" fmla="*/ 44 h 44"/>
                <a:gd name="T12" fmla="*/ 5 w 13"/>
                <a:gd name="T13" fmla="*/ 3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44">
                  <a:moveTo>
                    <a:pt x="5" y="39"/>
                  </a:moveTo>
                  <a:cubicBezTo>
                    <a:pt x="5" y="36"/>
                    <a:pt x="3" y="35"/>
                    <a:pt x="1" y="35"/>
                  </a:cubicBezTo>
                  <a:cubicBezTo>
                    <a:pt x="0" y="22"/>
                    <a:pt x="1" y="9"/>
                    <a:pt x="12" y="0"/>
                  </a:cubicBezTo>
                  <a:cubicBezTo>
                    <a:pt x="13" y="3"/>
                    <a:pt x="12" y="5"/>
                    <a:pt x="11" y="7"/>
                  </a:cubicBezTo>
                  <a:cubicBezTo>
                    <a:pt x="3" y="19"/>
                    <a:pt x="2" y="31"/>
                    <a:pt x="11" y="42"/>
                  </a:cubicBezTo>
                  <a:cubicBezTo>
                    <a:pt x="12" y="44"/>
                    <a:pt x="10" y="44"/>
                    <a:pt x="9" y="44"/>
                  </a:cubicBezTo>
                  <a:cubicBezTo>
                    <a:pt x="6" y="44"/>
                    <a:pt x="5" y="42"/>
                    <a:pt x="5" y="39"/>
                  </a:cubicBezTo>
                  <a:close/>
                </a:path>
              </a:pathLst>
            </a:custGeom>
            <a:solidFill>
              <a:srgbClr val="E7A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33"/>
            <p:cNvSpPr>
              <a:spLocks/>
            </p:cNvSpPr>
            <p:nvPr/>
          </p:nvSpPr>
          <p:spPr bwMode="auto">
            <a:xfrm>
              <a:off x="-5352025" y="3002948"/>
              <a:ext cx="144465" cy="177799"/>
            </a:xfrm>
            <a:custGeom>
              <a:avLst/>
              <a:gdLst>
                <a:gd name="T0" fmla="*/ 11 w 27"/>
                <a:gd name="T1" fmla="*/ 0 h 33"/>
                <a:gd name="T2" fmla="*/ 14 w 27"/>
                <a:gd name="T3" fmla="*/ 1 h 33"/>
                <a:gd name="T4" fmla="*/ 27 w 27"/>
                <a:gd name="T5" fmla="*/ 10 h 33"/>
                <a:gd name="T6" fmla="*/ 14 w 27"/>
                <a:gd name="T7" fmla="*/ 9 h 33"/>
                <a:gd name="T8" fmla="*/ 21 w 27"/>
                <a:gd name="T9" fmla="*/ 26 h 33"/>
                <a:gd name="T10" fmla="*/ 18 w 27"/>
                <a:gd name="T11" fmla="*/ 32 h 33"/>
                <a:gd name="T12" fmla="*/ 9 w 27"/>
                <a:gd name="T13" fmla="*/ 7 h 33"/>
                <a:gd name="T14" fmla="*/ 0 w 27"/>
                <a:gd name="T15" fmla="*/ 5 h 33"/>
                <a:gd name="T16" fmla="*/ 11 w 27"/>
                <a:gd name="T1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33">
                  <a:moveTo>
                    <a:pt x="11" y="0"/>
                  </a:moveTo>
                  <a:cubicBezTo>
                    <a:pt x="11" y="1"/>
                    <a:pt x="13" y="1"/>
                    <a:pt x="14" y="1"/>
                  </a:cubicBezTo>
                  <a:cubicBezTo>
                    <a:pt x="18" y="4"/>
                    <a:pt x="24" y="5"/>
                    <a:pt x="27" y="10"/>
                  </a:cubicBezTo>
                  <a:cubicBezTo>
                    <a:pt x="22" y="15"/>
                    <a:pt x="19" y="10"/>
                    <a:pt x="14" y="9"/>
                  </a:cubicBezTo>
                  <a:cubicBezTo>
                    <a:pt x="16" y="15"/>
                    <a:pt x="18" y="20"/>
                    <a:pt x="21" y="26"/>
                  </a:cubicBezTo>
                  <a:cubicBezTo>
                    <a:pt x="22" y="29"/>
                    <a:pt x="24" y="33"/>
                    <a:pt x="18" y="32"/>
                  </a:cubicBezTo>
                  <a:cubicBezTo>
                    <a:pt x="12" y="25"/>
                    <a:pt x="7" y="17"/>
                    <a:pt x="9" y="7"/>
                  </a:cubicBezTo>
                  <a:cubicBezTo>
                    <a:pt x="7" y="4"/>
                    <a:pt x="3" y="6"/>
                    <a:pt x="0" y="5"/>
                  </a:cubicBezTo>
                  <a:cubicBezTo>
                    <a:pt x="4" y="4"/>
                    <a:pt x="8" y="3"/>
                    <a:pt x="11" y="0"/>
                  </a:cubicBezTo>
                  <a:close/>
                </a:path>
              </a:pathLst>
            </a:custGeom>
            <a:solidFill>
              <a:srgbClr val="E7A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34"/>
            <p:cNvSpPr>
              <a:spLocks/>
            </p:cNvSpPr>
            <p:nvPr/>
          </p:nvSpPr>
          <p:spPr bwMode="auto">
            <a:xfrm>
              <a:off x="-2754827" y="3282347"/>
              <a:ext cx="146053" cy="146049"/>
            </a:xfrm>
            <a:custGeom>
              <a:avLst/>
              <a:gdLst>
                <a:gd name="T0" fmla="*/ 21 w 27"/>
                <a:gd name="T1" fmla="*/ 26 h 27"/>
                <a:gd name="T2" fmla="*/ 12 w 27"/>
                <a:gd name="T3" fmla="*/ 13 h 27"/>
                <a:gd name="T4" fmla="*/ 2 w 27"/>
                <a:gd name="T5" fmla="*/ 0 h 27"/>
                <a:gd name="T6" fmla="*/ 4 w 27"/>
                <a:gd name="T7" fmla="*/ 0 h 27"/>
                <a:gd name="T8" fmla="*/ 18 w 27"/>
                <a:gd name="T9" fmla="*/ 8 h 27"/>
                <a:gd name="T10" fmla="*/ 25 w 27"/>
                <a:gd name="T11" fmla="*/ 22 h 27"/>
                <a:gd name="T12" fmla="*/ 21 w 27"/>
                <a:gd name="T13" fmla="*/ 27 h 27"/>
                <a:gd name="T14" fmla="*/ 21 w 27"/>
                <a:gd name="T15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7">
                  <a:moveTo>
                    <a:pt x="21" y="26"/>
                  </a:moveTo>
                  <a:cubicBezTo>
                    <a:pt x="22" y="19"/>
                    <a:pt x="18" y="16"/>
                    <a:pt x="12" y="13"/>
                  </a:cubicBezTo>
                  <a:cubicBezTo>
                    <a:pt x="7" y="11"/>
                    <a:pt x="0" y="9"/>
                    <a:pt x="2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8" y="4"/>
                    <a:pt x="13" y="6"/>
                    <a:pt x="18" y="8"/>
                  </a:cubicBezTo>
                  <a:cubicBezTo>
                    <a:pt x="24" y="11"/>
                    <a:pt x="27" y="15"/>
                    <a:pt x="25" y="22"/>
                  </a:cubicBezTo>
                  <a:cubicBezTo>
                    <a:pt x="24" y="25"/>
                    <a:pt x="24" y="27"/>
                    <a:pt x="21" y="27"/>
                  </a:cubicBezTo>
                  <a:lnTo>
                    <a:pt x="21" y="26"/>
                  </a:lnTo>
                  <a:close/>
                </a:path>
              </a:pathLst>
            </a:custGeom>
            <a:solidFill>
              <a:srgbClr val="DDDA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35"/>
            <p:cNvSpPr>
              <a:spLocks/>
            </p:cNvSpPr>
            <p:nvPr/>
          </p:nvSpPr>
          <p:spPr bwMode="auto">
            <a:xfrm>
              <a:off x="-5556816" y="4245955"/>
              <a:ext cx="204791" cy="58737"/>
            </a:xfrm>
            <a:custGeom>
              <a:avLst/>
              <a:gdLst>
                <a:gd name="T0" fmla="*/ 27 w 38"/>
                <a:gd name="T1" fmla="*/ 10 h 11"/>
                <a:gd name="T2" fmla="*/ 1 w 38"/>
                <a:gd name="T3" fmla="*/ 5 h 11"/>
                <a:gd name="T4" fmla="*/ 0 w 38"/>
                <a:gd name="T5" fmla="*/ 4 h 11"/>
                <a:gd name="T6" fmla="*/ 18 w 38"/>
                <a:gd name="T7" fmla="*/ 6 h 11"/>
                <a:gd name="T8" fmla="*/ 30 w 38"/>
                <a:gd name="T9" fmla="*/ 1 h 11"/>
                <a:gd name="T10" fmla="*/ 34 w 38"/>
                <a:gd name="T11" fmla="*/ 1 h 11"/>
                <a:gd name="T12" fmla="*/ 34 w 38"/>
                <a:gd name="T13" fmla="*/ 6 h 11"/>
                <a:gd name="T14" fmla="*/ 27 w 38"/>
                <a:gd name="T1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11">
                  <a:moveTo>
                    <a:pt x="27" y="10"/>
                  </a:moveTo>
                  <a:cubicBezTo>
                    <a:pt x="18" y="11"/>
                    <a:pt x="9" y="9"/>
                    <a:pt x="1" y="5"/>
                  </a:cubicBezTo>
                  <a:cubicBezTo>
                    <a:pt x="0" y="5"/>
                    <a:pt x="0" y="5"/>
                    <a:pt x="0" y="4"/>
                  </a:cubicBezTo>
                  <a:cubicBezTo>
                    <a:pt x="6" y="2"/>
                    <a:pt x="12" y="6"/>
                    <a:pt x="18" y="6"/>
                  </a:cubicBezTo>
                  <a:cubicBezTo>
                    <a:pt x="23" y="6"/>
                    <a:pt x="27" y="6"/>
                    <a:pt x="30" y="1"/>
                  </a:cubicBezTo>
                  <a:cubicBezTo>
                    <a:pt x="31" y="0"/>
                    <a:pt x="33" y="3"/>
                    <a:pt x="34" y="1"/>
                  </a:cubicBezTo>
                  <a:cubicBezTo>
                    <a:pt x="36" y="2"/>
                    <a:pt x="38" y="4"/>
                    <a:pt x="34" y="6"/>
                  </a:cubicBezTo>
                  <a:cubicBezTo>
                    <a:pt x="32" y="7"/>
                    <a:pt x="29" y="8"/>
                    <a:pt x="27" y="10"/>
                  </a:cubicBezTo>
                  <a:close/>
                </a:path>
              </a:pathLst>
            </a:custGeom>
            <a:solidFill>
              <a:srgbClr val="8565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36"/>
            <p:cNvSpPr>
              <a:spLocks/>
            </p:cNvSpPr>
            <p:nvPr/>
          </p:nvSpPr>
          <p:spPr bwMode="auto">
            <a:xfrm>
              <a:off x="-5539353" y="3250597"/>
              <a:ext cx="47626" cy="171449"/>
            </a:xfrm>
            <a:custGeom>
              <a:avLst/>
              <a:gdLst>
                <a:gd name="T0" fmla="*/ 8 w 9"/>
                <a:gd name="T1" fmla="*/ 0 h 32"/>
                <a:gd name="T2" fmla="*/ 7 w 9"/>
                <a:gd name="T3" fmla="*/ 26 h 32"/>
                <a:gd name="T4" fmla="*/ 0 w 9"/>
                <a:gd name="T5" fmla="*/ 30 h 32"/>
                <a:gd name="T6" fmla="*/ 3 w 9"/>
                <a:gd name="T7" fmla="*/ 15 h 32"/>
                <a:gd name="T8" fmla="*/ 8 w 9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2">
                  <a:moveTo>
                    <a:pt x="8" y="0"/>
                  </a:moveTo>
                  <a:cubicBezTo>
                    <a:pt x="9" y="9"/>
                    <a:pt x="8" y="17"/>
                    <a:pt x="7" y="26"/>
                  </a:cubicBezTo>
                  <a:cubicBezTo>
                    <a:pt x="7" y="28"/>
                    <a:pt x="5" y="32"/>
                    <a:pt x="0" y="30"/>
                  </a:cubicBezTo>
                  <a:cubicBezTo>
                    <a:pt x="4" y="25"/>
                    <a:pt x="3" y="20"/>
                    <a:pt x="3" y="15"/>
                  </a:cubicBezTo>
                  <a:cubicBezTo>
                    <a:pt x="4" y="10"/>
                    <a:pt x="4" y="4"/>
                    <a:pt x="8" y="0"/>
                  </a:cubicBezTo>
                  <a:close/>
                </a:path>
              </a:pathLst>
            </a:custGeom>
            <a:solidFill>
              <a:srgbClr val="CDA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37"/>
            <p:cNvSpPr>
              <a:spLocks/>
            </p:cNvSpPr>
            <p:nvPr/>
          </p:nvSpPr>
          <p:spPr bwMode="auto">
            <a:xfrm>
              <a:off x="-2919930" y="4572979"/>
              <a:ext cx="117477" cy="134937"/>
            </a:xfrm>
            <a:custGeom>
              <a:avLst/>
              <a:gdLst>
                <a:gd name="T0" fmla="*/ 1 w 22"/>
                <a:gd name="T1" fmla="*/ 0 h 25"/>
                <a:gd name="T2" fmla="*/ 16 w 22"/>
                <a:gd name="T3" fmla="*/ 14 h 25"/>
                <a:gd name="T4" fmla="*/ 18 w 22"/>
                <a:gd name="T5" fmla="*/ 25 h 25"/>
                <a:gd name="T6" fmla="*/ 10 w 22"/>
                <a:gd name="T7" fmla="*/ 15 h 25"/>
                <a:gd name="T8" fmla="*/ 1 w 22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1" y="0"/>
                  </a:moveTo>
                  <a:cubicBezTo>
                    <a:pt x="5" y="6"/>
                    <a:pt x="10" y="11"/>
                    <a:pt x="16" y="14"/>
                  </a:cubicBezTo>
                  <a:cubicBezTo>
                    <a:pt x="22" y="17"/>
                    <a:pt x="22" y="20"/>
                    <a:pt x="18" y="25"/>
                  </a:cubicBezTo>
                  <a:cubicBezTo>
                    <a:pt x="18" y="19"/>
                    <a:pt x="14" y="17"/>
                    <a:pt x="10" y="15"/>
                  </a:cubicBezTo>
                  <a:cubicBezTo>
                    <a:pt x="5" y="11"/>
                    <a:pt x="0" y="8"/>
                    <a:pt x="1" y="0"/>
                  </a:cubicBezTo>
                  <a:close/>
                </a:path>
              </a:pathLst>
            </a:custGeom>
            <a:solidFill>
              <a:srgbClr val="D9D2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38"/>
            <p:cNvSpPr>
              <a:spLocks/>
            </p:cNvSpPr>
            <p:nvPr/>
          </p:nvSpPr>
          <p:spPr bwMode="auto">
            <a:xfrm>
              <a:off x="-5577454" y="3433159"/>
              <a:ext cx="69851" cy="128587"/>
            </a:xfrm>
            <a:custGeom>
              <a:avLst/>
              <a:gdLst>
                <a:gd name="T0" fmla="*/ 4 w 13"/>
                <a:gd name="T1" fmla="*/ 0 h 24"/>
                <a:gd name="T2" fmla="*/ 7 w 13"/>
                <a:gd name="T3" fmla="*/ 3 h 24"/>
                <a:gd name="T4" fmla="*/ 11 w 13"/>
                <a:gd name="T5" fmla="*/ 19 h 24"/>
                <a:gd name="T6" fmla="*/ 10 w 13"/>
                <a:gd name="T7" fmla="*/ 24 h 24"/>
                <a:gd name="T8" fmla="*/ 7 w 13"/>
                <a:gd name="T9" fmla="*/ 22 h 24"/>
                <a:gd name="T10" fmla="*/ 4 w 13"/>
                <a:gd name="T1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24">
                  <a:moveTo>
                    <a:pt x="4" y="0"/>
                  </a:moveTo>
                  <a:cubicBezTo>
                    <a:pt x="6" y="0"/>
                    <a:pt x="7" y="1"/>
                    <a:pt x="7" y="3"/>
                  </a:cubicBezTo>
                  <a:cubicBezTo>
                    <a:pt x="7" y="8"/>
                    <a:pt x="8" y="14"/>
                    <a:pt x="11" y="19"/>
                  </a:cubicBezTo>
                  <a:cubicBezTo>
                    <a:pt x="13" y="20"/>
                    <a:pt x="12" y="23"/>
                    <a:pt x="10" y="24"/>
                  </a:cubicBezTo>
                  <a:cubicBezTo>
                    <a:pt x="10" y="24"/>
                    <a:pt x="8" y="23"/>
                    <a:pt x="7" y="22"/>
                  </a:cubicBezTo>
                  <a:cubicBezTo>
                    <a:pt x="5" y="15"/>
                    <a:pt x="0" y="8"/>
                    <a:pt x="4" y="0"/>
                  </a:cubicBezTo>
                  <a:close/>
                </a:path>
              </a:pathLst>
            </a:custGeom>
            <a:solidFill>
              <a:srgbClr val="CDA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39"/>
            <p:cNvSpPr>
              <a:spLocks/>
            </p:cNvSpPr>
            <p:nvPr/>
          </p:nvSpPr>
          <p:spPr bwMode="auto">
            <a:xfrm>
              <a:off x="-5293286" y="2885474"/>
              <a:ext cx="31751" cy="117474"/>
            </a:xfrm>
            <a:custGeom>
              <a:avLst/>
              <a:gdLst>
                <a:gd name="T0" fmla="*/ 6 w 6"/>
                <a:gd name="T1" fmla="*/ 0 h 22"/>
                <a:gd name="T2" fmla="*/ 6 w 6"/>
                <a:gd name="T3" fmla="*/ 15 h 22"/>
                <a:gd name="T4" fmla="*/ 0 w 6"/>
                <a:gd name="T5" fmla="*/ 22 h 22"/>
                <a:gd name="T6" fmla="*/ 1 w 6"/>
                <a:gd name="T7" fmla="*/ 11 h 22"/>
                <a:gd name="T8" fmla="*/ 6 w 6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2">
                  <a:moveTo>
                    <a:pt x="6" y="0"/>
                  </a:moveTo>
                  <a:cubicBezTo>
                    <a:pt x="6" y="5"/>
                    <a:pt x="6" y="10"/>
                    <a:pt x="6" y="15"/>
                  </a:cubicBezTo>
                  <a:cubicBezTo>
                    <a:pt x="6" y="19"/>
                    <a:pt x="5" y="22"/>
                    <a:pt x="0" y="22"/>
                  </a:cubicBezTo>
                  <a:cubicBezTo>
                    <a:pt x="2" y="18"/>
                    <a:pt x="1" y="14"/>
                    <a:pt x="1" y="11"/>
                  </a:cubicBezTo>
                  <a:cubicBezTo>
                    <a:pt x="2" y="7"/>
                    <a:pt x="2" y="3"/>
                    <a:pt x="6" y="0"/>
                  </a:cubicBezTo>
                  <a:close/>
                </a:path>
              </a:pathLst>
            </a:custGeom>
            <a:solidFill>
              <a:srgbClr val="DFA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40"/>
            <p:cNvSpPr>
              <a:spLocks/>
            </p:cNvSpPr>
            <p:nvPr/>
          </p:nvSpPr>
          <p:spPr bwMode="auto">
            <a:xfrm>
              <a:off x="-3043757" y="3390297"/>
              <a:ext cx="74614" cy="65087"/>
            </a:xfrm>
            <a:custGeom>
              <a:avLst/>
              <a:gdLst>
                <a:gd name="T0" fmla="*/ 9 w 14"/>
                <a:gd name="T1" fmla="*/ 1 h 12"/>
                <a:gd name="T2" fmla="*/ 14 w 14"/>
                <a:gd name="T3" fmla="*/ 1 h 12"/>
                <a:gd name="T4" fmla="*/ 0 w 14"/>
                <a:gd name="T5" fmla="*/ 6 h 12"/>
                <a:gd name="T6" fmla="*/ 9 w 14"/>
                <a:gd name="T7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2">
                  <a:moveTo>
                    <a:pt x="9" y="1"/>
                  </a:moveTo>
                  <a:cubicBezTo>
                    <a:pt x="11" y="4"/>
                    <a:pt x="13" y="0"/>
                    <a:pt x="14" y="1"/>
                  </a:cubicBezTo>
                  <a:cubicBezTo>
                    <a:pt x="8" y="10"/>
                    <a:pt x="4" y="12"/>
                    <a:pt x="0" y="6"/>
                  </a:cubicBezTo>
                  <a:cubicBezTo>
                    <a:pt x="3" y="4"/>
                    <a:pt x="6" y="2"/>
                    <a:pt x="9" y="1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41"/>
            <p:cNvSpPr>
              <a:spLocks/>
            </p:cNvSpPr>
            <p:nvPr/>
          </p:nvSpPr>
          <p:spPr bwMode="auto">
            <a:xfrm>
              <a:off x="-2748477" y="3196622"/>
              <a:ext cx="53976" cy="92075"/>
            </a:xfrm>
            <a:custGeom>
              <a:avLst/>
              <a:gdLst>
                <a:gd name="T0" fmla="*/ 2 w 10"/>
                <a:gd name="T1" fmla="*/ 16 h 17"/>
                <a:gd name="T2" fmla="*/ 1 w 10"/>
                <a:gd name="T3" fmla="*/ 16 h 17"/>
                <a:gd name="T4" fmla="*/ 8 w 10"/>
                <a:gd name="T5" fmla="*/ 0 h 17"/>
                <a:gd name="T6" fmla="*/ 5 w 10"/>
                <a:gd name="T7" fmla="*/ 16 h 17"/>
                <a:gd name="T8" fmla="*/ 2 w 10"/>
                <a:gd name="T9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7">
                  <a:moveTo>
                    <a:pt x="2" y="16"/>
                  </a:moveTo>
                  <a:cubicBezTo>
                    <a:pt x="2" y="16"/>
                    <a:pt x="1" y="16"/>
                    <a:pt x="1" y="16"/>
                  </a:cubicBezTo>
                  <a:cubicBezTo>
                    <a:pt x="0" y="9"/>
                    <a:pt x="4" y="4"/>
                    <a:pt x="8" y="0"/>
                  </a:cubicBezTo>
                  <a:cubicBezTo>
                    <a:pt x="10" y="6"/>
                    <a:pt x="5" y="10"/>
                    <a:pt x="5" y="16"/>
                  </a:cubicBezTo>
                  <a:cubicBezTo>
                    <a:pt x="4" y="17"/>
                    <a:pt x="3" y="16"/>
                    <a:pt x="2" y="16"/>
                  </a:cubicBezTo>
                  <a:close/>
                </a:path>
              </a:pathLst>
            </a:custGeom>
            <a:solidFill>
              <a:srgbClr val="BCA6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42"/>
            <p:cNvSpPr>
              <a:spLocks/>
            </p:cNvSpPr>
            <p:nvPr/>
          </p:nvSpPr>
          <p:spPr bwMode="auto">
            <a:xfrm>
              <a:off x="-5029757" y="2615600"/>
              <a:ext cx="63501" cy="69850"/>
            </a:xfrm>
            <a:custGeom>
              <a:avLst/>
              <a:gdLst>
                <a:gd name="T0" fmla="*/ 8 w 12"/>
                <a:gd name="T1" fmla="*/ 0 h 13"/>
                <a:gd name="T2" fmla="*/ 6 w 12"/>
                <a:gd name="T3" fmla="*/ 11 h 13"/>
                <a:gd name="T4" fmla="*/ 0 w 12"/>
                <a:gd name="T5" fmla="*/ 13 h 13"/>
                <a:gd name="T6" fmla="*/ 8 w 12"/>
                <a:gd name="T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3">
                  <a:moveTo>
                    <a:pt x="8" y="0"/>
                  </a:moveTo>
                  <a:cubicBezTo>
                    <a:pt x="12" y="4"/>
                    <a:pt x="9" y="8"/>
                    <a:pt x="6" y="11"/>
                  </a:cubicBezTo>
                  <a:cubicBezTo>
                    <a:pt x="5" y="12"/>
                    <a:pt x="3" y="13"/>
                    <a:pt x="0" y="13"/>
                  </a:cubicBezTo>
                  <a:cubicBezTo>
                    <a:pt x="4" y="9"/>
                    <a:pt x="5" y="4"/>
                    <a:pt x="8" y="0"/>
                  </a:cubicBezTo>
                  <a:close/>
                </a:path>
              </a:pathLst>
            </a:custGeom>
            <a:solidFill>
              <a:srgbClr val="EAAA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43"/>
            <p:cNvSpPr>
              <a:spLocks/>
            </p:cNvSpPr>
            <p:nvPr/>
          </p:nvSpPr>
          <p:spPr bwMode="auto">
            <a:xfrm>
              <a:off x="-3983575" y="2475901"/>
              <a:ext cx="563573" cy="1355719"/>
            </a:xfrm>
            <a:custGeom>
              <a:avLst/>
              <a:gdLst>
                <a:gd name="T0" fmla="*/ 63 w 105"/>
                <a:gd name="T1" fmla="*/ 238 h 252"/>
                <a:gd name="T2" fmla="*/ 64 w 105"/>
                <a:gd name="T3" fmla="*/ 225 h 252"/>
                <a:gd name="T4" fmla="*/ 65 w 105"/>
                <a:gd name="T5" fmla="*/ 189 h 252"/>
                <a:gd name="T6" fmla="*/ 60 w 105"/>
                <a:gd name="T7" fmla="*/ 140 h 252"/>
                <a:gd name="T8" fmla="*/ 66 w 105"/>
                <a:gd name="T9" fmla="*/ 128 h 252"/>
                <a:gd name="T10" fmla="*/ 78 w 105"/>
                <a:gd name="T11" fmla="*/ 130 h 252"/>
                <a:gd name="T12" fmla="*/ 90 w 105"/>
                <a:gd name="T13" fmla="*/ 134 h 252"/>
                <a:gd name="T14" fmla="*/ 95 w 105"/>
                <a:gd name="T15" fmla="*/ 122 h 252"/>
                <a:gd name="T16" fmla="*/ 85 w 105"/>
                <a:gd name="T17" fmla="*/ 99 h 252"/>
                <a:gd name="T18" fmla="*/ 70 w 105"/>
                <a:gd name="T19" fmla="*/ 101 h 252"/>
                <a:gd name="T20" fmla="*/ 69 w 105"/>
                <a:gd name="T21" fmla="*/ 103 h 252"/>
                <a:gd name="T22" fmla="*/ 55 w 105"/>
                <a:gd name="T23" fmla="*/ 113 h 252"/>
                <a:gd name="T24" fmla="*/ 43 w 105"/>
                <a:gd name="T25" fmla="*/ 97 h 252"/>
                <a:gd name="T26" fmla="*/ 43 w 105"/>
                <a:gd name="T27" fmla="*/ 87 h 252"/>
                <a:gd name="T28" fmla="*/ 29 w 105"/>
                <a:gd name="T29" fmla="*/ 66 h 252"/>
                <a:gd name="T30" fmla="*/ 13 w 105"/>
                <a:gd name="T31" fmla="*/ 52 h 252"/>
                <a:gd name="T32" fmla="*/ 11 w 105"/>
                <a:gd name="T33" fmla="*/ 39 h 252"/>
                <a:gd name="T34" fmla="*/ 4 w 105"/>
                <a:gd name="T35" fmla="*/ 6 h 252"/>
                <a:gd name="T36" fmla="*/ 4 w 105"/>
                <a:gd name="T37" fmla="*/ 0 h 252"/>
                <a:gd name="T38" fmla="*/ 6 w 105"/>
                <a:gd name="T39" fmla="*/ 1 h 252"/>
                <a:gd name="T40" fmla="*/ 16 w 105"/>
                <a:gd name="T41" fmla="*/ 36 h 252"/>
                <a:gd name="T42" fmla="*/ 17 w 105"/>
                <a:gd name="T43" fmla="*/ 53 h 252"/>
                <a:gd name="T44" fmla="*/ 29 w 105"/>
                <a:gd name="T45" fmla="*/ 62 h 252"/>
                <a:gd name="T46" fmla="*/ 45 w 105"/>
                <a:gd name="T47" fmla="*/ 74 h 252"/>
                <a:gd name="T48" fmla="*/ 48 w 105"/>
                <a:gd name="T49" fmla="*/ 83 h 252"/>
                <a:gd name="T50" fmla="*/ 48 w 105"/>
                <a:gd name="T51" fmla="*/ 103 h 252"/>
                <a:gd name="T52" fmla="*/ 66 w 105"/>
                <a:gd name="T53" fmla="*/ 102 h 252"/>
                <a:gd name="T54" fmla="*/ 68 w 105"/>
                <a:gd name="T55" fmla="*/ 98 h 252"/>
                <a:gd name="T56" fmla="*/ 84 w 105"/>
                <a:gd name="T57" fmla="*/ 94 h 252"/>
                <a:gd name="T58" fmla="*/ 95 w 105"/>
                <a:gd name="T59" fmla="*/ 105 h 252"/>
                <a:gd name="T60" fmla="*/ 98 w 105"/>
                <a:gd name="T61" fmla="*/ 131 h 252"/>
                <a:gd name="T62" fmla="*/ 78 w 105"/>
                <a:gd name="T63" fmla="*/ 134 h 252"/>
                <a:gd name="T64" fmla="*/ 64 w 105"/>
                <a:gd name="T65" fmla="*/ 135 h 252"/>
                <a:gd name="T66" fmla="*/ 68 w 105"/>
                <a:gd name="T67" fmla="*/ 175 h 252"/>
                <a:gd name="T68" fmla="*/ 69 w 105"/>
                <a:gd name="T69" fmla="*/ 191 h 252"/>
                <a:gd name="T70" fmla="*/ 75 w 105"/>
                <a:gd name="T71" fmla="*/ 193 h 252"/>
                <a:gd name="T72" fmla="*/ 95 w 105"/>
                <a:gd name="T73" fmla="*/ 179 h 252"/>
                <a:gd name="T74" fmla="*/ 101 w 105"/>
                <a:gd name="T75" fmla="*/ 174 h 252"/>
                <a:gd name="T76" fmla="*/ 105 w 105"/>
                <a:gd name="T77" fmla="*/ 175 h 252"/>
                <a:gd name="T78" fmla="*/ 71 w 105"/>
                <a:gd name="T79" fmla="*/ 198 h 252"/>
                <a:gd name="T80" fmla="*/ 70 w 105"/>
                <a:gd name="T81" fmla="*/ 200 h 252"/>
                <a:gd name="T82" fmla="*/ 71 w 105"/>
                <a:gd name="T83" fmla="*/ 208 h 252"/>
                <a:gd name="T84" fmla="*/ 66 w 105"/>
                <a:gd name="T85" fmla="*/ 250 h 252"/>
                <a:gd name="T86" fmla="*/ 66 w 105"/>
                <a:gd name="T87" fmla="*/ 251 h 252"/>
                <a:gd name="T88" fmla="*/ 63 w 105"/>
                <a:gd name="T89" fmla="*/ 248 h 252"/>
                <a:gd name="T90" fmla="*/ 63 w 105"/>
                <a:gd name="T91" fmla="*/ 238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5" h="252">
                  <a:moveTo>
                    <a:pt x="63" y="238"/>
                  </a:moveTo>
                  <a:cubicBezTo>
                    <a:pt x="62" y="234"/>
                    <a:pt x="63" y="229"/>
                    <a:pt x="64" y="225"/>
                  </a:cubicBezTo>
                  <a:cubicBezTo>
                    <a:pt x="66" y="213"/>
                    <a:pt x="67" y="201"/>
                    <a:pt x="65" y="189"/>
                  </a:cubicBezTo>
                  <a:cubicBezTo>
                    <a:pt x="62" y="173"/>
                    <a:pt x="64" y="156"/>
                    <a:pt x="60" y="140"/>
                  </a:cubicBezTo>
                  <a:cubicBezTo>
                    <a:pt x="59" y="135"/>
                    <a:pt x="61" y="130"/>
                    <a:pt x="66" y="128"/>
                  </a:cubicBezTo>
                  <a:cubicBezTo>
                    <a:pt x="70" y="125"/>
                    <a:pt x="75" y="127"/>
                    <a:pt x="78" y="130"/>
                  </a:cubicBezTo>
                  <a:cubicBezTo>
                    <a:pt x="82" y="134"/>
                    <a:pt x="85" y="136"/>
                    <a:pt x="90" y="134"/>
                  </a:cubicBezTo>
                  <a:cubicBezTo>
                    <a:pt x="95" y="131"/>
                    <a:pt x="95" y="127"/>
                    <a:pt x="95" y="122"/>
                  </a:cubicBezTo>
                  <a:cubicBezTo>
                    <a:pt x="95" y="113"/>
                    <a:pt x="92" y="105"/>
                    <a:pt x="85" y="99"/>
                  </a:cubicBezTo>
                  <a:cubicBezTo>
                    <a:pt x="80" y="94"/>
                    <a:pt x="74" y="95"/>
                    <a:pt x="70" y="101"/>
                  </a:cubicBezTo>
                  <a:cubicBezTo>
                    <a:pt x="70" y="102"/>
                    <a:pt x="69" y="103"/>
                    <a:pt x="69" y="103"/>
                  </a:cubicBezTo>
                  <a:cubicBezTo>
                    <a:pt x="66" y="109"/>
                    <a:pt x="63" y="114"/>
                    <a:pt x="55" y="113"/>
                  </a:cubicBezTo>
                  <a:cubicBezTo>
                    <a:pt x="49" y="111"/>
                    <a:pt x="43" y="104"/>
                    <a:pt x="43" y="97"/>
                  </a:cubicBezTo>
                  <a:cubicBezTo>
                    <a:pt x="42" y="94"/>
                    <a:pt x="43" y="91"/>
                    <a:pt x="43" y="87"/>
                  </a:cubicBezTo>
                  <a:cubicBezTo>
                    <a:pt x="44" y="75"/>
                    <a:pt x="41" y="70"/>
                    <a:pt x="29" y="66"/>
                  </a:cubicBezTo>
                  <a:cubicBezTo>
                    <a:pt x="22" y="63"/>
                    <a:pt x="16" y="59"/>
                    <a:pt x="13" y="52"/>
                  </a:cubicBezTo>
                  <a:cubicBezTo>
                    <a:pt x="11" y="47"/>
                    <a:pt x="10" y="43"/>
                    <a:pt x="11" y="39"/>
                  </a:cubicBezTo>
                  <a:cubicBezTo>
                    <a:pt x="14" y="27"/>
                    <a:pt x="10" y="16"/>
                    <a:pt x="4" y="6"/>
                  </a:cubicBezTo>
                  <a:cubicBezTo>
                    <a:pt x="3" y="4"/>
                    <a:pt x="0" y="2"/>
                    <a:pt x="4" y="0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13" y="12"/>
                    <a:pt x="19" y="22"/>
                    <a:pt x="16" y="36"/>
                  </a:cubicBezTo>
                  <a:cubicBezTo>
                    <a:pt x="15" y="42"/>
                    <a:pt x="16" y="47"/>
                    <a:pt x="17" y="53"/>
                  </a:cubicBezTo>
                  <a:cubicBezTo>
                    <a:pt x="19" y="58"/>
                    <a:pt x="24" y="61"/>
                    <a:pt x="29" y="62"/>
                  </a:cubicBezTo>
                  <a:cubicBezTo>
                    <a:pt x="36" y="64"/>
                    <a:pt x="41" y="68"/>
                    <a:pt x="45" y="74"/>
                  </a:cubicBezTo>
                  <a:cubicBezTo>
                    <a:pt x="48" y="76"/>
                    <a:pt x="48" y="79"/>
                    <a:pt x="48" y="83"/>
                  </a:cubicBezTo>
                  <a:cubicBezTo>
                    <a:pt x="48" y="89"/>
                    <a:pt x="48" y="96"/>
                    <a:pt x="48" y="103"/>
                  </a:cubicBezTo>
                  <a:cubicBezTo>
                    <a:pt x="55" y="111"/>
                    <a:pt x="61" y="111"/>
                    <a:pt x="66" y="102"/>
                  </a:cubicBezTo>
                  <a:cubicBezTo>
                    <a:pt x="66" y="101"/>
                    <a:pt x="67" y="99"/>
                    <a:pt x="68" y="98"/>
                  </a:cubicBezTo>
                  <a:cubicBezTo>
                    <a:pt x="72" y="91"/>
                    <a:pt x="77" y="90"/>
                    <a:pt x="84" y="94"/>
                  </a:cubicBezTo>
                  <a:cubicBezTo>
                    <a:pt x="88" y="97"/>
                    <a:pt x="91" y="101"/>
                    <a:pt x="95" y="105"/>
                  </a:cubicBezTo>
                  <a:cubicBezTo>
                    <a:pt x="100" y="113"/>
                    <a:pt x="103" y="122"/>
                    <a:pt x="98" y="131"/>
                  </a:cubicBezTo>
                  <a:cubicBezTo>
                    <a:pt x="90" y="140"/>
                    <a:pt x="87" y="141"/>
                    <a:pt x="78" y="134"/>
                  </a:cubicBezTo>
                  <a:cubicBezTo>
                    <a:pt x="71" y="129"/>
                    <a:pt x="68" y="130"/>
                    <a:pt x="64" y="135"/>
                  </a:cubicBezTo>
                  <a:cubicBezTo>
                    <a:pt x="67" y="148"/>
                    <a:pt x="70" y="161"/>
                    <a:pt x="68" y="175"/>
                  </a:cubicBezTo>
                  <a:cubicBezTo>
                    <a:pt x="68" y="180"/>
                    <a:pt x="72" y="186"/>
                    <a:pt x="69" y="191"/>
                  </a:cubicBezTo>
                  <a:cubicBezTo>
                    <a:pt x="70" y="196"/>
                    <a:pt x="73" y="194"/>
                    <a:pt x="75" y="193"/>
                  </a:cubicBezTo>
                  <a:cubicBezTo>
                    <a:pt x="83" y="191"/>
                    <a:pt x="89" y="185"/>
                    <a:pt x="95" y="179"/>
                  </a:cubicBezTo>
                  <a:cubicBezTo>
                    <a:pt x="98" y="178"/>
                    <a:pt x="99" y="176"/>
                    <a:pt x="101" y="174"/>
                  </a:cubicBezTo>
                  <a:cubicBezTo>
                    <a:pt x="103" y="173"/>
                    <a:pt x="104" y="172"/>
                    <a:pt x="105" y="175"/>
                  </a:cubicBezTo>
                  <a:cubicBezTo>
                    <a:pt x="95" y="184"/>
                    <a:pt x="86" y="195"/>
                    <a:pt x="71" y="198"/>
                  </a:cubicBezTo>
                  <a:cubicBezTo>
                    <a:pt x="71" y="198"/>
                    <a:pt x="70" y="199"/>
                    <a:pt x="70" y="200"/>
                  </a:cubicBezTo>
                  <a:cubicBezTo>
                    <a:pt x="72" y="202"/>
                    <a:pt x="72" y="205"/>
                    <a:pt x="71" y="208"/>
                  </a:cubicBezTo>
                  <a:cubicBezTo>
                    <a:pt x="69" y="222"/>
                    <a:pt x="67" y="236"/>
                    <a:pt x="66" y="250"/>
                  </a:cubicBezTo>
                  <a:cubicBezTo>
                    <a:pt x="66" y="250"/>
                    <a:pt x="66" y="250"/>
                    <a:pt x="66" y="251"/>
                  </a:cubicBezTo>
                  <a:cubicBezTo>
                    <a:pt x="63" y="252"/>
                    <a:pt x="63" y="250"/>
                    <a:pt x="63" y="248"/>
                  </a:cubicBezTo>
                  <a:cubicBezTo>
                    <a:pt x="63" y="245"/>
                    <a:pt x="64" y="241"/>
                    <a:pt x="63" y="238"/>
                  </a:cubicBezTo>
                  <a:close/>
                </a:path>
              </a:pathLst>
            </a:custGeom>
            <a:solidFill>
              <a:srgbClr val="1526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44"/>
            <p:cNvSpPr>
              <a:spLocks/>
            </p:cNvSpPr>
            <p:nvPr/>
          </p:nvSpPr>
          <p:spPr bwMode="auto">
            <a:xfrm>
              <a:off x="-3677182" y="2482251"/>
              <a:ext cx="514359" cy="387348"/>
            </a:xfrm>
            <a:custGeom>
              <a:avLst/>
              <a:gdLst>
                <a:gd name="T0" fmla="*/ 3 w 96"/>
                <a:gd name="T1" fmla="*/ 0 h 72"/>
                <a:gd name="T2" fmla="*/ 20 w 96"/>
                <a:gd name="T3" fmla="*/ 21 h 72"/>
                <a:gd name="T4" fmla="*/ 28 w 96"/>
                <a:gd name="T5" fmla="*/ 32 h 72"/>
                <a:gd name="T6" fmla="*/ 17 w 96"/>
                <a:gd name="T7" fmla="*/ 43 h 72"/>
                <a:gd name="T8" fmla="*/ 6 w 96"/>
                <a:gd name="T9" fmla="*/ 49 h 72"/>
                <a:gd name="T10" fmla="*/ 12 w 96"/>
                <a:gd name="T11" fmla="*/ 61 h 72"/>
                <a:gd name="T12" fmla="*/ 40 w 96"/>
                <a:gd name="T13" fmla="*/ 67 h 72"/>
                <a:gd name="T14" fmla="*/ 45 w 96"/>
                <a:gd name="T15" fmla="*/ 58 h 72"/>
                <a:gd name="T16" fmla="*/ 43 w 96"/>
                <a:gd name="T17" fmla="*/ 52 h 72"/>
                <a:gd name="T18" fmla="*/ 45 w 96"/>
                <a:gd name="T19" fmla="*/ 38 h 72"/>
                <a:gd name="T20" fmla="*/ 60 w 96"/>
                <a:gd name="T21" fmla="*/ 35 h 72"/>
                <a:gd name="T22" fmla="*/ 93 w 96"/>
                <a:gd name="T23" fmla="*/ 30 h 72"/>
                <a:gd name="T24" fmla="*/ 92 w 96"/>
                <a:gd name="T25" fmla="*/ 35 h 72"/>
                <a:gd name="T26" fmla="*/ 65 w 96"/>
                <a:gd name="T27" fmla="*/ 41 h 72"/>
                <a:gd name="T28" fmla="*/ 59 w 96"/>
                <a:gd name="T29" fmla="*/ 38 h 72"/>
                <a:gd name="T30" fmla="*/ 47 w 96"/>
                <a:gd name="T31" fmla="*/ 40 h 72"/>
                <a:gd name="T32" fmla="*/ 47 w 96"/>
                <a:gd name="T33" fmla="*/ 53 h 72"/>
                <a:gd name="T34" fmla="*/ 36 w 96"/>
                <a:gd name="T35" fmla="*/ 71 h 72"/>
                <a:gd name="T36" fmla="*/ 7 w 96"/>
                <a:gd name="T37" fmla="*/ 60 h 72"/>
                <a:gd name="T38" fmla="*/ 3 w 96"/>
                <a:gd name="T39" fmla="*/ 45 h 72"/>
                <a:gd name="T40" fmla="*/ 14 w 96"/>
                <a:gd name="T41" fmla="*/ 38 h 72"/>
                <a:gd name="T42" fmla="*/ 24 w 96"/>
                <a:gd name="T43" fmla="*/ 31 h 72"/>
                <a:gd name="T44" fmla="*/ 17 w 96"/>
                <a:gd name="T45" fmla="*/ 22 h 72"/>
                <a:gd name="T46" fmla="*/ 7 w 96"/>
                <a:gd name="T47" fmla="*/ 16 h 72"/>
                <a:gd name="T48" fmla="*/ 3 w 96"/>
                <a:gd name="T4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6" h="72">
                  <a:moveTo>
                    <a:pt x="3" y="0"/>
                  </a:moveTo>
                  <a:cubicBezTo>
                    <a:pt x="3" y="12"/>
                    <a:pt x="11" y="17"/>
                    <a:pt x="20" y="21"/>
                  </a:cubicBezTo>
                  <a:cubicBezTo>
                    <a:pt x="25" y="23"/>
                    <a:pt x="28" y="26"/>
                    <a:pt x="28" y="32"/>
                  </a:cubicBezTo>
                  <a:cubicBezTo>
                    <a:pt x="27" y="38"/>
                    <a:pt x="22" y="41"/>
                    <a:pt x="17" y="43"/>
                  </a:cubicBezTo>
                  <a:cubicBezTo>
                    <a:pt x="12" y="44"/>
                    <a:pt x="8" y="44"/>
                    <a:pt x="6" y="49"/>
                  </a:cubicBezTo>
                  <a:cubicBezTo>
                    <a:pt x="5" y="54"/>
                    <a:pt x="9" y="58"/>
                    <a:pt x="12" y="61"/>
                  </a:cubicBezTo>
                  <a:cubicBezTo>
                    <a:pt x="20" y="68"/>
                    <a:pt x="30" y="69"/>
                    <a:pt x="40" y="67"/>
                  </a:cubicBezTo>
                  <a:cubicBezTo>
                    <a:pt x="44" y="66"/>
                    <a:pt x="46" y="62"/>
                    <a:pt x="45" y="58"/>
                  </a:cubicBezTo>
                  <a:cubicBezTo>
                    <a:pt x="45" y="56"/>
                    <a:pt x="44" y="54"/>
                    <a:pt x="43" y="52"/>
                  </a:cubicBezTo>
                  <a:cubicBezTo>
                    <a:pt x="41" y="47"/>
                    <a:pt x="40" y="42"/>
                    <a:pt x="45" y="38"/>
                  </a:cubicBezTo>
                  <a:cubicBezTo>
                    <a:pt x="49" y="33"/>
                    <a:pt x="55" y="32"/>
                    <a:pt x="60" y="35"/>
                  </a:cubicBezTo>
                  <a:cubicBezTo>
                    <a:pt x="73" y="42"/>
                    <a:pt x="84" y="41"/>
                    <a:pt x="93" y="30"/>
                  </a:cubicBezTo>
                  <a:cubicBezTo>
                    <a:pt x="96" y="32"/>
                    <a:pt x="93" y="34"/>
                    <a:pt x="92" y="35"/>
                  </a:cubicBezTo>
                  <a:cubicBezTo>
                    <a:pt x="86" y="43"/>
                    <a:pt x="74" y="46"/>
                    <a:pt x="65" y="41"/>
                  </a:cubicBezTo>
                  <a:cubicBezTo>
                    <a:pt x="63" y="40"/>
                    <a:pt x="62" y="38"/>
                    <a:pt x="59" y="38"/>
                  </a:cubicBezTo>
                  <a:cubicBezTo>
                    <a:pt x="55" y="38"/>
                    <a:pt x="50" y="37"/>
                    <a:pt x="47" y="40"/>
                  </a:cubicBezTo>
                  <a:cubicBezTo>
                    <a:pt x="44" y="44"/>
                    <a:pt x="45" y="48"/>
                    <a:pt x="47" y="53"/>
                  </a:cubicBezTo>
                  <a:cubicBezTo>
                    <a:pt x="51" y="63"/>
                    <a:pt x="47" y="70"/>
                    <a:pt x="36" y="71"/>
                  </a:cubicBezTo>
                  <a:cubicBezTo>
                    <a:pt x="24" y="72"/>
                    <a:pt x="15" y="68"/>
                    <a:pt x="7" y="60"/>
                  </a:cubicBezTo>
                  <a:cubicBezTo>
                    <a:pt x="3" y="56"/>
                    <a:pt x="2" y="50"/>
                    <a:pt x="3" y="45"/>
                  </a:cubicBezTo>
                  <a:cubicBezTo>
                    <a:pt x="5" y="40"/>
                    <a:pt x="9" y="38"/>
                    <a:pt x="14" y="38"/>
                  </a:cubicBezTo>
                  <a:cubicBezTo>
                    <a:pt x="19" y="38"/>
                    <a:pt x="23" y="35"/>
                    <a:pt x="24" y="31"/>
                  </a:cubicBezTo>
                  <a:cubicBezTo>
                    <a:pt x="25" y="26"/>
                    <a:pt x="21" y="24"/>
                    <a:pt x="17" y="22"/>
                  </a:cubicBezTo>
                  <a:cubicBezTo>
                    <a:pt x="13" y="20"/>
                    <a:pt x="10" y="19"/>
                    <a:pt x="7" y="16"/>
                  </a:cubicBezTo>
                  <a:cubicBezTo>
                    <a:pt x="2" y="12"/>
                    <a:pt x="0" y="7"/>
                    <a:pt x="3" y="0"/>
                  </a:cubicBezTo>
                  <a:close/>
                </a:path>
              </a:pathLst>
            </a:custGeom>
            <a:solidFill>
              <a:srgbClr val="0F32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45"/>
            <p:cNvSpPr>
              <a:spLocks/>
            </p:cNvSpPr>
            <p:nvPr/>
          </p:nvSpPr>
          <p:spPr bwMode="auto">
            <a:xfrm>
              <a:off x="-3473978" y="3088673"/>
              <a:ext cx="360369" cy="355598"/>
            </a:xfrm>
            <a:custGeom>
              <a:avLst/>
              <a:gdLst>
                <a:gd name="T0" fmla="*/ 10 w 67"/>
                <a:gd name="T1" fmla="*/ 61 h 66"/>
                <a:gd name="T2" fmla="*/ 0 w 67"/>
                <a:gd name="T3" fmla="*/ 65 h 66"/>
                <a:gd name="T4" fmla="*/ 20 w 67"/>
                <a:gd name="T5" fmla="*/ 42 h 66"/>
                <a:gd name="T6" fmla="*/ 25 w 67"/>
                <a:gd name="T7" fmla="*/ 32 h 66"/>
                <a:gd name="T8" fmla="*/ 49 w 67"/>
                <a:gd name="T9" fmla="*/ 15 h 66"/>
                <a:gd name="T10" fmla="*/ 64 w 67"/>
                <a:gd name="T11" fmla="*/ 3 h 66"/>
                <a:gd name="T12" fmla="*/ 67 w 67"/>
                <a:gd name="T13" fmla="*/ 3 h 66"/>
                <a:gd name="T14" fmla="*/ 58 w 67"/>
                <a:gd name="T15" fmla="*/ 17 h 66"/>
                <a:gd name="T16" fmla="*/ 41 w 67"/>
                <a:gd name="T17" fmla="*/ 26 h 66"/>
                <a:gd name="T18" fmla="*/ 17 w 67"/>
                <a:gd name="T19" fmla="*/ 56 h 66"/>
                <a:gd name="T20" fmla="*/ 10 w 67"/>
                <a:gd name="T21" fmla="*/ 6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66">
                  <a:moveTo>
                    <a:pt x="10" y="61"/>
                  </a:moveTo>
                  <a:cubicBezTo>
                    <a:pt x="5" y="59"/>
                    <a:pt x="4" y="66"/>
                    <a:pt x="0" y="65"/>
                  </a:cubicBezTo>
                  <a:cubicBezTo>
                    <a:pt x="7" y="58"/>
                    <a:pt x="13" y="50"/>
                    <a:pt x="20" y="42"/>
                  </a:cubicBezTo>
                  <a:cubicBezTo>
                    <a:pt x="23" y="39"/>
                    <a:pt x="23" y="36"/>
                    <a:pt x="25" y="32"/>
                  </a:cubicBezTo>
                  <a:cubicBezTo>
                    <a:pt x="31" y="23"/>
                    <a:pt x="41" y="20"/>
                    <a:pt x="49" y="15"/>
                  </a:cubicBezTo>
                  <a:cubicBezTo>
                    <a:pt x="54" y="11"/>
                    <a:pt x="60" y="9"/>
                    <a:pt x="64" y="3"/>
                  </a:cubicBezTo>
                  <a:cubicBezTo>
                    <a:pt x="65" y="0"/>
                    <a:pt x="66" y="3"/>
                    <a:pt x="67" y="3"/>
                  </a:cubicBezTo>
                  <a:cubicBezTo>
                    <a:pt x="67" y="11"/>
                    <a:pt x="62" y="14"/>
                    <a:pt x="58" y="17"/>
                  </a:cubicBezTo>
                  <a:cubicBezTo>
                    <a:pt x="52" y="20"/>
                    <a:pt x="47" y="23"/>
                    <a:pt x="41" y="26"/>
                  </a:cubicBezTo>
                  <a:cubicBezTo>
                    <a:pt x="30" y="33"/>
                    <a:pt x="25" y="46"/>
                    <a:pt x="17" y="56"/>
                  </a:cubicBezTo>
                  <a:cubicBezTo>
                    <a:pt x="17" y="60"/>
                    <a:pt x="13" y="60"/>
                    <a:pt x="10" y="61"/>
                  </a:cubicBezTo>
                  <a:close/>
                </a:path>
              </a:pathLst>
            </a:custGeom>
            <a:solidFill>
              <a:srgbClr val="387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46"/>
            <p:cNvSpPr>
              <a:spLocks/>
            </p:cNvSpPr>
            <p:nvPr/>
          </p:nvSpPr>
          <p:spPr bwMode="auto">
            <a:xfrm>
              <a:off x="-3242199" y="2809274"/>
              <a:ext cx="236542" cy="200024"/>
            </a:xfrm>
            <a:custGeom>
              <a:avLst/>
              <a:gdLst>
                <a:gd name="T0" fmla="*/ 2 w 44"/>
                <a:gd name="T1" fmla="*/ 37 h 37"/>
                <a:gd name="T2" fmla="*/ 1 w 44"/>
                <a:gd name="T3" fmla="*/ 29 h 37"/>
                <a:gd name="T4" fmla="*/ 39 w 44"/>
                <a:gd name="T5" fmla="*/ 7 h 37"/>
                <a:gd name="T6" fmla="*/ 41 w 44"/>
                <a:gd name="T7" fmla="*/ 12 h 37"/>
                <a:gd name="T8" fmla="*/ 2 w 44"/>
                <a:gd name="T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37">
                  <a:moveTo>
                    <a:pt x="2" y="37"/>
                  </a:moveTo>
                  <a:cubicBezTo>
                    <a:pt x="0" y="35"/>
                    <a:pt x="1" y="32"/>
                    <a:pt x="1" y="29"/>
                  </a:cubicBezTo>
                  <a:cubicBezTo>
                    <a:pt x="1" y="15"/>
                    <a:pt x="26" y="0"/>
                    <a:pt x="39" y="7"/>
                  </a:cubicBezTo>
                  <a:cubicBezTo>
                    <a:pt x="40" y="8"/>
                    <a:pt x="44" y="8"/>
                    <a:pt x="41" y="12"/>
                  </a:cubicBezTo>
                  <a:cubicBezTo>
                    <a:pt x="21" y="9"/>
                    <a:pt x="13" y="14"/>
                    <a:pt x="2" y="37"/>
                  </a:cubicBezTo>
                  <a:close/>
                </a:path>
              </a:pathLst>
            </a:custGeom>
            <a:solidFill>
              <a:srgbClr val="3A76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47"/>
            <p:cNvSpPr>
              <a:spLocks/>
            </p:cNvSpPr>
            <p:nvPr/>
          </p:nvSpPr>
          <p:spPr bwMode="auto">
            <a:xfrm>
              <a:off x="-3000894" y="2858487"/>
              <a:ext cx="241304" cy="187324"/>
            </a:xfrm>
            <a:custGeom>
              <a:avLst/>
              <a:gdLst>
                <a:gd name="T0" fmla="*/ 45 w 45"/>
                <a:gd name="T1" fmla="*/ 9 h 35"/>
                <a:gd name="T2" fmla="*/ 17 w 45"/>
                <a:gd name="T3" fmla="*/ 31 h 35"/>
                <a:gd name="T4" fmla="*/ 0 w 45"/>
                <a:gd name="T5" fmla="*/ 31 h 35"/>
                <a:gd name="T6" fmla="*/ 26 w 45"/>
                <a:gd name="T7" fmla="*/ 20 h 35"/>
                <a:gd name="T8" fmla="*/ 42 w 45"/>
                <a:gd name="T9" fmla="*/ 2 h 35"/>
                <a:gd name="T10" fmla="*/ 44 w 45"/>
                <a:gd name="T11" fmla="*/ 0 h 35"/>
                <a:gd name="T12" fmla="*/ 45 w 45"/>
                <a:gd name="T13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35">
                  <a:moveTo>
                    <a:pt x="45" y="9"/>
                  </a:moveTo>
                  <a:cubicBezTo>
                    <a:pt x="38" y="19"/>
                    <a:pt x="27" y="26"/>
                    <a:pt x="17" y="31"/>
                  </a:cubicBezTo>
                  <a:cubicBezTo>
                    <a:pt x="11" y="34"/>
                    <a:pt x="5" y="35"/>
                    <a:pt x="0" y="31"/>
                  </a:cubicBezTo>
                  <a:cubicBezTo>
                    <a:pt x="9" y="29"/>
                    <a:pt x="18" y="25"/>
                    <a:pt x="26" y="20"/>
                  </a:cubicBezTo>
                  <a:cubicBezTo>
                    <a:pt x="33" y="15"/>
                    <a:pt x="39" y="9"/>
                    <a:pt x="42" y="2"/>
                  </a:cubicBezTo>
                  <a:cubicBezTo>
                    <a:pt x="43" y="1"/>
                    <a:pt x="43" y="1"/>
                    <a:pt x="44" y="0"/>
                  </a:cubicBezTo>
                  <a:cubicBezTo>
                    <a:pt x="45" y="3"/>
                    <a:pt x="45" y="6"/>
                    <a:pt x="45" y="9"/>
                  </a:cubicBezTo>
                  <a:close/>
                </a:path>
              </a:pathLst>
            </a:custGeom>
            <a:solidFill>
              <a:srgbClr val="9899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48"/>
            <p:cNvSpPr>
              <a:spLocks/>
            </p:cNvSpPr>
            <p:nvPr/>
          </p:nvSpPr>
          <p:spPr bwMode="auto">
            <a:xfrm>
              <a:off x="-3012007" y="2869599"/>
              <a:ext cx="236542" cy="160337"/>
            </a:xfrm>
            <a:custGeom>
              <a:avLst/>
              <a:gdLst>
                <a:gd name="T0" fmla="*/ 44 w 44"/>
                <a:gd name="T1" fmla="*/ 0 h 30"/>
                <a:gd name="T2" fmla="*/ 33 w 44"/>
                <a:gd name="T3" fmla="*/ 16 h 30"/>
                <a:gd name="T4" fmla="*/ 2 w 44"/>
                <a:gd name="T5" fmla="*/ 29 h 30"/>
                <a:gd name="T6" fmla="*/ 0 w 44"/>
                <a:gd name="T7" fmla="*/ 28 h 30"/>
                <a:gd name="T8" fmla="*/ 28 w 44"/>
                <a:gd name="T9" fmla="*/ 15 h 30"/>
                <a:gd name="T10" fmla="*/ 41 w 44"/>
                <a:gd name="T11" fmla="*/ 2 h 30"/>
                <a:gd name="T12" fmla="*/ 44 w 44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30">
                  <a:moveTo>
                    <a:pt x="44" y="0"/>
                  </a:moveTo>
                  <a:cubicBezTo>
                    <a:pt x="43" y="7"/>
                    <a:pt x="39" y="12"/>
                    <a:pt x="33" y="16"/>
                  </a:cubicBezTo>
                  <a:cubicBezTo>
                    <a:pt x="23" y="22"/>
                    <a:pt x="14" y="30"/>
                    <a:pt x="2" y="29"/>
                  </a:cubicBezTo>
                  <a:cubicBezTo>
                    <a:pt x="1" y="29"/>
                    <a:pt x="1" y="28"/>
                    <a:pt x="0" y="28"/>
                  </a:cubicBezTo>
                  <a:cubicBezTo>
                    <a:pt x="10" y="25"/>
                    <a:pt x="19" y="21"/>
                    <a:pt x="28" y="15"/>
                  </a:cubicBezTo>
                  <a:cubicBezTo>
                    <a:pt x="33" y="12"/>
                    <a:pt x="38" y="8"/>
                    <a:pt x="41" y="2"/>
                  </a:cubicBezTo>
                  <a:cubicBezTo>
                    <a:pt x="42" y="0"/>
                    <a:pt x="43" y="0"/>
                    <a:pt x="44" y="0"/>
                  </a:cubicBezTo>
                  <a:close/>
                </a:path>
              </a:pathLst>
            </a:custGeom>
            <a:solidFill>
              <a:srgbClr val="4277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49"/>
            <p:cNvSpPr>
              <a:spLocks/>
            </p:cNvSpPr>
            <p:nvPr/>
          </p:nvSpPr>
          <p:spPr bwMode="auto">
            <a:xfrm>
              <a:off x="-3231086" y="2831499"/>
              <a:ext cx="219079" cy="198437"/>
            </a:xfrm>
            <a:custGeom>
              <a:avLst/>
              <a:gdLst>
                <a:gd name="T0" fmla="*/ 0 w 41"/>
                <a:gd name="T1" fmla="*/ 33 h 37"/>
                <a:gd name="T2" fmla="*/ 39 w 41"/>
                <a:gd name="T3" fmla="*/ 8 h 37"/>
                <a:gd name="T4" fmla="*/ 41 w 41"/>
                <a:gd name="T5" fmla="*/ 11 h 37"/>
                <a:gd name="T6" fmla="*/ 14 w 41"/>
                <a:gd name="T7" fmla="*/ 15 h 37"/>
                <a:gd name="T8" fmla="*/ 5 w 41"/>
                <a:gd name="T9" fmla="*/ 37 h 37"/>
                <a:gd name="T10" fmla="*/ 0 w 41"/>
                <a:gd name="T11" fmla="*/ 3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37">
                  <a:moveTo>
                    <a:pt x="0" y="33"/>
                  </a:moveTo>
                  <a:cubicBezTo>
                    <a:pt x="0" y="14"/>
                    <a:pt x="22" y="0"/>
                    <a:pt x="39" y="8"/>
                  </a:cubicBezTo>
                  <a:cubicBezTo>
                    <a:pt x="41" y="9"/>
                    <a:pt x="41" y="10"/>
                    <a:pt x="41" y="11"/>
                  </a:cubicBezTo>
                  <a:cubicBezTo>
                    <a:pt x="31" y="5"/>
                    <a:pt x="22" y="9"/>
                    <a:pt x="14" y="15"/>
                  </a:cubicBezTo>
                  <a:cubicBezTo>
                    <a:pt x="6" y="20"/>
                    <a:pt x="2" y="27"/>
                    <a:pt x="5" y="37"/>
                  </a:cubicBezTo>
                  <a:cubicBezTo>
                    <a:pt x="3" y="37"/>
                    <a:pt x="0" y="36"/>
                    <a:pt x="0" y="33"/>
                  </a:cubicBezTo>
                  <a:close/>
                </a:path>
              </a:pathLst>
            </a:custGeom>
            <a:solidFill>
              <a:srgbClr val="9491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50"/>
            <p:cNvSpPr>
              <a:spLocks/>
            </p:cNvSpPr>
            <p:nvPr/>
          </p:nvSpPr>
          <p:spPr bwMode="auto">
            <a:xfrm>
              <a:off x="-3645431" y="3202972"/>
              <a:ext cx="53976" cy="311149"/>
            </a:xfrm>
            <a:custGeom>
              <a:avLst/>
              <a:gdLst>
                <a:gd name="T0" fmla="*/ 6 w 10"/>
                <a:gd name="T1" fmla="*/ 56 h 58"/>
                <a:gd name="T2" fmla="*/ 0 w 10"/>
                <a:gd name="T3" fmla="*/ 3 h 58"/>
                <a:gd name="T4" fmla="*/ 1 w 10"/>
                <a:gd name="T5" fmla="*/ 0 h 58"/>
                <a:gd name="T6" fmla="*/ 7 w 10"/>
                <a:gd name="T7" fmla="*/ 22 h 58"/>
                <a:gd name="T8" fmla="*/ 8 w 10"/>
                <a:gd name="T9" fmla="*/ 53 h 58"/>
                <a:gd name="T10" fmla="*/ 6 w 10"/>
                <a:gd name="T11" fmla="*/ 56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58">
                  <a:moveTo>
                    <a:pt x="6" y="56"/>
                  </a:moveTo>
                  <a:cubicBezTo>
                    <a:pt x="3" y="39"/>
                    <a:pt x="5" y="21"/>
                    <a:pt x="0" y="3"/>
                  </a:cubicBezTo>
                  <a:cubicBezTo>
                    <a:pt x="0" y="2"/>
                    <a:pt x="1" y="1"/>
                    <a:pt x="1" y="0"/>
                  </a:cubicBezTo>
                  <a:cubicBezTo>
                    <a:pt x="6" y="7"/>
                    <a:pt x="6" y="15"/>
                    <a:pt x="7" y="22"/>
                  </a:cubicBezTo>
                  <a:cubicBezTo>
                    <a:pt x="8" y="32"/>
                    <a:pt x="6" y="43"/>
                    <a:pt x="8" y="53"/>
                  </a:cubicBezTo>
                  <a:cubicBezTo>
                    <a:pt x="9" y="54"/>
                    <a:pt x="10" y="58"/>
                    <a:pt x="6" y="56"/>
                  </a:cubicBezTo>
                  <a:close/>
                </a:path>
              </a:pathLst>
            </a:custGeom>
            <a:solidFill>
              <a:srgbClr val="8BCD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51"/>
            <p:cNvSpPr>
              <a:spLocks/>
            </p:cNvSpPr>
            <p:nvPr/>
          </p:nvSpPr>
          <p:spPr bwMode="auto">
            <a:xfrm>
              <a:off x="-3951824" y="2466376"/>
              <a:ext cx="87314" cy="295274"/>
            </a:xfrm>
            <a:custGeom>
              <a:avLst/>
              <a:gdLst>
                <a:gd name="T0" fmla="*/ 11 w 16"/>
                <a:gd name="T1" fmla="*/ 55 h 55"/>
                <a:gd name="T2" fmla="*/ 8 w 16"/>
                <a:gd name="T3" fmla="*/ 42 h 55"/>
                <a:gd name="T4" fmla="*/ 2 w 16"/>
                <a:gd name="T5" fmla="*/ 8 h 55"/>
                <a:gd name="T6" fmla="*/ 0 w 16"/>
                <a:gd name="T7" fmla="*/ 3 h 55"/>
                <a:gd name="T8" fmla="*/ 1 w 16"/>
                <a:gd name="T9" fmla="*/ 2 h 55"/>
                <a:gd name="T10" fmla="*/ 12 w 16"/>
                <a:gd name="T11" fmla="*/ 39 h 55"/>
                <a:gd name="T12" fmla="*/ 11 w 16"/>
                <a:gd name="T13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55">
                  <a:moveTo>
                    <a:pt x="11" y="55"/>
                  </a:moveTo>
                  <a:cubicBezTo>
                    <a:pt x="8" y="51"/>
                    <a:pt x="7" y="46"/>
                    <a:pt x="8" y="42"/>
                  </a:cubicBezTo>
                  <a:cubicBezTo>
                    <a:pt x="12" y="29"/>
                    <a:pt x="8" y="18"/>
                    <a:pt x="2" y="8"/>
                  </a:cubicBezTo>
                  <a:cubicBezTo>
                    <a:pt x="1" y="6"/>
                    <a:pt x="0" y="5"/>
                    <a:pt x="0" y="3"/>
                  </a:cubicBezTo>
                  <a:cubicBezTo>
                    <a:pt x="0" y="3"/>
                    <a:pt x="0" y="0"/>
                    <a:pt x="1" y="2"/>
                  </a:cubicBezTo>
                  <a:cubicBezTo>
                    <a:pt x="8" y="13"/>
                    <a:pt x="16" y="24"/>
                    <a:pt x="12" y="39"/>
                  </a:cubicBezTo>
                  <a:cubicBezTo>
                    <a:pt x="10" y="44"/>
                    <a:pt x="13" y="49"/>
                    <a:pt x="11" y="55"/>
                  </a:cubicBezTo>
                  <a:close/>
                </a:path>
              </a:pathLst>
            </a:custGeom>
            <a:solidFill>
              <a:srgbClr val="83C8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52"/>
            <p:cNvSpPr>
              <a:spLocks/>
            </p:cNvSpPr>
            <p:nvPr/>
          </p:nvSpPr>
          <p:spPr bwMode="auto">
            <a:xfrm>
              <a:off x="-3742270" y="2852137"/>
              <a:ext cx="33338" cy="177799"/>
            </a:xfrm>
            <a:custGeom>
              <a:avLst/>
              <a:gdLst>
                <a:gd name="T0" fmla="*/ 3 w 6"/>
                <a:gd name="T1" fmla="*/ 33 h 33"/>
                <a:gd name="T2" fmla="*/ 1 w 6"/>
                <a:gd name="T3" fmla="*/ 22 h 33"/>
                <a:gd name="T4" fmla="*/ 0 w 6"/>
                <a:gd name="T5" fmla="*/ 4 h 33"/>
                <a:gd name="T6" fmla="*/ 1 w 6"/>
                <a:gd name="T7" fmla="*/ 1 h 33"/>
                <a:gd name="T8" fmla="*/ 3 w 6"/>
                <a:gd name="T9" fmla="*/ 2 h 33"/>
                <a:gd name="T10" fmla="*/ 5 w 6"/>
                <a:gd name="T11" fmla="*/ 11 h 33"/>
                <a:gd name="T12" fmla="*/ 3 w 6"/>
                <a:gd name="T13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3">
                  <a:moveTo>
                    <a:pt x="3" y="33"/>
                  </a:moveTo>
                  <a:cubicBezTo>
                    <a:pt x="0" y="30"/>
                    <a:pt x="1" y="26"/>
                    <a:pt x="1" y="22"/>
                  </a:cubicBezTo>
                  <a:cubicBezTo>
                    <a:pt x="2" y="16"/>
                    <a:pt x="2" y="10"/>
                    <a:pt x="0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2" y="1"/>
                    <a:pt x="3" y="2"/>
                  </a:cubicBezTo>
                  <a:cubicBezTo>
                    <a:pt x="4" y="5"/>
                    <a:pt x="5" y="8"/>
                    <a:pt x="5" y="11"/>
                  </a:cubicBezTo>
                  <a:cubicBezTo>
                    <a:pt x="4" y="19"/>
                    <a:pt x="6" y="26"/>
                    <a:pt x="3" y="33"/>
                  </a:cubicBezTo>
                  <a:close/>
                </a:path>
              </a:pathLst>
            </a:custGeom>
            <a:solidFill>
              <a:srgbClr val="85C8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53"/>
            <p:cNvSpPr>
              <a:spLocks/>
            </p:cNvSpPr>
            <p:nvPr/>
          </p:nvSpPr>
          <p:spPr bwMode="auto">
            <a:xfrm>
              <a:off x="-3473978" y="3025173"/>
              <a:ext cx="49213" cy="171449"/>
            </a:xfrm>
            <a:custGeom>
              <a:avLst/>
              <a:gdLst>
                <a:gd name="T0" fmla="*/ 3 w 9"/>
                <a:gd name="T1" fmla="*/ 29 h 32"/>
                <a:gd name="T2" fmla="*/ 0 w 9"/>
                <a:gd name="T3" fmla="*/ 3 h 32"/>
                <a:gd name="T4" fmla="*/ 1 w 9"/>
                <a:gd name="T5" fmla="*/ 2 h 32"/>
                <a:gd name="T6" fmla="*/ 5 w 9"/>
                <a:gd name="T7" fmla="*/ 29 h 32"/>
                <a:gd name="T8" fmla="*/ 3 w 9"/>
                <a:gd name="T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2">
                  <a:moveTo>
                    <a:pt x="3" y="29"/>
                  </a:moveTo>
                  <a:cubicBezTo>
                    <a:pt x="5" y="20"/>
                    <a:pt x="4" y="11"/>
                    <a:pt x="0" y="3"/>
                  </a:cubicBezTo>
                  <a:cubicBezTo>
                    <a:pt x="0" y="3"/>
                    <a:pt x="0" y="0"/>
                    <a:pt x="1" y="2"/>
                  </a:cubicBezTo>
                  <a:cubicBezTo>
                    <a:pt x="7" y="10"/>
                    <a:pt x="9" y="19"/>
                    <a:pt x="5" y="29"/>
                  </a:cubicBezTo>
                  <a:cubicBezTo>
                    <a:pt x="4" y="32"/>
                    <a:pt x="3" y="31"/>
                    <a:pt x="3" y="29"/>
                  </a:cubicBezTo>
                  <a:close/>
                </a:path>
              </a:pathLst>
            </a:custGeom>
            <a:solidFill>
              <a:srgbClr val="85CB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54"/>
            <p:cNvSpPr>
              <a:spLocks/>
            </p:cNvSpPr>
            <p:nvPr/>
          </p:nvSpPr>
          <p:spPr bwMode="auto">
            <a:xfrm>
              <a:off x="-3323163" y="3561746"/>
              <a:ext cx="568335" cy="576260"/>
            </a:xfrm>
            <a:custGeom>
              <a:avLst/>
              <a:gdLst>
                <a:gd name="T0" fmla="*/ 48 w 106"/>
                <a:gd name="T1" fmla="*/ 12 h 107"/>
                <a:gd name="T2" fmla="*/ 41 w 106"/>
                <a:gd name="T3" fmla="*/ 20 h 107"/>
                <a:gd name="T4" fmla="*/ 36 w 106"/>
                <a:gd name="T5" fmla="*/ 31 h 107"/>
                <a:gd name="T6" fmla="*/ 39 w 106"/>
                <a:gd name="T7" fmla="*/ 33 h 107"/>
                <a:gd name="T8" fmla="*/ 42 w 106"/>
                <a:gd name="T9" fmla="*/ 30 h 107"/>
                <a:gd name="T10" fmla="*/ 50 w 106"/>
                <a:gd name="T11" fmla="*/ 21 h 107"/>
                <a:gd name="T12" fmla="*/ 56 w 106"/>
                <a:gd name="T13" fmla="*/ 13 h 107"/>
                <a:gd name="T14" fmla="*/ 59 w 106"/>
                <a:gd name="T15" fmla="*/ 10 h 107"/>
                <a:gd name="T16" fmla="*/ 61 w 106"/>
                <a:gd name="T17" fmla="*/ 14 h 107"/>
                <a:gd name="T18" fmla="*/ 70 w 106"/>
                <a:gd name="T19" fmla="*/ 24 h 107"/>
                <a:gd name="T20" fmla="*/ 74 w 106"/>
                <a:gd name="T21" fmla="*/ 20 h 107"/>
                <a:gd name="T22" fmla="*/ 73 w 106"/>
                <a:gd name="T23" fmla="*/ 10 h 107"/>
                <a:gd name="T24" fmla="*/ 70 w 106"/>
                <a:gd name="T25" fmla="*/ 3 h 107"/>
                <a:gd name="T26" fmla="*/ 78 w 106"/>
                <a:gd name="T27" fmla="*/ 5 h 107"/>
                <a:gd name="T28" fmla="*/ 94 w 106"/>
                <a:gd name="T29" fmla="*/ 10 h 107"/>
                <a:gd name="T30" fmla="*/ 97 w 106"/>
                <a:gd name="T31" fmla="*/ 6 h 107"/>
                <a:gd name="T32" fmla="*/ 98 w 106"/>
                <a:gd name="T33" fmla="*/ 3 h 107"/>
                <a:gd name="T34" fmla="*/ 105 w 106"/>
                <a:gd name="T35" fmla="*/ 4 h 107"/>
                <a:gd name="T36" fmla="*/ 104 w 106"/>
                <a:gd name="T37" fmla="*/ 8 h 107"/>
                <a:gd name="T38" fmla="*/ 88 w 106"/>
                <a:gd name="T39" fmla="*/ 20 h 107"/>
                <a:gd name="T40" fmla="*/ 84 w 106"/>
                <a:gd name="T41" fmla="*/ 21 h 107"/>
                <a:gd name="T42" fmla="*/ 82 w 106"/>
                <a:gd name="T43" fmla="*/ 25 h 107"/>
                <a:gd name="T44" fmla="*/ 85 w 106"/>
                <a:gd name="T45" fmla="*/ 25 h 107"/>
                <a:gd name="T46" fmla="*/ 93 w 106"/>
                <a:gd name="T47" fmla="*/ 24 h 107"/>
                <a:gd name="T48" fmla="*/ 96 w 106"/>
                <a:gd name="T49" fmla="*/ 28 h 107"/>
                <a:gd name="T50" fmla="*/ 83 w 106"/>
                <a:gd name="T51" fmla="*/ 47 h 107"/>
                <a:gd name="T52" fmla="*/ 65 w 106"/>
                <a:gd name="T53" fmla="*/ 58 h 107"/>
                <a:gd name="T54" fmla="*/ 63 w 106"/>
                <a:gd name="T55" fmla="*/ 63 h 107"/>
                <a:gd name="T56" fmla="*/ 63 w 106"/>
                <a:gd name="T57" fmla="*/ 85 h 107"/>
                <a:gd name="T58" fmla="*/ 57 w 106"/>
                <a:gd name="T59" fmla="*/ 93 h 107"/>
                <a:gd name="T60" fmla="*/ 51 w 106"/>
                <a:gd name="T61" fmla="*/ 102 h 107"/>
                <a:gd name="T62" fmla="*/ 46 w 106"/>
                <a:gd name="T63" fmla="*/ 107 h 107"/>
                <a:gd name="T64" fmla="*/ 39 w 106"/>
                <a:gd name="T65" fmla="*/ 97 h 107"/>
                <a:gd name="T66" fmla="*/ 38 w 106"/>
                <a:gd name="T67" fmla="*/ 96 h 107"/>
                <a:gd name="T68" fmla="*/ 27 w 106"/>
                <a:gd name="T69" fmla="*/ 94 h 107"/>
                <a:gd name="T70" fmla="*/ 25 w 106"/>
                <a:gd name="T71" fmla="*/ 94 h 107"/>
                <a:gd name="T72" fmla="*/ 9 w 106"/>
                <a:gd name="T73" fmla="*/ 90 h 107"/>
                <a:gd name="T74" fmla="*/ 2 w 106"/>
                <a:gd name="T75" fmla="*/ 79 h 107"/>
                <a:gd name="T76" fmla="*/ 6 w 106"/>
                <a:gd name="T77" fmla="*/ 73 h 107"/>
                <a:gd name="T78" fmla="*/ 7 w 106"/>
                <a:gd name="T79" fmla="*/ 66 h 107"/>
                <a:gd name="T80" fmla="*/ 8 w 106"/>
                <a:gd name="T81" fmla="*/ 60 h 107"/>
                <a:gd name="T82" fmla="*/ 25 w 106"/>
                <a:gd name="T83" fmla="*/ 37 h 107"/>
                <a:gd name="T84" fmla="*/ 19 w 106"/>
                <a:gd name="T85" fmla="*/ 27 h 107"/>
                <a:gd name="T86" fmla="*/ 21 w 106"/>
                <a:gd name="T87" fmla="*/ 19 h 107"/>
                <a:gd name="T88" fmla="*/ 20 w 106"/>
                <a:gd name="T89" fmla="*/ 15 h 107"/>
                <a:gd name="T90" fmla="*/ 46 w 106"/>
                <a:gd name="T91" fmla="*/ 11 h 107"/>
                <a:gd name="T92" fmla="*/ 48 w 106"/>
                <a:gd name="T93" fmla="*/ 1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6" h="107">
                  <a:moveTo>
                    <a:pt x="48" y="12"/>
                  </a:moveTo>
                  <a:cubicBezTo>
                    <a:pt x="48" y="17"/>
                    <a:pt x="47" y="20"/>
                    <a:pt x="41" y="20"/>
                  </a:cubicBezTo>
                  <a:cubicBezTo>
                    <a:pt x="35" y="20"/>
                    <a:pt x="33" y="25"/>
                    <a:pt x="36" y="31"/>
                  </a:cubicBezTo>
                  <a:cubicBezTo>
                    <a:pt x="37" y="32"/>
                    <a:pt x="37" y="33"/>
                    <a:pt x="39" y="33"/>
                  </a:cubicBezTo>
                  <a:cubicBezTo>
                    <a:pt x="40" y="33"/>
                    <a:pt x="42" y="32"/>
                    <a:pt x="42" y="30"/>
                  </a:cubicBezTo>
                  <a:cubicBezTo>
                    <a:pt x="41" y="24"/>
                    <a:pt x="46" y="23"/>
                    <a:pt x="50" y="21"/>
                  </a:cubicBezTo>
                  <a:cubicBezTo>
                    <a:pt x="53" y="20"/>
                    <a:pt x="58" y="19"/>
                    <a:pt x="56" y="13"/>
                  </a:cubicBezTo>
                  <a:cubicBezTo>
                    <a:pt x="55" y="12"/>
                    <a:pt x="57" y="10"/>
                    <a:pt x="59" y="10"/>
                  </a:cubicBezTo>
                  <a:cubicBezTo>
                    <a:pt x="61" y="10"/>
                    <a:pt x="61" y="12"/>
                    <a:pt x="61" y="14"/>
                  </a:cubicBezTo>
                  <a:cubicBezTo>
                    <a:pt x="57" y="22"/>
                    <a:pt x="69" y="19"/>
                    <a:pt x="70" y="24"/>
                  </a:cubicBezTo>
                  <a:cubicBezTo>
                    <a:pt x="70" y="26"/>
                    <a:pt x="73" y="22"/>
                    <a:pt x="74" y="20"/>
                  </a:cubicBezTo>
                  <a:cubicBezTo>
                    <a:pt x="77" y="16"/>
                    <a:pt x="76" y="13"/>
                    <a:pt x="73" y="10"/>
                  </a:cubicBezTo>
                  <a:cubicBezTo>
                    <a:pt x="71" y="8"/>
                    <a:pt x="67" y="7"/>
                    <a:pt x="70" y="3"/>
                  </a:cubicBezTo>
                  <a:cubicBezTo>
                    <a:pt x="73" y="0"/>
                    <a:pt x="75" y="2"/>
                    <a:pt x="78" y="5"/>
                  </a:cubicBezTo>
                  <a:cubicBezTo>
                    <a:pt x="82" y="9"/>
                    <a:pt x="86" y="13"/>
                    <a:pt x="94" y="10"/>
                  </a:cubicBezTo>
                  <a:cubicBezTo>
                    <a:pt x="97" y="9"/>
                    <a:pt x="98" y="9"/>
                    <a:pt x="97" y="6"/>
                  </a:cubicBezTo>
                  <a:cubicBezTo>
                    <a:pt x="96" y="4"/>
                    <a:pt x="96" y="3"/>
                    <a:pt x="98" y="3"/>
                  </a:cubicBezTo>
                  <a:cubicBezTo>
                    <a:pt x="101" y="2"/>
                    <a:pt x="103" y="3"/>
                    <a:pt x="105" y="4"/>
                  </a:cubicBezTo>
                  <a:cubicBezTo>
                    <a:pt x="106" y="5"/>
                    <a:pt x="105" y="7"/>
                    <a:pt x="104" y="8"/>
                  </a:cubicBezTo>
                  <a:cubicBezTo>
                    <a:pt x="101" y="14"/>
                    <a:pt x="99" y="22"/>
                    <a:pt x="88" y="20"/>
                  </a:cubicBezTo>
                  <a:cubicBezTo>
                    <a:pt x="87" y="20"/>
                    <a:pt x="85" y="20"/>
                    <a:pt x="84" y="21"/>
                  </a:cubicBezTo>
                  <a:cubicBezTo>
                    <a:pt x="83" y="22"/>
                    <a:pt x="82" y="23"/>
                    <a:pt x="82" y="25"/>
                  </a:cubicBezTo>
                  <a:cubicBezTo>
                    <a:pt x="83" y="26"/>
                    <a:pt x="84" y="26"/>
                    <a:pt x="85" y="25"/>
                  </a:cubicBezTo>
                  <a:cubicBezTo>
                    <a:pt x="88" y="24"/>
                    <a:pt x="90" y="24"/>
                    <a:pt x="93" y="24"/>
                  </a:cubicBezTo>
                  <a:cubicBezTo>
                    <a:pt x="95" y="25"/>
                    <a:pt x="96" y="26"/>
                    <a:pt x="96" y="28"/>
                  </a:cubicBezTo>
                  <a:cubicBezTo>
                    <a:pt x="96" y="35"/>
                    <a:pt x="89" y="43"/>
                    <a:pt x="83" y="47"/>
                  </a:cubicBezTo>
                  <a:cubicBezTo>
                    <a:pt x="77" y="51"/>
                    <a:pt x="70" y="54"/>
                    <a:pt x="65" y="58"/>
                  </a:cubicBezTo>
                  <a:cubicBezTo>
                    <a:pt x="63" y="59"/>
                    <a:pt x="62" y="62"/>
                    <a:pt x="63" y="63"/>
                  </a:cubicBezTo>
                  <a:cubicBezTo>
                    <a:pt x="71" y="70"/>
                    <a:pt x="64" y="78"/>
                    <a:pt x="63" y="85"/>
                  </a:cubicBezTo>
                  <a:cubicBezTo>
                    <a:pt x="63" y="89"/>
                    <a:pt x="62" y="92"/>
                    <a:pt x="57" y="93"/>
                  </a:cubicBezTo>
                  <a:cubicBezTo>
                    <a:pt x="53" y="94"/>
                    <a:pt x="51" y="97"/>
                    <a:pt x="51" y="102"/>
                  </a:cubicBezTo>
                  <a:cubicBezTo>
                    <a:pt x="51" y="105"/>
                    <a:pt x="50" y="107"/>
                    <a:pt x="46" y="107"/>
                  </a:cubicBezTo>
                  <a:cubicBezTo>
                    <a:pt x="46" y="102"/>
                    <a:pt x="48" y="96"/>
                    <a:pt x="39" y="97"/>
                  </a:cubicBezTo>
                  <a:cubicBezTo>
                    <a:pt x="39" y="97"/>
                    <a:pt x="38" y="97"/>
                    <a:pt x="38" y="96"/>
                  </a:cubicBezTo>
                  <a:cubicBezTo>
                    <a:pt x="36" y="90"/>
                    <a:pt x="33" y="84"/>
                    <a:pt x="27" y="94"/>
                  </a:cubicBezTo>
                  <a:cubicBezTo>
                    <a:pt x="27" y="94"/>
                    <a:pt x="25" y="94"/>
                    <a:pt x="25" y="94"/>
                  </a:cubicBezTo>
                  <a:cubicBezTo>
                    <a:pt x="20" y="88"/>
                    <a:pt x="15" y="89"/>
                    <a:pt x="9" y="90"/>
                  </a:cubicBezTo>
                  <a:cubicBezTo>
                    <a:pt x="2" y="90"/>
                    <a:pt x="3" y="83"/>
                    <a:pt x="2" y="79"/>
                  </a:cubicBezTo>
                  <a:cubicBezTo>
                    <a:pt x="0" y="75"/>
                    <a:pt x="3" y="74"/>
                    <a:pt x="6" y="73"/>
                  </a:cubicBezTo>
                  <a:cubicBezTo>
                    <a:pt x="12" y="72"/>
                    <a:pt x="9" y="69"/>
                    <a:pt x="7" y="66"/>
                  </a:cubicBezTo>
                  <a:cubicBezTo>
                    <a:pt x="5" y="63"/>
                    <a:pt x="5" y="63"/>
                    <a:pt x="8" y="60"/>
                  </a:cubicBezTo>
                  <a:cubicBezTo>
                    <a:pt x="15" y="54"/>
                    <a:pt x="23" y="47"/>
                    <a:pt x="25" y="37"/>
                  </a:cubicBezTo>
                  <a:cubicBezTo>
                    <a:pt x="26" y="32"/>
                    <a:pt x="22" y="30"/>
                    <a:pt x="19" y="27"/>
                  </a:cubicBezTo>
                  <a:cubicBezTo>
                    <a:pt x="25" y="26"/>
                    <a:pt x="28" y="23"/>
                    <a:pt x="21" y="19"/>
                  </a:cubicBezTo>
                  <a:cubicBezTo>
                    <a:pt x="19" y="19"/>
                    <a:pt x="18" y="17"/>
                    <a:pt x="20" y="15"/>
                  </a:cubicBezTo>
                  <a:cubicBezTo>
                    <a:pt x="30" y="20"/>
                    <a:pt x="38" y="16"/>
                    <a:pt x="46" y="11"/>
                  </a:cubicBezTo>
                  <a:cubicBezTo>
                    <a:pt x="47" y="11"/>
                    <a:pt x="47" y="11"/>
                    <a:pt x="48" y="12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55"/>
            <p:cNvSpPr>
              <a:spLocks/>
            </p:cNvSpPr>
            <p:nvPr/>
          </p:nvSpPr>
          <p:spPr bwMode="auto">
            <a:xfrm>
              <a:off x="-4520160" y="4149118"/>
              <a:ext cx="1325587" cy="950908"/>
            </a:xfrm>
            <a:custGeom>
              <a:avLst/>
              <a:gdLst>
                <a:gd name="T0" fmla="*/ 47 w 247"/>
                <a:gd name="T1" fmla="*/ 129 h 177"/>
                <a:gd name="T2" fmla="*/ 44 w 247"/>
                <a:gd name="T3" fmla="*/ 133 h 177"/>
                <a:gd name="T4" fmla="*/ 21 w 247"/>
                <a:gd name="T5" fmla="*/ 170 h 177"/>
                <a:gd name="T6" fmla="*/ 0 w 247"/>
                <a:gd name="T7" fmla="*/ 173 h 177"/>
                <a:gd name="T8" fmla="*/ 6 w 247"/>
                <a:gd name="T9" fmla="*/ 169 h 177"/>
                <a:gd name="T10" fmla="*/ 17 w 247"/>
                <a:gd name="T11" fmla="*/ 162 h 177"/>
                <a:gd name="T12" fmla="*/ 42 w 247"/>
                <a:gd name="T13" fmla="*/ 123 h 177"/>
                <a:gd name="T14" fmla="*/ 44 w 247"/>
                <a:gd name="T15" fmla="*/ 120 h 177"/>
                <a:gd name="T16" fmla="*/ 87 w 247"/>
                <a:gd name="T17" fmla="*/ 92 h 177"/>
                <a:gd name="T18" fmla="*/ 103 w 247"/>
                <a:gd name="T19" fmla="*/ 83 h 177"/>
                <a:gd name="T20" fmla="*/ 106 w 247"/>
                <a:gd name="T21" fmla="*/ 80 h 177"/>
                <a:gd name="T22" fmla="*/ 149 w 247"/>
                <a:gd name="T23" fmla="*/ 78 h 177"/>
                <a:gd name="T24" fmla="*/ 174 w 247"/>
                <a:gd name="T25" fmla="*/ 66 h 177"/>
                <a:gd name="T26" fmla="*/ 191 w 247"/>
                <a:gd name="T27" fmla="*/ 58 h 177"/>
                <a:gd name="T28" fmla="*/ 199 w 247"/>
                <a:gd name="T29" fmla="*/ 56 h 177"/>
                <a:gd name="T30" fmla="*/ 230 w 247"/>
                <a:gd name="T31" fmla="*/ 40 h 177"/>
                <a:gd name="T32" fmla="*/ 240 w 247"/>
                <a:gd name="T33" fmla="*/ 20 h 177"/>
                <a:gd name="T34" fmla="*/ 240 w 247"/>
                <a:gd name="T35" fmla="*/ 10 h 177"/>
                <a:gd name="T36" fmla="*/ 240 w 247"/>
                <a:gd name="T37" fmla="*/ 7 h 177"/>
                <a:gd name="T38" fmla="*/ 240 w 247"/>
                <a:gd name="T39" fmla="*/ 2 h 177"/>
                <a:gd name="T40" fmla="*/ 242 w 247"/>
                <a:gd name="T41" fmla="*/ 0 h 177"/>
                <a:gd name="T42" fmla="*/ 245 w 247"/>
                <a:gd name="T43" fmla="*/ 1 h 177"/>
                <a:gd name="T44" fmla="*/ 247 w 247"/>
                <a:gd name="T45" fmla="*/ 7 h 177"/>
                <a:gd name="T46" fmla="*/ 244 w 247"/>
                <a:gd name="T47" fmla="*/ 32 h 177"/>
                <a:gd name="T48" fmla="*/ 224 w 247"/>
                <a:gd name="T49" fmla="*/ 52 h 177"/>
                <a:gd name="T50" fmla="*/ 215 w 247"/>
                <a:gd name="T51" fmla="*/ 57 h 177"/>
                <a:gd name="T52" fmla="*/ 194 w 247"/>
                <a:gd name="T53" fmla="*/ 64 h 177"/>
                <a:gd name="T54" fmla="*/ 177 w 247"/>
                <a:gd name="T55" fmla="*/ 74 h 177"/>
                <a:gd name="T56" fmla="*/ 152 w 247"/>
                <a:gd name="T57" fmla="*/ 85 h 177"/>
                <a:gd name="T58" fmla="*/ 114 w 247"/>
                <a:gd name="T59" fmla="*/ 86 h 177"/>
                <a:gd name="T60" fmla="*/ 107 w 247"/>
                <a:gd name="T61" fmla="*/ 89 h 177"/>
                <a:gd name="T62" fmla="*/ 83 w 247"/>
                <a:gd name="T63" fmla="*/ 100 h 177"/>
                <a:gd name="T64" fmla="*/ 60 w 247"/>
                <a:gd name="T65" fmla="*/ 111 h 177"/>
                <a:gd name="T66" fmla="*/ 47 w 247"/>
                <a:gd name="T67" fmla="*/ 129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7" h="177">
                  <a:moveTo>
                    <a:pt x="47" y="129"/>
                  </a:moveTo>
                  <a:cubicBezTo>
                    <a:pt x="46" y="130"/>
                    <a:pt x="45" y="132"/>
                    <a:pt x="44" y="133"/>
                  </a:cubicBezTo>
                  <a:cubicBezTo>
                    <a:pt x="37" y="146"/>
                    <a:pt x="27" y="157"/>
                    <a:pt x="21" y="170"/>
                  </a:cubicBezTo>
                  <a:cubicBezTo>
                    <a:pt x="18" y="177"/>
                    <a:pt x="11" y="177"/>
                    <a:pt x="0" y="173"/>
                  </a:cubicBezTo>
                  <a:cubicBezTo>
                    <a:pt x="1" y="169"/>
                    <a:pt x="4" y="170"/>
                    <a:pt x="6" y="169"/>
                  </a:cubicBezTo>
                  <a:cubicBezTo>
                    <a:pt x="11" y="169"/>
                    <a:pt x="15" y="166"/>
                    <a:pt x="17" y="162"/>
                  </a:cubicBezTo>
                  <a:cubicBezTo>
                    <a:pt x="23" y="148"/>
                    <a:pt x="33" y="136"/>
                    <a:pt x="42" y="123"/>
                  </a:cubicBezTo>
                  <a:cubicBezTo>
                    <a:pt x="42" y="122"/>
                    <a:pt x="43" y="121"/>
                    <a:pt x="44" y="120"/>
                  </a:cubicBezTo>
                  <a:cubicBezTo>
                    <a:pt x="53" y="101"/>
                    <a:pt x="68" y="94"/>
                    <a:pt x="87" y="92"/>
                  </a:cubicBezTo>
                  <a:cubicBezTo>
                    <a:pt x="94" y="91"/>
                    <a:pt x="99" y="87"/>
                    <a:pt x="103" y="83"/>
                  </a:cubicBezTo>
                  <a:cubicBezTo>
                    <a:pt x="104" y="81"/>
                    <a:pt x="105" y="80"/>
                    <a:pt x="106" y="80"/>
                  </a:cubicBezTo>
                  <a:cubicBezTo>
                    <a:pt x="121" y="82"/>
                    <a:pt x="135" y="76"/>
                    <a:pt x="149" y="78"/>
                  </a:cubicBezTo>
                  <a:cubicBezTo>
                    <a:pt x="159" y="79"/>
                    <a:pt x="168" y="74"/>
                    <a:pt x="174" y="66"/>
                  </a:cubicBezTo>
                  <a:cubicBezTo>
                    <a:pt x="179" y="61"/>
                    <a:pt x="184" y="57"/>
                    <a:pt x="191" y="58"/>
                  </a:cubicBezTo>
                  <a:cubicBezTo>
                    <a:pt x="194" y="58"/>
                    <a:pt x="196" y="58"/>
                    <a:pt x="199" y="56"/>
                  </a:cubicBezTo>
                  <a:cubicBezTo>
                    <a:pt x="209" y="51"/>
                    <a:pt x="220" y="46"/>
                    <a:pt x="230" y="40"/>
                  </a:cubicBezTo>
                  <a:cubicBezTo>
                    <a:pt x="237" y="36"/>
                    <a:pt x="240" y="29"/>
                    <a:pt x="240" y="20"/>
                  </a:cubicBezTo>
                  <a:cubicBezTo>
                    <a:pt x="240" y="17"/>
                    <a:pt x="240" y="14"/>
                    <a:pt x="240" y="10"/>
                  </a:cubicBezTo>
                  <a:cubicBezTo>
                    <a:pt x="240" y="9"/>
                    <a:pt x="240" y="8"/>
                    <a:pt x="240" y="7"/>
                  </a:cubicBezTo>
                  <a:cubicBezTo>
                    <a:pt x="240" y="5"/>
                    <a:pt x="239" y="3"/>
                    <a:pt x="240" y="2"/>
                  </a:cubicBezTo>
                  <a:cubicBezTo>
                    <a:pt x="240" y="1"/>
                    <a:pt x="241" y="0"/>
                    <a:pt x="242" y="0"/>
                  </a:cubicBezTo>
                  <a:cubicBezTo>
                    <a:pt x="243" y="1"/>
                    <a:pt x="244" y="1"/>
                    <a:pt x="245" y="1"/>
                  </a:cubicBezTo>
                  <a:cubicBezTo>
                    <a:pt x="246" y="3"/>
                    <a:pt x="247" y="5"/>
                    <a:pt x="247" y="7"/>
                  </a:cubicBezTo>
                  <a:cubicBezTo>
                    <a:pt x="245" y="15"/>
                    <a:pt x="247" y="24"/>
                    <a:pt x="244" y="32"/>
                  </a:cubicBezTo>
                  <a:cubicBezTo>
                    <a:pt x="241" y="41"/>
                    <a:pt x="234" y="48"/>
                    <a:pt x="224" y="52"/>
                  </a:cubicBezTo>
                  <a:cubicBezTo>
                    <a:pt x="221" y="53"/>
                    <a:pt x="218" y="54"/>
                    <a:pt x="215" y="57"/>
                  </a:cubicBezTo>
                  <a:cubicBezTo>
                    <a:pt x="209" y="61"/>
                    <a:pt x="202" y="64"/>
                    <a:pt x="194" y="64"/>
                  </a:cubicBezTo>
                  <a:cubicBezTo>
                    <a:pt x="187" y="65"/>
                    <a:pt x="181" y="68"/>
                    <a:pt x="177" y="74"/>
                  </a:cubicBezTo>
                  <a:cubicBezTo>
                    <a:pt x="171" y="82"/>
                    <a:pt x="162" y="85"/>
                    <a:pt x="152" y="85"/>
                  </a:cubicBezTo>
                  <a:cubicBezTo>
                    <a:pt x="139" y="84"/>
                    <a:pt x="127" y="87"/>
                    <a:pt x="114" y="86"/>
                  </a:cubicBezTo>
                  <a:cubicBezTo>
                    <a:pt x="111" y="86"/>
                    <a:pt x="109" y="88"/>
                    <a:pt x="107" y="89"/>
                  </a:cubicBezTo>
                  <a:cubicBezTo>
                    <a:pt x="100" y="96"/>
                    <a:pt x="92" y="99"/>
                    <a:pt x="83" y="100"/>
                  </a:cubicBezTo>
                  <a:cubicBezTo>
                    <a:pt x="74" y="100"/>
                    <a:pt x="66" y="104"/>
                    <a:pt x="60" y="111"/>
                  </a:cubicBezTo>
                  <a:cubicBezTo>
                    <a:pt x="55" y="116"/>
                    <a:pt x="50" y="122"/>
                    <a:pt x="47" y="129"/>
                  </a:cubicBezTo>
                  <a:close/>
                </a:path>
              </a:pathLst>
            </a:custGeom>
            <a:solidFill>
              <a:srgbClr val="8B7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56"/>
            <p:cNvSpPr>
              <a:spLocks/>
            </p:cNvSpPr>
            <p:nvPr/>
          </p:nvSpPr>
          <p:spPr bwMode="auto">
            <a:xfrm>
              <a:off x="-2684976" y="3180748"/>
              <a:ext cx="252417" cy="317499"/>
            </a:xfrm>
            <a:custGeom>
              <a:avLst/>
              <a:gdLst>
                <a:gd name="T0" fmla="*/ 32 w 47"/>
                <a:gd name="T1" fmla="*/ 16 h 59"/>
                <a:gd name="T2" fmla="*/ 37 w 47"/>
                <a:gd name="T3" fmla="*/ 18 h 59"/>
                <a:gd name="T4" fmla="*/ 41 w 47"/>
                <a:gd name="T5" fmla="*/ 24 h 59"/>
                <a:gd name="T6" fmla="*/ 44 w 47"/>
                <a:gd name="T7" fmla="*/ 35 h 59"/>
                <a:gd name="T8" fmla="*/ 45 w 47"/>
                <a:gd name="T9" fmla="*/ 43 h 59"/>
                <a:gd name="T10" fmla="*/ 40 w 47"/>
                <a:gd name="T11" fmla="*/ 48 h 59"/>
                <a:gd name="T12" fmla="*/ 33 w 47"/>
                <a:gd name="T13" fmla="*/ 54 h 59"/>
                <a:gd name="T14" fmla="*/ 24 w 47"/>
                <a:gd name="T15" fmla="*/ 55 h 59"/>
                <a:gd name="T16" fmla="*/ 23 w 47"/>
                <a:gd name="T17" fmla="*/ 43 h 59"/>
                <a:gd name="T18" fmla="*/ 29 w 47"/>
                <a:gd name="T19" fmla="*/ 32 h 59"/>
                <a:gd name="T20" fmla="*/ 23 w 47"/>
                <a:gd name="T21" fmla="*/ 24 h 59"/>
                <a:gd name="T22" fmla="*/ 11 w 47"/>
                <a:gd name="T23" fmla="*/ 14 h 59"/>
                <a:gd name="T24" fmla="*/ 5 w 47"/>
                <a:gd name="T25" fmla="*/ 9 h 59"/>
                <a:gd name="T26" fmla="*/ 0 w 47"/>
                <a:gd name="T27" fmla="*/ 6 h 59"/>
                <a:gd name="T28" fmla="*/ 5 w 47"/>
                <a:gd name="T29" fmla="*/ 4 h 59"/>
                <a:gd name="T30" fmla="*/ 11 w 47"/>
                <a:gd name="T31" fmla="*/ 2 h 59"/>
                <a:gd name="T32" fmla="*/ 16 w 47"/>
                <a:gd name="T33" fmla="*/ 3 h 59"/>
                <a:gd name="T34" fmla="*/ 26 w 47"/>
                <a:gd name="T35" fmla="*/ 6 h 59"/>
                <a:gd name="T36" fmla="*/ 37 w 47"/>
                <a:gd name="T37" fmla="*/ 9 h 59"/>
                <a:gd name="T38" fmla="*/ 32 w 47"/>
                <a:gd name="T39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7" h="59">
                  <a:moveTo>
                    <a:pt x="32" y="16"/>
                  </a:moveTo>
                  <a:cubicBezTo>
                    <a:pt x="33" y="18"/>
                    <a:pt x="35" y="18"/>
                    <a:pt x="37" y="18"/>
                  </a:cubicBezTo>
                  <a:cubicBezTo>
                    <a:pt x="42" y="17"/>
                    <a:pt x="42" y="20"/>
                    <a:pt x="41" y="24"/>
                  </a:cubicBezTo>
                  <a:cubicBezTo>
                    <a:pt x="40" y="28"/>
                    <a:pt x="38" y="32"/>
                    <a:pt x="44" y="35"/>
                  </a:cubicBezTo>
                  <a:cubicBezTo>
                    <a:pt x="46" y="36"/>
                    <a:pt x="43" y="40"/>
                    <a:pt x="45" y="43"/>
                  </a:cubicBezTo>
                  <a:cubicBezTo>
                    <a:pt x="47" y="48"/>
                    <a:pt x="42" y="47"/>
                    <a:pt x="40" y="48"/>
                  </a:cubicBezTo>
                  <a:cubicBezTo>
                    <a:pt x="38" y="51"/>
                    <a:pt x="36" y="52"/>
                    <a:pt x="33" y="54"/>
                  </a:cubicBezTo>
                  <a:cubicBezTo>
                    <a:pt x="30" y="56"/>
                    <a:pt x="28" y="59"/>
                    <a:pt x="24" y="55"/>
                  </a:cubicBezTo>
                  <a:cubicBezTo>
                    <a:pt x="17" y="49"/>
                    <a:pt x="17" y="50"/>
                    <a:pt x="23" y="43"/>
                  </a:cubicBezTo>
                  <a:cubicBezTo>
                    <a:pt x="25" y="40"/>
                    <a:pt x="28" y="37"/>
                    <a:pt x="29" y="32"/>
                  </a:cubicBezTo>
                  <a:cubicBezTo>
                    <a:pt x="30" y="28"/>
                    <a:pt x="31" y="24"/>
                    <a:pt x="23" y="24"/>
                  </a:cubicBezTo>
                  <a:cubicBezTo>
                    <a:pt x="17" y="24"/>
                    <a:pt x="13" y="20"/>
                    <a:pt x="11" y="14"/>
                  </a:cubicBezTo>
                  <a:cubicBezTo>
                    <a:pt x="10" y="10"/>
                    <a:pt x="9" y="9"/>
                    <a:pt x="5" y="9"/>
                  </a:cubicBezTo>
                  <a:cubicBezTo>
                    <a:pt x="3" y="9"/>
                    <a:pt x="0" y="8"/>
                    <a:pt x="0" y="6"/>
                  </a:cubicBezTo>
                  <a:cubicBezTo>
                    <a:pt x="0" y="3"/>
                    <a:pt x="3" y="4"/>
                    <a:pt x="5" y="4"/>
                  </a:cubicBezTo>
                  <a:cubicBezTo>
                    <a:pt x="7" y="4"/>
                    <a:pt x="9" y="3"/>
                    <a:pt x="11" y="2"/>
                  </a:cubicBezTo>
                  <a:cubicBezTo>
                    <a:pt x="13" y="1"/>
                    <a:pt x="15" y="0"/>
                    <a:pt x="16" y="3"/>
                  </a:cubicBezTo>
                  <a:cubicBezTo>
                    <a:pt x="18" y="7"/>
                    <a:pt x="23" y="7"/>
                    <a:pt x="26" y="6"/>
                  </a:cubicBezTo>
                  <a:cubicBezTo>
                    <a:pt x="31" y="3"/>
                    <a:pt x="34" y="5"/>
                    <a:pt x="37" y="9"/>
                  </a:cubicBezTo>
                  <a:cubicBezTo>
                    <a:pt x="39" y="13"/>
                    <a:pt x="33" y="13"/>
                    <a:pt x="32" y="16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57"/>
            <p:cNvSpPr>
              <a:spLocks/>
            </p:cNvSpPr>
            <p:nvPr/>
          </p:nvSpPr>
          <p:spPr bwMode="auto">
            <a:xfrm>
              <a:off x="-2958031" y="3347434"/>
              <a:ext cx="574686" cy="790571"/>
            </a:xfrm>
            <a:custGeom>
              <a:avLst/>
              <a:gdLst>
                <a:gd name="T0" fmla="*/ 34 w 107"/>
                <a:gd name="T1" fmla="*/ 72 h 147"/>
                <a:gd name="T2" fmla="*/ 46 w 107"/>
                <a:gd name="T3" fmla="*/ 56 h 147"/>
                <a:gd name="T4" fmla="*/ 75 w 107"/>
                <a:gd name="T5" fmla="*/ 40 h 147"/>
                <a:gd name="T6" fmla="*/ 101 w 107"/>
                <a:gd name="T7" fmla="*/ 8 h 147"/>
                <a:gd name="T8" fmla="*/ 104 w 107"/>
                <a:gd name="T9" fmla="*/ 2 h 147"/>
                <a:gd name="T10" fmla="*/ 106 w 107"/>
                <a:gd name="T11" fmla="*/ 3 h 147"/>
                <a:gd name="T12" fmla="*/ 101 w 107"/>
                <a:gd name="T13" fmla="*/ 22 h 147"/>
                <a:gd name="T14" fmla="*/ 97 w 107"/>
                <a:gd name="T15" fmla="*/ 29 h 147"/>
                <a:gd name="T16" fmla="*/ 79 w 107"/>
                <a:gd name="T17" fmla="*/ 43 h 147"/>
                <a:gd name="T18" fmla="*/ 47 w 107"/>
                <a:gd name="T19" fmla="*/ 61 h 147"/>
                <a:gd name="T20" fmla="*/ 42 w 107"/>
                <a:gd name="T21" fmla="*/ 66 h 147"/>
                <a:gd name="T22" fmla="*/ 42 w 107"/>
                <a:gd name="T23" fmla="*/ 78 h 147"/>
                <a:gd name="T24" fmla="*/ 50 w 107"/>
                <a:gd name="T25" fmla="*/ 79 h 147"/>
                <a:gd name="T26" fmla="*/ 69 w 107"/>
                <a:gd name="T27" fmla="*/ 89 h 147"/>
                <a:gd name="T28" fmla="*/ 63 w 107"/>
                <a:gd name="T29" fmla="*/ 111 h 147"/>
                <a:gd name="T30" fmla="*/ 51 w 107"/>
                <a:gd name="T31" fmla="*/ 123 h 147"/>
                <a:gd name="T32" fmla="*/ 29 w 107"/>
                <a:gd name="T33" fmla="*/ 113 h 147"/>
                <a:gd name="T34" fmla="*/ 29 w 107"/>
                <a:gd name="T35" fmla="*/ 108 h 147"/>
                <a:gd name="T36" fmla="*/ 19 w 107"/>
                <a:gd name="T37" fmla="*/ 104 h 147"/>
                <a:gd name="T38" fmla="*/ 8 w 107"/>
                <a:gd name="T39" fmla="*/ 120 h 147"/>
                <a:gd name="T40" fmla="*/ 11 w 107"/>
                <a:gd name="T41" fmla="*/ 132 h 147"/>
                <a:gd name="T42" fmla="*/ 25 w 107"/>
                <a:gd name="T43" fmla="*/ 139 h 147"/>
                <a:gd name="T44" fmla="*/ 33 w 107"/>
                <a:gd name="T45" fmla="*/ 143 h 147"/>
                <a:gd name="T46" fmla="*/ 31 w 107"/>
                <a:gd name="T47" fmla="*/ 147 h 147"/>
                <a:gd name="T48" fmla="*/ 10 w 107"/>
                <a:gd name="T49" fmla="*/ 137 h 147"/>
                <a:gd name="T50" fmla="*/ 6 w 107"/>
                <a:gd name="T51" fmla="*/ 111 h 147"/>
                <a:gd name="T52" fmla="*/ 12 w 107"/>
                <a:gd name="T53" fmla="*/ 103 h 147"/>
                <a:gd name="T54" fmla="*/ 35 w 107"/>
                <a:gd name="T55" fmla="*/ 104 h 147"/>
                <a:gd name="T56" fmla="*/ 37 w 107"/>
                <a:gd name="T57" fmla="*/ 117 h 147"/>
                <a:gd name="T58" fmla="*/ 47 w 107"/>
                <a:gd name="T59" fmla="*/ 119 h 147"/>
                <a:gd name="T60" fmla="*/ 65 w 107"/>
                <a:gd name="T61" fmla="*/ 95 h 147"/>
                <a:gd name="T62" fmla="*/ 55 w 107"/>
                <a:gd name="T63" fmla="*/ 85 h 147"/>
                <a:gd name="T64" fmla="*/ 47 w 107"/>
                <a:gd name="T65" fmla="*/ 86 h 147"/>
                <a:gd name="T66" fmla="*/ 34 w 107"/>
                <a:gd name="T67" fmla="*/ 72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7" h="147">
                  <a:moveTo>
                    <a:pt x="34" y="72"/>
                  </a:moveTo>
                  <a:cubicBezTo>
                    <a:pt x="36" y="64"/>
                    <a:pt x="40" y="60"/>
                    <a:pt x="46" y="56"/>
                  </a:cubicBezTo>
                  <a:cubicBezTo>
                    <a:pt x="55" y="50"/>
                    <a:pt x="65" y="43"/>
                    <a:pt x="75" y="40"/>
                  </a:cubicBezTo>
                  <a:cubicBezTo>
                    <a:pt x="90" y="34"/>
                    <a:pt x="96" y="21"/>
                    <a:pt x="101" y="8"/>
                  </a:cubicBezTo>
                  <a:cubicBezTo>
                    <a:pt x="102" y="5"/>
                    <a:pt x="103" y="3"/>
                    <a:pt x="104" y="2"/>
                  </a:cubicBezTo>
                  <a:cubicBezTo>
                    <a:pt x="105" y="0"/>
                    <a:pt x="106" y="2"/>
                    <a:pt x="106" y="3"/>
                  </a:cubicBezTo>
                  <a:cubicBezTo>
                    <a:pt x="107" y="10"/>
                    <a:pt x="103" y="16"/>
                    <a:pt x="101" y="22"/>
                  </a:cubicBezTo>
                  <a:cubicBezTo>
                    <a:pt x="99" y="24"/>
                    <a:pt x="98" y="27"/>
                    <a:pt x="97" y="29"/>
                  </a:cubicBezTo>
                  <a:cubicBezTo>
                    <a:pt x="92" y="35"/>
                    <a:pt x="86" y="40"/>
                    <a:pt x="79" y="43"/>
                  </a:cubicBezTo>
                  <a:cubicBezTo>
                    <a:pt x="68" y="48"/>
                    <a:pt x="57" y="54"/>
                    <a:pt x="47" y="61"/>
                  </a:cubicBezTo>
                  <a:cubicBezTo>
                    <a:pt x="45" y="62"/>
                    <a:pt x="43" y="64"/>
                    <a:pt x="42" y="66"/>
                  </a:cubicBezTo>
                  <a:cubicBezTo>
                    <a:pt x="39" y="70"/>
                    <a:pt x="38" y="74"/>
                    <a:pt x="42" y="78"/>
                  </a:cubicBezTo>
                  <a:cubicBezTo>
                    <a:pt x="44" y="80"/>
                    <a:pt x="47" y="80"/>
                    <a:pt x="50" y="79"/>
                  </a:cubicBezTo>
                  <a:cubicBezTo>
                    <a:pt x="60" y="78"/>
                    <a:pt x="64" y="80"/>
                    <a:pt x="69" y="89"/>
                  </a:cubicBezTo>
                  <a:cubicBezTo>
                    <a:pt x="71" y="98"/>
                    <a:pt x="68" y="105"/>
                    <a:pt x="63" y="111"/>
                  </a:cubicBezTo>
                  <a:cubicBezTo>
                    <a:pt x="60" y="116"/>
                    <a:pt x="56" y="120"/>
                    <a:pt x="51" y="123"/>
                  </a:cubicBezTo>
                  <a:cubicBezTo>
                    <a:pt x="41" y="130"/>
                    <a:pt x="31" y="125"/>
                    <a:pt x="29" y="113"/>
                  </a:cubicBezTo>
                  <a:cubicBezTo>
                    <a:pt x="29" y="111"/>
                    <a:pt x="29" y="109"/>
                    <a:pt x="29" y="108"/>
                  </a:cubicBezTo>
                  <a:cubicBezTo>
                    <a:pt x="28" y="102"/>
                    <a:pt x="23" y="100"/>
                    <a:pt x="19" y="104"/>
                  </a:cubicBezTo>
                  <a:cubicBezTo>
                    <a:pt x="14" y="108"/>
                    <a:pt x="10" y="114"/>
                    <a:pt x="8" y="120"/>
                  </a:cubicBezTo>
                  <a:cubicBezTo>
                    <a:pt x="6" y="125"/>
                    <a:pt x="8" y="128"/>
                    <a:pt x="11" y="132"/>
                  </a:cubicBezTo>
                  <a:cubicBezTo>
                    <a:pt x="15" y="135"/>
                    <a:pt x="20" y="137"/>
                    <a:pt x="25" y="139"/>
                  </a:cubicBezTo>
                  <a:cubicBezTo>
                    <a:pt x="28" y="140"/>
                    <a:pt x="31" y="140"/>
                    <a:pt x="33" y="143"/>
                  </a:cubicBezTo>
                  <a:cubicBezTo>
                    <a:pt x="35" y="145"/>
                    <a:pt x="35" y="147"/>
                    <a:pt x="31" y="147"/>
                  </a:cubicBezTo>
                  <a:cubicBezTo>
                    <a:pt x="23" y="145"/>
                    <a:pt x="15" y="144"/>
                    <a:pt x="10" y="137"/>
                  </a:cubicBezTo>
                  <a:cubicBezTo>
                    <a:pt x="0" y="128"/>
                    <a:pt x="0" y="122"/>
                    <a:pt x="6" y="111"/>
                  </a:cubicBezTo>
                  <a:cubicBezTo>
                    <a:pt x="8" y="108"/>
                    <a:pt x="10" y="105"/>
                    <a:pt x="12" y="103"/>
                  </a:cubicBezTo>
                  <a:cubicBezTo>
                    <a:pt x="21" y="92"/>
                    <a:pt x="27" y="92"/>
                    <a:pt x="35" y="104"/>
                  </a:cubicBezTo>
                  <a:cubicBezTo>
                    <a:pt x="39" y="108"/>
                    <a:pt x="36" y="113"/>
                    <a:pt x="37" y="117"/>
                  </a:cubicBezTo>
                  <a:cubicBezTo>
                    <a:pt x="40" y="121"/>
                    <a:pt x="43" y="121"/>
                    <a:pt x="47" y="119"/>
                  </a:cubicBezTo>
                  <a:cubicBezTo>
                    <a:pt x="57" y="114"/>
                    <a:pt x="63" y="106"/>
                    <a:pt x="65" y="95"/>
                  </a:cubicBezTo>
                  <a:cubicBezTo>
                    <a:pt x="66" y="89"/>
                    <a:pt x="61" y="84"/>
                    <a:pt x="55" y="85"/>
                  </a:cubicBezTo>
                  <a:cubicBezTo>
                    <a:pt x="52" y="85"/>
                    <a:pt x="50" y="84"/>
                    <a:pt x="47" y="86"/>
                  </a:cubicBezTo>
                  <a:cubicBezTo>
                    <a:pt x="38" y="86"/>
                    <a:pt x="33" y="81"/>
                    <a:pt x="34" y="72"/>
                  </a:cubicBezTo>
                  <a:close/>
                </a:path>
              </a:pathLst>
            </a:custGeom>
            <a:solidFill>
              <a:srgbClr val="331F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58"/>
            <p:cNvSpPr>
              <a:spLocks/>
            </p:cNvSpPr>
            <p:nvPr/>
          </p:nvSpPr>
          <p:spPr bwMode="auto">
            <a:xfrm>
              <a:off x="-3413652" y="3439509"/>
              <a:ext cx="385770" cy="461960"/>
            </a:xfrm>
            <a:custGeom>
              <a:avLst/>
              <a:gdLst>
                <a:gd name="T0" fmla="*/ 63 w 72"/>
                <a:gd name="T1" fmla="*/ 34 h 86"/>
                <a:gd name="T2" fmla="*/ 54 w 72"/>
                <a:gd name="T3" fmla="*/ 40 h 86"/>
                <a:gd name="T4" fmla="*/ 37 w 72"/>
                <a:gd name="T5" fmla="*/ 38 h 86"/>
                <a:gd name="T6" fmla="*/ 36 w 72"/>
                <a:gd name="T7" fmla="*/ 27 h 86"/>
                <a:gd name="T8" fmla="*/ 24 w 72"/>
                <a:gd name="T9" fmla="*/ 16 h 86"/>
                <a:gd name="T10" fmla="*/ 16 w 72"/>
                <a:gd name="T11" fmla="*/ 21 h 86"/>
                <a:gd name="T12" fmla="*/ 8 w 72"/>
                <a:gd name="T13" fmla="*/ 32 h 86"/>
                <a:gd name="T14" fmla="*/ 6 w 72"/>
                <a:gd name="T15" fmla="*/ 44 h 86"/>
                <a:gd name="T16" fmla="*/ 14 w 72"/>
                <a:gd name="T17" fmla="*/ 48 h 86"/>
                <a:gd name="T18" fmla="*/ 28 w 72"/>
                <a:gd name="T19" fmla="*/ 53 h 86"/>
                <a:gd name="T20" fmla="*/ 30 w 72"/>
                <a:gd name="T21" fmla="*/ 68 h 86"/>
                <a:gd name="T22" fmla="*/ 22 w 72"/>
                <a:gd name="T23" fmla="*/ 75 h 86"/>
                <a:gd name="T24" fmla="*/ 5 w 72"/>
                <a:gd name="T25" fmla="*/ 85 h 86"/>
                <a:gd name="T26" fmla="*/ 2 w 72"/>
                <a:gd name="T27" fmla="*/ 86 h 86"/>
                <a:gd name="T28" fmla="*/ 0 w 72"/>
                <a:gd name="T29" fmla="*/ 84 h 86"/>
                <a:gd name="T30" fmla="*/ 17 w 72"/>
                <a:gd name="T31" fmla="*/ 73 h 86"/>
                <a:gd name="T32" fmla="*/ 26 w 72"/>
                <a:gd name="T33" fmla="*/ 66 h 86"/>
                <a:gd name="T34" fmla="*/ 17 w 72"/>
                <a:gd name="T35" fmla="*/ 52 h 86"/>
                <a:gd name="T36" fmla="*/ 3 w 72"/>
                <a:gd name="T37" fmla="*/ 46 h 86"/>
                <a:gd name="T38" fmla="*/ 5 w 72"/>
                <a:gd name="T39" fmla="*/ 27 h 86"/>
                <a:gd name="T40" fmla="*/ 21 w 72"/>
                <a:gd name="T41" fmla="*/ 13 h 86"/>
                <a:gd name="T42" fmla="*/ 41 w 72"/>
                <a:gd name="T43" fmla="*/ 18 h 86"/>
                <a:gd name="T44" fmla="*/ 42 w 72"/>
                <a:gd name="T45" fmla="*/ 27 h 86"/>
                <a:gd name="T46" fmla="*/ 42 w 72"/>
                <a:gd name="T47" fmla="*/ 36 h 86"/>
                <a:gd name="T48" fmla="*/ 52 w 72"/>
                <a:gd name="T49" fmla="*/ 37 h 86"/>
                <a:gd name="T50" fmla="*/ 63 w 72"/>
                <a:gd name="T51" fmla="*/ 9 h 86"/>
                <a:gd name="T52" fmla="*/ 60 w 72"/>
                <a:gd name="T53" fmla="*/ 4 h 86"/>
                <a:gd name="T54" fmla="*/ 63 w 72"/>
                <a:gd name="T55" fmla="*/ 3 h 86"/>
                <a:gd name="T56" fmla="*/ 63 w 72"/>
                <a:gd name="T57" fmla="*/ 3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2" h="86">
                  <a:moveTo>
                    <a:pt x="63" y="34"/>
                  </a:moveTo>
                  <a:cubicBezTo>
                    <a:pt x="60" y="36"/>
                    <a:pt x="58" y="39"/>
                    <a:pt x="54" y="40"/>
                  </a:cubicBezTo>
                  <a:cubicBezTo>
                    <a:pt x="48" y="43"/>
                    <a:pt x="42" y="44"/>
                    <a:pt x="37" y="38"/>
                  </a:cubicBezTo>
                  <a:cubicBezTo>
                    <a:pt x="36" y="35"/>
                    <a:pt x="35" y="31"/>
                    <a:pt x="36" y="27"/>
                  </a:cubicBezTo>
                  <a:cubicBezTo>
                    <a:pt x="38" y="16"/>
                    <a:pt x="35" y="13"/>
                    <a:pt x="24" y="16"/>
                  </a:cubicBezTo>
                  <a:cubicBezTo>
                    <a:pt x="22" y="20"/>
                    <a:pt x="18" y="19"/>
                    <a:pt x="16" y="21"/>
                  </a:cubicBezTo>
                  <a:cubicBezTo>
                    <a:pt x="12" y="24"/>
                    <a:pt x="10" y="28"/>
                    <a:pt x="8" y="32"/>
                  </a:cubicBezTo>
                  <a:cubicBezTo>
                    <a:pt x="5" y="36"/>
                    <a:pt x="7" y="40"/>
                    <a:pt x="6" y="44"/>
                  </a:cubicBezTo>
                  <a:cubicBezTo>
                    <a:pt x="7" y="48"/>
                    <a:pt x="10" y="49"/>
                    <a:pt x="14" y="48"/>
                  </a:cubicBezTo>
                  <a:cubicBezTo>
                    <a:pt x="19" y="48"/>
                    <a:pt x="24" y="49"/>
                    <a:pt x="28" y="53"/>
                  </a:cubicBezTo>
                  <a:cubicBezTo>
                    <a:pt x="33" y="58"/>
                    <a:pt x="31" y="63"/>
                    <a:pt x="30" y="68"/>
                  </a:cubicBezTo>
                  <a:cubicBezTo>
                    <a:pt x="28" y="71"/>
                    <a:pt x="26" y="74"/>
                    <a:pt x="22" y="75"/>
                  </a:cubicBezTo>
                  <a:cubicBezTo>
                    <a:pt x="17" y="78"/>
                    <a:pt x="9" y="79"/>
                    <a:pt x="5" y="85"/>
                  </a:cubicBezTo>
                  <a:cubicBezTo>
                    <a:pt x="4" y="86"/>
                    <a:pt x="3" y="86"/>
                    <a:pt x="2" y="86"/>
                  </a:cubicBezTo>
                  <a:cubicBezTo>
                    <a:pt x="1" y="86"/>
                    <a:pt x="1" y="85"/>
                    <a:pt x="0" y="84"/>
                  </a:cubicBezTo>
                  <a:cubicBezTo>
                    <a:pt x="4" y="77"/>
                    <a:pt x="11" y="76"/>
                    <a:pt x="17" y="73"/>
                  </a:cubicBezTo>
                  <a:cubicBezTo>
                    <a:pt x="21" y="71"/>
                    <a:pt x="24" y="70"/>
                    <a:pt x="26" y="66"/>
                  </a:cubicBezTo>
                  <a:cubicBezTo>
                    <a:pt x="29" y="57"/>
                    <a:pt x="26" y="52"/>
                    <a:pt x="17" y="52"/>
                  </a:cubicBezTo>
                  <a:cubicBezTo>
                    <a:pt x="12" y="52"/>
                    <a:pt x="6" y="52"/>
                    <a:pt x="3" y="46"/>
                  </a:cubicBezTo>
                  <a:cubicBezTo>
                    <a:pt x="0" y="39"/>
                    <a:pt x="1" y="33"/>
                    <a:pt x="5" y="27"/>
                  </a:cubicBezTo>
                  <a:cubicBezTo>
                    <a:pt x="10" y="21"/>
                    <a:pt x="14" y="16"/>
                    <a:pt x="21" y="13"/>
                  </a:cubicBezTo>
                  <a:cubicBezTo>
                    <a:pt x="30" y="9"/>
                    <a:pt x="35" y="10"/>
                    <a:pt x="41" y="18"/>
                  </a:cubicBezTo>
                  <a:cubicBezTo>
                    <a:pt x="44" y="21"/>
                    <a:pt x="43" y="24"/>
                    <a:pt x="42" y="27"/>
                  </a:cubicBezTo>
                  <a:cubicBezTo>
                    <a:pt x="41" y="30"/>
                    <a:pt x="42" y="33"/>
                    <a:pt x="42" y="36"/>
                  </a:cubicBezTo>
                  <a:cubicBezTo>
                    <a:pt x="45" y="41"/>
                    <a:pt x="49" y="39"/>
                    <a:pt x="52" y="37"/>
                  </a:cubicBezTo>
                  <a:cubicBezTo>
                    <a:pt x="64" y="33"/>
                    <a:pt x="68" y="20"/>
                    <a:pt x="63" y="9"/>
                  </a:cubicBezTo>
                  <a:cubicBezTo>
                    <a:pt x="62" y="7"/>
                    <a:pt x="60" y="6"/>
                    <a:pt x="60" y="4"/>
                  </a:cubicBezTo>
                  <a:cubicBezTo>
                    <a:pt x="60" y="0"/>
                    <a:pt x="62" y="3"/>
                    <a:pt x="63" y="3"/>
                  </a:cubicBezTo>
                  <a:cubicBezTo>
                    <a:pt x="72" y="12"/>
                    <a:pt x="72" y="25"/>
                    <a:pt x="63" y="34"/>
                  </a:cubicBezTo>
                  <a:close/>
                </a:path>
              </a:pathLst>
            </a:custGeom>
            <a:solidFill>
              <a:srgbClr val="2E1D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59"/>
            <p:cNvSpPr>
              <a:spLocks/>
            </p:cNvSpPr>
            <p:nvPr/>
          </p:nvSpPr>
          <p:spPr bwMode="auto">
            <a:xfrm>
              <a:off x="-3210448" y="3793520"/>
              <a:ext cx="838215" cy="430211"/>
            </a:xfrm>
            <a:custGeom>
              <a:avLst/>
              <a:gdLst>
                <a:gd name="T0" fmla="*/ 78 w 156"/>
                <a:gd name="T1" fmla="*/ 63 h 80"/>
                <a:gd name="T2" fmla="*/ 80 w 156"/>
                <a:gd name="T3" fmla="*/ 60 h 80"/>
                <a:gd name="T4" fmla="*/ 90 w 156"/>
                <a:gd name="T5" fmla="*/ 57 h 80"/>
                <a:gd name="T6" fmla="*/ 106 w 156"/>
                <a:gd name="T7" fmla="*/ 45 h 80"/>
                <a:gd name="T8" fmla="*/ 129 w 156"/>
                <a:gd name="T9" fmla="*/ 22 h 80"/>
                <a:gd name="T10" fmla="*/ 133 w 156"/>
                <a:gd name="T11" fmla="*/ 19 h 80"/>
                <a:gd name="T12" fmla="*/ 147 w 156"/>
                <a:gd name="T13" fmla="*/ 7 h 80"/>
                <a:gd name="T14" fmla="*/ 153 w 156"/>
                <a:gd name="T15" fmla="*/ 0 h 80"/>
                <a:gd name="T16" fmla="*/ 155 w 156"/>
                <a:gd name="T17" fmla="*/ 6 h 80"/>
                <a:gd name="T18" fmla="*/ 138 w 156"/>
                <a:gd name="T19" fmla="*/ 25 h 80"/>
                <a:gd name="T20" fmla="*/ 129 w 156"/>
                <a:gd name="T21" fmla="*/ 35 h 80"/>
                <a:gd name="T22" fmla="*/ 117 w 156"/>
                <a:gd name="T23" fmla="*/ 46 h 80"/>
                <a:gd name="T24" fmla="*/ 110 w 156"/>
                <a:gd name="T25" fmla="*/ 54 h 80"/>
                <a:gd name="T26" fmla="*/ 95 w 156"/>
                <a:gd name="T27" fmla="*/ 64 h 80"/>
                <a:gd name="T28" fmla="*/ 83 w 156"/>
                <a:gd name="T29" fmla="*/ 69 h 80"/>
                <a:gd name="T30" fmla="*/ 38 w 156"/>
                <a:gd name="T31" fmla="*/ 77 h 80"/>
                <a:gd name="T32" fmla="*/ 7 w 156"/>
                <a:gd name="T33" fmla="*/ 74 h 80"/>
                <a:gd name="T34" fmla="*/ 2 w 156"/>
                <a:gd name="T35" fmla="*/ 72 h 80"/>
                <a:gd name="T36" fmla="*/ 1 w 156"/>
                <a:gd name="T37" fmla="*/ 67 h 80"/>
                <a:gd name="T38" fmla="*/ 14 w 156"/>
                <a:gd name="T39" fmla="*/ 70 h 80"/>
                <a:gd name="T40" fmla="*/ 54 w 156"/>
                <a:gd name="T41" fmla="*/ 73 h 80"/>
                <a:gd name="T42" fmla="*/ 77 w 156"/>
                <a:gd name="T43" fmla="*/ 66 h 80"/>
                <a:gd name="T44" fmla="*/ 78 w 156"/>
                <a:gd name="T45" fmla="*/ 6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6" h="80">
                  <a:moveTo>
                    <a:pt x="78" y="63"/>
                  </a:moveTo>
                  <a:cubicBezTo>
                    <a:pt x="80" y="63"/>
                    <a:pt x="81" y="62"/>
                    <a:pt x="80" y="60"/>
                  </a:cubicBezTo>
                  <a:cubicBezTo>
                    <a:pt x="83" y="58"/>
                    <a:pt x="87" y="58"/>
                    <a:pt x="90" y="57"/>
                  </a:cubicBezTo>
                  <a:cubicBezTo>
                    <a:pt x="97" y="55"/>
                    <a:pt x="101" y="50"/>
                    <a:pt x="106" y="45"/>
                  </a:cubicBezTo>
                  <a:cubicBezTo>
                    <a:pt x="114" y="37"/>
                    <a:pt x="122" y="31"/>
                    <a:pt x="129" y="22"/>
                  </a:cubicBezTo>
                  <a:cubicBezTo>
                    <a:pt x="130" y="20"/>
                    <a:pt x="132" y="20"/>
                    <a:pt x="133" y="19"/>
                  </a:cubicBezTo>
                  <a:cubicBezTo>
                    <a:pt x="140" y="17"/>
                    <a:pt x="145" y="13"/>
                    <a:pt x="147" y="7"/>
                  </a:cubicBezTo>
                  <a:cubicBezTo>
                    <a:pt x="148" y="4"/>
                    <a:pt x="150" y="1"/>
                    <a:pt x="153" y="0"/>
                  </a:cubicBezTo>
                  <a:cubicBezTo>
                    <a:pt x="156" y="1"/>
                    <a:pt x="156" y="4"/>
                    <a:pt x="155" y="6"/>
                  </a:cubicBezTo>
                  <a:cubicBezTo>
                    <a:pt x="153" y="15"/>
                    <a:pt x="148" y="22"/>
                    <a:pt x="138" y="25"/>
                  </a:cubicBezTo>
                  <a:cubicBezTo>
                    <a:pt x="134" y="27"/>
                    <a:pt x="131" y="31"/>
                    <a:pt x="129" y="35"/>
                  </a:cubicBezTo>
                  <a:cubicBezTo>
                    <a:pt x="126" y="39"/>
                    <a:pt x="122" y="44"/>
                    <a:pt x="117" y="46"/>
                  </a:cubicBezTo>
                  <a:cubicBezTo>
                    <a:pt x="114" y="48"/>
                    <a:pt x="112" y="51"/>
                    <a:pt x="110" y="54"/>
                  </a:cubicBezTo>
                  <a:cubicBezTo>
                    <a:pt x="106" y="60"/>
                    <a:pt x="101" y="63"/>
                    <a:pt x="95" y="64"/>
                  </a:cubicBezTo>
                  <a:cubicBezTo>
                    <a:pt x="90" y="64"/>
                    <a:pt x="86" y="66"/>
                    <a:pt x="83" y="69"/>
                  </a:cubicBezTo>
                  <a:cubicBezTo>
                    <a:pt x="70" y="80"/>
                    <a:pt x="54" y="79"/>
                    <a:pt x="38" y="77"/>
                  </a:cubicBezTo>
                  <a:cubicBezTo>
                    <a:pt x="28" y="76"/>
                    <a:pt x="17" y="75"/>
                    <a:pt x="7" y="74"/>
                  </a:cubicBezTo>
                  <a:cubicBezTo>
                    <a:pt x="5" y="73"/>
                    <a:pt x="4" y="73"/>
                    <a:pt x="2" y="72"/>
                  </a:cubicBezTo>
                  <a:cubicBezTo>
                    <a:pt x="0" y="71"/>
                    <a:pt x="1" y="69"/>
                    <a:pt x="1" y="67"/>
                  </a:cubicBezTo>
                  <a:cubicBezTo>
                    <a:pt x="5" y="70"/>
                    <a:pt x="10" y="70"/>
                    <a:pt x="14" y="70"/>
                  </a:cubicBezTo>
                  <a:cubicBezTo>
                    <a:pt x="28" y="70"/>
                    <a:pt x="41" y="75"/>
                    <a:pt x="54" y="73"/>
                  </a:cubicBezTo>
                  <a:cubicBezTo>
                    <a:pt x="62" y="72"/>
                    <a:pt x="70" y="72"/>
                    <a:pt x="77" y="66"/>
                  </a:cubicBezTo>
                  <a:cubicBezTo>
                    <a:pt x="77" y="65"/>
                    <a:pt x="79" y="65"/>
                    <a:pt x="78" y="63"/>
                  </a:cubicBezTo>
                  <a:close/>
                </a:path>
              </a:pathLst>
            </a:custGeom>
            <a:solidFill>
              <a:srgbClr val="7A6B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60"/>
            <p:cNvSpPr>
              <a:spLocks/>
            </p:cNvSpPr>
            <p:nvPr/>
          </p:nvSpPr>
          <p:spPr bwMode="auto">
            <a:xfrm>
              <a:off x="-3704170" y="3755420"/>
              <a:ext cx="482609" cy="533398"/>
            </a:xfrm>
            <a:custGeom>
              <a:avLst/>
              <a:gdLst>
                <a:gd name="T0" fmla="*/ 54 w 90"/>
                <a:gd name="T1" fmla="*/ 25 h 99"/>
                <a:gd name="T2" fmla="*/ 56 w 90"/>
                <a:gd name="T3" fmla="*/ 26 h 99"/>
                <a:gd name="T4" fmla="*/ 66 w 90"/>
                <a:gd name="T5" fmla="*/ 45 h 99"/>
                <a:gd name="T6" fmla="*/ 65 w 90"/>
                <a:gd name="T7" fmla="*/ 55 h 99"/>
                <a:gd name="T8" fmla="*/ 57 w 90"/>
                <a:gd name="T9" fmla="*/ 60 h 99"/>
                <a:gd name="T10" fmla="*/ 50 w 90"/>
                <a:gd name="T11" fmla="*/ 60 h 99"/>
                <a:gd name="T12" fmla="*/ 39 w 90"/>
                <a:gd name="T13" fmla="*/ 60 h 99"/>
                <a:gd name="T14" fmla="*/ 38 w 90"/>
                <a:gd name="T15" fmla="*/ 72 h 99"/>
                <a:gd name="T16" fmla="*/ 40 w 90"/>
                <a:gd name="T17" fmla="*/ 79 h 99"/>
                <a:gd name="T18" fmla="*/ 47 w 90"/>
                <a:gd name="T19" fmla="*/ 88 h 99"/>
                <a:gd name="T20" fmla="*/ 67 w 90"/>
                <a:gd name="T21" fmla="*/ 80 h 99"/>
                <a:gd name="T22" fmla="*/ 90 w 90"/>
                <a:gd name="T23" fmla="*/ 73 h 99"/>
                <a:gd name="T24" fmla="*/ 88 w 90"/>
                <a:gd name="T25" fmla="*/ 75 h 99"/>
                <a:gd name="T26" fmla="*/ 87 w 90"/>
                <a:gd name="T27" fmla="*/ 75 h 99"/>
                <a:gd name="T28" fmla="*/ 72 w 90"/>
                <a:gd name="T29" fmla="*/ 87 h 99"/>
                <a:gd name="T30" fmla="*/ 50 w 90"/>
                <a:gd name="T31" fmla="*/ 95 h 99"/>
                <a:gd name="T32" fmla="*/ 30 w 90"/>
                <a:gd name="T33" fmla="*/ 68 h 99"/>
                <a:gd name="T34" fmla="*/ 47 w 90"/>
                <a:gd name="T35" fmla="*/ 52 h 99"/>
                <a:gd name="T36" fmla="*/ 59 w 90"/>
                <a:gd name="T37" fmla="*/ 50 h 99"/>
                <a:gd name="T38" fmla="*/ 45 w 90"/>
                <a:gd name="T39" fmla="*/ 29 h 99"/>
                <a:gd name="T40" fmla="*/ 16 w 90"/>
                <a:gd name="T41" fmla="*/ 19 h 99"/>
                <a:gd name="T42" fmla="*/ 7 w 90"/>
                <a:gd name="T43" fmla="*/ 19 h 99"/>
                <a:gd name="T44" fmla="*/ 5 w 90"/>
                <a:gd name="T45" fmla="*/ 19 h 99"/>
                <a:gd name="T46" fmla="*/ 0 w 90"/>
                <a:gd name="T47" fmla="*/ 17 h 99"/>
                <a:gd name="T48" fmla="*/ 1 w 90"/>
                <a:gd name="T49" fmla="*/ 16 h 99"/>
                <a:gd name="T50" fmla="*/ 11 w 90"/>
                <a:gd name="T51" fmla="*/ 0 h 99"/>
                <a:gd name="T52" fmla="*/ 14 w 90"/>
                <a:gd name="T53" fmla="*/ 13 h 99"/>
                <a:gd name="T54" fmla="*/ 45 w 90"/>
                <a:gd name="T55" fmla="*/ 24 h 99"/>
                <a:gd name="T56" fmla="*/ 54 w 90"/>
                <a:gd name="T57" fmla="*/ 2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0" h="99">
                  <a:moveTo>
                    <a:pt x="54" y="25"/>
                  </a:moveTo>
                  <a:cubicBezTo>
                    <a:pt x="55" y="25"/>
                    <a:pt x="55" y="26"/>
                    <a:pt x="56" y="26"/>
                  </a:cubicBezTo>
                  <a:cubicBezTo>
                    <a:pt x="60" y="32"/>
                    <a:pt x="62" y="39"/>
                    <a:pt x="66" y="45"/>
                  </a:cubicBezTo>
                  <a:cubicBezTo>
                    <a:pt x="67" y="48"/>
                    <a:pt x="67" y="52"/>
                    <a:pt x="65" y="55"/>
                  </a:cubicBezTo>
                  <a:cubicBezTo>
                    <a:pt x="63" y="58"/>
                    <a:pt x="61" y="60"/>
                    <a:pt x="57" y="60"/>
                  </a:cubicBezTo>
                  <a:cubicBezTo>
                    <a:pt x="55" y="60"/>
                    <a:pt x="53" y="60"/>
                    <a:pt x="50" y="60"/>
                  </a:cubicBezTo>
                  <a:cubicBezTo>
                    <a:pt x="47" y="62"/>
                    <a:pt x="43" y="58"/>
                    <a:pt x="39" y="60"/>
                  </a:cubicBezTo>
                  <a:cubicBezTo>
                    <a:pt x="35" y="64"/>
                    <a:pt x="37" y="68"/>
                    <a:pt x="38" y="72"/>
                  </a:cubicBezTo>
                  <a:cubicBezTo>
                    <a:pt x="38" y="75"/>
                    <a:pt x="40" y="77"/>
                    <a:pt x="40" y="79"/>
                  </a:cubicBezTo>
                  <a:cubicBezTo>
                    <a:pt x="41" y="83"/>
                    <a:pt x="44" y="85"/>
                    <a:pt x="47" y="88"/>
                  </a:cubicBezTo>
                  <a:cubicBezTo>
                    <a:pt x="58" y="96"/>
                    <a:pt x="65" y="93"/>
                    <a:pt x="67" y="80"/>
                  </a:cubicBezTo>
                  <a:cubicBezTo>
                    <a:pt x="69" y="67"/>
                    <a:pt x="77" y="65"/>
                    <a:pt x="90" y="73"/>
                  </a:cubicBezTo>
                  <a:cubicBezTo>
                    <a:pt x="89" y="74"/>
                    <a:pt x="89" y="74"/>
                    <a:pt x="88" y="75"/>
                  </a:cubicBezTo>
                  <a:cubicBezTo>
                    <a:pt x="88" y="75"/>
                    <a:pt x="88" y="75"/>
                    <a:pt x="87" y="75"/>
                  </a:cubicBezTo>
                  <a:cubicBezTo>
                    <a:pt x="74" y="73"/>
                    <a:pt x="74" y="73"/>
                    <a:pt x="72" y="87"/>
                  </a:cubicBezTo>
                  <a:cubicBezTo>
                    <a:pt x="70" y="97"/>
                    <a:pt x="58" y="99"/>
                    <a:pt x="50" y="95"/>
                  </a:cubicBezTo>
                  <a:cubicBezTo>
                    <a:pt x="39" y="89"/>
                    <a:pt x="32" y="80"/>
                    <a:pt x="30" y="68"/>
                  </a:cubicBezTo>
                  <a:cubicBezTo>
                    <a:pt x="29" y="57"/>
                    <a:pt x="37" y="50"/>
                    <a:pt x="47" y="52"/>
                  </a:cubicBezTo>
                  <a:cubicBezTo>
                    <a:pt x="52" y="54"/>
                    <a:pt x="56" y="54"/>
                    <a:pt x="59" y="50"/>
                  </a:cubicBezTo>
                  <a:cubicBezTo>
                    <a:pt x="59" y="41"/>
                    <a:pt x="53" y="32"/>
                    <a:pt x="45" y="29"/>
                  </a:cubicBezTo>
                  <a:cubicBezTo>
                    <a:pt x="35" y="26"/>
                    <a:pt x="25" y="23"/>
                    <a:pt x="16" y="19"/>
                  </a:cubicBezTo>
                  <a:cubicBezTo>
                    <a:pt x="13" y="18"/>
                    <a:pt x="10" y="18"/>
                    <a:pt x="7" y="19"/>
                  </a:cubicBezTo>
                  <a:cubicBezTo>
                    <a:pt x="7" y="19"/>
                    <a:pt x="6" y="19"/>
                    <a:pt x="5" y="19"/>
                  </a:cubicBezTo>
                  <a:cubicBezTo>
                    <a:pt x="3" y="19"/>
                    <a:pt x="1" y="19"/>
                    <a:pt x="0" y="17"/>
                  </a:cubicBezTo>
                  <a:cubicBezTo>
                    <a:pt x="0" y="17"/>
                    <a:pt x="0" y="16"/>
                    <a:pt x="1" y="16"/>
                  </a:cubicBezTo>
                  <a:cubicBezTo>
                    <a:pt x="10" y="15"/>
                    <a:pt x="11" y="7"/>
                    <a:pt x="11" y="0"/>
                  </a:cubicBezTo>
                  <a:cubicBezTo>
                    <a:pt x="15" y="4"/>
                    <a:pt x="10" y="9"/>
                    <a:pt x="14" y="13"/>
                  </a:cubicBezTo>
                  <a:cubicBezTo>
                    <a:pt x="24" y="18"/>
                    <a:pt x="35" y="20"/>
                    <a:pt x="45" y="24"/>
                  </a:cubicBezTo>
                  <a:cubicBezTo>
                    <a:pt x="47" y="25"/>
                    <a:pt x="51" y="26"/>
                    <a:pt x="54" y="25"/>
                  </a:cubicBezTo>
                  <a:close/>
                </a:path>
              </a:pathLst>
            </a:custGeom>
            <a:solidFill>
              <a:srgbClr val="291A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61"/>
            <p:cNvSpPr>
              <a:spLocks/>
            </p:cNvSpPr>
            <p:nvPr/>
          </p:nvSpPr>
          <p:spPr bwMode="auto">
            <a:xfrm>
              <a:off x="-2448434" y="3191860"/>
              <a:ext cx="134940" cy="628647"/>
            </a:xfrm>
            <a:custGeom>
              <a:avLst/>
              <a:gdLst>
                <a:gd name="T0" fmla="*/ 0 w 25"/>
                <a:gd name="T1" fmla="*/ 0 h 117"/>
                <a:gd name="T2" fmla="*/ 16 w 25"/>
                <a:gd name="T3" fmla="*/ 26 h 117"/>
                <a:gd name="T4" fmla="*/ 22 w 25"/>
                <a:gd name="T5" fmla="*/ 35 h 117"/>
                <a:gd name="T6" fmla="*/ 18 w 25"/>
                <a:gd name="T7" fmla="*/ 97 h 117"/>
                <a:gd name="T8" fmla="*/ 16 w 25"/>
                <a:gd name="T9" fmla="*/ 117 h 117"/>
                <a:gd name="T10" fmla="*/ 15 w 25"/>
                <a:gd name="T11" fmla="*/ 93 h 117"/>
                <a:gd name="T12" fmla="*/ 19 w 25"/>
                <a:gd name="T13" fmla="*/ 52 h 117"/>
                <a:gd name="T14" fmla="*/ 18 w 25"/>
                <a:gd name="T15" fmla="*/ 38 h 117"/>
                <a:gd name="T16" fmla="*/ 14 w 25"/>
                <a:gd name="T17" fmla="*/ 32 h 117"/>
                <a:gd name="T18" fmla="*/ 12 w 25"/>
                <a:gd name="T19" fmla="*/ 31 h 117"/>
                <a:gd name="T20" fmla="*/ 2 w 25"/>
                <a:gd name="T21" fmla="*/ 4 h 117"/>
                <a:gd name="T22" fmla="*/ 0 w 25"/>
                <a:gd name="T2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" h="117">
                  <a:moveTo>
                    <a:pt x="0" y="0"/>
                  </a:moveTo>
                  <a:cubicBezTo>
                    <a:pt x="8" y="7"/>
                    <a:pt x="13" y="16"/>
                    <a:pt x="16" y="26"/>
                  </a:cubicBezTo>
                  <a:cubicBezTo>
                    <a:pt x="17" y="30"/>
                    <a:pt x="19" y="33"/>
                    <a:pt x="22" y="35"/>
                  </a:cubicBezTo>
                  <a:cubicBezTo>
                    <a:pt x="25" y="56"/>
                    <a:pt x="21" y="76"/>
                    <a:pt x="18" y="97"/>
                  </a:cubicBezTo>
                  <a:cubicBezTo>
                    <a:pt x="18" y="104"/>
                    <a:pt x="21" y="110"/>
                    <a:pt x="16" y="117"/>
                  </a:cubicBezTo>
                  <a:cubicBezTo>
                    <a:pt x="12" y="109"/>
                    <a:pt x="15" y="101"/>
                    <a:pt x="15" y="93"/>
                  </a:cubicBezTo>
                  <a:cubicBezTo>
                    <a:pt x="17" y="79"/>
                    <a:pt x="14" y="65"/>
                    <a:pt x="19" y="52"/>
                  </a:cubicBezTo>
                  <a:cubicBezTo>
                    <a:pt x="20" y="47"/>
                    <a:pt x="20" y="42"/>
                    <a:pt x="18" y="38"/>
                  </a:cubicBezTo>
                  <a:cubicBezTo>
                    <a:pt x="17" y="36"/>
                    <a:pt x="15" y="34"/>
                    <a:pt x="14" y="32"/>
                  </a:cubicBezTo>
                  <a:cubicBezTo>
                    <a:pt x="13" y="32"/>
                    <a:pt x="13" y="31"/>
                    <a:pt x="12" y="31"/>
                  </a:cubicBezTo>
                  <a:cubicBezTo>
                    <a:pt x="12" y="21"/>
                    <a:pt x="8" y="12"/>
                    <a:pt x="2" y="4"/>
                  </a:cubicBezTo>
                  <a:cubicBezTo>
                    <a:pt x="1" y="3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B3B1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62"/>
            <p:cNvSpPr>
              <a:spLocks/>
            </p:cNvSpPr>
            <p:nvPr/>
          </p:nvSpPr>
          <p:spPr bwMode="auto">
            <a:xfrm>
              <a:off x="-3634318" y="3552221"/>
              <a:ext cx="53976" cy="268286"/>
            </a:xfrm>
            <a:custGeom>
              <a:avLst/>
              <a:gdLst>
                <a:gd name="T0" fmla="*/ 1 w 10"/>
                <a:gd name="T1" fmla="*/ 50 h 50"/>
                <a:gd name="T2" fmla="*/ 2 w 10"/>
                <a:gd name="T3" fmla="*/ 24 h 50"/>
                <a:gd name="T4" fmla="*/ 5 w 10"/>
                <a:gd name="T5" fmla="*/ 0 h 50"/>
                <a:gd name="T6" fmla="*/ 8 w 10"/>
                <a:gd name="T7" fmla="*/ 9 h 50"/>
                <a:gd name="T8" fmla="*/ 4 w 10"/>
                <a:gd name="T9" fmla="*/ 47 h 50"/>
                <a:gd name="T10" fmla="*/ 1 w 10"/>
                <a:gd name="T11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50">
                  <a:moveTo>
                    <a:pt x="1" y="50"/>
                  </a:moveTo>
                  <a:cubicBezTo>
                    <a:pt x="0" y="41"/>
                    <a:pt x="1" y="32"/>
                    <a:pt x="2" y="24"/>
                  </a:cubicBezTo>
                  <a:cubicBezTo>
                    <a:pt x="4" y="16"/>
                    <a:pt x="5" y="8"/>
                    <a:pt x="5" y="0"/>
                  </a:cubicBezTo>
                  <a:cubicBezTo>
                    <a:pt x="10" y="2"/>
                    <a:pt x="8" y="6"/>
                    <a:pt x="8" y="9"/>
                  </a:cubicBezTo>
                  <a:cubicBezTo>
                    <a:pt x="6" y="22"/>
                    <a:pt x="3" y="34"/>
                    <a:pt x="4" y="47"/>
                  </a:cubicBezTo>
                  <a:cubicBezTo>
                    <a:pt x="4" y="48"/>
                    <a:pt x="3" y="49"/>
                    <a:pt x="1" y="50"/>
                  </a:cubicBezTo>
                  <a:close/>
                </a:path>
              </a:pathLst>
            </a:custGeom>
            <a:solidFill>
              <a:srgbClr val="DCC2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63"/>
            <p:cNvSpPr>
              <a:spLocks/>
            </p:cNvSpPr>
            <p:nvPr/>
          </p:nvSpPr>
          <p:spPr bwMode="auto">
            <a:xfrm>
              <a:off x="-2737364" y="3277585"/>
              <a:ext cx="133352" cy="123824"/>
            </a:xfrm>
            <a:custGeom>
              <a:avLst/>
              <a:gdLst>
                <a:gd name="T0" fmla="*/ 0 w 25"/>
                <a:gd name="T1" fmla="*/ 1 h 23"/>
                <a:gd name="T2" fmla="*/ 3 w 25"/>
                <a:gd name="T3" fmla="*/ 1 h 23"/>
                <a:gd name="T4" fmla="*/ 9 w 25"/>
                <a:gd name="T5" fmla="*/ 4 h 23"/>
                <a:gd name="T6" fmla="*/ 22 w 25"/>
                <a:gd name="T7" fmla="*/ 13 h 23"/>
                <a:gd name="T8" fmla="*/ 21 w 25"/>
                <a:gd name="T9" fmla="*/ 23 h 23"/>
                <a:gd name="T10" fmla="*/ 12 w 25"/>
                <a:gd name="T11" fmla="*/ 10 h 23"/>
                <a:gd name="T12" fmla="*/ 0 w 25"/>
                <a:gd name="T13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3">
                  <a:moveTo>
                    <a:pt x="0" y="1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5" y="2"/>
                    <a:pt x="7" y="3"/>
                    <a:pt x="9" y="4"/>
                  </a:cubicBezTo>
                  <a:cubicBezTo>
                    <a:pt x="15" y="5"/>
                    <a:pt x="19" y="7"/>
                    <a:pt x="22" y="13"/>
                  </a:cubicBezTo>
                  <a:cubicBezTo>
                    <a:pt x="24" y="16"/>
                    <a:pt x="25" y="20"/>
                    <a:pt x="21" y="23"/>
                  </a:cubicBezTo>
                  <a:cubicBezTo>
                    <a:pt x="22" y="16"/>
                    <a:pt x="19" y="12"/>
                    <a:pt x="12" y="10"/>
                  </a:cubicBezTo>
                  <a:cubicBezTo>
                    <a:pt x="7" y="9"/>
                    <a:pt x="3" y="6"/>
                    <a:pt x="0" y="1"/>
                  </a:cubicBezTo>
                  <a:close/>
                </a:path>
              </a:pathLst>
            </a:custGeom>
            <a:solidFill>
              <a:srgbClr val="9482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64"/>
            <p:cNvSpPr>
              <a:spLocks/>
            </p:cNvSpPr>
            <p:nvPr/>
          </p:nvSpPr>
          <p:spPr bwMode="auto">
            <a:xfrm>
              <a:off x="-3404127" y="3895119"/>
              <a:ext cx="69851" cy="173037"/>
            </a:xfrm>
            <a:custGeom>
              <a:avLst/>
              <a:gdLst>
                <a:gd name="T0" fmla="*/ 7 w 13"/>
                <a:gd name="T1" fmla="*/ 29 h 32"/>
                <a:gd name="T2" fmla="*/ 6 w 13"/>
                <a:gd name="T3" fmla="*/ 16 h 32"/>
                <a:gd name="T4" fmla="*/ 0 w 13"/>
                <a:gd name="T5" fmla="*/ 0 h 32"/>
                <a:gd name="T6" fmla="*/ 3 w 13"/>
                <a:gd name="T7" fmla="*/ 0 h 32"/>
                <a:gd name="T8" fmla="*/ 10 w 13"/>
                <a:gd name="T9" fmla="*/ 16 h 32"/>
                <a:gd name="T10" fmla="*/ 10 w 13"/>
                <a:gd name="T11" fmla="*/ 31 h 32"/>
                <a:gd name="T12" fmla="*/ 7 w 13"/>
                <a:gd name="T13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32">
                  <a:moveTo>
                    <a:pt x="7" y="29"/>
                  </a:moveTo>
                  <a:cubicBezTo>
                    <a:pt x="11" y="25"/>
                    <a:pt x="9" y="20"/>
                    <a:pt x="6" y="16"/>
                  </a:cubicBezTo>
                  <a:cubicBezTo>
                    <a:pt x="4" y="11"/>
                    <a:pt x="0" y="6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5" y="5"/>
                    <a:pt x="7" y="10"/>
                    <a:pt x="10" y="16"/>
                  </a:cubicBezTo>
                  <a:cubicBezTo>
                    <a:pt x="12" y="21"/>
                    <a:pt x="13" y="26"/>
                    <a:pt x="10" y="31"/>
                  </a:cubicBezTo>
                  <a:cubicBezTo>
                    <a:pt x="8" y="32"/>
                    <a:pt x="7" y="32"/>
                    <a:pt x="7" y="29"/>
                  </a:cubicBezTo>
                  <a:close/>
                </a:path>
              </a:pathLst>
            </a:custGeom>
            <a:solidFill>
              <a:srgbClr val="C4AA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65"/>
            <p:cNvSpPr>
              <a:spLocks/>
            </p:cNvSpPr>
            <p:nvPr/>
          </p:nvSpPr>
          <p:spPr bwMode="auto">
            <a:xfrm>
              <a:off x="-3075508" y="3439509"/>
              <a:ext cx="58739" cy="187324"/>
            </a:xfrm>
            <a:custGeom>
              <a:avLst/>
              <a:gdLst>
                <a:gd name="T0" fmla="*/ 0 w 11"/>
                <a:gd name="T1" fmla="*/ 34 h 35"/>
                <a:gd name="T2" fmla="*/ 0 w 11"/>
                <a:gd name="T3" fmla="*/ 3 h 35"/>
                <a:gd name="T4" fmla="*/ 4 w 11"/>
                <a:gd name="T5" fmla="*/ 3 h 35"/>
                <a:gd name="T6" fmla="*/ 3 w 11"/>
                <a:gd name="T7" fmla="*/ 34 h 35"/>
                <a:gd name="T8" fmla="*/ 2 w 11"/>
                <a:gd name="T9" fmla="*/ 35 h 35"/>
                <a:gd name="T10" fmla="*/ 0 w 11"/>
                <a:gd name="T11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5">
                  <a:moveTo>
                    <a:pt x="0" y="34"/>
                  </a:moveTo>
                  <a:cubicBezTo>
                    <a:pt x="7" y="24"/>
                    <a:pt x="7" y="13"/>
                    <a:pt x="0" y="3"/>
                  </a:cubicBezTo>
                  <a:cubicBezTo>
                    <a:pt x="1" y="1"/>
                    <a:pt x="2" y="0"/>
                    <a:pt x="4" y="3"/>
                  </a:cubicBezTo>
                  <a:cubicBezTo>
                    <a:pt x="9" y="13"/>
                    <a:pt x="11" y="23"/>
                    <a:pt x="3" y="34"/>
                  </a:cubicBezTo>
                  <a:cubicBezTo>
                    <a:pt x="3" y="34"/>
                    <a:pt x="2" y="35"/>
                    <a:pt x="2" y="35"/>
                  </a:cubicBezTo>
                  <a:cubicBezTo>
                    <a:pt x="1" y="35"/>
                    <a:pt x="1" y="34"/>
                    <a:pt x="0" y="34"/>
                  </a:cubicBezTo>
                  <a:close/>
                </a:path>
              </a:pathLst>
            </a:custGeom>
            <a:solidFill>
              <a:srgbClr val="C9AC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66"/>
            <p:cNvSpPr>
              <a:spLocks/>
            </p:cNvSpPr>
            <p:nvPr/>
          </p:nvSpPr>
          <p:spPr bwMode="auto">
            <a:xfrm>
              <a:off x="-2448434" y="3352197"/>
              <a:ext cx="80964" cy="161924"/>
            </a:xfrm>
            <a:custGeom>
              <a:avLst/>
              <a:gdLst>
                <a:gd name="T0" fmla="*/ 12 w 15"/>
                <a:gd name="T1" fmla="*/ 1 h 30"/>
                <a:gd name="T2" fmla="*/ 13 w 15"/>
                <a:gd name="T3" fmla="*/ 1 h 30"/>
                <a:gd name="T4" fmla="*/ 15 w 15"/>
                <a:gd name="T5" fmla="*/ 4 h 30"/>
                <a:gd name="T6" fmla="*/ 6 w 15"/>
                <a:gd name="T7" fmla="*/ 27 h 30"/>
                <a:gd name="T8" fmla="*/ 0 w 15"/>
                <a:gd name="T9" fmla="*/ 28 h 30"/>
                <a:gd name="T10" fmla="*/ 11 w 15"/>
                <a:gd name="T11" fmla="*/ 2 h 30"/>
                <a:gd name="T12" fmla="*/ 12 w 15"/>
                <a:gd name="T13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30">
                  <a:moveTo>
                    <a:pt x="12" y="1"/>
                  </a:moveTo>
                  <a:cubicBezTo>
                    <a:pt x="13" y="0"/>
                    <a:pt x="13" y="0"/>
                    <a:pt x="13" y="1"/>
                  </a:cubicBezTo>
                  <a:cubicBezTo>
                    <a:pt x="14" y="1"/>
                    <a:pt x="15" y="3"/>
                    <a:pt x="15" y="4"/>
                  </a:cubicBezTo>
                  <a:cubicBezTo>
                    <a:pt x="13" y="12"/>
                    <a:pt x="10" y="20"/>
                    <a:pt x="6" y="27"/>
                  </a:cubicBezTo>
                  <a:cubicBezTo>
                    <a:pt x="4" y="30"/>
                    <a:pt x="3" y="30"/>
                    <a:pt x="0" y="28"/>
                  </a:cubicBezTo>
                  <a:cubicBezTo>
                    <a:pt x="4" y="19"/>
                    <a:pt x="8" y="10"/>
                    <a:pt x="11" y="2"/>
                  </a:cubicBezTo>
                  <a:cubicBezTo>
                    <a:pt x="12" y="1"/>
                    <a:pt x="12" y="1"/>
                    <a:pt x="12" y="1"/>
                  </a:cubicBezTo>
                  <a:close/>
                </a:path>
              </a:pathLst>
            </a:custGeom>
            <a:solidFill>
              <a:srgbClr val="C4AB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67"/>
            <p:cNvSpPr>
              <a:spLocks/>
            </p:cNvSpPr>
            <p:nvPr/>
          </p:nvSpPr>
          <p:spPr bwMode="auto">
            <a:xfrm>
              <a:off x="-3377139" y="3525233"/>
              <a:ext cx="119065" cy="90487"/>
            </a:xfrm>
            <a:custGeom>
              <a:avLst/>
              <a:gdLst>
                <a:gd name="T0" fmla="*/ 0 w 22"/>
                <a:gd name="T1" fmla="*/ 15 h 17"/>
                <a:gd name="T2" fmla="*/ 17 w 22"/>
                <a:gd name="T3" fmla="*/ 0 h 17"/>
                <a:gd name="T4" fmla="*/ 22 w 22"/>
                <a:gd name="T5" fmla="*/ 1 h 17"/>
                <a:gd name="T6" fmla="*/ 17 w 22"/>
                <a:gd name="T7" fmla="*/ 5 h 17"/>
                <a:gd name="T8" fmla="*/ 2 w 22"/>
                <a:gd name="T9" fmla="*/ 17 h 17"/>
                <a:gd name="T10" fmla="*/ 0 w 22"/>
                <a:gd name="T11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7">
                  <a:moveTo>
                    <a:pt x="0" y="15"/>
                  </a:moveTo>
                  <a:cubicBezTo>
                    <a:pt x="3" y="8"/>
                    <a:pt x="9" y="3"/>
                    <a:pt x="17" y="0"/>
                  </a:cubicBezTo>
                  <a:cubicBezTo>
                    <a:pt x="18" y="0"/>
                    <a:pt x="20" y="1"/>
                    <a:pt x="22" y="1"/>
                  </a:cubicBezTo>
                  <a:cubicBezTo>
                    <a:pt x="21" y="3"/>
                    <a:pt x="19" y="6"/>
                    <a:pt x="17" y="5"/>
                  </a:cubicBezTo>
                  <a:cubicBezTo>
                    <a:pt x="8" y="3"/>
                    <a:pt x="6" y="11"/>
                    <a:pt x="2" y="17"/>
                  </a:cubicBezTo>
                  <a:cubicBezTo>
                    <a:pt x="1" y="17"/>
                    <a:pt x="0" y="16"/>
                    <a:pt x="0" y="15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68"/>
            <p:cNvSpPr>
              <a:spLocks/>
            </p:cNvSpPr>
            <p:nvPr/>
          </p:nvSpPr>
          <p:spPr bwMode="auto">
            <a:xfrm>
              <a:off x="-3526366" y="4068156"/>
              <a:ext cx="47626" cy="112712"/>
            </a:xfrm>
            <a:custGeom>
              <a:avLst/>
              <a:gdLst>
                <a:gd name="T0" fmla="*/ 7 w 9"/>
                <a:gd name="T1" fmla="*/ 21 h 21"/>
                <a:gd name="T2" fmla="*/ 6 w 9"/>
                <a:gd name="T3" fmla="*/ 0 h 21"/>
                <a:gd name="T4" fmla="*/ 6 w 9"/>
                <a:gd name="T5" fmla="*/ 3 h 21"/>
                <a:gd name="T6" fmla="*/ 9 w 9"/>
                <a:gd name="T7" fmla="*/ 19 h 21"/>
                <a:gd name="T8" fmla="*/ 9 w 9"/>
                <a:gd name="T9" fmla="*/ 20 h 21"/>
                <a:gd name="T10" fmla="*/ 8 w 9"/>
                <a:gd name="T11" fmla="*/ 21 h 21"/>
                <a:gd name="T12" fmla="*/ 7 w 9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1">
                  <a:moveTo>
                    <a:pt x="7" y="21"/>
                  </a:moveTo>
                  <a:cubicBezTo>
                    <a:pt x="0" y="11"/>
                    <a:pt x="0" y="6"/>
                    <a:pt x="6" y="0"/>
                  </a:cubicBezTo>
                  <a:cubicBezTo>
                    <a:pt x="9" y="1"/>
                    <a:pt x="6" y="2"/>
                    <a:pt x="6" y="3"/>
                  </a:cubicBezTo>
                  <a:cubicBezTo>
                    <a:pt x="5" y="9"/>
                    <a:pt x="6" y="14"/>
                    <a:pt x="9" y="1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1"/>
                    <a:pt x="9" y="21"/>
                    <a:pt x="8" y="21"/>
                  </a:cubicBezTo>
                  <a:cubicBezTo>
                    <a:pt x="8" y="21"/>
                    <a:pt x="7" y="21"/>
                    <a:pt x="7" y="21"/>
                  </a:cubicBezTo>
                  <a:close/>
                </a:path>
              </a:pathLst>
            </a:custGeom>
            <a:solidFill>
              <a:srgbClr val="C8AC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69"/>
            <p:cNvSpPr>
              <a:spLocks/>
            </p:cNvSpPr>
            <p:nvPr/>
          </p:nvSpPr>
          <p:spPr bwMode="auto">
            <a:xfrm>
              <a:off x="-2915167" y="4084031"/>
              <a:ext cx="128590" cy="65087"/>
            </a:xfrm>
            <a:custGeom>
              <a:avLst/>
              <a:gdLst>
                <a:gd name="T0" fmla="*/ 23 w 24"/>
                <a:gd name="T1" fmla="*/ 9 h 12"/>
                <a:gd name="T2" fmla="*/ 22 w 24"/>
                <a:gd name="T3" fmla="*/ 12 h 12"/>
                <a:gd name="T4" fmla="*/ 2 w 24"/>
                <a:gd name="T5" fmla="*/ 3 h 12"/>
                <a:gd name="T6" fmla="*/ 2 w 24"/>
                <a:gd name="T7" fmla="*/ 0 h 12"/>
                <a:gd name="T8" fmla="*/ 23 w 24"/>
                <a:gd name="T9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2">
                  <a:moveTo>
                    <a:pt x="23" y="9"/>
                  </a:moveTo>
                  <a:cubicBezTo>
                    <a:pt x="24" y="11"/>
                    <a:pt x="24" y="12"/>
                    <a:pt x="22" y="12"/>
                  </a:cubicBezTo>
                  <a:cubicBezTo>
                    <a:pt x="15" y="9"/>
                    <a:pt x="8" y="8"/>
                    <a:pt x="2" y="3"/>
                  </a:cubicBezTo>
                  <a:cubicBezTo>
                    <a:pt x="1" y="2"/>
                    <a:pt x="0" y="2"/>
                    <a:pt x="2" y="0"/>
                  </a:cubicBezTo>
                  <a:cubicBezTo>
                    <a:pt x="8" y="4"/>
                    <a:pt x="15" y="8"/>
                    <a:pt x="23" y="9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70"/>
            <p:cNvSpPr>
              <a:spLocks/>
            </p:cNvSpPr>
            <p:nvPr/>
          </p:nvSpPr>
          <p:spPr bwMode="auto">
            <a:xfrm>
              <a:off x="-3215211" y="3525233"/>
              <a:ext cx="42863" cy="106362"/>
            </a:xfrm>
            <a:custGeom>
              <a:avLst/>
              <a:gdLst>
                <a:gd name="T0" fmla="*/ 5 w 8"/>
                <a:gd name="T1" fmla="*/ 20 h 20"/>
                <a:gd name="T2" fmla="*/ 4 w 8"/>
                <a:gd name="T3" fmla="*/ 2 h 20"/>
                <a:gd name="T4" fmla="*/ 6 w 8"/>
                <a:gd name="T5" fmla="*/ 0 h 20"/>
                <a:gd name="T6" fmla="*/ 8 w 8"/>
                <a:gd name="T7" fmla="*/ 2 h 20"/>
                <a:gd name="T8" fmla="*/ 5 w 8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0">
                  <a:moveTo>
                    <a:pt x="5" y="20"/>
                  </a:moveTo>
                  <a:cubicBezTo>
                    <a:pt x="0" y="14"/>
                    <a:pt x="6" y="8"/>
                    <a:pt x="4" y="2"/>
                  </a:cubicBezTo>
                  <a:cubicBezTo>
                    <a:pt x="5" y="1"/>
                    <a:pt x="5" y="0"/>
                    <a:pt x="6" y="0"/>
                  </a:cubicBezTo>
                  <a:cubicBezTo>
                    <a:pt x="7" y="0"/>
                    <a:pt x="7" y="1"/>
                    <a:pt x="8" y="2"/>
                  </a:cubicBezTo>
                  <a:cubicBezTo>
                    <a:pt x="8" y="8"/>
                    <a:pt x="7" y="14"/>
                    <a:pt x="5" y="20"/>
                  </a:cubicBezTo>
                  <a:close/>
                </a:path>
              </a:pathLst>
            </a:custGeom>
            <a:solidFill>
              <a:srgbClr val="CEB2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71"/>
            <p:cNvSpPr>
              <a:spLocks/>
            </p:cNvSpPr>
            <p:nvPr/>
          </p:nvSpPr>
          <p:spPr bwMode="auto">
            <a:xfrm>
              <a:off x="-3397776" y="4052281"/>
              <a:ext cx="63501" cy="58737"/>
            </a:xfrm>
            <a:custGeom>
              <a:avLst/>
              <a:gdLst>
                <a:gd name="T0" fmla="*/ 6 w 12"/>
                <a:gd name="T1" fmla="*/ 0 h 11"/>
                <a:gd name="T2" fmla="*/ 9 w 12"/>
                <a:gd name="T3" fmla="*/ 2 h 11"/>
                <a:gd name="T4" fmla="*/ 8 w 12"/>
                <a:gd name="T5" fmla="*/ 9 h 11"/>
                <a:gd name="T6" fmla="*/ 0 w 12"/>
                <a:gd name="T7" fmla="*/ 5 h 11"/>
                <a:gd name="T8" fmla="*/ 6 w 12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cubicBezTo>
                    <a:pt x="7" y="2"/>
                    <a:pt x="8" y="2"/>
                    <a:pt x="9" y="2"/>
                  </a:cubicBezTo>
                  <a:cubicBezTo>
                    <a:pt x="11" y="5"/>
                    <a:pt x="12" y="8"/>
                    <a:pt x="8" y="9"/>
                  </a:cubicBezTo>
                  <a:cubicBezTo>
                    <a:pt x="5" y="11"/>
                    <a:pt x="2" y="7"/>
                    <a:pt x="0" y="5"/>
                  </a:cubicBezTo>
                  <a:cubicBezTo>
                    <a:pt x="2" y="3"/>
                    <a:pt x="4" y="2"/>
                    <a:pt x="6" y="0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72"/>
            <p:cNvSpPr>
              <a:spLocks/>
            </p:cNvSpPr>
            <p:nvPr/>
          </p:nvSpPr>
          <p:spPr bwMode="auto">
            <a:xfrm>
              <a:off x="-2642112" y="3331559"/>
              <a:ext cx="49213" cy="107950"/>
            </a:xfrm>
            <a:custGeom>
              <a:avLst/>
              <a:gdLst>
                <a:gd name="T0" fmla="*/ 3 w 9"/>
                <a:gd name="T1" fmla="*/ 13 h 20"/>
                <a:gd name="T2" fmla="*/ 4 w 9"/>
                <a:gd name="T3" fmla="*/ 3 h 20"/>
                <a:gd name="T4" fmla="*/ 7 w 9"/>
                <a:gd name="T5" fmla="*/ 2 h 20"/>
                <a:gd name="T6" fmla="*/ 0 w 9"/>
                <a:gd name="T7" fmla="*/ 20 h 20"/>
                <a:gd name="T8" fmla="*/ 0 w 9"/>
                <a:gd name="T9" fmla="*/ 18 h 20"/>
                <a:gd name="T10" fmla="*/ 3 w 9"/>
                <a:gd name="T11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20">
                  <a:moveTo>
                    <a:pt x="3" y="13"/>
                  </a:moveTo>
                  <a:cubicBezTo>
                    <a:pt x="5" y="10"/>
                    <a:pt x="4" y="6"/>
                    <a:pt x="4" y="3"/>
                  </a:cubicBezTo>
                  <a:cubicBezTo>
                    <a:pt x="5" y="2"/>
                    <a:pt x="5" y="0"/>
                    <a:pt x="7" y="2"/>
                  </a:cubicBezTo>
                  <a:cubicBezTo>
                    <a:pt x="9" y="7"/>
                    <a:pt x="5" y="18"/>
                    <a:pt x="0" y="20"/>
                  </a:cubicBezTo>
                  <a:cubicBezTo>
                    <a:pt x="0" y="20"/>
                    <a:pt x="0" y="19"/>
                    <a:pt x="0" y="18"/>
                  </a:cubicBezTo>
                  <a:cubicBezTo>
                    <a:pt x="1" y="16"/>
                    <a:pt x="2" y="15"/>
                    <a:pt x="3" y="13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73"/>
            <p:cNvSpPr>
              <a:spLocks/>
            </p:cNvSpPr>
            <p:nvPr/>
          </p:nvSpPr>
          <p:spPr bwMode="auto">
            <a:xfrm>
              <a:off x="-3483503" y="4158643"/>
              <a:ext cx="74614" cy="42862"/>
            </a:xfrm>
            <a:custGeom>
              <a:avLst/>
              <a:gdLst>
                <a:gd name="T0" fmla="*/ 0 w 14"/>
                <a:gd name="T1" fmla="*/ 4 h 8"/>
                <a:gd name="T2" fmla="*/ 1 w 14"/>
                <a:gd name="T3" fmla="*/ 2 h 8"/>
                <a:gd name="T4" fmla="*/ 7 w 14"/>
                <a:gd name="T5" fmla="*/ 3 h 8"/>
                <a:gd name="T6" fmla="*/ 12 w 14"/>
                <a:gd name="T7" fmla="*/ 2 h 8"/>
                <a:gd name="T8" fmla="*/ 13 w 14"/>
                <a:gd name="T9" fmla="*/ 5 h 8"/>
                <a:gd name="T10" fmla="*/ 8 w 14"/>
                <a:gd name="T11" fmla="*/ 8 h 8"/>
                <a:gd name="T12" fmla="*/ 0 w 14"/>
                <a:gd name="T13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8">
                  <a:moveTo>
                    <a:pt x="0" y="4"/>
                  </a:moveTo>
                  <a:cubicBezTo>
                    <a:pt x="1" y="3"/>
                    <a:pt x="1" y="3"/>
                    <a:pt x="1" y="2"/>
                  </a:cubicBezTo>
                  <a:cubicBezTo>
                    <a:pt x="2" y="3"/>
                    <a:pt x="4" y="6"/>
                    <a:pt x="7" y="3"/>
                  </a:cubicBezTo>
                  <a:cubicBezTo>
                    <a:pt x="8" y="1"/>
                    <a:pt x="10" y="0"/>
                    <a:pt x="12" y="2"/>
                  </a:cubicBezTo>
                  <a:cubicBezTo>
                    <a:pt x="13" y="2"/>
                    <a:pt x="14" y="3"/>
                    <a:pt x="13" y="5"/>
                  </a:cubicBezTo>
                  <a:cubicBezTo>
                    <a:pt x="12" y="7"/>
                    <a:pt x="10" y="8"/>
                    <a:pt x="8" y="8"/>
                  </a:cubicBezTo>
                  <a:cubicBezTo>
                    <a:pt x="5" y="8"/>
                    <a:pt x="2" y="7"/>
                    <a:pt x="0" y="4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74"/>
            <p:cNvSpPr>
              <a:spLocks/>
            </p:cNvSpPr>
            <p:nvPr/>
          </p:nvSpPr>
          <p:spPr bwMode="auto">
            <a:xfrm>
              <a:off x="-3264424" y="3723670"/>
              <a:ext cx="33338" cy="96837"/>
            </a:xfrm>
            <a:custGeom>
              <a:avLst/>
              <a:gdLst>
                <a:gd name="T0" fmla="*/ 0 w 6"/>
                <a:gd name="T1" fmla="*/ 16 h 18"/>
                <a:gd name="T2" fmla="*/ 0 w 6"/>
                <a:gd name="T3" fmla="*/ 0 h 18"/>
                <a:gd name="T4" fmla="*/ 5 w 6"/>
                <a:gd name="T5" fmla="*/ 8 h 18"/>
                <a:gd name="T6" fmla="*/ 3 w 6"/>
                <a:gd name="T7" fmla="*/ 16 h 18"/>
                <a:gd name="T8" fmla="*/ 1 w 6"/>
                <a:gd name="T9" fmla="*/ 18 h 18"/>
                <a:gd name="T10" fmla="*/ 0 w 6"/>
                <a:gd name="T11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6"/>
                  </a:moveTo>
                  <a:cubicBezTo>
                    <a:pt x="2" y="11"/>
                    <a:pt x="3" y="5"/>
                    <a:pt x="0" y="0"/>
                  </a:cubicBezTo>
                  <a:cubicBezTo>
                    <a:pt x="6" y="0"/>
                    <a:pt x="5" y="4"/>
                    <a:pt x="5" y="8"/>
                  </a:cubicBezTo>
                  <a:cubicBezTo>
                    <a:pt x="5" y="11"/>
                    <a:pt x="4" y="13"/>
                    <a:pt x="3" y="16"/>
                  </a:cubicBezTo>
                  <a:cubicBezTo>
                    <a:pt x="3" y="17"/>
                    <a:pt x="2" y="18"/>
                    <a:pt x="1" y="18"/>
                  </a:cubicBezTo>
                  <a:cubicBezTo>
                    <a:pt x="0" y="17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D8BB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75"/>
            <p:cNvSpPr>
              <a:spLocks/>
            </p:cNvSpPr>
            <p:nvPr/>
          </p:nvSpPr>
          <p:spPr bwMode="auto">
            <a:xfrm>
              <a:off x="-3494616" y="4057044"/>
              <a:ext cx="80964" cy="38100"/>
            </a:xfrm>
            <a:custGeom>
              <a:avLst/>
              <a:gdLst>
                <a:gd name="T0" fmla="*/ 0 w 15"/>
                <a:gd name="T1" fmla="*/ 5 h 7"/>
                <a:gd name="T2" fmla="*/ 0 w 15"/>
                <a:gd name="T3" fmla="*/ 2 h 7"/>
                <a:gd name="T4" fmla="*/ 11 w 15"/>
                <a:gd name="T5" fmla="*/ 4 h 7"/>
                <a:gd name="T6" fmla="*/ 11 w 15"/>
                <a:gd name="T7" fmla="*/ 7 h 7"/>
                <a:gd name="T8" fmla="*/ 0 w 15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7">
                  <a:moveTo>
                    <a:pt x="0" y="5"/>
                  </a:moveTo>
                  <a:cubicBezTo>
                    <a:pt x="0" y="4"/>
                    <a:pt x="1" y="3"/>
                    <a:pt x="0" y="2"/>
                  </a:cubicBezTo>
                  <a:cubicBezTo>
                    <a:pt x="4" y="0"/>
                    <a:pt x="7" y="3"/>
                    <a:pt x="11" y="4"/>
                  </a:cubicBezTo>
                  <a:cubicBezTo>
                    <a:pt x="11" y="5"/>
                    <a:pt x="15" y="7"/>
                    <a:pt x="11" y="7"/>
                  </a:cubicBezTo>
                  <a:cubicBezTo>
                    <a:pt x="7" y="7"/>
                    <a:pt x="4" y="5"/>
                    <a:pt x="0" y="5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76"/>
            <p:cNvSpPr>
              <a:spLocks/>
            </p:cNvSpPr>
            <p:nvPr/>
          </p:nvSpPr>
          <p:spPr bwMode="auto">
            <a:xfrm>
              <a:off x="-2797690" y="3734783"/>
              <a:ext cx="92077" cy="96837"/>
            </a:xfrm>
            <a:custGeom>
              <a:avLst/>
              <a:gdLst>
                <a:gd name="T0" fmla="*/ 4 w 17"/>
                <a:gd name="T1" fmla="*/ 0 h 18"/>
                <a:gd name="T2" fmla="*/ 17 w 17"/>
                <a:gd name="T3" fmla="*/ 14 h 18"/>
                <a:gd name="T4" fmla="*/ 7 w 17"/>
                <a:gd name="T5" fmla="*/ 12 h 18"/>
                <a:gd name="T6" fmla="*/ 4 w 17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8">
                  <a:moveTo>
                    <a:pt x="4" y="0"/>
                  </a:moveTo>
                  <a:cubicBezTo>
                    <a:pt x="6" y="10"/>
                    <a:pt x="7" y="12"/>
                    <a:pt x="17" y="14"/>
                  </a:cubicBezTo>
                  <a:cubicBezTo>
                    <a:pt x="13" y="18"/>
                    <a:pt x="9" y="14"/>
                    <a:pt x="7" y="12"/>
                  </a:cubicBezTo>
                  <a:cubicBezTo>
                    <a:pt x="4" y="8"/>
                    <a:pt x="0" y="5"/>
                    <a:pt x="4" y="0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77"/>
            <p:cNvSpPr>
              <a:spLocks/>
            </p:cNvSpPr>
            <p:nvPr/>
          </p:nvSpPr>
          <p:spPr bwMode="auto">
            <a:xfrm>
              <a:off x="-2775465" y="3890357"/>
              <a:ext cx="31751" cy="85725"/>
            </a:xfrm>
            <a:custGeom>
              <a:avLst/>
              <a:gdLst>
                <a:gd name="T0" fmla="*/ 3 w 6"/>
                <a:gd name="T1" fmla="*/ 16 h 16"/>
                <a:gd name="T2" fmla="*/ 1 w 6"/>
                <a:gd name="T3" fmla="*/ 3 h 16"/>
                <a:gd name="T4" fmla="*/ 4 w 6"/>
                <a:gd name="T5" fmla="*/ 3 h 16"/>
                <a:gd name="T6" fmla="*/ 3 w 6"/>
                <a:gd name="T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6">
                  <a:moveTo>
                    <a:pt x="3" y="16"/>
                  </a:moveTo>
                  <a:cubicBezTo>
                    <a:pt x="0" y="12"/>
                    <a:pt x="3" y="7"/>
                    <a:pt x="1" y="3"/>
                  </a:cubicBezTo>
                  <a:cubicBezTo>
                    <a:pt x="2" y="1"/>
                    <a:pt x="3" y="0"/>
                    <a:pt x="4" y="3"/>
                  </a:cubicBezTo>
                  <a:cubicBezTo>
                    <a:pt x="5" y="7"/>
                    <a:pt x="6" y="12"/>
                    <a:pt x="3" y="16"/>
                  </a:cubicBezTo>
                  <a:close/>
                </a:path>
              </a:pathLst>
            </a:custGeom>
            <a:solidFill>
              <a:srgbClr val="CEB5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78"/>
            <p:cNvSpPr>
              <a:spLocks/>
            </p:cNvSpPr>
            <p:nvPr/>
          </p:nvSpPr>
          <p:spPr bwMode="auto">
            <a:xfrm>
              <a:off x="-3397776" y="3606196"/>
              <a:ext cx="36513" cy="69850"/>
            </a:xfrm>
            <a:custGeom>
              <a:avLst/>
              <a:gdLst>
                <a:gd name="T0" fmla="*/ 4 w 7"/>
                <a:gd name="T1" fmla="*/ 0 h 13"/>
                <a:gd name="T2" fmla="*/ 6 w 7"/>
                <a:gd name="T3" fmla="*/ 2 h 13"/>
                <a:gd name="T4" fmla="*/ 3 w 7"/>
                <a:gd name="T5" fmla="*/ 13 h 13"/>
                <a:gd name="T6" fmla="*/ 4 w 7"/>
                <a:gd name="T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3">
                  <a:moveTo>
                    <a:pt x="4" y="0"/>
                  </a:moveTo>
                  <a:cubicBezTo>
                    <a:pt x="5" y="0"/>
                    <a:pt x="6" y="1"/>
                    <a:pt x="6" y="2"/>
                  </a:cubicBezTo>
                  <a:cubicBezTo>
                    <a:pt x="3" y="5"/>
                    <a:pt x="7" y="11"/>
                    <a:pt x="3" y="13"/>
                  </a:cubicBezTo>
                  <a:cubicBezTo>
                    <a:pt x="0" y="9"/>
                    <a:pt x="1" y="4"/>
                    <a:pt x="4" y="0"/>
                  </a:cubicBezTo>
                  <a:close/>
                </a:path>
              </a:pathLst>
            </a:custGeom>
            <a:solidFill>
              <a:srgbClr val="D8BB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79"/>
            <p:cNvSpPr>
              <a:spLocks/>
            </p:cNvSpPr>
            <p:nvPr/>
          </p:nvSpPr>
          <p:spPr bwMode="auto">
            <a:xfrm>
              <a:off x="-3296175" y="3809395"/>
              <a:ext cx="47626" cy="42862"/>
            </a:xfrm>
            <a:custGeom>
              <a:avLst/>
              <a:gdLst>
                <a:gd name="T0" fmla="*/ 6 w 9"/>
                <a:gd name="T1" fmla="*/ 0 h 8"/>
                <a:gd name="T2" fmla="*/ 9 w 9"/>
                <a:gd name="T3" fmla="*/ 0 h 8"/>
                <a:gd name="T4" fmla="*/ 0 w 9"/>
                <a:gd name="T5" fmla="*/ 6 h 8"/>
                <a:gd name="T6" fmla="*/ 6 w 9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8">
                  <a:moveTo>
                    <a:pt x="6" y="0"/>
                  </a:moveTo>
                  <a:cubicBezTo>
                    <a:pt x="7" y="2"/>
                    <a:pt x="8" y="1"/>
                    <a:pt x="9" y="0"/>
                  </a:cubicBezTo>
                  <a:cubicBezTo>
                    <a:pt x="7" y="3"/>
                    <a:pt x="6" y="8"/>
                    <a:pt x="0" y="6"/>
                  </a:cubicBezTo>
                  <a:cubicBezTo>
                    <a:pt x="2" y="4"/>
                    <a:pt x="4" y="2"/>
                    <a:pt x="6" y="0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80"/>
            <p:cNvSpPr>
              <a:spLocks/>
            </p:cNvSpPr>
            <p:nvPr/>
          </p:nvSpPr>
          <p:spPr bwMode="auto">
            <a:xfrm>
              <a:off x="-3327925" y="3622071"/>
              <a:ext cx="26988" cy="20637"/>
            </a:xfrm>
            <a:custGeom>
              <a:avLst/>
              <a:gdLst>
                <a:gd name="T0" fmla="*/ 5 w 5"/>
                <a:gd name="T1" fmla="*/ 2 h 4"/>
                <a:gd name="T2" fmla="*/ 1 w 5"/>
                <a:gd name="T3" fmla="*/ 4 h 4"/>
                <a:gd name="T4" fmla="*/ 0 w 5"/>
                <a:gd name="T5" fmla="*/ 2 h 4"/>
                <a:gd name="T6" fmla="*/ 3 w 5"/>
                <a:gd name="T7" fmla="*/ 0 h 4"/>
                <a:gd name="T8" fmla="*/ 5 w 5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5" y="2"/>
                  </a:moveTo>
                  <a:cubicBezTo>
                    <a:pt x="4" y="4"/>
                    <a:pt x="3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lose/>
                </a:path>
              </a:pathLst>
            </a:custGeom>
            <a:solidFill>
              <a:srgbClr val="A2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81"/>
            <p:cNvSpPr>
              <a:spLocks/>
            </p:cNvSpPr>
            <p:nvPr/>
          </p:nvSpPr>
          <p:spPr bwMode="auto">
            <a:xfrm>
              <a:off x="-4412208" y="2475901"/>
              <a:ext cx="712801" cy="1371594"/>
            </a:xfrm>
            <a:custGeom>
              <a:avLst/>
              <a:gdLst>
                <a:gd name="T0" fmla="*/ 55 w 133"/>
                <a:gd name="T1" fmla="*/ 149 h 255"/>
                <a:gd name="T2" fmla="*/ 58 w 133"/>
                <a:gd name="T3" fmla="*/ 143 h 255"/>
                <a:gd name="T4" fmla="*/ 74 w 133"/>
                <a:gd name="T5" fmla="*/ 140 h 255"/>
                <a:gd name="T6" fmla="*/ 79 w 133"/>
                <a:gd name="T7" fmla="*/ 145 h 255"/>
                <a:gd name="T8" fmla="*/ 91 w 133"/>
                <a:gd name="T9" fmla="*/ 140 h 255"/>
                <a:gd name="T10" fmla="*/ 92 w 133"/>
                <a:gd name="T11" fmla="*/ 99 h 255"/>
                <a:gd name="T12" fmla="*/ 65 w 133"/>
                <a:gd name="T13" fmla="*/ 76 h 255"/>
                <a:gd name="T14" fmla="*/ 64 w 133"/>
                <a:gd name="T15" fmla="*/ 77 h 255"/>
                <a:gd name="T16" fmla="*/ 61 w 133"/>
                <a:gd name="T17" fmla="*/ 90 h 255"/>
                <a:gd name="T18" fmla="*/ 52 w 133"/>
                <a:gd name="T19" fmla="*/ 97 h 255"/>
                <a:gd name="T20" fmla="*/ 27 w 133"/>
                <a:gd name="T21" fmla="*/ 84 h 255"/>
                <a:gd name="T22" fmla="*/ 27 w 133"/>
                <a:gd name="T23" fmla="*/ 84 h 255"/>
                <a:gd name="T24" fmla="*/ 22 w 133"/>
                <a:gd name="T25" fmla="*/ 69 h 255"/>
                <a:gd name="T26" fmla="*/ 23 w 133"/>
                <a:gd name="T27" fmla="*/ 66 h 255"/>
                <a:gd name="T28" fmla="*/ 37 w 133"/>
                <a:gd name="T29" fmla="*/ 56 h 255"/>
                <a:gd name="T30" fmla="*/ 51 w 133"/>
                <a:gd name="T31" fmla="*/ 54 h 255"/>
                <a:gd name="T32" fmla="*/ 48 w 133"/>
                <a:gd name="T33" fmla="*/ 41 h 255"/>
                <a:gd name="T34" fmla="*/ 39 w 133"/>
                <a:gd name="T35" fmla="*/ 28 h 255"/>
                <a:gd name="T36" fmla="*/ 20 w 133"/>
                <a:gd name="T37" fmla="*/ 15 h 255"/>
                <a:gd name="T38" fmla="*/ 0 w 133"/>
                <a:gd name="T39" fmla="*/ 1 h 255"/>
                <a:gd name="T40" fmla="*/ 2 w 133"/>
                <a:gd name="T41" fmla="*/ 0 h 255"/>
                <a:gd name="T42" fmla="*/ 39 w 133"/>
                <a:gd name="T43" fmla="*/ 23 h 255"/>
                <a:gd name="T44" fmla="*/ 56 w 133"/>
                <a:gd name="T45" fmla="*/ 46 h 255"/>
                <a:gd name="T46" fmla="*/ 53 w 133"/>
                <a:gd name="T47" fmla="*/ 58 h 255"/>
                <a:gd name="T48" fmla="*/ 38 w 133"/>
                <a:gd name="T49" fmla="*/ 60 h 255"/>
                <a:gd name="T50" fmla="*/ 27 w 133"/>
                <a:gd name="T51" fmla="*/ 63 h 255"/>
                <a:gd name="T52" fmla="*/ 33 w 133"/>
                <a:gd name="T53" fmla="*/ 84 h 255"/>
                <a:gd name="T54" fmla="*/ 43 w 133"/>
                <a:gd name="T55" fmla="*/ 92 h 255"/>
                <a:gd name="T56" fmla="*/ 58 w 133"/>
                <a:gd name="T57" fmla="*/ 83 h 255"/>
                <a:gd name="T58" fmla="*/ 80 w 133"/>
                <a:gd name="T59" fmla="*/ 74 h 255"/>
                <a:gd name="T60" fmla="*/ 93 w 133"/>
                <a:gd name="T61" fmla="*/ 87 h 255"/>
                <a:gd name="T62" fmla="*/ 98 w 133"/>
                <a:gd name="T63" fmla="*/ 105 h 255"/>
                <a:gd name="T64" fmla="*/ 97 w 133"/>
                <a:gd name="T65" fmla="*/ 133 h 255"/>
                <a:gd name="T66" fmla="*/ 94 w 133"/>
                <a:gd name="T67" fmla="*/ 144 h 255"/>
                <a:gd name="T68" fmla="*/ 74 w 133"/>
                <a:gd name="T69" fmla="*/ 145 h 255"/>
                <a:gd name="T70" fmla="*/ 61 w 133"/>
                <a:gd name="T71" fmla="*/ 146 h 255"/>
                <a:gd name="T72" fmla="*/ 63 w 133"/>
                <a:gd name="T73" fmla="*/ 171 h 255"/>
                <a:gd name="T74" fmla="*/ 81 w 133"/>
                <a:gd name="T75" fmla="*/ 176 h 255"/>
                <a:gd name="T76" fmla="*/ 108 w 133"/>
                <a:gd name="T77" fmla="*/ 174 h 255"/>
                <a:gd name="T78" fmla="*/ 110 w 133"/>
                <a:gd name="T79" fmla="*/ 188 h 255"/>
                <a:gd name="T80" fmla="*/ 100 w 133"/>
                <a:gd name="T81" fmla="*/ 204 h 255"/>
                <a:gd name="T82" fmla="*/ 104 w 133"/>
                <a:gd name="T83" fmla="*/ 227 h 255"/>
                <a:gd name="T84" fmla="*/ 133 w 133"/>
                <a:gd name="T85" fmla="*/ 254 h 255"/>
                <a:gd name="T86" fmla="*/ 132 w 133"/>
                <a:gd name="T87" fmla="*/ 254 h 255"/>
                <a:gd name="T88" fmla="*/ 128 w 133"/>
                <a:gd name="T89" fmla="*/ 255 h 255"/>
                <a:gd name="T90" fmla="*/ 121 w 133"/>
                <a:gd name="T91" fmla="*/ 246 h 255"/>
                <a:gd name="T92" fmla="*/ 102 w 133"/>
                <a:gd name="T93" fmla="*/ 231 h 255"/>
                <a:gd name="T94" fmla="*/ 88 w 133"/>
                <a:gd name="T95" fmla="*/ 220 h 255"/>
                <a:gd name="T96" fmla="*/ 87 w 133"/>
                <a:gd name="T97" fmla="*/ 215 h 255"/>
                <a:gd name="T98" fmla="*/ 105 w 133"/>
                <a:gd name="T99" fmla="*/ 187 h 255"/>
                <a:gd name="T100" fmla="*/ 103 w 133"/>
                <a:gd name="T101" fmla="*/ 174 h 255"/>
                <a:gd name="T102" fmla="*/ 87 w 133"/>
                <a:gd name="T103" fmla="*/ 174 h 255"/>
                <a:gd name="T104" fmla="*/ 61 w 133"/>
                <a:gd name="T105" fmla="*/ 177 h 255"/>
                <a:gd name="T106" fmla="*/ 55 w 133"/>
                <a:gd name="T107" fmla="*/ 149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3" h="255">
                  <a:moveTo>
                    <a:pt x="55" y="149"/>
                  </a:moveTo>
                  <a:cubicBezTo>
                    <a:pt x="56" y="147"/>
                    <a:pt x="57" y="145"/>
                    <a:pt x="58" y="143"/>
                  </a:cubicBezTo>
                  <a:cubicBezTo>
                    <a:pt x="62" y="136"/>
                    <a:pt x="67" y="135"/>
                    <a:pt x="74" y="140"/>
                  </a:cubicBezTo>
                  <a:cubicBezTo>
                    <a:pt x="76" y="142"/>
                    <a:pt x="77" y="144"/>
                    <a:pt x="79" y="145"/>
                  </a:cubicBezTo>
                  <a:cubicBezTo>
                    <a:pt x="85" y="147"/>
                    <a:pt x="89" y="147"/>
                    <a:pt x="91" y="140"/>
                  </a:cubicBezTo>
                  <a:cubicBezTo>
                    <a:pt x="90" y="126"/>
                    <a:pt x="92" y="113"/>
                    <a:pt x="92" y="99"/>
                  </a:cubicBezTo>
                  <a:cubicBezTo>
                    <a:pt x="91" y="87"/>
                    <a:pt x="77" y="74"/>
                    <a:pt x="65" y="76"/>
                  </a:cubicBezTo>
                  <a:cubicBezTo>
                    <a:pt x="65" y="76"/>
                    <a:pt x="64" y="77"/>
                    <a:pt x="64" y="77"/>
                  </a:cubicBezTo>
                  <a:cubicBezTo>
                    <a:pt x="64" y="82"/>
                    <a:pt x="64" y="86"/>
                    <a:pt x="61" y="90"/>
                  </a:cubicBezTo>
                  <a:cubicBezTo>
                    <a:pt x="59" y="94"/>
                    <a:pt x="56" y="96"/>
                    <a:pt x="52" y="97"/>
                  </a:cubicBezTo>
                  <a:cubicBezTo>
                    <a:pt x="40" y="100"/>
                    <a:pt x="33" y="93"/>
                    <a:pt x="27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5" y="80"/>
                    <a:pt x="21" y="75"/>
                    <a:pt x="22" y="69"/>
                  </a:cubicBezTo>
                  <a:cubicBezTo>
                    <a:pt x="22" y="68"/>
                    <a:pt x="22" y="67"/>
                    <a:pt x="23" y="66"/>
                  </a:cubicBezTo>
                  <a:cubicBezTo>
                    <a:pt x="24" y="57"/>
                    <a:pt x="28" y="54"/>
                    <a:pt x="37" y="56"/>
                  </a:cubicBezTo>
                  <a:cubicBezTo>
                    <a:pt x="42" y="58"/>
                    <a:pt x="47" y="60"/>
                    <a:pt x="51" y="54"/>
                  </a:cubicBezTo>
                  <a:cubicBezTo>
                    <a:pt x="55" y="49"/>
                    <a:pt x="51" y="45"/>
                    <a:pt x="48" y="41"/>
                  </a:cubicBezTo>
                  <a:cubicBezTo>
                    <a:pt x="45" y="37"/>
                    <a:pt x="42" y="32"/>
                    <a:pt x="39" y="28"/>
                  </a:cubicBezTo>
                  <a:cubicBezTo>
                    <a:pt x="34" y="22"/>
                    <a:pt x="28" y="17"/>
                    <a:pt x="20" y="15"/>
                  </a:cubicBezTo>
                  <a:cubicBezTo>
                    <a:pt x="12" y="13"/>
                    <a:pt x="5" y="8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2" y="11"/>
                    <a:pt x="29" y="11"/>
                    <a:pt x="39" y="23"/>
                  </a:cubicBezTo>
                  <a:cubicBezTo>
                    <a:pt x="47" y="29"/>
                    <a:pt x="52" y="37"/>
                    <a:pt x="56" y="46"/>
                  </a:cubicBezTo>
                  <a:cubicBezTo>
                    <a:pt x="58" y="49"/>
                    <a:pt x="58" y="55"/>
                    <a:pt x="53" y="58"/>
                  </a:cubicBezTo>
                  <a:cubicBezTo>
                    <a:pt x="49" y="62"/>
                    <a:pt x="44" y="62"/>
                    <a:pt x="38" y="60"/>
                  </a:cubicBezTo>
                  <a:cubicBezTo>
                    <a:pt x="34" y="59"/>
                    <a:pt x="30" y="57"/>
                    <a:pt x="27" y="63"/>
                  </a:cubicBezTo>
                  <a:cubicBezTo>
                    <a:pt x="26" y="71"/>
                    <a:pt x="30" y="77"/>
                    <a:pt x="33" y="84"/>
                  </a:cubicBezTo>
                  <a:cubicBezTo>
                    <a:pt x="35" y="88"/>
                    <a:pt x="39" y="91"/>
                    <a:pt x="43" y="92"/>
                  </a:cubicBezTo>
                  <a:cubicBezTo>
                    <a:pt x="52" y="95"/>
                    <a:pt x="57" y="93"/>
                    <a:pt x="58" y="83"/>
                  </a:cubicBezTo>
                  <a:cubicBezTo>
                    <a:pt x="60" y="68"/>
                    <a:pt x="68" y="65"/>
                    <a:pt x="80" y="74"/>
                  </a:cubicBezTo>
                  <a:cubicBezTo>
                    <a:pt x="85" y="78"/>
                    <a:pt x="89" y="83"/>
                    <a:pt x="93" y="87"/>
                  </a:cubicBezTo>
                  <a:cubicBezTo>
                    <a:pt x="99" y="92"/>
                    <a:pt x="99" y="99"/>
                    <a:pt x="98" y="105"/>
                  </a:cubicBezTo>
                  <a:cubicBezTo>
                    <a:pt x="97" y="114"/>
                    <a:pt x="98" y="123"/>
                    <a:pt x="97" y="133"/>
                  </a:cubicBezTo>
                  <a:cubicBezTo>
                    <a:pt x="97" y="137"/>
                    <a:pt x="97" y="141"/>
                    <a:pt x="94" y="144"/>
                  </a:cubicBezTo>
                  <a:cubicBezTo>
                    <a:pt x="87" y="151"/>
                    <a:pt x="83" y="151"/>
                    <a:pt x="74" y="145"/>
                  </a:cubicBezTo>
                  <a:cubicBezTo>
                    <a:pt x="67" y="139"/>
                    <a:pt x="65" y="140"/>
                    <a:pt x="61" y="146"/>
                  </a:cubicBezTo>
                  <a:cubicBezTo>
                    <a:pt x="59" y="154"/>
                    <a:pt x="61" y="162"/>
                    <a:pt x="63" y="171"/>
                  </a:cubicBezTo>
                  <a:cubicBezTo>
                    <a:pt x="68" y="182"/>
                    <a:pt x="75" y="184"/>
                    <a:pt x="81" y="176"/>
                  </a:cubicBezTo>
                  <a:cubicBezTo>
                    <a:pt x="93" y="162"/>
                    <a:pt x="94" y="161"/>
                    <a:pt x="108" y="174"/>
                  </a:cubicBezTo>
                  <a:cubicBezTo>
                    <a:pt x="113" y="178"/>
                    <a:pt x="111" y="184"/>
                    <a:pt x="110" y="188"/>
                  </a:cubicBezTo>
                  <a:cubicBezTo>
                    <a:pt x="108" y="194"/>
                    <a:pt x="105" y="200"/>
                    <a:pt x="100" y="204"/>
                  </a:cubicBezTo>
                  <a:cubicBezTo>
                    <a:pt x="89" y="218"/>
                    <a:pt x="89" y="218"/>
                    <a:pt x="104" y="227"/>
                  </a:cubicBezTo>
                  <a:cubicBezTo>
                    <a:pt x="115" y="234"/>
                    <a:pt x="125" y="242"/>
                    <a:pt x="133" y="254"/>
                  </a:cubicBezTo>
                  <a:cubicBezTo>
                    <a:pt x="132" y="254"/>
                    <a:pt x="132" y="254"/>
                    <a:pt x="132" y="254"/>
                  </a:cubicBezTo>
                  <a:cubicBezTo>
                    <a:pt x="131" y="255"/>
                    <a:pt x="130" y="255"/>
                    <a:pt x="128" y="255"/>
                  </a:cubicBezTo>
                  <a:cubicBezTo>
                    <a:pt x="125" y="253"/>
                    <a:pt x="124" y="249"/>
                    <a:pt x="121" y="246"/>
                  </a:cubicBezTo>
                  <a:cubicBezTo>
                    <a:pt x="116" y="240"/>
                    <a:pt x="109" y="235"/>
                    <a:pt x="102" y="231"/>
                  </a:cubicBezTo>
                  <a:cubicBezTo>
                    <a:pt x="97" y="228"/>
                    <a:pt x="92" y="225"/>
                    <a:pt x="88" y="220"/>
                  </a:cubicBezTo>
                  <a:cubicBezTo>
                    <a:pt x="87" y="218"/>
                    <a:pt x="86" y="217"/>
                    <a:pt x="87" y="215"/>
                  </a:cubicBezTo>
                  <a:cubicBezTo>
                    <a:pt x="94" y="206"/>
                    <a:pt x="102" y="198"/>
                    <a:pt x="105" y="187"/>
                  </a:cubicBezTo>
                  <a:cubicBezTo>
                    <a:pt x="107" y="182"/>
                    <a:pt x="106" y="178"/>
                    <a:pt x="103" y="174"/>
                  </a:cubicBezTo>
                  <a:cubicBezTo>
                    <a:pt x="97" y="167"/>
                    <a:pt x="92" y="168"/>
                    <a:pt x="87" y="174"/>
                  </a:cubicBezTo>
                  <a:cubicBezTo>
                    <a:pt x="78" y="188"/>
                    <a:pt x="73" y="188"/>
                    <a:pt x="61" y="177"/>
                  </a:cubicBezTo>
                  <a:cubicBezTo>
                    <a:pt x="55" y="168"/>
                    <a:pt x="52" y="159"/>
                    <a:pt x="55" y="149"/>
                  </a:cubicBezTo>
                  <a:close/>
                </a:path>
              </a:pathLst>
            </a:custGeom>
            <a:solidFill>
              <a:srgbClr val="291A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82"/>
            <p:cNvSpPr>
              <a:spLocks/>
            </p:cNvSpPr>
            <p:nvPr/>
          </p:nvSpPr>
          <p:spPr bwMode="auto">
            <a:xfrm>
              <a:off x="-3913723" y="2939449"/>
              <a:ext cx="42863" cy="311149"/>
            </a:xfrm>
            <a:custGeom>
              <a:avLst/>
              <a:gdLst>
                <a:gd name="T0" fmla="*/ 1 w 8"/>
                <a:gd name="T1" fmla="*/ 58 h 58"/>
                <a:gd name="T2" fmla="*/ 4 w 8"/>
                <a:gd name="T3" fmla="*/ 21 h 58"/>
                <a:gd name="T4" fmla="*/ 0 w 8"/>
                <a:gd name="T5" fmla="*/ 1 h 58"/>
                <a:gd name="T6" fmla="*/ 4 w 8"/>
                <a:gd name="T7" fmla="*/ 2 h 58"/>
                <a:gd name="T8" fmla="*/ 7 w 8"/>
                <a:gd name="T9" fmla="*/ 19 h 58"/>
                <a:gd name="T10" fmla="*/ 6 w 8"/>
                <a:gd name="T11" fmla="*/ 49 h 58"/>
                <a:gd name="T12" fmla="*/ 1 w 8"/>
                <a:gd name="T13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8">
                  <a:moveTo>
                    <a:pt x="1" y="58"/>
                  </a:moveTo>
                  <a:cubicBezTo>
                    <a:pt x="3" y="46"/>
                    <a:pt x="3" y="33"/>
                    <a:pt x="4" y="21"/>
                  </a:cubicBezTo>
                  <a:cubicBezTo>
                    <a:pt x="4" y="14"/>
                    <a:pt x="3" y="7"/>
                    <a:pt x="0" y="1"/>
                  </a:cubicBezTo>
                  <a:cubicBezTo>
                    <a:pt x="3" y="0"/>
                    <a:pt x="3" y="0"/>
                    <a:pt x="4" y="2"/>
                  </a:cubicBezTo>
                  <a:cubicBezTo>
                    <a:pt x="6" y="8"/>
                    <a:pt x="8" y="13"/>
                    <a:pt x="7" y="19"/>
                  </a:cubicBezTo>
                  <a:cubicBezTo>
                    <a:pt x="6" y="29"/>
                    <a:pt x="6" y="39"/>
                    <a:pt x="6" y="49"/>
                  </a:cubicBezTo>
                  <a:cubicBezTo>
                    <a:pt x="6" y="52"/>
                    <a:pt x="7" y="57"/>
                    <a:pt x="1" y="58"/>
                  </a:cubicBezTo>
                  <a:close/>
                </a:path>
              </a:pathLst>
            </a:custGeom>
            <a:solidFill>
              <a:srgbClr val="9DC1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83"/>
            <p:cNvSpPr>
              <a:spLocks/>
            </p:cNvSpPr>
            <p:nvPr/>
          </p:nvSpPr>
          <p:spPr bwMode="auto">
            <a:xfrm>
              <a:off x="-4202654" y="2583850"/>
              <a:ext cx="112715" cy="204787"/>
            </a:xfrm>
            <a:custGeom>
              <a:avLst/>
              <a:gdLst>
                <a:gd name="T0" fmla="*/ 14 w 21"/>
                <a:gd name="T1" fmla="*/ 38 h 38"/>
                <a:gd name="T2" fmla="*/ 13 w 21"/>
                <a:gd name="T3" fmla="*/ 21 h 38"/>
                <a:gd name="T4" fmla="*/ 0 w 21"/>
                <a:gd name="T5" fmla="*/ 3 h 38"/>
                <a:gd name="T6" fmla="*/ 2 w 21"/>
                <a:gd name="T7" fmla="*/ 2 h 38"/>
                <a:gd name="T8" fmla="*/ 20 w 21"/>
                <a:gd name="T9" fmla="*/ 28 h 38"/>
                <a:gd name="T10" fmla="*/ 14 w 21"/>
                <a:gd name="T11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38">
                  <a:moveTo>
                    <a:pt x="14" y="38"/>
                  </a:moveTo>
                  <a:cubicBezTo>
                    <a:pt x="17" y="32"/>
                    <a:pt x="17" y="26"/>
                    <a:pt x="13" y="21"/>
                  </a:cubicBezTo>
                  <a:cubicBezTo>
                    <a:pt x="8" y="15"/>
                    <a:pt x="4" y="9"/>
                    <a:pt x="0" y="3"/>
                  </a:cubicBezTo>
                  <a:cubicBezTo>
                    <a:pt x="0" y="1"/>
                    <a:pt x="1" y="0"/>
                    <a:pt x="2" y="2"/>
                  </a:cubicBezTo>
                  <a:cubicBezTo>
                    <a:pt x="9" y="10"/>
                    <a:pt x="17" y="17"/>
                    <a:pt x="20" y="28"/>
                  </a:cubicBezTo>
                  <a:cubicBezTo>
                    <a:pt x="21" y="33"/>
                    <a:pt x="20" y="37"/>
                    <a:pt x="14" y="38"/>
                  </a:cubicBezTo>
                  <a:close/>
                </a:path>
              </a:pathLst>
            </a:custGeom>
            <a:solidFill>
              <a:srgbClr val="80A9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84"/>
            <p:cNvSpPr>
              <a:spLocks/>
            </p:cNvSpPr>
            <p:nvPr/>
          </p:nvSpPr>
          <p:spPr bwMode="auto">
            <a:xfrm>
              <a:off x="-3875623" y="3412522"/>
              <a:ext cx="74614" cy="176212"/>
            </a:xfrm>
            <a:custGeom>
              <a:avLst/>
              <a:gdLst>
                <a:gd name="T0" fmla="*/ 0 w 14"/>
                <a:gd name="T1" fmla="*/ 30 h 33"/>
                <a:gd name="T2" fmla="*/ 6 w 14"/>
                <a:gd name="T3" fmla="*/ 20 h 33"/>
                <a:gd name="T4" fmla="*/ 8 w 14"/>
                <a:gd name="T5" fmla="*/ 0 h 33"/>
                <a:gd name="T6" fmla="*/ 13 w 14"/>
                <a:gd name="T7" fmla="*/ 8 h 33"/>
                <a:gd name="T8" fmla="*/ 2 w 14"/>
                <a:gd name="T9" fmla="*/ 32 h 33"/>
                <a:gd name="T10" fmla="*/ 0 w 14"/>
                <a:gd name="T11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33">
                  <a:moveTo>
                    <a:pt x="0" y="30"/>
                  </a:moveTo>
                  <a:cubicBezTo>
                    <a:pt x="2" y="27"/>
                    <a:pt x="4" y="23"/>
                    <a:pt x="6" y="20"/>
                  </a:cubicBezTo>
                  <a:cubicBezTo>
                    <a:pt x="10" y="13"/>
                    <a:pt x="11" y="7"/>
                    <a:pt x="8" y="0"/>
                  </a:cubicBezTo>
                  <a:cubicBezTo>
                    <a:pt x="11" y="0"/>
                    <a:pt x="14" y="3"/>
                    <a:pt x="13" y="8"/>
                  </a:cubicBezTo>
                  <a:cubicBezTo>
                    <a:pt x="12" y="17"/>
                    <a:pt x="7" y="25"/>
                    <a:pt x="2" y="32"/>
                  </a:cubicBezTo>
                  <a:cubicBezTo>
                    <a:pt x="1" y="33"/>
                    <a:pt x="1" y="31"/>
                    <a:pt x="0" y="30"/>
                  </a:cubicBezTo>
                  <a:close/>
                </a:path>
              </a:pathLst>
            </a:custGeom>
            <a:solidFill>
              <a:srgbClr val="93B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85"/>
            <p:cNvSpPr>
              <a:spLocks/>
            </p:cNvSpPr>
            <p:nvPr/>
          </p:nvSpPr>
          <p:spPr bwMode="auto">
            <a:xfrm>
              <a:off x="-4289968" y="2815624"/>
              <a:ext cx="53976" cy="112712"/>
            </a:xfrm>
            <a:custGeom>
              <a:avLst/>
              <a:gdLst>
                <a:gd name="T0" fmla="*/ 10 w 10"/>
                <a:gd name="T1" fmla="*/ 21 h 21"/>
                <a:gd name="T2" fmla="*/ 4 w 10"/>
                <a:gd name="T3" fmla="*/ 0 h 21"/>
                <a:gd name="T4" fmla="*/ 10 w 10"/>
                <a:gd name="T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21">
                  <a:moveTo>
                    <a:pt x="10" y="21"/>
                  </a:moveTo>
                  <a:cubicBezTo>
                    <a:pt x="5" y="15"/>
                    <a:pt x="0" y="8"/>
                    <a:pt x="4" y="0"/>
                  </a:cubicBezTo>
                  <a:cubicBezTo>
                    <a:pt x="6" y="7"/>
                    <a:pt x="10" y="14"/>
                    <a:pt x="10" y="21"/>
                  </a:cubicBezTo>
                  <a:close/>
                </a:path>
              </a:pathLst>
            </a:custGeom>
            <a:solidFill>
              <a:srgbClr val="92B5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" name="Freeform 86"/>
            <p:cNvSpPr>
              <a:spLocks/>
            </p:cNvSpPr>
            <p:nvPr/>
          </p:nvSpPr>
          <p:spPr bwMode="auto">
            <a:xfrm>
              <a:off x="-4107402" y="3261710"/>
              <a:ext cx="42863" cy="133349"/>
            </a:xfrm>
            <a:custGeom>
              <a:avLst/>
              <a:gdLst>
                <a:gd name="T0" fmla="*/ 6 w 8"/>
                <a:gd name="T1" fmla="*/ 25 h 25"/>
                <a:gd name="T2" fmla="*/ 4 w 8"/>
                <a:gd name="T3" fmla="*/ 0 h 25"/>
                <a:gd name="T4" fmla="*/ 8 w 8"/>
                <a:gd name="T5" fmla="*/ 25 h 25"/>
                <a:gd name="T6" fmla="*/ 6 w 8"/>
                <a:gd name="T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25">
                  <a:moveTo>
                    <a:pt x="6" y="25"/>
                  </a:moveTo>
                  <a:cubicBezTo>
                    <a:pt x="1" y="17"/>
                    <a:pt x="0" y="8"/>
                    <a:pt x="4" y="0"/>
                  </a:cubicBezTo>
                  <a:cubicBezTo>
                    <a:pt x="5" y="8"/>
                    <a:pt x="5" y="17"/>
                    <a:pt x="8" y="25"/>
                  </a:cubicBezTo>
                  <a:cubicBezTo>
                    <a:pt x="7" y="25"/>
                    <a:pt x="6" y="25"/>
                    <a:pt x="6" y="25"/>
                  </a:cubicBezTo>
                  <a:close/>
                </a:path>
              </a:pathLst>
            </a:custGeom>
            <a:solidFill>
              <a:srgbClr val="A5C9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" name="Freeform 87"/>
            <p:cNvSpPr>
              <a:spLocks/>
            </p:cNvSpPr>
            <p:nvPr/>
          </p:nvSpPr>
          <p:spPr bwMode="auto">
            <a:xfrm>
              <a:off x="-5453627" y="2552100"/>
              <a:ext cx="1797083" cy="2311389"/>
            </a:xfrm>
            <a:custGeom>
              <a:avLst/>
              <a:gdLst>
                <a:gd name="T0" fmla="*/ 248 w 335"/>
                <a:gd name="T1" fmla="*/ 207 h 430"/>
                <a:gd name="T2" fmla="*/ 212 w 335"/>
                <a:gd name="T3" fmla="*/ 194 h 430"/>
                <a:gd name="T4" fmla="*/ 201 w 335"/>
                <a:gd name="T5" fmla="*/ 176 h 430"/>
                <a:gd name="T6" fmla="*/ 179 w 335"/>
                <a:gd name="T7" fmla="*/ 208 h 430"/>
                <a:gd name="T8" fmla="*/ 121 w 335"/>
                <a:gd name="T9" fmla="*/ 194 h 430"/>
                <a:gd name="T10" fmla="*/ 58 w 335"/>
                <a:gd name="T11" fmla="*/ 243 h 430"/>
                <a:gd name="T12" fmla="*/ 94 w 335"/>
                <a:gd name="T13" fmla="*/ 304 h 430"/>
                <a:gd name="T14" fmla="*/ 92 w 335"/>
                <a:gd name="T15" fmla="*/ 347 h 430"/>
                <a:gd name="T16" fmla="*/ 143 w 335"/>
                <a:gd name="T17" fmla="*/ 324 h 430"/>
                <a:gd name="T18" fmla="*/ 132 w 335"/>
                <a:gd name="T19" fmla="*/ 277 h 430"/>
                <a:gd name="T20" fmla="*/ 185 w 335"/>
                <a:gd name="T21" fmla="*/ 276 h 430"/>
                <a:gd name="T22" fmla="*/ 235 w 335"/>
                <a:gd name="T23" fmla="*/ 243 h 430"/>
                <a:gd name="T24" fmla="*/ 255 w 335"/>
                <a:gd name="T25" fmla="*/ 298 h 430"/>
                <a:gd name="T26" fmla="*/ 302 w 335"/>
                <a:gd name="T27" fmla="*/ 314 h 430"/>
                <a:gd name="T28" fmla="*/ 322 w 335"/>
                <a:gd name="T29" fmla="*/ 240 h 430"/>
                <a:gd name="T30" fmla="*/ 311 w 335"/>
                <a:gd name="T31" fmla="*/ 278 h 430"/>
                <a:gd name="T32" fmla="*/ 289 w 335"/>
                <a:gd name="T33" fmla="*/ 301 h 430"/>
                <a:gd name="T34" fmla="*/ 246 w 335"/>
                <a:gd name="T35" fmla="*/ 275 h 430"/>
                <a:gd name="T36" fmla="*/ 214 w 335"/>
                <a:gd name="T37" fmla="*/ 281 h 430"/>
                <a:gd name="T38" fmla="*/ 167 w 335"/>
                <a:gd name="T39" fmla="*/ 269 h 430"/>
                <a:gd name="T40" fmla="*/ 162 w 335"/>
                <a:gd name="T41" fmla="*/ 294 h 430"/>
                <a:gd name="T42" fmla="*/ 239 w 335"/>
                <a:gd name="T43" fmla="*/ 338 h 430"/>
                <a:gd name="T44" fmla="*/ 269 w 335"/>
                <a:gd name="T45" fmla="*/ 367 h 430"/>
                <a:gd name="T46" fmla="*/ 270 w 335"/>
                <a:gd name="T47" fmla="*/ 348 h 430"/>
                <a:gd name="T48" fmla="*/ 246 w 335"/>
                <a:gd name="T49" fmla="*/ 335 h 430"/>
                <a:gd name="T50" fmla="*/ 199 w 335"/>
                <a:gd name="T51" fmla="*/ 422 h 430"/>
                <a:gd name="T52" fmla="*/ 218 w 335"/>
                <a:gd name="T53" fmla="*/ 366 h 430"/>
                <a:gd name="T54" fmla="*/ 144 w 335"/>
                <a:gd name="T55" fmla="*/ 332 h 430"/>
                <a:gd name="T56" fmla="*/ 94 w 335"/>
                <a:gd name="T57" fmla="*/ 335 h 430"/>
                <a:gd name="T58" fmla="*/ 49 w 335"/>
                <a:gd name="T59" fmla="*/ 324 h 430"/>
                <a:gd name="T60" fmla="*/ 90 w 335"/>
                <a:gd name="T61" fmla="*/ 295 h 430"/>
                <a:gd name="T62" fmla="*/ 53 w 335"/>
                <a:gd name="T63" fmla="*/ 241 h 430"/>
                <a:gd name="T64" fmla="*/ 84 w 335"/>
                <a:gd name="T65" fmla="*/ 214 h 430"/>
                <a:gd name="T66" fmla="*/ 46 w 335"/>
                <a:gd name="T67" fmla="*/ 202 h 430"/>
                <a:gd name="T68" fmla="*/ 25 w 335"/>
                <a:gd name="T69" fmla="*/ 171 h 430"/>
                <a:gd name="T70" fmla="*/ 13 w 335"/>
                <a:gd name="T71" fmla="*/ 136 h 430"/>
                <a:gd name="T72" fmla="*/ 27 w 335"/>
                <a:gd name="T73" fmla="*/ 205 h 430"/>
                <a:gd name="T74" fmla="*/ 118 w 335"/>
                <a:gd name="T75" fmla="*/ 190 h 430"/>
                <a:gd name="T76" fmla="*/ 171 w 335"/>
                <a:gd name="T77" fmla="*/ 214 h 430"/>
                <a:gd name="T78" fmla="*/ 192 w 335"/>
                <a:gd name="T79" fmla="*/ 167 h 430"/>
                <a:gd name="T80" fmla="*/ 180 w 335"/>
                <a:gd name="T81" fmla="*/ 129 h 430"/>
                <a:gd name="T82" fmla="*/ 219 w 335"/>
                <a:gd name="T83" fmla="*/ 109 h 430"/>
                <a:gd name="T84" fmla="*/ 185 w 335"/>
                <a:gd name="T85" fmla="*/ 35 h 430"/>
                <a:gd name="T86" fmla="*/ 165 w 335"/>
                <a:gd name="T87" fmla="*/ 21 h 430"/>
                <a:gd name="T88" fmla="*/ 93 w 335"/>
                <a:gd name="T89" fmla="*/ 48 h 430"/>
                <a:gd name="T90" fmla="*/ 132 w 335"/>
                <a:gd name="T91" fmla="*/ 18 h 430"/>
                <a:gd name="T92" fmla="*/ 198 w 335"/>
                <a:gd name="T93" fmla="*/ 19 h 430"/>
                <a:gd name="T94" fmla="*/ 218 w 335"/>
                <a:gd name="T95" fmla="*/ 96 h 430"/>
                <a:gd name="T96" fmla="*/ 202 w 335"/>
                <a:gd name="T97" fmla="*/ 171 h 430"/>
                <a:gd name="T98" fmla="*/ 205 w 335"/>
                <a:gd name="T99" fmla="*/ 205 h 430"/>
                <a:gd name="T100" fmla="*/ 258 w 335"/>
                <a:gd name="T101" fmla="*/ 20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5" h="430">
                  <a:moveTo>
                    <a:pt x="281" y="201"/>
                  </a:moveTo>
                  <a:cubicBezTo>
                    <a:pt x="282" y="202"/>
                    <a:pt x="282" y="203"/>
                    <a:pt x="283" y="205"/>
                  </a:cubicBezTo>
                  <a:cubicBezTo>
                    <a:pt x="282" y="207"/>
                    <a:pt x="280" y="207"/>
                    <a:pt x="279" y="208"/>
                  </a:cubicBezTo>
                  <a:cubicBezTo>
                    <a:pt x="273" y="211"/>
                    <a:pt x="267" y="211"/>
                    <a:pt x="261" y="208"/>
                  </a:cubicBezTo>
                  <a:cubicBezTo>
                    <a:pt x="257" y="207"/>
                    <a:pt x="253" y="204"/>
                    <a:pt x="248" y="207"/>
                  </a:cubicBezTo>
                  <a:cubicBezTo>
                    <a:pt x="244" y="209"/>
                    <a:pt x="245" y="213"/>
                    <a:pt x="246" y="217"/>
                  </a:cubicBezTo>
                  <a:cubicBezTo>
                    <a:pt x="247" y="221"/>
                    <a:pt x="247" y="225"/>
                    <a:pt x="244" y="229"/>
                  </a:cubicBezTo>
                  <a:cubicBezTo>
                    <a:pt x="241" y="233"/>
                    <a:pt x="236" y="235"/>
                    <a:pt x="231" y="235"/>
                  </a:cubicBezTo>
                  <a:cubicBezTo>
                    <a:pt x="218" y="235"/>
                    <a:pt x="203" y="223"/>
                    <a:pt x="200" y="212"/>
                  </a:cubicBezTo>
                  <a:cubicBezTo>
                    <a:pt x="198" y="202"/>
                    <a:pt x="203" y="195"/>
                    <a:pt x="212" y="194"/>
                  </a:cubicBezTo>
                  <a:cubicBezTo>
                    <a:pt x="213" y="194"/>
                    <a:pt x="214" y="194"/>
                    <a:pt x="215" y="194"/>
                  </a:cubicBezTo>
                  <a:cubicBezTo>
                    <a:pt x="219" y="194"/>
                    <a:pt x="223" y="194"/>
                    <a:pt x="224" y="189"/>
                  </a:cubicBezTo>
                  <a:cubicBezTo>
                    <a:pt x="225" y="183"/>
                    <a:pt x="222" y="180"/>
                    <a:pt x="217" y="178"/>
                  </a:cubicBezTo>
                  <a:cubicBezTo>
                    <a:pt x="214" y="177"/>
                    <a:pt x="210" y="176"/>
                    <a:pt x="206" y="176"/>
                  </a:cubicBezTo>
                  <a:cubicBezTo>
                    <a:pt x="204" y="176"/>
                    <a:pt x="202" y="176"/>
                    <a:pt x="201" y="176"/>
                  </a:cubicBezTo>
                  <a:cubicBezTo>
                    <a:pt x="190" y="170"/>
                    <a:pt x="180" y="176"/>
                    <a:pt x="170" y="178"/>
                  </a:cubicBezTo>
                  <a:cubicBezTo>
                    <a:pt x="166" y="179"/>
                    <a:pt x="164" y="181"/>
                    <a:pt x="163" y="184"/>
                  </a:cubicBezTo>
                  <a:cubicBezTo>
                    <a:pt x="162" y="187"/>
                    <a:pt x="162" y="190"/>
                    <a:pt x="165" y="192"/>
                  </a:cubicBezTo>
                  <a:cubicBezTo>
                    <a:pt x="166" y="193"/>
                    <a:pt x="166" y="193"/>
                    <a:pt x="167" y="193"/>
                  </a:cubicBezTo>
                  <a:cubicBezTo>
                    <a:pt x="173" y="197"/>
                    <a:pt x="179" y="200"/>
                    <a:pt x="179" y="208"/>
                  </a:cubicBezTo>
                  <a:cubicBezTo>
                    <a:pt x="179" y="217"/>
                    <a:pt x="173" y="221"/>
                    <a:pt x="166" y="225"/>
                  </a:cubicBezTo>
                  <a:cubicBezTo>
                    <a:pt x="159" y="229"/>
                    <a:pt x="152" y="231"/>
                    <a:pt x="144" y="230"/>
                  </a:cubicBezTo>
                  <a:cubicBezTo>
                    <a:pt x="132" y="229"/>
                    <a:pt x="127" y="220"/>
                    <a:pt x="132" y="209"/>
                  </a:cubicBezTo>
                  <a:cubicBezTo>
                    <a:pt x="135" y="205"/>
                    <a:pt x="137" y="202"/>
                    <a:pt x="134" y="197"/>
                  </a:cubicBezTo>
                  <a:cubicBezTo>
                    <a:pt x="131" y="193"/>
                    <a:pt x="126" y="193"/>
                    <a:pt x="121" y="194"/>
                  </a:cubicBezTo>
                  <a:cubicBezTo>
                    <a:pt x="109" y="197"/>
                    <a:pt x="99" y="203"/>
                    <a:pt x="91" y="212"/>
                  </a:cubicBezTo>
                  <a:cubicBezTo>
                    <a:pt x="89" y="218"/>
                    <a:pt x="90" y="224"/>
                    <a:pt x="92" y="230"/>
                  </a:cubicBezTo>
                  <a:cubicBezTo>
                    <a:pt x="94" y="239"/>
                    <a:pt x="94" y="247"/>
                    <a:pt x="87" y="254"/>
                  </a:cubicBezTo>
                  <a:cubicBezTo>
                    <a:pt x="78" y="257"/>
                    <a:pt x="74" y="256"/>
                    <a:pt x="68" y="249"/>
                  </a:cubicBezTo>
                  <a:cubicBezTo>
                    <a:pt x="65" y="246"/>
                    <a:pt x="64" y="241"/>
                    <a:pt x="58" y="243"/>
                  </a:cubicBezTo>
                  <a:cubicBezTo>
                    <a:pt x="49" y="251"/>
                    <a:pt x="48" y="263"/>
                    <a:pt x="55" y="276"/>
                  </a:cubicBezTo>
                  <a:cubicBezTo>
                    <a:pt x="58" y="280"/>
                    <a:pt x="62" y="279"/>
                    <a:pt x="66" y="276"/>
                  </a:cubicBezTo>
                  <a:cubicBezTo>
                    <a:pt x="67" y="275"/>
                    <a:pt x="69" y="274"/>
                    <a:pt x="71" y="272"/>
                  </a:cubicBezTo>
                  <a:cubicBezTo>
                    <a:pt x="78" y="267"/>
                    <a:pt x="85" y="268"/>
                    <a:pt x="93" y="277"/>
                  </a:cubicBezTo>
                  <a:cubicBezTo>
                    <a:pt x="97" y="286"/>
                    <a:pt x="94" y="295"/>
                    <a:pt x="94" y="304"/>
                  </a:cubicBezTo>
                  <a:cubicBezTo>
                    <a:pt x="94" y="305"/>
                    <a:pt x="93" y="307"/>
                    <a:pt x="94" y="309"/>
                  </a:cubicBezTo>
                  <a:cubicBezTo>
                    <a:pt x="95" y="313"/>
                    <a:pt x="99" y="314"/>
                    <a:pt x="102" y="316"/>
                  </a:cubicBezTo>
                  <a:cubicBezTo>
                    <a:pt x="107" y="319"/>
                    <a:pt x="111" y="322"/>
                    <a:pt x="110" y="328"/>
                  </a:cubicBezTo>
                  <a:cubicBezTo>
                    <a:pt x="109" y="334"/>
                    <a:pt x="106" y="338"/>
                    <a:pt x="100" y="340"/>
                  </a:cubicBezTo>
                  <a:cubicBezTo>
                    <a:pt x="97" y="342"/>
                    <a:pt x="93" y="342"/>
                    <a:pt x="92" y="347"/>
                  </a:cubicBezTo>
                  <a:cubicBezTo>
                    <a:pt x="92" y="352"/>
                    <a:pt x="96" y="354"/>
                    <a:pt x="100" y="357"/>
                  </a:cubicBezTo>
                  <a:cubicBezTo>
                    <a:pt x="106" y="360"/>
                    <a:pt x="112" y="362"/>
                    <a:pt x="119" y="361"/>
                  </a:cubicBezTo>
                  <a:cubicBezTo>
                    <a:pt x="128" y="359"/>
                    <a:pt x="129" y="355"/>
                    <a:pt x="126" y="347"/>
                  </a:cubicBezTo>
                  <a:cubicBezTo>
                    <a:pt x="121" y="336"/>
                    <a:pt x="124" y="328"/>
                    <a:pt x="134" y="325"/>
                  </a:cubicBezTo>
                  <a:cubicBezTo>
                    <a:pt x="137" y="324"/>
                    <a:pt x="140" y="324"/>
                    <a:pt x="143" y="324"/>
                  </a:cubicBezTo>
                  <a:cubicBezTo>
                    <a:pt x="147" y="325"/>
                    <a:pt x="150" y="324"/>
                    <a:pt x="150" y="319"/>
                  </a:cubicBezTo>
                  <a:cubicBezTo>
                    <a:pt x="150" y="315"/>
                    <a:pt x="152" y="311"/>
                    <a:pt x="154" y="307"/>
                  </a:cubicBezTo>
                  <a:cubicBezTo>
                    <a:pt x="159" y="299"/>
                    <a:pt x="157" y="296"/>
                    <a:pt x="148" y="294"/>
                  </a:cubicBezTo>
                  <a:cubicBezTo>
                    <a:pt x="146" y="294"/>
                    <a:pt x="144" y="293"/>
                    <a:pt x="142" y="293"/>
                  </a:cubicBezTo>
                  <a:cubicBezTo>
                    <a:pt x="135" y="291"/>
                    <a:pt x="131" y="284"/>
                    <a:pt x="132" y="277"/>
                  </a:cubicBezTo>
                  <a:cubicBezTo>
                    <a:pt x="136" y="264"/>
                    <a:pt x="145" y="255"/>
                    <a:pt x="158" y="251"/>
                  </a:cubicBezTo>
                  <a:cubicBezTo>
                    <a:pt x="165" y="249"/>
                    <a:pt x="171" y="251"/>
                    <a:pt x="175" y="257"/>
                  </a:cubicBezTo>
                  <a:cubicBezTo>
                    <a:pt x="177" y="261"/>
                    <a:pt x="176" y="264"/>
                    <a:pt x="175" y="267"/>
                  </a:cubicBezTo>
                  <a:cubicBezTo>
                    <a:pt x="174" y="270"/>
                    <a:pt x="173" y="274"/>
                    <a:pt x="176" y="277"/>
                  </a:cubicBezTo>
                  <a:cubicBezTo>
                    <a:pt x="179" y="279"/>
                    <a:pt x="182" y="278"/>
                    <a:pt x="185" y="276"/>
                  </a:cubicBezTo>
                  <a:cubicBezTo>
                    <a:pt x="191" y="269"/>
                    <a:pt x="198" y="268"/>
                    <a:pt x="206" y="272"/>
                  </a:cubicBezTo>
                  <a:cubicBezTo>
                    <a:pt x="208" y="273"/>
                    <a:pt x="211" y="273"/>
                    <a:pt x="213" y="273"/>
                  </a:cubicBezTo>
                  <a:cubicBezTo>
                    <a:pt x="218" y="272"/>
                    <a:pt x="220" y="270"/>
                    <a:pt x="219" y="264"/>
                  </a:cubicBezTo>
                  <a:cubicBezTo>
                    <a:pt x="219" y="261"/>
                    <a:pt x="218" y="258"/>
                    <a:pt x="218" y="255"/>
                  </a:cubicBezTo>
                  <a:cubicBezTo>
                    <a:pt x="220" y="248"/>
                    <a:pt x="227" y="242"/>
                    <a:pt x="235" y="243"/>
                  </a:cubicBezTo>
                  <a:cubicBezTo>
                    <a:pt x="247" y="244"/>
                    <a:pt x="257" y="251"/>
                    <a:pt x="263" y="261"/>
                  </a:cubicBezTo>
                  <a:cubicBezTo>
                    <a:pt x="269" y="271"/>
                    <a:pt x="265" y="280"/>
                    <a:pt x="254" y="281"/>
                  </a:cubicBezTo>
                  <a:cubicBezTo>
                    <a:pt x="253" y="281"/>
                    <a:pt x="254" y="281"/>
                    <a:pt x="253" y="281"/>
                  </a:cubicBezTo>
                  <a:cubicBezTo>
                    <a:pt x="248" y="282"/>
                    <a:pt x="244" y="282"/>
                    <a:pt x="243" y="288"/>
                  </a:cubicBezTo>
                  <a:cubicBezTo>
                    <a:pt x="242" y="292"/>
                    <a:pt x="250" y="298"/>
                    <a:pt x="255" y="298"/>
                  </a:cubicBezTo>
                  <a:cubicBezTo>
                    <a:pt x="259" y="298"/>
                    <a:pt x="262" y="296"/>
                    <a:pt x="265" y="294"/>
                  </a:cubicBezTo>
                  <a:cubicBezTo>
                    <a:pt x="269" y="292"/>
                    <a:pt x="273" y="289"/>
                    <a:pt x="277" y="287"/>
                  </a:cubicBezTo>
                  <a:cubicBezTo>
                    <a:pt x="286" y="282"/>
                    <a:pt x="295" y="287"/>
                    <a:pt x="296" y="298"/>
                  </a:cubicBezTo>
                  <a:cubicBezTo>
                    <a:pt x="296" y="301"/>
                    <a:pt x="296" y="303"/>
                    <a:pt x="295" y="306"/>
                  </a:cubicBezTo>
                  <a:cubicBezTo>
                    <a:pt x="294" y="312"/>
                    <a:pt x="296" y="314"/>
                    <a:pt x="302" y="314"/>
                  </a:cubicBezTo>
                  <a:cubicBezTo>
                    <a:pt x="311" y="314"/>
                    <a:pt x="322" y="305"/>
                    <a:pt x="324" y="296"/>
                  </a:cubicBezTo>
                  <a:cubicBezTo>
                    <a:pt x="325" y="290"/>
                    <a:pt x="323" y="287"/>
                    <a:pt x="316" y="286"/>
                  </a:cubicBezTo>
                  <a:cubicBezTo>
                    <a:pt x="310" y="285"/>
                    <a:pt x="305" y="283"/>
                    <a:pt x="302" y="278"/>
                  </a:cubicBezTo>
                  <a:cubicBezTo>
                    <a:pt x="296" y="266"/>
                    <a:pt x="305" y="243"/>
                    <a:pt x="318" y="239"/>
                  </a:cubicBezTo>
                  <a:cubicBezTo>
                    <a:pt x="320" y="239"/>
                    <a:pt x="321" y="239"/>
                    <a:pt x="322" y="240"/>
                  </a:cubicBezTo>
                  <a:cubicBezTo>
                    <a:pt x="323" y="240"/>
                    <a:pt x="325" y="240"/>
                    <a:pt x="326" y="240"/>
                  </a:cubicBezTo>
                  <a:cubicBezTo>
                    <a:pt x="328" y="242"/>
                    <a:pt x="329" y="241"/>
                    <a:pt x="331" y="242"/>
                  </a:cubicBezTo>
                  <a:cubicBezTo>
                    <a:pt x="331" y="245"/>
                    <a:pt x="327" y="245"/>
                    <a:pt x="325" y="245"/>
                  </a:cubicBezTo>
                  <a:cubicBezTo>
                    <a:pt x="309" y="249"/>
                    <a:pt x="308" y="259"/>
                    <a:pt x="307" y="272"/>
                  </a:cubicBezTo>
                  <a:cubicBezTo>
                    <a:pt x="307" y="275"/>
                    <a:pt x="309" y="277"/>
                    <a:pt x="311" y="278"/>
                  </a:cubicBezTo>
                  <a:cubicBezTo>
                    <a:pt x="313" y="279"/>
                    <a:pt x="315" y="279"/>
                    <a:pt x="316" y="279"/>
                  </a:cubicBezTo>
                  <a:cubicBezTo>
                    <a:pt x="331" y="282"/>
                    <a:pt x="335" y="291"/>
                    <a:pt x="328" y="304"/>
                  </a:cubicBezTo>
                  <a:cubicBezTo>
                    <a:pt x="323" y="313"/>
                    <a:pt x="315" y="319"/>
                    <a:pt x="305" y="321"/>
                  </a:cubicBezTo>
                  <a:cubicBezTo>
                    <a:pt x="293" y="325"/>
                    <a:pt x="285" y="317"/>
                    <a:pt x="288" y="305"/>
                  </a:cubicBezTo>
                  <a:cubicBezTo>
                    <a:pt x="288" y="303"/>
                    <a:pt x="288" y="302"/>
                    <a:pt x="289" y="301"/>
                  </a:cubicBezTo>
                  <a:cubicBezTo>
                    <a:pt x="289" y="298"/>
                    <a:pt x="289" y="295"/>
                    <a:pt x="286" y="293"/>
                  </a:cubicBezTo>
                  <a:cubicBezTo>
                    <a:pt x="284" y="292"/>
                    <a:pt x="282" y="293"/>
                    <a:pt x="279" y="294"/>
                  </a:cubicBezTo>
                  <a:cubicBezTo>
                    <a:pt x="275" y="296"/>
                    <a:pt x="270" y="300"/>
                    <a:pt x="266" y="302"/>
                  </a:cubicBezTo>
                  <a:cubicBezTo>
                    <a:pt x="256" y="308"/>
                    <a:pt x="243" y="304"/>
                    <a:pt x="237" y="295"/>
                  </a:cubicBezTo>
                  <a:cubicBezTo>
                    <a:pt x="232" y="287"/>
                    <a:pt x="237" y="277"/>
                    <a:pt x="246" y="275"/>
                  </a:cubicBezTo>
                  <a:cubicBezTo>
                    <a:pt x="248" y="275"/>
                    <a:pt x="251" y="275"/>
                    <a:pt x="253" y="274"/>
                  </a:cubicBezTo>
                  <a:cubicBezTo>
                    <a:pt x="258" y="273"/>
                    <a:pt x="260" y="268"/>
                    <a:pt x="257" y="264"/>
                  </a:cubicBezTo>
                  <a:cubicBezTo>
                    <a:pt x="252" y="256"/>
                    <a:pt x="245" y="252"/>
                    <a:pt x="235" y="251"/>
                  </a:cubicBezTo>
                  <a:cubicBezTo>
                    <a:pt x="227" y="250"/>
                    <a:pt x="225" y="253"/>
                    <a:pt x="226" y="261"/>
                  </a:cubicBezTo>
                  <a:cubicBezTo>
                    <a:pt x="227" y="273"/>
                    <a:pt x="224" y="279"/>
                    <a:pt x="214" y="281"/>
                  </a:cubicBezTo>
                  <a:cubicBezTo>
                    <a:pt x="211" y="282"/>
                    <a:pt x="207" y="281"/>
                    <a:pt x="204" y="279"/>
                  </a:cubicBezTo>
                  <a:cubicBezTo>
                    <a:pt x="198" y="277"/>
                    <a:pt x="193" y="278"/>
                    <a:pt x="188" y="282"/>
                  </a:cubicBezTo>
                  <a:cubicBezTo>
                    <a:pt x="184" y="286"/>
                    <a:pt x="180" y="287"/>
                    <a:pt x="174" y="285"/>
                  </a:cubicBezTo>
                  <a:cubicBezTo>
                    <a:pt x="169" y="282"/>
                    <a:pt x="167" y="277"/>
                    <a:pt x="167" y="271"/>
                  </a:cubicBezTo>
                  <a:cubicBezTo>
                    <a:pt x="167" y="271"/>
                    <a:pt x="167" y="270"/>
                    <a:pt x="167" y="269"/>
                  </a:cubicBezTo>
                  <a:cubicBezTo>
                    <a:pt x="167" y="266"/>
                    <a:pt x="170" y="261"/>
                    <a:pt x="166" y="259"/>
                  </a:cubicBezTo>
                  <a:cubicBezTo>
                    <a:pt x="162" y="257"/>
                    <a:pt x="158" y="258"/>
                    <a:pt x="154" y="260"/>
                  </a:cubicBezTo>
                  <a:cubicBezTo>
                    <a:pt x="147" y="264"/>
                    <a:pt x="142" y="269"/>
                    <a:pt x="140" y="277"/>
                  </a:cubicBezTo>
                  <a:cubicBezTo>
                    <a:pt x="138" y="283"/>
                    <a:pt x="140" y="286"/>
                    <a:pt x="146" y="286"/>
                  </a:cubicBezTo>
                  <a:cubicBezTo>
                    <a:pt x="152" y="287"/>
                    <a:pt x="158" y="288"/>
                    <a:pt x="162" y="294"/>
                  </a:cubicBezTo>
                  <a:cubicBezTo>
                    <a:pt x="166" y="300"/>
                    <a:pt x="164" y="306"/>
                    <a:pt x="160" y="312"/>
                  </a:cubicBezTo>
                  <a:cubicBezTo>
                    <a:pt x="158" y="315"/>
                    <a:pt x="155" y="318"/>
                    <a:pt x="157" y="323"/>
                  </a:cubicBezTo>
                  <a:cubicBezTo>
                    <a:pt x="163" y="331"/>
                    <a:pt x="171" y="335"/>
                    <a:pt x="180" y="337"/>
                  </a:cubicBezTo>
                  <a:cubicBezTo>
                    <a:pt x="195" y="342"/>
                    <a:pt x="212" y="344"/>
                    <a:pt x="228" y="350"/>
                  </a:cubicBezTo>
                  <a:cubicBezTo>
                    <a:pt x="237" y="353"/>
                    <a:pt x="242" y="348"/>
                    <a:pt x="239" y="338"/>
                  </a:cubicBezTo>
                  <a:cubicBezTo>
                    <a:pt x="236" y="324"/>
                    <a:pt x="244" y="316"/>
                    <a:pt x="259" y="318"/>
                  </a:cubicBezTo>
                  <a:cubicBezTo>
                    <a:pt x="270" y="320"/>
                    <a:pt x="278" y="325"/>
                    <a:pt x="284" y="335"/>
                  </a:cubicBezTo>
                  <a:cubicBezTo>
                    <a:pt x="290" y="343"/>
                    <a:pt x="286" y="352"/>
                    <a:pt x="276" y="354"/>
                  </a:cubicBezTo>
                  <a:cubicBezTo>
                    <a:pt x="275" y="355"/>
                    <a:pt x="273" y="355"/>
                    <a:pt x="271" y="355"/>
                  </a:cubicBezTo>
                  <a:cubicBezTo>
                    <a:pt x="264" y="358"/>
                    <a:pt x="264" y="362"/>
                    <a:pt x="269" y="367"/>
                  </a:cubicBezTo>
                  <a:cubicBezTo>
                    <a:pt x="272" y="371"/>
                    <a:pt x="278" y="372"/>
                    <a:pt x="280" y="377"/>
                  </a:cubicBezTo>
                  <a:cubicBezTo>
                    <a:pt x="280" y="379"/>
                    <a:pt x="279" y="380"/>
                    <a:pt x="278" y="380"/>
                  </a:cubicBezTo>
                  <a:cubicBezTo>
                    <a:pt x="271" y="378"/>
                    <a:pt x="265" y="373"/>
                    <a:pt x="260" y="367"/>
                  </a:cubicBezTo>
                  <a:cubicBezTo>
                    <a:pt x="256" y="361"/>
                    <a:pt x="260" y="352"/>
                    <a:pt x="267" y="349"/>
                  </a:cubicBezTo>
                  <a:cubicBezTo>
                    <a:pt x="268" y="348"/>
                    <a:pt x="269" y="348"/>
                    <a:pt x="270" y="348"/>
                  </a:cubicBezTo>
                  <a:cubicBezTo>
                    <a:pt x="274" y="347"/>
                    <a:pt x="279" y="347"/>
                    <a:pt x="279" y="342"/>
                  </a:cubicBezTo>
                  <a:cubicBezTo>
                    <a:pt x="280" y="337"/>
                    <a:pt x="276" y="334"/>
                    <a:pt x="272" y="331"/>
                  </a:cubicBezTo>
                  <a:cubicBezTo>
                    <a:pt x="267" y="326"/>
                    <a:pt x="260" y="325"/>
                    <a:pt x="253" y="325"/>
                  </a:cubicBezTo>
                  <a:cubicBezTo>
                    <a:pt x="247" y="326"/>
                    <a:pt x="245" y="329"/>
                    <a:pt x="246" y="334"/>
                  </a:cubicBezTo>
                  <a:cubicBezTo>
                    <a:pt x="246" y="335"/>
                    <a:pt x="246" y="334"/>
                    <a:pt x="246" y="335"/>
                  </a:cubicBezTo>
                  <a:cubicBezTo>
                    <a:pt x="250" y="353"/>
                    <a:pt x="246" y="357"/>
                    <a:pt x="228" y="358"/>
                  </a:cubicBezTo>
                  <a:cubicBezTo>
                    <a:pt x="225" y="358"/>
                    <a:pt x="225" y="360"/>
                    <a:pt x="225" y="362"/>
                  </a:cubicBezTo>
                  <a:cubicBezTo>
                    <a:pt x="225" y="364"/>
                    <a:pt x="225" y="367"/>
                    <a:pt x="224" y="369"/>
                  </a:cubicBezTo>
                  <a:cubicBezTo>
                    <a:pt x="216" y="383"/>
                    <a:pt x="215" y="399"/>
                    <a:pt x="206" y="412"/>
                  </a:cubicBezTo>
                  <a:cubicBezTo>
                    <a:pt x="204" y="415"/>
                    <a:pt x="202" y="419"/>
                    <a:pt x="199" y="422"/>
                  </a:cubicBezTo>
                  <a:cubicBezTo>
                    <a:pt x="197" y="426"/>
                    <a:pt x="195" y="430"/>
                    <a:pt x="189" y="430"/>
                  </a:cubicBezTo>
                  <a:cubicBezTo>
                    <a:pt x="187" y="429"/>
                    <a:pt x="187" y="427"/>
                    <a:pt x="188" y="425"/>
                  </a:cubicBezTo>
                  <a:cubicBezTo>
                    <a:pt x="193" y="419"/>
                    <a:pt x="197" y="411"/>
                    <a:pt x="203" y="405"/>
                  </a:cubicBezTo>
                  <a:cubicBezTo>
                    <a:pt x="203" y="405"/>
                    <a:pt x="203" y="405"/>
                    <a:pt x="203" y="404"/>
                  </a:cubicBezTo>
                  <a:cubicBezTo>
                    <a:pt x="206" y="391"/>
                    <a:pt x="213" y="378"/>
                    <a:pt x="218" y="366"/>
                  </a:cubicBezTo>
                  <a:cubicBezTo>
                    <a:pt x="218" y="364"/>
                    <a:pt x="218" y="363"/>
                    <a:pt x="218" y="361"/>
                  </a:cubicBezTo>
                  <a:cubicBezTo>
                    <a:pt x="219" y="356"/>
                    <a:pt x="216" y="353"/>
                    <a:pt x="211" y="352"/>
                  </a:cubicBezTo>
                  <a:cubicBezTo>
                    <a:pt x="202" y="350"/>
                    <a:pt x="194" y="348"/>
                    <a:pt x="185" y="346"/>
                  </a:cubicBezTo>
                  <a:cubicBezTo>
                    <a:pt x="174" y="343"/>
                    <a:pt x="165" y="338"/>
                    <a:pt x="155" y="333"/>
                  </a:cubicBezTo>
                  <a:cubicBezTo>
                    <a:pt x="151" y="333"/>
                    <a:pt x="147" y="332"/>
                    <a:pt x="144" y="332"/>
                  </a:cubicBezTo>
                  <a:cubicBezTo>
                    <a:pt x="139" y="331"/>
                    <a:pt x="134" y="332"/>
                    <a:pt x="131" y="336"/>
                  </a:cubicBezTo>
                  <a:cubicBezTo>
                    <a:pt x="129" y="340"/>
                    <a:pt x="132" y="343"/>
                    <a:pt x="133" y="347"/>
                  </a:cubicBezTo>
                  <a:cubicBezTo>
                    <a:pt x="136" y="352"/>
                    <a:pt x="136" y="358"/>
                    <a:pt x="131" y="363"/>
                  </a:cubicBezTo>
                  <a:cubicBezTo>
                    <a:pt x="119" y="372"/>
                    <a:pt x="95" y="368"/>
                    <a:pt x="87" y="354"/>
                  </a:cubicBezTo>
                  <a:cubicBezTo>
                    <a:pt x="82" y="346"/>
                    <a:pt x="85" y="338"/>
                    <a:pt x="94" y="335"/>
                  </a:cubicBezTo>
                  <a:cubicBezTo>
                    <a:pt x="97" y="333"/>
                    <a:pt x="101" y="332"/>
                    <a:pt x="103" y="328"/>
                  </a:cubicBezTo>
                  <a:cubicBezTo>
                    <a:pt x="103" y="322"/>
                    <a:pt x="97" y="322"/>
                    <a:pt x="94" y="319"/>
                  </a:cubicBezTo>
                  <a:cubicBezTo>
                    <a:pt x="89" y="315"/>
                    <a:pt x="85" y="315"/>
                    <a:pt x="81" y="319"/>
                  </a:cubicBezTo>
                  <a:cubicBezTo>
                    <a:pt x="72" y="324"/>
                    <a:pt x="62" y="324"/>
                    <a:pt x="52" y="324"/>
                  </a:cubicBezTo>
                  <a:cubicBezTo>
                    <a:pt x="51" y="324"/>
                    <a:pt x="50" y="324"/>
                    <a:pt x="49" y="324"/>
                  </a:cubicBezTo>
                  <a:cubicBezTo>
                    <a:pt x="47" y="323"/>
                    <a:pt x="45" y="324"/>
                    <a:pt x="45" y="321"/>
                  </a:cubicBezTo>
                  <a:cubicBezTo>
                    <a:pt x="45" y="319"/>
                    <a:pt x="48" y="320"/>
                    <a:pt x="49" y="319"/>
                  </a:cubicBezTo>
                  <a:cubicBezTo>
                    <a:pt x="49" y="319"/>
                    <a:pt x="50" y="319"/>
                    <a:pt x="50" y="319"/>
                  </a:cubicBezTo>
                  <a:cubicBezTo>
                    <a:pt x="55" y="317"/>
                    <a:pt x="61" y="319"/>
                    <a:pt x="66" y="318"/>
                  </a:cubicBezTo>
                  <a:cubicBezTo>
                    <a:pt x="82" y="317"/>
                    <a:pt x="89" y="310"/>
                    <a:pt x="90" y="295"/>
                  </a:cubicBezTo>
                  <a:cubicBezTo>
                    <a:pt x="90" y="292"/>
                    <a:pt x="90" y="288"/>
                    <a:pt x="90" y="284"/>
                  </a:cubicBezTo>
                  <a:cubicBezTo>
                    <a:pt x="89" y="276"/>
                    <a:pt x="81" y="272"/>
                    <a:pt x="74" y="277"/>
                  </a:cubicBezTo>
                  <a:cubicBezTo>
                    <a:pt x="73" y="278"/>
                    <a:pt x="72" y="279"/>
                    <a:pt x="70" y="280"/>
                  </a:cubicBezTo>
                  <a:cubicBezTo>
                    <a:pt x="61" y="288"/>
                    <a:pt x="53" y="286"/>
                    <a:pt x="48" y="275"/>
                  </a:cubicBezTo>
                  <a:cubicBezTo>
                    <a:pt x="43" y="264"/>
                    <a:pt x="45" y="248"/>
                    <a:pt x="53" y="241"/>
                  </a:cubicBezTo>
                  <a:cubicBezTo>
                    <a:pt x="58" y="235"/>
                    <a:pt x="64" y="235"/>
                    <a:pt x="69" y="241"/>
                  </a:cubicBezTo>
                  <a:cubicBezTo>
                    <a:pt x="69" y="242"/>
                    <a:pt x="70" y="243"/>
                    <a:pt x="70" y="243"/>
                  </a:cubicBezTo>
                  <a:cubicBezTo>
                    <a:pt x="73" y="248"/>
                    <a:pt x="76" y="253"/>
                    <a:pt x="83" y="250"/>
                  </a:cubicBezTo>
                  <a:cubicBezTo>
                    <a:pt x="87" y="248"/>
                    <a:pt x="90" y="240"/>
                    <a:pt x="88" y="234"/>
                  </a:cubicBezTo>
                  <a:cubicBezTo>
                    <a:pt x="86" y="228"/>
                    <a:pt x="83" y="221"/>
                    <a:pt x="84" y="214"/>
                  </a:cubicBezTo>
                  <a:cubicBezTo>
                    <a:pt x="85" y="214"/>
                    <a:pt x="85" y="213"/>
                    <a:pt x="84" y="213"/>
                  </a:cubicBezTo>
                  <a:cubicBezTo>
                    <a:pt x="75" y="204"/>
                    <a:pt x="73" y="189"/>
                    <a:pt x="59" y="184"/>
                  </a:cubicBezTo>
                  <a:cubicBezTo>
                    <a:pt x="54" y="183"/>
                    <a:pt x="49" y="181"/>
                    <a:pt x="46" y="187"/>
                  </a:cubicBezTo>
                  <a:cubicBezTo>
                    <a:pt x="46" y="188"/>
                    <a:pt x="46" y="188"/>
                    <a:pt x="46" y="188"/>
                  </a:cubicBezTo>
                  <a:cubicBezTo>
                    <a:pt x="46" y="193"/>
                    <a:pt x="46" y="197"/>
                    <a:pt x="46" y="202"/>
                  </a:cubicBezTo>
                  <a:cubicBezTo>
                    <a:pt x="45" y="202"/>
                    <a:pt x="45" y="203"/>
                    <a:pt x="44" y="203"/>
                  </a:cubicBezTo>
                  <a:cubicBezTo>
                    <a:pt x="37" y="210"/>
                    <a:pt x="31" y="212"/>
                    <a:pt x="22" y="207"/>
                  </a:cubicBezTo>
                  <a:cubicBezTo>
                    <a:pt x="14" y="203"/>
                    <a:pt x="8" y="197"/>
                    <a:pt x="5" y="188"/>
                  </a:cubicBezTo>
                  <a:cubicBezTo>
                    <a:pt x="0" y="177"/>
                    <a:pt x="6" y="169"/>
                    <a:pt x="18" y="171"/>
                  </a:cubicBezTo>
                  <a:cubicBezTo>
                    <a:pt x="20" y="171"/>
                    <a:pt x="23" y="171"/>
                    <a:pt x="25" y="171"/>
                  </a:cubicBezTo>
                  <a:cubicBezTo>
                    <a:pt x="31" y="170"/>
                    <a:pt x="33" y="165"/>
                    <a:pt x="29" y="160"/>
                  </a:cubicBezTo>
                  <a:cubicBezTo>
                    <a:pt x="27" y="156"/>
                    <a:pt x="24" y="153"/>
                    <a:pt x="21" y="150"/>
                  </a:cubicBezTo>
                  <a:cubicBezTo>
                    <a:pt x="15" y="144"/>
                    <a:pt x="9" y="138"/>
                    <a:pt x="4" y="130"/>
                  </a:cubicBezTo>
                  <a:cubicBezTo>
                    <a:pt x="6" y="129"/>
                    <a:pt x="7" y="131"/>
                    <a:pt x="9" y="131"/>
                  </a:cubicBezTo>
                  <a:cubicBezTo>
                    <a:pt x="10" y="133"/>
                    <a:pt x="11" y="135"/>
                    <a:pt x="13" y="136"/>
                  </a:cubicBezTo>
                  <a:cubicBezTo>
                    <a:pt x="18" y="142"/>
                    <a:pt x="23" y="147"/>
                    <a:pt x="28" y="152"/>
                  </a:cubicBezTo>
                  <a:cubicBezTo>
                    <a:pt x="32" y="157"/>
                    <a:pt x="37" y="161"/>
                    <a:pt x="34" y="168"/>
                  </a:cubicBezTo>
                  <a:cubicBezTo>
                    <a:pt x="31" y="174"/>
                    <a:pt x="25" y="175"/>
                    <a:pt x="18" y="174"/>
                  </a:cubicBezTo>
                  <a:cubicBezTo>
                    <a:pt x="7" y="173"/>
                    <a:pt x="4" y="178"/>
                    <a:pt x="8" y="188"/>
                  </a:cubicBezTo>
                  <a:cubicBezTo>
                    <a:pt x="12" y="196"/>
                    <a:pt x="18" y="202"/>
                    <a:pt x="27" y="205"/>
                  </a:cubicBezTo>
                  <a:cubicBezTo>
                    <a:pt x="36" y="207"/>
                    <a:pt x="41" y="203"/>
                    <a:pt x="41" y="194"/>
                  </a:cubicBezTo>
                  <a:cubicBezTo>
                    <a:pt x="42" y="179"/>
                    <a:pt x="49" y="175"/>
                    <a:pt x="62" y="182"/>
                  </a:cubicBezTo>
                  <a:cubicBezTo>
                    <a:pt x="71" y="186"/>
                    <a:pt x="75" y="194"/>
                    <a:pt x="80" y="202"/>
                  </a:cubicBezTo>
                  <a:cubicBezTo>
                    <a:pt x="85" y="209"/>
                    <a:pt x="85" y="209"/>
                    <a:pt x="92" y="204"/>
                  </a:cubicBezTo>
                  <a:cubicBezTo>
                    <a:pt x="99" y="197"/>
                    <a:pt x="108" y="192"/>
                    <a:pt x="118" y="190"/>
                  </a:cubicBezTo>
                  <a:cubicBezTo>
                    <a:pt x="123" y="189"/>
                    <a:pt x="129" y="188"/>
                    <a:pt x="134" y="191"/>
                  </a:cubicBezTo>
                  <a:cubicBezTo>
                    <a:pt x="142" y="195"/>
                    <a:pt x="144" y="203"/>
                    <a:pt x="139" y="211"/>
                  </a:cubicBezTo>
                  <a:cubicBezTo>
                    <a:pt x="136" y="214"/>
                    <a:pt x="133" y="217"/>
                    <a:pt x="135" y="222"/>
                  </a:cubicBezTo>
                  <a:cubicBezTo>
                    <a:pt x="138" y="226"/>
                    <a:pt x="143" y="226"/>
                    <a:pt x="147" y="226"/>
                  </a:cubicBezTo>
                  <a:cubicBezTo>
                    <a:pt x="157" y="225"/>
                    <a:pt x="165" y="222"/>
                    <a:pt x="171" y="214"/>
                  </a:cubicBezTo>
                  <a:cubicBezTo>
                    <a:pt x="176" y="209"/>
                    <a:pt x="175" y="205"/>
                    <a:pt x="168" y="201"/>
                  </a:cubicBezTo>
                  <a:cubicBezTo>
                    <a:pt x="168" y="201"/>
                    <a:pt x="167" y="201"/>
                    <a:pt x="166" y="200"/>
                  </a:cubicBezTo>
                  <a:cubicBezTo>
                    <a:pt x="161" y="198"/>
                    <a:pt x="155" y="195"/>
                    <a:pt x="156" y="188"/>
                  </a:cubicBezTo>
                  <a:cubicBezTo>
                    <a:pt x="156" y="180"/>
                    <a:pt x="162" y="176"/>
                    <a:pt x="168" y="173"/>
                  </a:cubicBezTo>
                  <a:cubicBezTo>
                    <a:pt x="176" y="170"/>
                    <a:pt x="185" y="170"/>
                    <a:pt x="192" y="167"/>
                  </a:cubicBezTo>
                  <a:cubicBezTo>
                    <a:pt x="200" y="163"/>
                    <a:pt x="200" y="161"/>
                    <a:pt x="194" y="155"/>
                  </a:cubicBezTo>
                  <a:cubicBezTo>
                    <a:pt x="189" y="150"/>
                    <a:pt x="183" y="149"/>
                    <a:pt x="178" y="145"/>
                  </a:cubicBezTo>
                  <a:cubicBezTo>
                    <a:pt x="168" y="139"/>
                    <a:pt x="168" y="130"/>
                    <a:pt x="178" y="124"/>
                  </a:cubicBezTo>
                  <a:cubicBezTo>
                    <a:pt x="180" y="124"/>
                    <a:pt x="182" y="123"/>
                    <a:pt x="183" y="125"/>
                  </a:cubicBezTo>
                  <a:cubicBezTo>
                    <a:pt x="184" y="127"/>
                    <a:pt x="181" y="128"/>
                    <a:pt x="180" y="129"/>
                  </a:cubicBezTo>
                  <a:cubicBezTo>
                    <a:pt x="175" y="133"/>
                    <a:pt x="175" y="137"/>
                    <a:pt x="181" y="140"/>
                  </a:cubicBezTo>
                  <a:cubicBezTo>
                    <a:pt x="186" y="144"/>
                    <a:pt x="192" y="146"/>
                    <a:pt x="197" y="150"/>
                  </a:cubicBezTo>
                  <a:cubicBezTo>
                    <a:pt x="205" y="157"/>
                    <a:pt x="205" y="157"/>
                    <a:pt x="213" y="149"/>
                  </a:cubicBezTo>
                  <a:cubicBezTo>
                    <a:pt x="217" y="145"/>
                    <a:pt x="221" y="140"/>
                    <a:pt x="221" y="133"/>
                  </a:cubicBezTo>
                  <a:cubicBezTo>
                    <a:pt x="222" y="125"/>
                    <a:pt x="221" y="116"/>
                    <a:pt x="219" y="109"/>
                  </a:cubicBezTo>
                  <a:cubicBezTo>
                    <a:pt x="217" y="103"/>
                    <a:pt x="214" y="98"/>
                    <a:pt x="209" y="95"/>
                  </a:cubicBezTo>
                  <a:cubicBezTo>
                    <a:pt x="200" y="89"/>
                    <a:pt x="193" y="81"/>
                    <a:pt x="186" y="73"/>
                  </a:cubicBezTo>
                  <a:cubicBezTo>
                    <a:pt x="183" y="68"/>
                    <a:pt x="178" y="63"/>
                    <a:pt x="174" y="59"/>
                  </a:cubicBezTo>
                  <a:cubicBezTo>
                    <a:pt x="171" y="55"/>
                    <a:pt x="167" y="50"/>
                    <a:pt x="170" y="44"/>
                  </a:cubicBezTo>
                  <a:cubicBezTo>
                    <a:pt x="173" y="38"/>
                    <a:pt x="178" y="35"/>
                    <a:pt x="185" y="35"/>
                  </a:cubicBezTo>
                  <a:cubicBezTo>
                    <a:pt x="188" y="35"/>
                    <a:pt x="193" y="37"/>
                    <a:pt x="195" y="32"/>
                  </a:cubicBezTo>
                  <a:cubicBezTo>
                    <a:pt x="197" y="27"/>
                    <a:pt x="194" y="24"/>
                    <a:pt x="191" y="20"/>
                  </a:cubicBezTo>
                  <a:cubicBezTo>
                    <a:pt x="187" y="15"/>
                    <a:pt x="182" y="11"/>
                    <a:pt x="176" y="9"/>
                  </a:cubicBezTo>
                  <a:cubicBezTo>
                    <a:pt x="169" y="7"/>
                    <a:pt x="165" y="10"/>
                    <a:pt x="165" y="17"/>
                  </a:cubicBezTo>
                  <a:cubicBezTo>
                    <a:pt x="165" y="18"/>
                    <a:pt x="165" y="19"/>
                    <a:pt x="165" y="21"/>
                  </a:cubicBezTo>
                  <a:cubicBezTo>
                    <a:pt x="164" y="33"/>
                    <a:pt x="154" y="39"/>
                    <a:pt x="144" y="34"/>
                  </a:cubicBezTo>
                  <a:cubicBezTo>
                    <a:pt x="135" y="29"/>
                    <a:pt x="129" y="27"/>
                    <a:pt x="123" y="37"/>
                  </a:cubicBezTo>
                  <a:cubicBezTo>
                    <a:pt x="121" y="39"/>
                    <a:pt x="118" y="41"/>
                    <a:pt x="115" y="41"/>
                  </a:cubicBezTo>
                  <a:cubicBezTo>
                    <a:pt x="106" y="42"/>
                    <a:pt x="99" y="46"/>
                    <a:pt x="94" y="53"/>
                  </a:cubicBezTo>
                  <a:cubicBezTo>
                    <a:pt x="91" y="52"/>
                    <a:pt x="92" y="50"/>
                    <a:pt x="93" y="48"/>
                  </a:cubicBezTo>
                  <a:cubicBezTo>
                    <a:pt x="95" y="39"/>
                    <a:pt x="103" y="38"/>
                    <a:pt x="110" y="36"/>
                  </a:cubicBezTo>
                  <a:cubicBezTo>
                    <a:pt x="122" y="33"/>
                    <a:pt x="128" y="26"/>
                    <a:pt x="128" y="14"/>
                  </a:cubicBezTo>
                  <a:cubicBezTo>
                    <a:pt x="128" y="11"/>
                    <a:pt x="128" y="9"/>
                    <a:pt x="127" y="7"/>
                  </a:cubicBezTo>
                  <a:cubicBezTo>
                    <a:pt x="125" y="4"/>
                    <a:pt x="128" y="5"/>
                    <a:pt x="129" y="5"/>
                  </a:cubicBezTo>
                  <a:cubicBezTo>
                    <a:pt x="135" y="8"/>
                    <a:pt x="134" y="13"/>
                    <a:pt x="132" y="18"/>
                  </a:cubicBezTo>
                  <a:cubicBezTo>
                    <a:pt x="137" y="27"/>
                    <a:pt x="145" y="31"/>
                    <a:pt x="153" y="29"/>
                  </a:cubicBezTo>
                  <a:cubicBezTo>
                    <a:pt x="157" y="28"/>
                    <a:pt x="160" y="26"/>
                    <a:pt x="160" y="21"/>
                  </a:cubicBezTo>
                  <a:cubicBezTo>
                    <a:pt x="160" y="19"/>
                    <a:pt x="160" y="17"/>
                    <a:pt x="160" y="15"/>
                  </a:cubicBezTo>
                  <a:cubicBezTo>
                    <a:pt x="160" y="4"/>
                    <a:pt x="166" y="0"/>
                    <a:pt x="177" y="3"/>
                  </a:cubicBezTo>
                  <a:cubicBezTo>
                    <a:pt x="186" y="6"/>
                    <a:pt x="192" y="13"/>
                    <a:pt x="198" y="19"/>
                  </a:cubicBezTo>
                  <a:cubicBezTo>
                    <a:pt x="204" y="25"/>
                    <a:pt x="204" y="28"/>
                    <a:pt x="201" y="36"/>
                  </a:cubicBezTo>
                  <a:cubicBezTo>
                    <a:pt x="197" y="41"/>
                    <a:pt x="193" y="42"/>
                    <a:pt x="188" y="41"/>
                  </a:cubicBezTo>
                  <a:cubicBezTo>
                    <a:pt x="182" y="40"/>
                    <a:pt x="178" y="40"/>
                    <a:pt x="175" y="45"/>
                  </a:cubicBezTo>
                  <a:cubicBezTo>
                    <a:pt x="172" y="51"/>
                    <a:pt x="177" y="54"/>
                    <a:pt x="180" y="57"/>
                  </a:cubicBezTo>
                  <a:cubicBezTo>
                    <a:pt x="192" y="71"/>
                    <a:pt x="203" y="86"/>
                    <a:pt x="218" y="96"/>
                  </a:cubicBezTo>
                  <a:cubicBezTo>
                    <a:pt x="220" y="97"/>
                    <a:pt x="221" y="100"/>
                    <a:pt x="223" y="101"/>
                  </a:cubicBezTo>
                  <a:cubicBezTo>
                    <a:pt x="230" y="112"/>
                    <a:pt x="231" y="135"/>
                    <a:pt x="224" y="145"/>
                  </a:cubicBezTo>
                  <a:cubicBezTo>
                    <a:pt x="217" y="153"/>
                    <a:pt x="210" y="160"/>
                    <a:pt x="200" y="166"/>
                  </a:cubicBezTo>
                  <a:cubicBezTo>
                    <a:pt x="199" y="167"/>
                    <a:pt x="198" y="167"/>
                    <a:pt x="198" y="169"/>
                  </a:cubicBezTo>
                  <a:cubicBezTo>
                    <a:pt x="199" y="171"/>
                    <a:pt x="200" y="171"/>
                    <a:pt x="202" y="171"/>
                  </a:cubicBezTo>
                  <a:cubicBezTo>
                    <a:pt x="203" y="171"/>
                    <a:pt x="205" y="171"/>
                    <a:pt x="207" y="171"/>
                  </a:cubicBezTo>
                  <a:cubicBezTo>
                    <a:pt x="217" y="171"/>
                    <a:pt x="225" y="176"/>
                    <a:pt x="230" y="185"/>
                  </a:cubicBezTo>
                  <a:cubicBezTo>
                    <a:pt x="233" y="189"/>
                    <a:pt x="232" y="193"/>
                    <a:pt x="228" y="196"/>
                  </a:cubicBezTo>
                  <a:cubicBezTo>
                    <a:pt x="224" y="200"/>
                    <a:pt x="219" y="201"/>
                    <a:pt x="213" y="201"/>
                  </a:cubicBezTo>
                  <a:cubicBezTo>
                    <a:pt x="210" y="201"/>
                    <a:pt x="206" y="200"/>
                    <a:pt x="205" y="205"/>
                  </a:cubicBezTo>
                  <a:cubicBezTo>
                    <a:pt x="206" y="209"/>
                    <a:pt x="207" y="213"/>
                    <a:pt x="208" y="217"/>
                  </a:cubicBezTo>
                  <a:cubicBezTo>
                    <a:pt x="212" y="225"/>
                    <a:pt x="220" y="229"/>
                    <a:pt x="228" y="230"/>
                  </a:cubicBezTo>
                  <a:cubicBezTo>
                    <a:pt x="238" y="231"/>
                    <a:pt x="242" y="227"/>
                    <a:pt x="240" y="217"/>
                  </a:cubicBezTo>
                  <a:cubicBezTo>
                    <a:pt x="239" y="214"/>
                    <a:pt x="239" y="210"/>
                    <a:pt x="241" y="207"/>
                  </a:cubicBezTo>
                  <a:cubicBezTo>
                    <a:pt x="244" y="200"/>
                    <a:pt x="250" y="198"/>
                    <a:pt x="258" y="203"/>
                  </a:cubicBezTo>
                  <a:cubicBezTo>
                    <a:pt x="266" y="207"/>
                    <a:pt x="274" y="207"/>
                    <a:pt x="281" y="201"/>
                  </a:cubicBezTo>
                  <a:close/>
                </a:path>
              </a:pathLst>
            </a:custGeom>
            <a:solidFill>
              <a:srgbClr val="341A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" name="Freeform 88"/>
            <p:cNvSpPr>
              <a:spLocks/>
            </p:cNvSpPr>
            <p:nvPr/>
          </p:nvSpPr>
          <p:spPr bwMode="auto">
            <a:xfrm>
              <a:off x="-4064539" y="2869599"/>
              <a:ext cx="150815" cy="358773"/>
            </a:xfrm>
            <a:custGeom>
              <a:avLst/>
              <a:gdLst>
                <a:gd name="T0" fmla="*/ 0 w 28"/>
                <a:gd name="T1" fmla="*/ 3 h 67"/>
                <a:gd name="T2" fmla="*/ 9 w 28"/>
                <a:gd name="T3" fmla="*/ 1 h 67"/>
                <a:gd name="T4" fmla="*/ 28 w 28"/>
                <a:gd name="T5" fmla="*/ 28 h 67"/>
                <a:gd name="T6" fmla="*/ 26 w 28"/>
                <a:gd name="T7" fmla="*/ 67 h 67"/>
                <a:gd name="T8" fmla="*/ 25 w 28"/>
                <a:gd name="T9" fmla="*/ 35 h 67"/>
                <a:gd name="T10" fmla="*/ 21 w 28"/>
                <a:gd name="T11" fmla="*/ 15 h 67"/>
                <a:gd name="T12" fmla="*/ 0 w 28"/>
                <a:gd name="T13" fmla="*/ 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67">
                  <a:moveTo>
                    <a:pt x="0" y="3"/>
                  </a:moveTo>
                  <a:cubicBezTo>
                    <a:pt x="3" y="0"/>
                    <a:pt x="6" y="0"/>
                    <a:pt x="9" y="1"/>
                  </a:cubicBezTo>
                  <a:cubicBezTo>
                    <a:pt x="18" y="4"/>
                    <a:pt x="28" y="18"/>
                    <a:pt x="28" y="28"/>
                  </a:cubicBezTo>
                  <a:cubicBezTo>
                    <a:pt x="28" y="41"/>
                    <a:pt x="28" y="54"/>
                    <a:pt x="26" y="67"/>
                  </a:cubicBezTo>
                  <a:cubicBezTo>
                    <a:pt x="24" y="57"/>
                    <a:pt x="26" y="46"/>
                    <a:pt x="25" y="35"/>
                  </a:cubicBezTo>
                  <a:cubicBezTo>
                    <a:pt x="25" y="29"/>
                    <a:pt x="26" y="21"/>
                    <a:pt x="21" y="15"/>
                  </a:cubicBezTo>
                  <a:cubicBezTo>
                    <a:pt x="16" y="9"/>
                    <a:pt x="10" y="2"/>
                    <a:pt x="0" y="3"/>
                  </a:cubicBezTo>
                  <a:close/>
                </a:path>
              </a:pathLst>
            </a:custGeom>
            <a:solidFill>
              <a:srgbClr val="CD7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89"/>
            <p:cNvSpPr>
              <a:spLocks/>
            </p:cNvSpPr>
            <p:nvPr/>
          </p:nvSpPr>
          <p:spPr bwMode="auto">
            <a:xfrm>
              <a:off x="-4256630" y="3079148"/>
              <a:ext cx="47626" cy="252411"/>
            </a:xfrm>
            <a:custGeom>
              <a:avLst/>
              <a:gdLst>
                <a:gd name="T0" fmla="*/ 1 w 9"/>
                <a:gd name="T1" fmla="*/ 47 h 47"/>
                <a:gd name="T2" fmla="*/ 0 w 9"/>
                <a:gd name="T3" fmla="*/ 3 h 47"/>
                <a:gd name="T4" fmla="*/ 1 w 9"/>
                <a:gd name="T5" fmla="*/ 2 h 47"/>
                <a:gd name="T6" fmla="*/ 3 w 9"/>
                <a:gd name="T7" fmla="*/ 47 h 47"/>
                <a:gd name="T8" fmla="*/ 1 w 9"/>
                <a:gd name="T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7">
                  <a:moveTo>
                    <a:pt x="1" y="47"/>
                  </a:moveTo>
                  <a:cubicBezTo>
                    <a:pt x="7" y="32"/>
                    <a:pt x="4" y="18"/>
                    <a:pt x="0" y="3"/>
                  </a:cubicBezTo>
                  <a:cubicBezTo>
                    <a:pt x="0" y="3"/>
                    <a:pt x="0" y="0"/>
                    <a:pt x="1" y="2"/>
                  </a:cubicBezTo>
                  <a:cubicBezTo>
                    <a:pt x="8" y="8"/>
                    <a:pt x="9" y="40"/>
                    <a:pt x="3" y="47"/>
                  </a:cubicBezTo>
                  <a:cubicBezTo>
                    <a:pt x="3" y="47"/>
                    <a:pt x="2" y="47"/>
                    <a:pt x="1" y="47"/>
                  </a:cubicBezTo>
                  <a:close/>
                </a:path>
              </a:pathLst>
            </a:custGeom>
            <a:solidFill>
              <a:srgbClr val="F09B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90"/>
            <p:cNvSpPr>
              <a:spLocks/>
            </p:cNvSpPr>
            <p:nvPr/>
          </p:nvSpPr>
          <p:spPr bwMode="auto">
            <a:xfrm>
              <a:off x="-4396332" y="2621950"/>
              <a:ext cx="53976" cy="139699"/>
            </a:xfrm>
            <a:custGeom>
              <a:avLst/>
              <a:gdLst>
                <a:gd name="T0" fmla="*/ 4 w 10"/>
                <a:gd name="T1" fmla="*/ 23 h 26"/>
                <a:gd name="T2" fmla="*/ 1 w 10"/>
                <a:gd name="T3" fmla="*/ 6 h 26"/>
                <a:gd name="T4" fmla="*/ 0 w 10"/>
                <a:gd name="T5" fmla="*/ 0 h 26"/>
                <a:gd name="T6" fmla="*/ 7 w 10"/>
                <a:gd name="T7" fmla="*/ 22 h 26"/>
                <a:gd name="T8" fmla="*/ 4 w 10"/>
                <a:gd name="T9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26">
                  <a:moveTo>
                    <a:pt x="4" y="23"/>
                  </a:moveTo>
                  <a:cubicBezTo>
                    <a:pt x="5" y="17"/>
                    <a:pt x="4" y="12"/>
                    <a:pt x="1" y="6"/>
                  </a:cubicBezTo>
                  <a:cubicBezTo>
                    <a:pt x="1" y="5"/>
                    <a:pt x="0" y="3"/>
                    <a:pt x="0" y="0"/>
                  </a:cubicBezTo>
                  <a:cubicBezTo>
                    <a:pt x="6" y="7"/>
                    <a:pt x="10" y="13"/>
                    <a:pt x="7" y="22"/>
                  </a:cubicBezTo>
                  <a:cubicBezTo>
                    <a:pt x="6" y="23"/>
                    <a:pt x="6" y="26"/>
                    <a:pt x="4" y="23"/>
                  </a:cubicBezTo>
                  <a:close/>
                </a:path>
              </a:pathLst>
            </a:custGeom>
            <a:solidFill>
              <a:srgbClr val="E089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91"/>
            <p:cNvSpPr>
              <a:spLocks/>
            </p:cNvSpPr>
            <p:nvPr/>
          </p:nvSpPr>
          <p:spPr bwMode="auto">
            <a:xfrm>
              <a:off x="-4267742" y="2928336"/>
              <a:ext cx="133352" cy="96837"/>
            </a:xfrm>
            <a:custGeom>
              <a:avLst/>
              <a:gdLst>
                <a:gd name="T0" fmla="*/ 0 w 25"/>
                <a:gd name="T1" fmla="*/ 0 h 18"/>
                <a:gd name="T2" fmla="*/ 25 w 25"/>
                <a:gd name="T3" fmla="*/ 13 h 18"/>
                <a:gd name="T4" fmla="*/ 0 w 25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8">
                  <a:moveTo>
                    <a:pt x="0" y="0"/>
                  </a:moveTo>
                  <a:cubicBezTo>
                    <a:pt x="7" y="7"/>
                    <a:pt x="14" y="14"/>
                    <a:pt x="25" y="13"/>
                  </a:cubicBezTo>
                  <a:cubicBezTo>
                    <a:pt x="15" y="18"/>
                    <a:pt x="4" y="12"/>
                    <a:pt x="0" y="0"/>
                  </a:cubicBezTo>
                  <a:close/>
                </a:path>
              </a:pathLst>
            </a:custGeom>
            <a:solidFill>
              <a:srgbClr val="D07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92"/>
            <p:cNvSpPr>
              <a:spLocks/>
            </p:cNvSpPr>
            <p:nvPr/>
          </p:nvSpPr>
          <p:spPr bwMode="auto">
            <a:xfrm>
              <a:off x="-4139153" y="3277585"/>
              <a:ext cx="53976" cy="150812"/>
            </a:xfrm>
            <a:custGeom>
              <a:avLst/>
              <a:gdLst>
                <a:gd name="T0" fmla="*/ 4 w 10"/>
                <a:gd name="T1" fmla="*/ 0 h 28"/>
                <a:gd name="T2" fmla="*/ 10 w 10"/>
                <a:gd name="T3" fmla="*/ 28 h 28"/>
                <a:gd name="T4" fmla="*/ 10 w 10"/>
                <a:gd name="T5" fmla="*/ 28 h 28"/>
                <a:gd name="T6" fmla="*/ 4 w 10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8">
                  <a:moveTo>
                    <a:pt x="4" y="0"/>
                  </a:moveTo>
                  <a:cubicBezTo>
                    <a:pt x="3" y="10"/>
                    <a:pt x="5" y="19"/>
                    <a:pt x="10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3" y="23"/>
                    <a:pt x="0" y="7"/>
                    <a:pt x="4" y="0"/>
                  </a:cubicBezTo>
                  <a:close/>
                </a:path>
              </a:pathLst>
            </a:custGeom>
            <a:solidFill>
              <a:srgbClr val="CC7B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Freeform 93"/>
            <p:cNvSpPr>
              <a:spLocks/>
            </p:cNvSpPr>
            <p:nvPr/>
          </p:nvSpPr>
          <p:spPr bwMode="auto">
            <a:xfrm>
              <a:off x="-4085177" y="2890236"/>
              <a:ext cx="31751" cy="85725"/>
            </a:xfrm>
            <a:custGeom>
              <a:avLst/>
              <a:gdLst>
                <a:gd name="T0" fmla="*/ 0 w 6"/>
                <a:gd name="T1" fmla="*/ 13 h 16"/>
                <a:gd name="T2" fmla="*/ 3 w 6"/>
                <a:gd name="T3" fmla="*/ 0 h 16"/>
                <a:gd name="T4" fmla="*/ 2 w 6"/>
                <a:gd name="T5" fmla="*/ 15 h 16"/>
                <a:gd name="T6" fmla="*/ 0 w 6"/>
                <a:gd name="T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6">
                  <a:moveTo>
                    <a:pt x="0" y="13"/>
                  </a:moveTo>
                  <a:cubicBezTo>
                    <a:pt x="1" y="9"/>
                    <a:pt x="0" y="4"/>
                    <a:pt x="3" y="0"/>
                  </a:cubicBezTo>
                  <a:cubicBezTo>
                    <a:pt x="6" y="5"/>
                    <a:pt x="3" y="10"/>
                    <a:pt x="2" y="15"/>
                  </a:cubicBezTo>
                  <a:cubicBezTo>
                    <a:pt x="1" y="16"/>
                    <a:pt x="0" y="14"/>
                    <a:pt x="0" y="13"/>
                  </a:cubicBezTo>
                  <a:close/>
                </a:path>
              </a:pathLst>
            </a:custGeom>
            <a:solidFill>
              <a:srgbClr val="E98C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" name="Freeform 94"/>
            <p:cNvSpPr>
              <a:spLocks/>
            </p:cNvSpPr>
            <p:nvPr/>
          </p:nvSpPr>
          <p:spPr bwMode="auto">
            <a:xfrm>
              <a:off x="-4229642" y="3529996"/>
              <a:ext cx="31751" cy="80962"/>
            </a:xfrm>
            <a:custGeom>
              <a:avLst/>
              <a:gdLst>
                <a:gd name="T0" fmla="*/ 0 w 6"/>
                <a:gd name="T1" fmla="*/ 14 h 15"/>
                <a:gd name="T2" fmla="*/ 2 w 6"/>
                <a:gd name="T3" fmla="*/ 3 h 15"/>
                <a:gd name="T4" fmla="*/ 3 w 6"/>
                <a:gd name="T5" fmla="*/ 1 h 15"/>
                <a:gd name="T6" fmla="*/ 5 w 6"/>
                <a:gd name="T7" fmla="*/ 10 h 15"/>
                <a:gd name="T8" fmla="*/ 0 w 6"/>
                <a:gd name="T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5">
                  <a:moveTo>
                    <a:pt x="0" y="14"/>
                  </a:moveTo>
                  <a:cubicBezTo>
                    <a:pt x="2" y="10"/>
                    <a:pt x="3" y="7"/>
                    <a:pt x="2" y="3"/>
                  </a:cubicBezTo>
                  <a:cubicBezTo>
                    <a:pt x="2" y="2"/>
                    <a:pt x="3" y="0"/>
                    <a:pt x="3" y="1"/>
                  </a:cubicBezTo>
                  <a:cubicBezTo>
                    <a:pt x="6" y="3"/>
                    <a:pt x="5" y="7"/>
                    <a:pt x="5" y="10"/>
                  </a:cubicBezTo>
                  <a:cubicBezTo>
                    <a:pt x="5" y="12"/>
                    <a:pt x="4" y="15"/>
                    <a:pt x="0" y="14"/>
                  </a:cubicBezTo>
                  <a:close/>
                </a:path>
              </a:pathLst>
            </a:custGeom>
            <a:solidFill>
              <a:srgbClr val="E792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9" name="Freeform 95"/>
            <p:cNvSpPr>
              <a:spLocks/>
            </p:cNvSpPr>
            <p:nvPr/>
          </p:nvSpPr>
          <p:spPr bwMode="auto">
            <a:xfrm>
              <a:off x="-4761464" y="2567975"/>
              <a:ext cx="38101" cy="80962"/>
            </a:xfrm>
            <a:custGeom>
              <a:avLst/>
              <a:gdLst>
                <a:gd name="T0" fmla="*/ 3 w 7"/>
                <a:gd name="T1" fmla="*/ 15 h 15"/>
                <a:gd name="T2" fmla="*/ 0 w 7"/>
                <a:gd name="T3" fmla="*/ 2 h 15"/>
                <a:gd name="T4" fmla="*/ 2 w 7"/>
                <a:gd name="T5" fmla="*/ 0 h 15"/>
                <a:gd name="T6" fmla="*/ 3 w 7"/>
                <a:gd name="T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5">
                  <a:moveTo>
                    <a:pt x="3" y="15"/>
                  </a:moveTo>
                  <a:cubicBezTo>
                    <a:pt x="2" y="11"/>
                    <a:pt x="4" y="5"/>
                    <a:pt x="0" y="2"/>
                  </a:cubicBezTo>
                  <a:cubicBezTo>
                    <a:pt x="1" y="1"/>
                    <a:pt x="1" y="1"/>
                    <a:pt x="2" y="0"/>
                  </a:cubicBezTo>
                  <a:cubicBezTo>
                    <a:pt x="7" y="6"/>
                    <a:pt x="7" y="11"/>
                    <a:pt x="3" y="15"/>
                  </a:cubicBezTo>
                  <a:close/>
                </a:path>
              </a:pathLst>
            </a:custGeom>
            <a:solidFill>
              <a:srgbClr val="F197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Freeform 96"/>
            <p:cNvSpPr>
              <a:spLocks/>
            </p:cNvSpPr>
            <p:nvPr/>
          </p:nvSpPr>
          <p:spPr bwMode="auto">
            <a:xfrm>
              <a:off x="-4305843" y="2825149"/>
              <a:ext cx="38101" cy="103187"/>
            </a:xfrm>
            <a:custGeom>
              <a:avLst/>
              <a:gdLst>
                <a:gd name="T0" fmla="*/ 2 w 7"/>
                <a:gd name="T1" fmla="*/ 4 h 19"/>
                <a:gd name="T2" fmla="*/ 7 w 7"/>
                <a:gd name="T3" fmla="*/ 19 h 19"/>
                <a:gd name="T4" fmla="*/ 0 w 7"/>
                <a:gd name="T5" fmla="*/ 0 h 19"/>
                <a:gd name="T6" fmla="*/ 2 w 7"/>
                <a:gd name="T7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9">
                  <a:moveTo>
                    <a:pt x="2" y="4"/>
                  </a:moveTo>
                  <a:cubicBezTo>
                    <a:pt x="3" y="10"/>
                    <a:pt x="6" y="14"/>
                    <a:pt x="7" y="19"/>
                  </a:cubicBezTo>
                  <a:cubicBezTo>
                    <a:pt x="1" y="14"/>
                    <a:pt x="0" y="8"/>
                    <a:pt x="0" y="0"/>
                  </a:cubicBezTo>
                  <a:cubicBezTo>
                    <a:pt x="2" y="1"/>
                    <a:pt x="1" y="3"/>
                    <a:pt x="2" y="4"/>
                  </a:cubicBezTo>
                  <a:close/>
                </a:path>
              </a:pathLst>
            </a:custGeom>
            <a:solidFill>
              <a:srgbClr val="D07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Freeform 97"/>
            <p:cNvSpPr>
              <a:spLocks/>
            </p:cNvSpPr>
            <p:nvPr/>
          </p:nvSpPr>
          <p:spPr bwMode="auto">
            <a:xfrm>
              <a:off x="-4359819" y="3653820"/>
              <a:ext cx="33338" cy="65087"/>
            </a:xfrm>
            <a:custGeom>
              <a:avLst/>
              <a:gdLst>
                <a:gd name="T0" fmla="*/ 4 w 6"/>
                <a:gd name="T1" fmla="*/ 12 h 12"/>
                <a:gd name="T2" fmla="*/ 1 w 6"/>
                <a:gd name="T3" fmla="*/ 0 h 12"/>
                <a:gd name="T4" fmla="*/ 4 w 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2">
                  <a:moveTo>
                    <a:pt x="4" y="12"/>
                  </a:moveTo>
                  <a:cubicBezTo>
                    <a:pt x="0" y="9"/>
                    <a:pt x="0" y="4"/>
                    <a:pt x="1" y="0"/>
                  </a:cubicBezTo>
                  <a:cubicBezTo>
                    <a:pt x="3" y="4"/>
                    <a:pt x="6" y="7"/>
                    <a:pt x="4" y="12"/>
                  </a:cubicBezTo>
                  <a:close/>
                </a:path>
              </a:pathLst>
            </a:custGeom>
            <a:solidFill>
              <a:srgbClr val="F4A5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Freeform 98"/>
            <p:cNvSpPr>
              <a:spLocks/>
            </p:cNvSpPr>
            <p:nvPr/>
          </p:nvSpPr>
          <p:spPr bwMode="auto">
            <a:xfrm>
              <a:off x="-5320274" y="3036286"/>
              <a:ext cx="923942" cy="455610"/>
            </a:xfrm>
            <a:custGeom>
              <a:avLst/>
              <a:gdLst>
                <a:gd name="T0" fmla="*/ 158 w 172"/>
                <a:gd name="T1" fmla="*/ 36 h 85"/>
                <a:gd name="T2" fmla="*/ 153 w 172"/>
                <a:gd name="T3" fmla="*/ 34 h 85"/>
                <a:gd name="T4" fmla="*/ 157 w 172"/>
                <a:gd name="T5" fmla="*/ 33 h 85"/>
                <a:gd name="T6" fmla="*/ 166 w 172"/>
                <a:gd name="T7" fmla="*/ 27 h 85"/>
                <a:gd name="T8" fmla="*/ 161 w 172"/>
                <a:gd name="T9" fmla="*/ 17 h 85"/>
                <a:gd name="T10" fmla="*/ 136 w 172"/>
                <a:gd name="T11" fmla="*/ 9 h 85"/>
                <a:gd name="T12" fmla="*/ 128 w 172"/>
                <a:gd name="T13" fmla="*/ 14 h 85"/>
                <a:gd name="T14" fmla="*/ 132 w 172"/>
                <a:gd name="T15" fmla="*/ 28 h 85"/>
                <a:gd name="T16" fmla="*/ 129 w 172"/>
                <a:gd name="T17" fmla="*/ 40 h 85"/>
                <a:gd name="T18" fmla="*/ 106 w 172"/>
                <a:gd name="T19" fmla="*/ 42 h 85"/>
                <a:gd name="T20" fmla="*/ 85 w 172"/>
                <a:gd name="T21" fmla="*/ 40 h 85"/>
                <a:gd name="T22" fmla="*/ 82 w 172"/>
                <a:gd name="T23" fmla="*/ 56 h 85"/>
                <a:gd name="T24" fmla="*/ 77 w 172"/>
                <a:gd name="T25" fmla="*/ 81 h 85"/>
                <a:gd name="T26" fmla="*/ 50 w 172"/>
                <a:gd name="T27" fmla="*/ 80 h 85"/>
                <a:gd name="T28" fmla="*/ 47 w 172"/>
                <a:gd name="T29" fmla="*/ 59 h 85"/>
                <a:gd name="T30" fmla="*/ 53 w 172"/>
                <a:gd name="T31" fmla="*/ 48 h 85"/>
                <a:gd name="T32" fmla="*/ 42 w 172"/>
                <a:gd name="T33" fmla="*/ 43 h 85"/>
                <a:gd name="T34" fmla="*/ 5 w 172"/>
                <a:gd name="T35" fmla="*/ 20 h 85"/>
                <a:gd name="T36" fmla="*/ 0 w 172"/>
                <a:gd name="T37" fmla="*/ 2 h 85"/>
                <a:gd name="T38" fmla="*/ 3 w 172"/>
                <a:gd name="T39" fmla="*/ 1 h 85"/>
                <a:gd name="T40" fmla="*/ 12 w 172"/>
                <a:gd name="T41" fmla="*/ 26 h 85"/>
                <a:gd name="T42" fmla="*/ 45 w 172"/>
                <a:gd name="T43" fmla="*/ 37 h 85"/>
                <a:gd name="T44" fmla="*/ 58 w 172"/>
                <a:gd name="T45" fmla="*/ 46 h 85"/>
                <a:gd name="T46" fmla="*/ 52 w 172"/>
                <a:gd name="T47" fmla="*/ 63 h 85"/>
                <a:gd name="T48" fmla="*/ 47 w 172"/>
                <a:gd name="T49" fmla="*/ 71 h 85"/>
                <a:gd name="T50" fmla="*/ 56 w 172"/>
                <a:gd name="T51" fmla="*/ 77 h 85"/>
                <a:gd name="T52" fmla="*/ 78 w 172"/>
                <a:gd name="T53" fmla="*/ 74 h 85"/>
                <a:gd name="T54" fmla="*/ 80 w 172"/>
                <a:gd name="T55" fmla="*/ 62 h 85"/>
                <a:gd name="T56" fmla="*/ 78 w 172"/>
                <a:gd name="T57" fmla="*/ 60 h 85"/>
                <a:gd name="T58" fmla="*/ 73 w 172"/>
                <a:gd name="T59" fmla="*/ 44 h 85"/>
                <a:gd name="T60" fmla="*/ 89 w 172"/>
                <a:gd name="T61" fmla="*/ 33 h 85"/>
                <a:gd name="T62" fmla="*/ 103 w 172"/>
                <a:gd name="T63" fmla="*/ 35 h 85"/>
                <a:gd name="T64" fmla="*/ 115 w 172"/>
                <a:gd name="T65" fmla="*/ 38 h 85"/>
                <a:gd name="T66" fmla="*/ 124 w 172"/>
                <a:gd name="T67" fmla="*/ 26 h 85"/>
                <a:gd name="T68" fmla="*/ 124 w 172"/>
                <a:gd name="T69" fmla="*/ 8 h 85"/>
                <a:gd name="T70" fmla="*/ 143 w 172"/>
                <a:gd name="T71" fmla="*/ 3 h 85"/>
                <a:gd name="T72" fmla="*/ 162 w 172"/>
                <a:gd name="T73" fmla="*/ 11 h 85"/>
                <a:gd name="T74" fmla="*/ 171 w 172"/>
                <a:gd name="T75" fmla="*/ 23 h 85"/>
                <a:gd name="T76" fmla="*/ 158 w 172"/>
                <a:gd name="T77" fmla="*/ 3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2" h="85">
                  <a:moveTo>
                    <a:pt x="158" y="36"/>
                  </a:moveTo>
                  <a:cubicBezTo>
                    <a:pt x="157" y="34"/>
                    <a:pt x="155" y="35"/>
                    <a:pt x="153" y="34"/>
                  </a:cubicBezTo>
                  <a:cubicBezTo>
                    <a:pt x="155" y="34"/>
                    <a:pt x="156" y="33"/>
                    <a:pt x="157" y="33"/>
                  </a:cubicBezTo>
                  <a:cubicBezTo>
                    <a:pt x="161" y="32"/>
                    <a:pt x="165" y="32"/>
                    <a:pt x="166" y="27"/>
                  </a:cubicBezTo>
                  <a:cubicBezTo>
                    <a:pt x="167" y="23"/>
                    <a:pt x="164" y="19"/>
                    <a:pt x="161" y="17"/>
                  </a:cubicBezTo>
                  <a:cubicBezTo>
                    <a:pt x="154" y="11"/>
                    <a:pt x="146" y="8"/>
                    <a:pt x="136" y="9"/>
                  </a:cubicBezTo>
                  <a:cubicBezTo>
                    <a:pt x="133" y="9"/>
                    <a:pt x="129" y="10"/>
                    <a:pt x="128" y="14"/>
                  </a:cubicBezTo>
                  <a:cubicBezTo>
                    <a:pt x="127" y="19"/>
                    <a:pt x="130" y="23"/>
                    <a:pt x="132" y="28"/>
                  </a:cubicBezTo>
                  <a:cubicBezTo>
                    <a:pt x="134" y="33"/>
                    <a:pt x="133" y="37"/>
                    <a:pt x="129" y="40"/>
                  </a:cubicBezTo>
                  <a:cubicBezTo>
                    <a:pt x="121" y="46"/>
                    <a:pt x="114" y="45"/>
                    <a:pt x="106" y="42"/>
                  </a:cubicBezTo>
                  <a:cubicBezTo>
                    <a:pt x="99" y="39"/>
                    <a:pt x="92" y="36"/>
                    <a:pt x="85" y="40"/>
                  </a:cubicBezTo>
                  <a:cubicBezTo>
                    <a:pt x="76" y="45"/>
                    <a:pt x="75" y="50"/>
                    <a:pt x="82" y="56"/>
                  </a:cubicBezTo>
                  <a:cubicBezTo>
                    <a:pt x="93" y="67"/>
                    <a:pt x="91" y="75"/>
                    <a:pt x="77" y="81"/>
                  </a:cubicBezTo>
                  <a:cubicBezTo>
                    <a:pt x="68" y="85"/>
                    <a:pt x="59" y="84"/>
                    <a:pt x="50" y="80"/>
                  </a:cubicBezTo>
                  <a:cubicBezTo>
                    <a:pt x="40" y="76"/>
                    <a:pt x="37" y="64"/>
                    <a:pt x="47" y="59"/>
                  </a:cubicBezTo>
                  <a:cubicBezTo>
                    <a:pt x="51" y="57"/>
                    <a:pt x="55" y="53"/>
                    <a:pt x="53" y="48"/>
                  </a:cubicBezTo>
                  <a:cubicBezTo>
                    <a:pt x="52" y="43"/>
                    <a:pt x="47" y="43"/>
                    <a:pt x="42" y="43"/>
                  </a:cubicBezTo>
                  <a:cubicBezTo>
                    <a:pt x="25" y="43"/>
                    <a:pt x="13" y="35"/>
                    <a:pt x="5" y="20"/>
                  </a:cubicBezTo>
                  <a:cubicBezTo>
                    <a:pt x="2" y="14"/>
                    <a:pt x="0" y="9"/>
                    <a:pt x="0" y="2"/>
                  </a:cubicBezTo>
                  <a:cubicBezTo>
                    <a:pt x="0" y="0"/>
                    <a:pt x="2" y="0"/>
                    <a:pt x="3" y="1"/>
                  </a:cubicBezTo>
                  <a:cubicBezTo>
                    <a:pt x="5" y="10"/>
                    <a:pt x="7" y="18"/>
                    <a:pt x="12" y="26"/>
                  </a:cubicBezTo>
                  <a:cubicBezTo>
                    <a:pt x="22" y="33"/>
                    <a:pt x="32" y="38"/>
                    <a:pt x="45" y="37"/>
                  </a:cubicBezTo>
                  <a:cubicBezTo>
                    <a:pt x="50" y="37"/>
                    <a:pt x="56" y="40"/>
                    <a:pt x="58" y="46"/>
                  </a:cubicBezTo>
                  <a:cubicBezTo>
                    <a:pt x="60" y="53"/>
                    <a:pt x="58" y="58"/>
                    <a:pt x="52" y="63"/>
                  </a:cubicBezTo>
                  <a:cubicBezTo>
                    <a:pt x="50" y="65"/>
                    <a:pt x="46" y="67"/>
                    <a:pt x="47" y="71"/>
                  </a:cubicBezTo>
                  <a:cubicBezTo>
                    <a:pt x="48" y="75"/>
                    <a:pt x="52" y="76"/>
                    <a:pt x="56" y="77"/>
                  </a:cubicBezTo>
                  <a:cubicBezTo>
                    <a:pt x="64" y="79"/>
                    <a:pt x="71" y="78"/>
                    <a:pt x="78" y="74"/>
                  </a:cubicBezTo>
                  <a:cubicBezTo>
                    <a:pt x="83" y="70"/>
                    <a:pt x="84" y="67"/>
                    <a:pt x="80" y="62"/>
                  </a:cubicBezTo>
                  <a:cubicBezTo>
                    <a:pt x="79" y="61"/>
                    <a:pt x="78" y="61"/>
                    <a:pt x="78" y="60"/>
                  </a:cubicBezTo>
                  <a:cubicBezTo>
                    <a:pt x="74" y="55"/>
                    <a:pt x="70" y="50"/>
                    <a:pt x="73" y="44"/>
                  </a:cubicBezTo>
                  <a:cubicBezTo>
                    <a:pt x="76" y="37"/>
                    <a:pt x="82" y="34"/>
                    <a:pt x="89" y="33"/>
                  </a:cubicBezTo>
                  <a:cubicBezTo>
                    <a:pt x="94" y="32"/>
                    <a:pt x="99" y="33"/>
                    <a:pt x="103" y="35"/>
                  </a:cubicBezTo>
                  <a:cubicBezTo>
                    <a:pt x="107" y="36"/>
                    <a:pt x="111" y="38"/>
                    <a:pt x="115" y="38"/>
                  </a:cubicBezTo>
                  <a:cubicBezTo>
                    <a:pt x="121" y="39"/>
                    <a:pt x="128" y="34"/>
                    <a:pt x="124" y="26"/>
                  </a:cubicBezTo>
                  <a:cubicBezTo>
                    <a:pt x="120" y="20"/>
                    <a:pt x="120" y="14"/>
                    <a:pt x="124" y="8"/>
                  </a:cubicBezTo>
                  <a:cubicBezTo>
                    <a:pt x="129" y="2"/>
                    <a:pt x="136" y="1"/>
                    <a:pt x="143" y="3"/>
                  </a:cubicBezTo>
                  <a:cubicBezTo>
                    <a:pt x="150" y="4"/>
                    <a:pt x="156" y="7"/>
                    <a:pt x="162" y="11"/>
                  </a:cubicBezTo>
                  <a:cubicBezTo>
                    <a:pt x="167" y="14"/>
                    <a:pt x="170" y="18"/>
                    <a:pt x="171" y="23"/>
                  </a:cubicBezTo>
                  <a:cubicBezTo>
                    <a:pt x="172" y="32"/>
                    <a:pt x="166" y="37"/>
                    <a:pt x="158" y="36"/>
                  </a:cubicBezTo>
                  <a:close/>
                </a:path>
              </a:pathLst>
            </a:custGeom>
            <a:solidFill>
              <a:srgbClr val="45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99"/>
            <p:cNvSpPr>
              <a:spLocks/>
            </p:cNvSpPr>
            <p:nvPr/>
          </p:nvSpPr>
          <p:spPr bwMode="auto">
            <a:xfrm>
              <a:off x="-4648749" y="3110898"/>
              <a:ext cx="58739" cy="139699"/>
            </a:xfrm>
            <a:custGeom>
              <a:avLst/>
              <a:gdLst>
                <a:gd name="T0" fmla="*/ 4 w 11"/>
                <a:gd name="T1" fmla="*/ 26 h 26"/>
                <a:gd name="T2" fmla="*/ 3 w 11"/>
                <a:gd name="T3" fmla="*/ 9 h 26"/>
                <a:gd name="T4" fmla="*/ 3 w 11"/>
                <a:gd name="T5" fmla="*/ 0 h 26"/>
                <a:gd name="T6" fmla="*/ 9 w 11"/>
                <a:gd name="T7" fmla="*/ 15 h 26"/>
                <a:gd name="T8" fmla="*/ 4 w 11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26">
                  <a:moveTo>
                    <a:pt x="4" y="26"/>
                  </a:moveTo>
                  <a:cubicBezTo>
                    <a:pt x="7" y="20"/>
                    <a:pt x="6" y="15"/>
                    <a:pt x="3" y="9"/>
                  </a:cubicBezTo>
                  <a:cubicBezTo>
                    <a:pt x="2" y="6"/>
                    <a:pt x="0" y="3"/>
                    <a:pt x="3" y="0"/>
                  </a:cubicBezTo>
                  <a:cubicBezTo>
                    <a:pt x="5" y="5"/>
                    <a:pt x="8" y="10"/>
                    <a:pt x="9" y="15"/>
                  </a:cubicBezTo>
                  <a:cubicBezTo>
                    <a:pt x="11" y="20"/>
                    <a:pt x="10" y="25"/>
                    <a:pt x="4" y="26"/>
                  </a:cubicBezTo>
                  <a:close/>
                </a:path>
              </a:pathLst>
            </a:custGeom>
            <a:solidFill>
              <a:srgbClr val="EBAB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100"/>
            <p:cNvSpPr>
              <a:spLocks/>
            </p:cNvSpPr>
            <p:nvPr/>
          </p:nvSpPr>
          <p:spPr bwMode="auto">
            <a:xfrm>
              <a:off x="-5331387" y="3041048"/>
              <a:ext cx="38101" cy="101600"/>
            </a:xfrm>
            <a:custGeom>
              <a:avLst/>
              <a:gdLst>
                <a:gd name="T0" fmla="*/ 2 w 7"/>
                <a:gd name="T1" fmla="*/ 1 h 19"/>
                <a:gd name="T2" fmla="*/ 7 w 7"/>
                <a:gd name="T3" fmla="*/ 19 h 19"/>
                <a:gd name="T4" fmla="*/ 3 w 7"/>
                <a:gd name="T5" fmla="*/ 11 h 19"/>
                <a:gd name="T6" fmla="*/ 0 w 7"/>
                <a:gd name="T7" fmla="*/ 2 h 19"/>
                <a:gd name="T8" fmla="*/ 2 w 7"/>
                <a:gd name="T9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2" y="1"/>
                  </a:moveTo>
                  <a:cubicBezTo>
                    <a:pt x="4" y="7"/>
                    <a:pt x="5" y="13"/>
                    <a:pt x="7" y="19"/>
                  </a:cubicBezTo>
                  <a:cubicBezTo>
                    <a:pt x="3" y="18"/>
                    <a:pt x="4" y="14"/>
                    <a:pt x="3" y="11"/>
                  </a:cubicBezTo>
                  <a:cubicBezTo>
                    <a:pt x="1" y="8"/>
                    <a:pt x="0" y="5"/>
                    <a:pt x="0" y="2"/>
                  </a:cubicBezTo>
                  <a:cubicBezTo>
                    <a:pt x="0" y="0"/>
                    <a:pt x="1" y="1"/>
                    <a:pt x="2" y="1"/>
                  </a:cubicBezTo>
                  <a:close/>
                </a:path>
              </a:pathLst>
            </a:custGeom>
            <a:solidFill>
              <a:srgbClr val="E7A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5" name="Freeform 101"/>
            <p:cNvSpPr>
              <a:spLocks/>
            </p:cNvSpPr>
            <p:nvPr/>
          </p:nvSpPr>
          <p:spPr bwMode="auto">
            <a:xfrm>
              <a:off x="-5599680" y="3712558"/>
              <a:ext cx="328619" cy="569910"/>
            </a:xfrm>
            <a:custGeom>
              <a:avLst/>
              <a:gdLst>
                <a:gd name="T0" fmla="*/ 42 w 61"/>
                <a:gd name="T1" fmla="*/ 100 h 106"/>
                <a:gd name="T2" fmla="*/ 38 w 61"/>
                <a:gd name="T3" fmla="*/ 100 h 106"/>
                <a:gd name="T4" fmla="*/ 19 w 61"/>
                <a:gd name="T5" fmla="*/ 53 h 106"/>
                <a:gd name="T6" fmla="*/ 23 w 61"/>
                <a:gd name="T7" fmla="*/ 41 h 106"/>
                <a:gd name="T8" fmla="*/ 37 w 61"/>
                <a:gd name="T9" fmla="*/ 43 h 106"/>
                <a:gd name="T10" fmla="*/ 48 w 61"/>
                <a:gd name="T11" fmla="*/ 46 h 106"/>
                <a:gd name="T12" fmla="*/ 54 w 61"/>
                <a:gd name="T13" fmla="*/ 32 h 106"/>
                <a:gd name="T14" fmla="*/ 42 w 61"/>
                <a:gd name="T15" fmla="*/ 10 h 106"/>
                <a:gd name="T16" fmla="*/ 31 w 61"/>
                <a:gd name="T17" fmla="*/ 11 h 106"/>
                <a:gd name="T18" fmla="*/ 25 w 61"/>
                <a:gd name="T19" fmla="*/ 21 h 106"/>
                <a:gd name="T20" fmla="*/ 0 w 61"/>
                <a:gd name="T21" fmla="*/ 12 h 106"/>
                <a:gd name="T22" fmla="*/ 7 w 61"/>
                <a:gd name="T23" fmla="*/ 17 h 106"/>
                <a:gd name="T24" fmla="*/ 23 w 61"/>
                <a:gd name="T25" fmla="*/ 16 h 106"/>
                <a:gd name="T26" fmla="*/ 50 w 61"/>
                <a:gd name="T27" fmla="*/ 14 h 106"/>
                <a:gd name="T28" fmla="*/ 51 w 61"/>
                <a:gd name="T29" fmla="*/ 15 h 106"/>
                <a:gd name="T30" fmla="*/ 52 w 61"/>
                <a:gd name="T31" fmla="*/ 48 h 106"/>
                <a:gd name="T32" fmla="*/ 37 w 61"/>
                <a:gd name="T33" fmla="*/ 47 h 106"/>
                <a:gd name="T34" fmla="*/ 23 w 61"/>
                <a:gd name="T35" fmla="*/ 46 h 106"/>
                <a:gd name="T36" fmla="*/ 32 w 61"/>
                <a:gd name="T37" fmla="*/ 83 h 106"/>
                <a:gd name="T38" fmla="*/ 35 w 61"/>
                <a:gd name="T39" fmla="*/ 90 h 106"/>
                <a:gd name="T40" fmla="*/ 42 w 61"/>
                <a:gd name="T41" fmla="*/ 10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106">
                  <a:moveTo>
                    <a:pt x="42" y="100"/>
                  </a:moveTo>
                  <a:cubicBezTo>
                    <a:pt x="40" y="106"/>
                    <a:pt x="39" y="100"/>
                    <a:pt x="38" y="100"/>
                  </a:cubicBezTo>
                  <a:cubicBezTo>
                    <a:pt x="26" y="87"/>
                    <a:pt x="23" y="70"/>
                    <a:pt x="19" y="53"/>
                  </a:cubicBezTo>
                  <a:cubicBezTo>
                    <a:pt x="18" y="49"/>
                    <a:pt x="18" y="44"/>
                    <a:pt x="23" y="41"/>
                  </a:cubicBezTo>
                  <a:cubicBezTo>
                    <a:pt x="28" y="39"/>
                    <a:pt x="32" y="40"/>
                    <a:pt x="37" y="43"/>
                  </a:cubicBezTo>
                  <a:cubicBezTo>
                    <a:pt x="40" y="45"/>
                    <a:pt x="43" y="49"/>
                    <a:pt x="48" y="46"/>
                  </a:cubicBezTo>
                  <a:cubicBezTo>
                    <a:pt x="53" y="43"/>
                    <a:pt x="54" y="37"/>
                    <a:pt x="54" y="32"/>
                  </a:cubicBezTo>
                  <a:cubicBezTo>
                    <a:pt x="53" y="23"/>
                    <a:pt x="49" y="16"/>
                    <a:pt x="42" y="10"/>
                  </a:cubicBezTo>
                  <a:cubicBezTo>
                    <a:pt x="38" y="8"/>
                    <a:pt x="34" y="6"/>
                    <a:pt x="31" y="11"/>
                  </a:cubicBezTo>
                  <a:cubicBezTo>
                    <a:pt x="30" y="15"/>
                    <a:pt x="29" y="19"/>
                    <a:pt x="25" y="21"/>
                  </a:cubicBezTo>
                  <a:cubicBezTo>
                    <a:pt x="14" y="29"/>
                    <a:pt x="9" y="27"/>
                    <a:pt x="0" y="12"/>
                  </a:cubicBezTo>
                  <a:cubicBezTo>
                    <a:pt x="4" y="11"/>
                    <a:pt x="4" y="15"/>
                    <a:pt x="7" y="17"/>
                  </a:cubicBezTo>
                  <a:cubicBezTo>
                    <a:pt x="13" y="24"/>
                    <a:pt x="18" y="23"/>
                    <a:pt x="23" y="16"/>
                  </a:cubicBezTo>
                  <a:cubicBezTo>
                    <a:pt x="33" y="0"/>
                    <a:pt x="38" y="0"/>
                    <a:pt x="50" y="14"/>
                  </a:cubicBezTo>
                  <a:cubicBezTo>
                    <a:pt x="50" y="15"/>
                    <a:pt x="51" y="15"/>
                    <a:pt x="51" y="15"/>
                  </a:cubicBezTo>
                  <a:cubicBezTo>
                    <a:pt x="60" y="25"/>
                    <a:pt x="61" y="40"/>
                    <a:pt x="52" y="48"/>
                  </a:cubicBezTo>
                  <a:cubicBezTo>
                    <a:pt x="47" y="53"/>
                    <a:pt x="42" y="51"/>
                    <a:pt x="37" y="47"/>
                  </a:cubicBezTo>
                  <a:cubicBezTo>
                    <a:pt x="33" y="44"/>
                    <a:pt x="29" y="41"/>
                    <a:pt x="23" y="46"/>
                  </a:cubicBezTo>
                  <a:cubicBezTo>
                    <a:pt x="23" y="59"/>
                    <a:pt x="28" y="71"/>
                    <a:pt x="32" y="83"/>
                  </a:cubicBezTo>
                  <a:cubicBezTo>
                    <a:pt x="33" y="85"/>
                    <a:pt x="35" y="87"/>
                    <a:pt x="35" y="90"/>
                  </a:cubicBezTo>
                  <a:cubicBezTo>
                    <a:pt x="36" y="94"/>
                    <a:pt x="39" y="97"/>
                    <a:pt x="42" y="100"/>
                  </a:cubicBezTo>
                  <a:close/>
                </a:path>
              </a:pathLst>
            </a:custGeom>
            <a:solidFill>
              <a:srgbClr val="2E17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6" name="Freeform 102"/>
            <p:cNvSpPr>
              <a:spLocks/>
            </p:cNvSpPr>
            <p:nvPr/>
          </p:nvSpPr>
          <p:spPr bwMode="auto">
            <a:xfrm>
              <a:off x="-5486965" y="3960207"/>
              <a:ext cx="80964" cy="236536"/>
            </a:xfrm>
            <a:custGeom>
              <a:avLst/>
              <a:gdLst>
                <a:gd name="T0" fmla="*/ 14 w 15"/>
                <a:gd name="T1" fmla="*/ 44 h 44"/>
                <a:gd name="T2" fmla="*/ 1 w 15"/>
                <a:gd name="T3" fmla="*/ 7 h 44"/>
                <a:gd name="T4" fmla="*/ 2 w 15"/>
                <a:gd name="T5" fmla="*/ 0 h 44"/>
                <a:gd name="T6" fmla="*/ 15 w 15"/>
                <a:gd name="T7" fmla="*/ 42 h 44"/>
                <a:gd name="T8" fmla="*/ 14 w 15"/>
                <a:gd name="T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4">
                  <a:moveTo>
                    <a:pt x="14" y="44"/>
                  </a:moveTo>
                  <a:cubicBezTo>
                    <a:pt x="6" y="33"/>
                    <a:pt x="4" y="20"/>
                    <a:pt x="1" y="7"/>
                  </a:cubicBezTo>
                  <a:cubicBezTo>
                    <a:pt x="0" y="4"/>
                    <a:pt x="0" y="2"/>
                    <a:pt x="2" y="0"/>
                  </a:cubicBezTo>
                  <a:cubicBezTo>
                    <a:pt x="5" y="14"/>
                    <a:pt x="8" y="29"/>
                    <a:pt x="15" y="42"/>
                  </a:cubicBezTo>
                  <a:cubicBezTo>
                    <a:pt x="15" y="43"/>
                    <a:pt x="14" y="44"/>
                    <a:pt x="14" y="44"/>
                  </a:cubicBezTo>
                  <a:close/>
                </a:path>
              </a:pathLst>
            </a:custGeom>
            <a:solidFill>
              <a:srgbClr val="E2BB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" name="Freeform 103"/>
            <p:cNvSpPr>
              <a:spLocks/>
            </p:cNvSpPr>
            <p:nvPr/>
          </p:nvSpPr>
          <p:spPr bwMode="auto">
            <a:xfrm>
              <a:off x="-5325037" y="3777645"/>
              <a:ext cx="53976" cy="193674"/>
            </a:xfrm>
            <a:custGeom>
              <a:avLst/>
              <a:gdLst>
                <a:gd name="T0" fmla="*/ 1 w 10"/>
                <a:gd name="T1" fmla="*/ 36 h 36"/>
                <a:gd name="T2" fmla="*/ 0 w 10"/>
                <a:gd name="T3" fmla="*/ 3 h 36"/>
                <a:gd name="T4" fmla="*/ 2 w 10"/>
                <a:gd name="T5" fmla="*/ 2 h 36"/>
                <a:gd name="T6" fmla="*/ 6 w 10"/>
                <a:gd name="T7" fmla="*/ 33 h 36"/>
                <a:gd name="T8" fmla="*/ 1 w 10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6">
                  <a:moveTo>
                    <a:pt x="1" y="36"/>
                  </a:moveTo>
                  <a:cubicBezTo>
                    <a:pt x="9" y="24"/>
                    <a:pt x="5" y="14"/>
                    <a:pt x="0" y="3"/>
                  </a:cubicBezTo>
                  <a:cubicBezTo>
                    <a:pt x="0" y="2"/>
                    <a:pt x="0" y="0"/>
                    <a:pt x="2" y="2"/>
                  </a:cubicBezTo>
                  <a:cubicBezTo>
                    <a:pt x="8" y="9"/>
                    <a:pt x="10" y="25"/>
                    <a:pt x="6" y="33"/>
                  </a:cubicBezTo>
                  <a:cubicBezTo>
                    <a:pt x="5" y="36"/>
                    <a:pt x="4" y="36"/>
                    <a:pt x="1" y="36"/>
                  </a:cubicBezTo>
                  <a:close/>
                </a:path>
              </a:pathLst>
            </a:custGeom>
            <a:solidFill>
              <a:srgbClr val="E7C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Freeform 104"/>
            <p:cNvSpPr>
              <a:spLocks/>
            </p:cNvSpPr>
            <p:nvPr/>
          </p:nvSpPr>
          <p:spPr bwMode="auto">
            <a:xfrm>
              <a:off x="-5347262" y="4266593"/>
              <a:ext cx="173041" cy="38100"/>
            </a:xfrm>
            <a:custGeom>
              <a:avLst/>
              <a:gdLst>
                <a:gd name="T0" fmla="*/ 29 w 32"/>
                <a:gd name="T1" fmla="*/ 0 h 7"/>
                <a:gd name="T2" fmla="*/ 25 w 32"/>
                <a:gd name="T3" fmla="*/ 2 h 7"/>
                <a:gd name="T4" fmla="*/ 32 w 32"/>
                <a:gd name="T5" fmla="*/ 3 h 7"/>
                <a:gd name="T6" fmla="*/ 27 w 32"/>
                <a:gd name="T7" fmla="*/ 6 h 7"/>
                <a:gd name="T8" fmla="*/ 11 w 32"/>
                <a:gd name="T9" fmla="*/ 6 h 7"/>
                <a:gd name="T10" fmla="*/ 1 w 32"/>
                <a:gd name="T11" fmla="*/ 3 h 7"/>
                <a:gd name="T12" fmla="*/ 0 w 32"/>
                <a:gd name="T13" fmla="*/ 0 h 7"/>
                <a:gd name="T14" fmla="*/ 29 w 32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7">
                  <a:moveTo>
                    <a:pt x="29" y="0"/>
                  </a:moveTo>
                  <a:cubicBezTo>
                    <a:pt x="28" y="1"/>
                    <a:pt x="27" y="1"/>
                    <a:pt x="25" y="2"/>
                  </a:cubicBezTo>
                  <a:cubicBezTo>
                    <a:pt x="28" y="3"/>
                    <a:pt x="30" y="3"/>
                    <a:pt x="32" y="3"/>
                  </a:cubicBezTo>
                  <a:cubicBezTo>
                    <a:pt x="32" y="6"/>
                    <a:pt x="29" y="6"/>
                    <a:pt x="27" y="6"/>
                  </a:cubicBezTo>
                  <a:cubicBezTo>
                    <a:pt x="22" y="7"/>
                    <a:pt x="17" y="7"/>
                    <a:pt x="11" y="6"/>
                  </a:cubicBezTo>
                  <a:cubicBezTo>
                    <a:pt x="7" y="6"/>
                    <a:pt x="4" y="5"/>
                    <a:pt x="1" y="3"/>
                  </a:cubicBezTo>
                  <a:cubicBezTo>
                    <a:pt x="1" y="2"/>
                    <a:pt x="0" y="0"/>
                    <a:pt x="0" y="0"/>
                  </a:cubicBezTo>
                  <a:cubicBezTo>
                    <a:pt x="10" y="6"/>
                    <a:pt x="19" y="0"/>
                    <a:pt x="29" y="0"/>
                  </a:cubicBezTo>
                  <a:close/>
                </a:path>
              </a:pathLst>
            </a:custGeom>
            <a:solidFill>
              <a:srgbClr val="8565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" name="Freeform 105"/>
            <p:cNvSpPr>
              <a:spLocks/>
            </p:cNvSpPr>
            <p:nvPr/>
          </p:nvSpPr>
          <p:spPr bwMode="auto">
            <a:xfrm>
              <a:off x="-5218673" y="3556983"/>
              <a:ext cx="26988" cy="101600"/>
            </a:xfrm>
            <a:custGeom>
              <a:avLst/>
              <a:gdLst>
                <a:gd name="T0" fmla="*/ 0 w 5"/>
                <a:gd name="T1" fmla="*/ 16 h 19"/>
                <a:gd name="T2" fmla="*/ 0 w 5"/>
                <a:gd name="T3" fmla="*/ 15 h 19"/>
                <a:gd name="T4" fmla="*/ 2 w 5"/>
                <a:gd name="T5" fmla="*/ 0 h 19"/>
                <a:gd name="T6" fmla="*/ 2 w 5"/>
                <a:gd name="T7" fmla="*/ 0 h 19"/>
                <a:gd name="T8" fmla="*/ 2 w 5"/>
                <a:gd name="T9" fmla="*/ 16 h 19"/>
                <a:gd name="T10" fmla="*/ 0 w 5"/>
                <a:gd name="T11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">
                  <a:moveTo>
                    <a:pt x="0" y="16"/>
                  </a:moveTo>
                  <a:cubicBezTo>
                    <a:pt x="0" y="16"/>
                    <a:pt x="0" y="15"/>
                    <a:pt x="0" y="15"/>
                  </a:cubicBezTo>
                  <a:cubicBezTo>
                    <a:pt x="2" y="10"/>
                    <a:pt x="0" y="5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5" y="6"/>
                    <a:pt x="4" y="11"/>
                    <a:pt x="2" y="16"/>
                  </a:cubicBezTo>
                  <a:cubicBezTo>
                    <a:pt x="2" y="18"/>
                    <a:pt x="1" y="19"/>
                    <a:pt x="0" y="16"/>
                  </a:cubicBezTo>
                  <a:close/>
                </a:path>
              </a:pathLst>
            </a:custGeom>
            <a:solidFill>
              <a:srgbClr val="FBD6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Freeform 106"/>
            <p:cNvSpPr>
              <a:spLocks/>
            </p:cNvSpPr>
            <p:nvPr/>
          </p:nvSpPr>
          <p:spPr bwMode="auto">
            <a:xfrm>
              <a:off x="-5185334" y="4250718"/>
              <a:ext cx="85727" cy="22225"/>
            </a:xfrm>
            <a:custGeom>
              <a:avLst/>
              <a:gdLst>
                <a:gd name="T0" fmla="*/ 16 w 16"/>
                <a:gd name="T1" fmla="*/ 2 h 4"/>
                <a:gd name="T2" fmla="*/ 0 w 16"/>
                <a:gd name="T3" fmla="*/ 3 h 4"/>
                <a:gd name="T4" fmla="*/ 16 w 16"/>
                <a:gd name="T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4">
                  <a:moveTo>
                    <a:pt x="16" y="2"/>
                  </a:moveTo>
                  <a:cubicBezTo>
                    <a:pt x="11" y="4"/>
                    <a:pt x="6" y="3"/>
                    <a:pt x="0" y="3"/>
                  </a:cubicBezTo>
                  <a:cubicBezTo>
                    <a:pt x="5" y="0"/>
                    <a:pt x="11" y="2"/>
                    <a:pt x="16" y="2"/>
                  </a:cubicBezTo>
                  <a:close/>
                </a:path>
              </a:pathLst>
            </a:custGeom>
            <a:solidFill>
              <a:srgbClr val="8565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" name="Freeform 107"/>
            <p:cNvSpPr>
              <a:spLocks/>
            </p:cNvSpPr>
            <p:nvPr/>
          </p:nvSpPr>
          <p:spPr bwMode="auto">
            <a:xfrm>
              <a:off x="-5277411" y="2809274"/>
              <a:ext cx="509597" cy="339723"/>
            </a:xfrm>
            <a:custGeom>
              <a:avLst/>
              <a:gdLst>
                <a:gd name="T0" fmla="*/ 60 w 95"/>
                <a:gd name="T1" fmla="*/ 0 h 63"/>
                <a:gd name="T2" fmla="*/ 61 w 95"/>
                <a:gd name="T3" fmla="*/ 5 h 63"/>
                <a:gd name="T4" fmla="*/ 63 w 95"/>
                <a:gd name="T5" fmla="*/ 9 h 63"/>
                <a:gd name="T6" fmla="*/ 70 w 95"/>
                <a:gd name="T7" fmla="*/ 15 h 63"/>
                <a:gd name="T8" fmla="*/ 85 w 95"/>
                <a:gd name="T9" fmla="*/ 44 h 63"/>
                <a:gd name="T10" fmla="*/ 66 w 95"/>
                <a:gd name="T11" fmla="*/ 59 h 63"/>
                <a:gd name="T12" fmla="*/ 48 w 95"/>
                <a:gd name="T13" fmla="*/ 46 h 63"/>
                <a:gd name="T14" fmla="*/ 48 w 95"/>
                <a:gd name="T15" fmla="*/ 42 h 63"/>
                <a:gd name="T16" fmla="*/ 44 w 95"/>
                <a:gd name="T17" fmla="*/ 34 h 63"/>
                <a:gd name="T18" fmla="*/ 37 w 95"/>
                <a:gd name="T19" fmla="*/ 37 h 63"/>
                <a:gd name="T20" fmla="*/ 24 w 95"/>
                <a:gd name="T21" fmla="*/ 47 h 63"/>
                <a:gd name="T22" fmla="*/ 13 w 95"/>
                <a:gd name="T23" fmla="*/ 46 h 63"/>
                <a:gd name="T24" fmla="*/ 0 w 95"/>
                <a:gd name="T25" fmla="*/ 37 h 63"/>
                <a:gd name="T26" fmla="*/ 7 w 95"/>
                <a:gd name="T27" fmla="*/ 39 h 63"/>
                <a:gd name="T28" fmla="*/ 30 w 95"/>
                <a:gd name="T29" fmla="*/ 37 h 63"/>
                <a:gd name="T30" fmla="*/ 32 w 95"/>
                <a:gd name="T31" fmla="*/ 34 h 63"/>
                <a:gd name="T32" fmla="*/ 54 w 95"/>
                <a:gd name="T33" fmla="*/ 34 h 63"/>
                <a:gd name="T34" fmla="*/ 56 w 95"/>
                <a:gd name="T35" fmla="*/ 42 h 63"/>
                <a:gd name="T36" fmla="*/ 55 w 95"/>
                <a:gd name="T37" fmla="*/ 52 h 63"/>
                <a:gd name="T38" fmla="*/ 65 w 95"/>
                <a:gd name="T39" fmla="*/ 54 h 63"/>
                <a:gd name="T40" fmla="*/ 84 w 95"/>
                <a:gd name="T41" fmla="*/ 35 h 63"/>
                <a:gd name="T42" fmla="*/ 76 w 95"/>
                <a:gd name="T43" fmla="*/ 20 h 63"/>
                <a:gd name="T44" fmla="*/ 64 w 95"/>
                <a:gd name="T45" fmla="*/ 19 h 63"/>
                <a:gd name="T46" fmla="*/ 60 w 95"/>
                <a:gd name="T47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5" h="63">
                  <a:moveTo>
                    <a:pt x="60" y="0"/>
                  </a:moveTo>
                  <a:cubicBezTo>
                    <a:pt x="60" y="2"/>
                    <a:pt x="59" y="4"/>
                    <a:pt x="61" y="5"/>
                  </a:cubicBezTo>
                  <a:cubicBezTo>
                    <a:pt x="62" y="6"/>
                    <a:pt x="63" y="7"/>
                    <a:pt x="63" y="9"/>
                  </a:cubicBezTo>
                  <a:cubicBezTo>
                    <a:pt x="63" y="13"/>
                    <a:pt x="66" y="14"/>
                    <a:pt x="70" y="15"/>
                  </a:cubicBezTo>
                  <a:cubicBezTo>
                    <a:pt x="89" y="16"/>
                    <a:pt x="95" y="27"/>
                    <a:pt x="85" y="44"/>
                  </a:cubicBezTo>
                  <a:cubicBezTo>
                    <a:pt x="80" y="51"/>
                    <a:pt x="74" y="56"/>
                    <a:pt x="66" y="59"/>
                  </a:cubicBezTo>
                  <a:cubicBezTo>
                    <a:pt x="56" y="63"/>
                    <a:pt x="48" y="57"/>
                    <a:pt x="48" y="46"/>
                  </a:cubicBezTo>
                  <a:cubicBezTo>
                    <a:pt x="48" y="45"/>
                    <a:pt x="48" y="44"/>
                    <a:pt x="48" y="42"/>
                  </a:cubicBezTo>
                  <a:cubicBezTo>
                    <a:pt x="48" y="39"/>
                    <a:pt x="48" y="36"/>
                    <a:pt x="44" y="34"/>
                  </a:cubicBezTo>
                  <a:cubicBezTo>
                    <a:pt x="41" y="33"/>
                    <a:pt x="39" y="35"/>
                    <a:pt x="37" y="37"/>
                  </a:cubicBezTo>
                  <a:cubicBezTo>
                    <a:pt x="33" y="41"/>
                    <a:pt x="29" y="45"/>
                    <a:pt x="24" y="47"/>
                  </a:cubicBezTo>
                  <a:cubicBezTo>
                    <a:pt x="20" y="49"/>
                    <a:pt x="16" y="50"/>
                    <a:pt x="13" y="46"/>
                  </a:cubicBezTo>
                  <a:cubicBezTo>
                    <a:pt x="8" y="44"/>
                    <a:pt x="3" y="41"/>
                    <a:pt x="0" y="37"/>
                  </a:cubicBezTo>
                  <a:cubicBezTo>
                    <a:pt x="3" y="36"/>
                    <a:pt x="5" y="37"/>
                    <a:pt x="7" y="39"/>
                  </a:cubicBezTo>
                  <a:cubicBezTo>
                    <a:pt x="16" y="45"/>
                    <a:pt x="22" y="44"/>
                    <a:pt x="30" y="37"/>
                  </a:cubicBezTo>
                  <a:cubicBezTo>
                    <a:pt x="31" y="36"/>
                    <a:pt x="31" y="35"/>
                    <a:pt x="32" y="34"/>
                  </a:cubicBezTo>
                  <a:cubicBezTo>
                    <a:pt x="41" y="24"/>
                    <a:pt x="45" y="24"/>
                    <a:pt x="54" y="34"/>
                  </a:cubicBezTo>
                  <a:cubicBezTo>
                    <a:pt x="57" y="36"/>
                    <a:pt x="57" y="39"/>
                    <a:pt x="56" y="42"/>
                  </a:cubicBezTo>
                  <a:cubicBezTo>
                    <a:pt x="55" y="45"/>
                    <a:pt x="55" y="49"/>
                    <a:pt x="55" y="52"/>
                  </a:cubicBezTo>
                  <a:cubicBezTo>
                    <a:pt x="58" y="56"/>
                    <a:pt x="62" y="55"/>
                    <a:pt x="65" y="54"/>
                  </a:cubicBezTo>
                  <a:cubicBezTo>
                    <a:pt x="74" y="50"/>
                    <a:pt x="81" y="44"/>
                    <a:pt x="84" y="35"/>
                  </a:cubicBezTo>
                  <a:cubicBezTo>
                    <a:pt x="87" y="25"/>
                    <a:pt x="85" y="22"/>
                    <a:pt x="76" y="20"/>
                  </a:cubicBezTo>
                  <a:cubicBezTo>
                    <a:pt x="72" y="19"/>
                    <a:pt x="68" y="20"/>
                    <a:pt x="64" y="19"/>
                  </a:cubicBezTo>
                  <a:cubicBezTo>
                    <a:pt x="57" y="15"/>
                    <a:pt x="56" y="10"/>
                    <a:pt x="60" y="0"/>
                  </a:cubicBezTo>
                  <a:close/>
                </a:path>
              </a:pathLst>
            </a:custGeom>
            <a:solidFill>
              <a:srgbClr val="441A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" name="Freeform 108"/>
            <p:cNvSpPr>
              <a:spLocks/>
            </p:cNvSpPr>
            <p:nvPr/>
          </p:nvSpPr>
          <p:spPr bwMode="auto">
            <a:xfrm>
              <a:off x="-4993243" y="2975961"/>
              <a:ext cx="38101" cy="112712"/>
            </a:xfrm>
            <a:custGeom>
              <a:avLst/>
              <a:gdLst>
                <a:gd name="T0" fmla="*/ 2 w 7"/>
                <a:gd name="T1" fmla="*/ 21 h 21"/>
                <a:gd name="T2" fmla="*/ 2 w 7"/>
                <a:gd name="T3" fmla="*/ 12 h 21"/>
                <a:gd name="T4" fmla="*/ 1 w 7"/>
                <a:gd name="T5" fmla="*/ 3 h 21"/>
                <a:gd name="T6" fmla="*/ 4 w 7"/>
                <a:gd name="T7" fmla="*/ 3 h 21"/>
                <a:gd name="T8" fmla="*/ 2 w 7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1">
                  <a:moveTo>
                    <a:pt x="2" y="21"/>
                  </a:moveTo>
                  <a:cubicBezTo>
                    <a:pt x="0" y="18"/>
                    <a:pt x="1" y="15"/>
                    <a:pt x="2" y="12"/>
                  </a:cubicBezTo>
                  <a:cubicBezTo>
                    <a:pt x="2" y="9"/>
                    <a:pt x="1" y="6"/>
                    <a:pt x="1" y="3"/>
                  </a:cubicBezTo>
                  <a:cubicBezTo>
                    <a:pt x="1" y="0"/>
                    <a:pt x="2" y="1"/>
                    <a:pt x="4" y="3"/>
                  </a:cubicBezTo>
                  <a:cubicBezTo>
                    <a:pt x="7" y="9"/>
                    <a:pt x="4" y="15"/>
                    <a:pt x="2" y="21"/>
                  </a:cubicBezTo>
                  <a:close/>
                </a:path>
              </a:pathLst>
            </a:custGeom>
            <a:solidFill>
              <a:srgbClr val="EFAE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" name="Freeform 109"/>
            <p:cNvSpPr>
              <a:spLocks/>
            </p:cNvSpPr>
            <p:nvPr/>
          </p:nvSpPr>
          <p:spPr bwMode="auto">
            <a:xfrm>
              <a:off x="-4932917" y="2901349"/>
              <a:ext cx="63501" cy="26987"/>
            </a:xfrm>
            <a:custGeom>
              <a:avLst/>
              <a:gdLst>
                <a:gd name="T0" fmla="*/ 0 w 12"/>
                <a:gd name="T1" fmla="*/ 2 h 5"/>
                <a:gd name="T2" fmla="*/ 12 w 12"/>
                <a:gd name="T3" fmla="*/ 3 h 5"/>
                <a:gd name="T4" fmla="*/ 0 w 12"/>
                <a:gd name="T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5">
                  <a:moveTo>
                    <a:pt x="0" y="2"/>
                  </a:moveTo>
                  <a:cubicBezTo>
                    <a:pt x="4" y="1"/>
                    <a:pt x="8" y="0"/>
                    <a:pt x="12" y="3"/>
                  </a:cubicBezTo>
                  <a:cubicBezTo>
                    <a:pt x="8" y="4"/>
                    <a:pt x="4" y="5"/>
                    <a:pt x="0" y="2"/>
                  </a:cubicBezTo>
                  <a:close/>
                </a:path>
              </a:pathLst>
            </a:custGeom>
            <a:solidFill>
              <a:srgbClr val="341A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" name="Freeform 110"/>
            <p:cNvSpPr>
              <a:spLocks/>
            </p:cNvSpPr>
            <p:nvPr/>
          </p:nvSpPr>
          <p:spPr bwMode="auto">
            <a:xfrm>
              <a:off x="-5464740" y="3772882"/>
              <a:ext cx="42863" cy="63500"/>
            </a:xfrm>
            <a:custGeom>
              <a:avLst/>
              <a:gdLst>
                <a:gd name="T0" fmla="*/ 0 w 8"/>
                <a:gd name="T1" fmla="*/ 10 h 12"/>
                <a:gd name="T2" fmla="*/ 6 w 8"/>
                <a:gd name="T3" fmla="*/ 0 h 12"/>
                <a:gd name="T4" fmla="*/ 1 w 8"/>
                <a:gd name="T5" fmla="*/ 12 h 12"/>
                <a:gd name="T6" fmla="*/ 0 w 8"/>
                <a:gd name="T7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2">
                  <a:moveTo>
                    <a:pt x="0" y="10"/>
                  </a:moveTo>
                  <a:cubicBezTo>
                    <a:pt x="2" y="7"/>
                    <a:pt x="4" y="3"/>
                    <a:pt x="6" y="0"/>
                  </a:cubicBezTo>
                  <a:cubicBezTo>
                    <a:pt x="8" y="6"/>
                    <a:pt x="4" y="9"/>
                    <a:pt x="1" y="12"/>
                  </a:cubicBezTo>
                  <a:cubicBezTo>
                    <a:pt x="0" y="12"/>
                    <a:pt x="0" y="11"/>
                    <a:pt x="0" y="10"/>
                  </a:cubicBezTo>
                  <a:close/>
                </a:path>
              </a:pathLst>
            </a:custGeom>
            <a:solidFill>
              <a:srgbClr val="C39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" name="Freeform 111"/>
            <p:cNvSpPr>
              <a:spLocks/>
            </p:cNvSpPr>
            <p:nvPr/>
          </p:nvSpPr>
          <p:spPr bwMode="auto">
            <a:xfrm>
              <a:off x="-5250423" y="4298342"/>
              <a:ext cx="757251" cy="614360"/>
            </a:xfrm>
            <a:custGeom>
              <a:avLst/>
              <a:gdLst>
                <a:gd name="T0" fmla="*/ 0 w 141"/>
                <a:gd name="T1" fmla="*/ 47 h 114"/>
                <a:gd name="T2" fmla="*/ 3 w 141"/>
                <a:gd name="T3" fmla="*/ 45 h 114"/>
                <a:gd name="T4" fmla="*/ 8 w 141"/>
                <a:gd name="T5" fmla="*/ 1 h 114"/>
                <a:gd name="T6" fmla="*/ 9 w 141"/>
                <a:gd name="T7" fmla="*/ 1 h 114"/>
                <a:gd name="T8" fmla="*/ 32 w 141"/>
                <a:gd name="T9" fmla="*/ 6 h 114"/>
                <a:gd name="T10" fmla="*/ 34 w 141"/>
                <a:gd name="T11" fmla="*/ 8 h 114"/>
                <a:gd name="T12" fmla="*/ 27 w 141"/>
                <a:gd name="T13" fmla="*/ 34 h 114"/>
                <a:gd name="T14" fmla="*/ 17 w 141"/>
                <a:gd name="T15" fmla="*/ 31 h 114"/>
                <a:gd name="T16" fmla="*/ 20 w 141"/>
                <a:gd name="T17" fmla="*/ 17 h 114"/>
                <a:gd name="T18" fmla="*/ 23 w 141"/>
                <a:gd name="T19" fmla="*/ 16 h 114"/>
                <a:gd name="T20" fmla="*/ 11 w 141"/>
                <a:gd name="T21" fmla="*/ 21 h 114"/>
                <a:gd name="T22" fmla="*/ 13 w 141"/>
                <a:gd name="T23" fmla="*/ 28 h 114"/>
                <a:gd name="T24" fmla="*/ 14 w 141"/>
                <a:gd name="T25" fmla="*/ 38 h 114"/>
                <a:gd name="T26" fmla="*/ 14 w 141"/>
                <a:gd name="T27" fmla="*/ 46 h 114"/>
                <a:gd name="T28" fmla="*/ 24 w 141"/>
                <a:gd name="T29" fmla="*/ 45 h 114"/>
                <a:gd name="T30" fmla="*/ 29 w 141"/>
                <a:gd name="T31" fmla="*/ 40 h 114"/>
                <a:gd name="T32" fmla="*/ 37 w 141"/>
                <a:gd name="T33" fmla="*/ 42 h 114"/>
                <a:gd name="T34" fmla="*/ 42 w 141"/>
                <a:gd name="T35" fmla="*/ 45 h 114"/>
                <a:gd name="T36" fmla="*/ 54 w 141"/>
                <a:gd name="T37" fmla="*/ 46 h 114"/>
                <a:gd name="T38" fmla="*/ 61 w 141"/>
                <a:gd name="T39" fmla="*/ 57 h 114"/>
                <a:gd name="T40" fmla="*/ 88 w 141"/>
                <a:gd name="T41" fmla="*/ 66 h 114"/>
                <a:gd name="T42" fmla="*/ 93 w 141"/>
                <a:gd name="T43" fmla="*/ 39 h 114"/>
                <a:gd name="T44" fmla="*/ 97 w 141"/>
                <a:gd name="T45" fmla="*/ 35 h 114"/>
                <a:gd name="T46" fmla="*/ 103 w 141"/>
                <a:gd name="T47" fmla="*/ 34 h 114"/>
                <a:gd name="T48" fmla="*/ 124 w 141"/>
                <a:gd name="T49" fmla="*/ 31 h 114"/>
                <a:gd name="T50" fmla="*/ 128 w 141"/>
                <a:gd name="T51" fmla="*/ 34 h 114"/>
                <a:gd name="T52" fmla="*/ 125 w 141"/>
                <a:gd name="T53" fmla="*/ 39 h 114"/>
                <a:gd name="T54" fmla="*/ 120 w 141"/>
                <a:gd name="T55" fmla="*/ 41 h 114"/>
                <a:gd name="T56" fmla="*/ 130 w 141"/>
                <a:gd name="T57" fmla="*/ 45 h 114"/>
                <a:gd name="T58" fmla="*/ 131 w 141"/>
                <a:gd name="T59" fmla="*/ 56 h 114"/>
                <a:gd name="T60" fmla="*/ 108 w 141"/>
                <a:gd name="T61" fmla="*/ 47 h 114"/>
                <a:gd name="T62" fmla="*/ 99 w 141"/>
                <a:gd name="T63" fmla="*/ 55 h 114"/>
                <a:gd name="T64" fmla="*/ 99 w 141"/>
                <a:gd name="T65" fmla="*/ 65 h 114"/>
                <a:gd name="T66" fmla="*/ 83 w 141"/>
                <a:gd name="T67" fmla="*/ 74 h 114"/>
                <a:gd name="T68" fmla="*/ 76 w 141"/>
                <a:gd name="T69" fmla="*/ 70 h 114"/>
                <a:gd name="T70" fmla="*/ 53 w 141"/>
                <a:gd name="T71" fmla="*/ 63 h 114"/>
                <a:gd name="T72" fmla="*/ 35 w 141"/>
                <a:gd name="T73" fmla="*/ 60 h 114"/>
                <a:gd name="T74" fmla="*/ 47 w 141"/>
                <a:gd name="T75" fmla="*/ 55 h 114"/>
                <a:gd name="T76" fmla="*/ 35 w 141"/>
                <a:gd name="T77" fmla="*/ 59 h 114"/>
                <a:gd name="T78" fmla="*/ 10 w 141"/>
                <a:gd name="T79" fmla="*/ 55 h 114"/>
                <a:gd name="T80" fmla="*/ 11 w 141"/>
                <a:gd name="T81" fmla="*/ 56 h 114"/>
                <a:gd name="T82" fmla="*/ 11 w 141"/>
                <a:gd name="T83" fmla="*/ 56 h 114"/>
                <a:gd name="T84" fmla="*/ 58 w 141"/>
                <a:gd name="T85" fmla="*/ 63 h 114"/>
                <a:gd name="T86" fmla="*/ 77 w 141"/>
                <a:gd name="T87" fmla="*/ 70 h 114"/>
                <a:gd name="T88" fmla="*/ 97 w 141"/>
                <a:gd name="T89" fmla="*/ 73 h 114"/>
                <a:gd name="T90" fmla="*/ 102 w 141"/>
                <a:gd name="T91" fmla="*/ 67 h 114"/>
                <a:gd name="T92" fmla="*/ 102 w 141"/>
                <a:gd name="T93" fmla="*/ 50 h 114"/>
                <a:gd name="T94" fmla="*/ 114 w 141"/>
                <a:gd name="T95" fmla="*/ 47 h 114"/>
                <a:gd name="T96" fmla="*/ 135 w 141"/>
                <a:gd name="T97" fmla="*/ 62 h 114"/>
                <a:gd name="T98" fmla="*/ 126 w 141"/>
                <a:gd name="T99" fmla="*/ 79 h 114"/>
                <a:gd name="T100" fmla="*/ 116 w 141"/>
                <a:gd name="T101" fmla="*/ 84 h 114"/>
                <a:gd name="T102" fmla="*/ 119 w 141"/>
                <a:gd name="T103" fmla="*/ 96 h 114"/>
                <a:gd name="T104" fmla="*/ 126 w 141"/>
                <a:gd name="T105" fmla="*/ 107 h 114"/>
                <a:gd name="T106" fmla="*/ 111 w 141"/>
                <a:gd name="T107" fmla="*/ 112 h 114"/>
                <a:gd name="T108" fmla="*/ 48 w 141"/>
                <a:gd name="T109" fmla="*/ 93 h 114"/>
                <a:gd name="T110" fmla="*/ 10 w 141"/>
                <a:gd name="T111" fmla="*/ 75 h 114"/>
                <a:gd name="T112" fmla="*/ 4 w 141"/>
                <a:gd name="T113" fmla="*/ 62 h 114"/>
                <a:gd name="T114" fmla="*/ 0 w 141"/>
                <a:gd name="T115" fmla="*/ 47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1" h="114">
                  <a:moveTo>
                    <a:pt x="0" y="47"/>
                  </a:moveTo>
                  <a:cubicBezTo>
                    <a:pt x="1" y="46"/>
                    <a:pt x="3" y="46"/>
                    <a:pt x="3" y="45"/>
                  </a:cubicBezTo>
                  <a:cubicBezTo>
                    <a:pt x="1" y="30"/>
                    <a:pt x="5" y="16"/>
                    <a:pt x="8" y="1"/>
                  </a:cubicBezTo>
                  <a:cubicBezTo>
                    <a:pt x="8" y="1"/>
                    <a:pt x="8" y="0"/>
                    <a:pt x="9" y="1"/>
                  </a:cubicBezTo>
                  <a:cubicBezTo>
                    <a:pt x="16" y="4"/>
                    <a:pt x="25" y="3"/>
                    <a:pt x="32" y="6"/>
                  </a:cubicBezTo>
                  <a:cubicBezTo>
                    <a:pt x="33" y="7"/>
                    <a:pt x="33" y="7"/>
                    <a:pt x="34" y="8"/>
                  </a:cubicBezTo>
                  <a:cubicBezTo>
                    <a:pt x="39" y="14"/>
                    <a:pt x="35" y="32"/>
                    <a:pt x="27" y="34"/>
                  </a:cubicBezTo>
                  <a:cubicBezTo>
                    <a:pt x="23" y="35"/>
                    <a:pt x="19" y="37"/>
                    <a:pt x="17" y="31"/>
                  </a:cubicBezTo>
                  <a:cubicBezTo>
                    <a:pt x="14" y="20"/>
                    <a:pt x="12" y="21"/>
                    <a:pt x="20" y="17"/>
                  </a:cubicBezTo>
                  <a:cubicBezTo>
                    <a:pt x="21" y="17"/>
                    <a:pt x="22" y="17"/>
                    <a:pt x="23" y="16"/>
                  </a:cubicBezTo>
                  <a:cubicBezTo>
                    <a:pt x="19" y="15"/>
                    <a:pt x="14" y="17"/>
                    <a:pt x="11" y="21"/>
                  </a:cubicBezTo>
                  <a:cubicBezTo>
                    <a:pt x="9" y="24"/>
                    <a:pt x="11" y="26"/>
                    <a:pt x="13" y="28"/>
                  </a:cubicBezTo>
                  <a:cubicBezTo>
                    <a:pt x="16" y="31"/>
                    <a:pt x="17" y="34"/>
                    <a:pt x="14" y="38"/>
                  </a:cubicBezTo>
                  <a:cubicBezTo>
                    <a:pt x="13" y="41"/>
                    <a:pt x="10" y="44"/>
                    <a:pt x="14" y="46"/>
                  </a:cubicBezTo>
                  <a:cubicBezTo>
                    <a:pt x="18" y="48"/>
                    <a:pt x="22" y="48"/>
                    <a:pt x="24" y="45"/>
                  </a:cubicBezTo>
                  <a:cubicBezTo>
                    <a:pt x="26" y="43"/>
                    <a:pt x="27" y="41"/>
                    <a:pt x="29" y="40"/>
                  </a:cubicBezTo>
                  <a:cubicBezTo>
                    <a:pt x="32" y="38"/>
                    <a:pt x="36" y="35"/>
                    <a:pt x="37" y="42"/>
                  </a:cubicBezTo>
                  <a:cubicBezTo>
                    <a:pt x="38" y="45"/>
                    <a:pt x="40" y="45"/>
                    <a:pt x="42" y="45"/>
                  </a:cubicBezTo>
                  <a:cubicBezTo>
                    <a:pt x="46" y="44"/>
                    <a:pt x="50" y="45"/>
                    <a:pt x="54" y="46"/>
                  </a:cubicBezTo>
                  <a:cubicBezTo>
                    <a:pt x="63" y="48"/>
                    <a:pt x="63" y="48"/>
                    <a:pt x="61" y="57"/>
                  </a:cubicBezTo>
                  <a:cubicBezTo>
                    <a:pt x="68" y="57"/>
                    <a:pt x="82" y="62"/>
                    <a:pt x="88" y="66"/>
                  </a:cubicBezTo>
                  <a:cubicBezTo>
                    <a:pt x="87" y="56"/>
                    <a:pt x="93" y="48"/>
                    <a:pt x="93" y="39"/>
                  </a:cubicBezTo>
                  <a:cubicBezTo>
                    <a:pt x="94" y="37"/>
                    <a:pt x="95" y="36"/>
                    <a:pt x="97" y="35"/>
                  </a:cubicBezTo>
                  <a:cubicBezTo>
                    <a:pt x="99" y="35"/>
                    <a:pt x="101" y="35"/>
                    <a:pt x="103" y="34"/>
                  </a:cubicBezTo>
                  <a:cubicBezTo>
                    <a:pt x="109" y="28"/>
                    <a:pt x="117" y="31"/>
                    <a:pt x="124" y="31"/>
                  </a:cubicBezTo>
                  <a:cubicBezTo>
                    <a:pt x="126" y="31"/>
                    <a:pt x="128" y="32"/>
                    <a:pt x="128" y="34"/>
                  </a:cubicBezTo>
                  <a:cubicBezTo>
                    <a:pt x="129" y="37"/>
                    <a:pt x="127" y="38"/>
                    <a:pt x="125" y="39"/>
                  </a:cubicBezTo>
                  <a:cubicBezTo>
                    <a:pt x="123" y="40"/>
                    <a:pt x="121" y="40"/>
                    <a:pt x="120" y="41"/>
                  </a:cubicBezTo>
                  <a:cubicBezTo>
                    <a:pt x="123" y="44"/>
                    <a:pt x="126" y="44"/>
                    <a:pt x="130" y="45"/>
                  </a:cubicBezTo>
                  <a:cubicBezTo>
                    <a:pt x="135" y="47"/>
                    <a:pt x="135" y="51"/>
                    <a:pt x="131" y="56"/>
                  </a:cubicBezTo>
                  <a:cubicBezTo>
                    <a:pt x="124" y="52"/>
                    <a:pt x="118" y="46"/>
                    <a:pt x="108" y="47"/>
                  </a:cubicBezTo>
                  <a:cubicBezTo>
                    <a:pt x="102" y="47"/>
                    <a:pt x="100" y="49"/>
                    <a:pt x="99" y="55"/>
                  </a:cubicBezTo>
                  <a:cubicBezTo>
                    <a:pt x="99" y="59"/>
                    <a:pt x="99" y="62"/>
                    <a:pt x="99" y="65"/>
                  </a:cubicBezTo>
                  <a:cubicBezTo>
                    <a:pt x="98" y="75"/>
                    <a:pt x="93" y="78"/>
                    <a:pt x="83" y="74"/>
                  </a:cubicBezTo>
                  <a:cubicBezTo>
                    <a:pt x="81" y="73"/>
                    <a:pt x="79" y="72"/>
                    <a:pt x="76" y="70"/>
                  </a:cubicBezTo>
                  <a:cubicBezTo>
                    <a:pt x="70" y="64"/>
                    <a:pt x="62" y="62"/>
                    <a:pt x="53" y="63"/>
                  </a:cubicBezTo>
                  <a:cubicBezTo>
                    <a:pt x="47" y="63"/>
                    <a:pt x="41" y="63"/>
                    <a:pt x="35" y="60"/>
                  </a:cubicBezTo>
                  <a:cubicBezTo>
                    <a:pt x="38" y="54"/>
                    <a:pt x="44" y="56"/>
                    <a:pt x="47" y="55"/>
                  </a:cubicBezTo>
                  <a:cubicBezTo>
                    <a:pt x="43" y="54"/>
                    <a:pt x="38" y="54"/>
                    <a:pt x="35" y="59"/>
                  </a:cubicBezTo>
                  <a:cubicBezTo>
                    <a:pt x="26" y="61"/>
                    <a:pt x="19" y="57"/>
                    <a:pt x="10" y="55"/>
                  </a:cubicBezTo>
                  <a:cubicBezTo>
                    <a:pt x="10" y="55"/>
                    <a:pt x="11" y="57"/>
                    <a:pt x="11" y="56"/>
                  </a:cubicBezTo>
                  <a:cubicBezTo>
                    <a:pt x="11" y="55"/>
                    <a:pt x="11" y="55"/>
                    <a:pt x="11" y="56"/>
                  </a:cubicBezTo>
                  <a:cubicBezTo>
                    <a:pt x="27" y="59"/>
                    <a:pt x="42" y="63"/>
                    <a:pt x="58" y="63"/>
                  </a:cubicBezTo>
                  <a:cubicBezTo>
                    <a:pt x="65" y="63"/>
                    <a:pt x="71" y="66"/>
                    <a:pt x="77" y="70"/>
                  </a:cubicBezTo>
                  <a:cubicBezTo>
                    <a:pt x="83" y="75"/>
                    <a:pt x="90" y="78"/>
                    <a:pt x="97" y="73"/>
                  </a:cubicBezTo>
                  <a:cubicBezTo>
                    <a:pt x="101" y="73"/>
                    <a:pt x="102" y="70"/>
                    <a:pt x="102" y="67"/>
                  </a:cubicBezTo>
                  <a:cubicBezTo>
                    <a:pt x="103" y="61"/>
                    <a:pt x="102" y="56"/>
                    <a:pt x="102" y="50"/>
                  </a:cubicBezTo>
                  <a:cubicBezTo>
                    <a:pt x="105" y="44"/>
                    <a:pt x="110" y="46"/>
                    <a:pt x="114" y="47"/>
                  </a:cubicBezTo>
                  <a:cubicBezTo>
                    <a:pt x="123" y="49"/>
                    <a:pt x="130" y="54"/>
                    <a:pt x="135" y="62"/>
                  </a:cubicBezTo>
                  <a:cubicBezTo>
                    <a:pt x="141" y="71"/>
                    <a:pt x="138" y="80"/>
                    <a:pt x="126" y="79"/>
                  </a:cubicBezTo>
                  <a:cubicBezTo>
                    <a:pt x="122" y="79"/>
                    <a:pt x="117" y="79"/>
                    <a:pt x="116" y="84"/>
                  </a:cubicBezTo>
                  <a:cubicBezTo>
                    <a:pt x="114" y="89"/>
                    <a:pt x="116" y="93"/>
                    <a:pt x="119" y="96"/>
                  </a:cubicBezTo>
                  <a:cubicBezTo>
                    <a:pt x="122" y="99"/>
                    <a:pt x="125" y="102"/>
                    <a:pt x="126" y="107"/>
                  </a:cubicBezTo>
                  <a:cubicBezTo>
                    <a:pt x="123" y="114"/>
                    <a:pt x="116" y="113"/>
                    <a:pt x="111" y="112"/>
                  </a:cubicBezTo>
                  <a:cubicBezTo>
                    <a:pt x="88" y="111"/>
                    <a:pt x="67" y="105"/>
                    <a:pt x="48" y="93"/>
                  </a:cubicBezTo>
                  <a:cubicBezTo>
                    <a:pt x="36" y="85"/>
                    <a:pt x="23" y="81"/>
                    <a:pt x="10" y="75"/>
                  </a:cubicBezTo>
                  <a:cubicBezTo>
                    <a:pt x="6" y="71"/>
                    <a:pt x="4" y="67"/>
                    <a:pt x="4" y="62"/>
                  </a:cubicBezTo>
                  <a:cubicBezTo>
                    <a:pt x="4" y="56"/>
                    <a:pt x="3" y="51"/>
                    <a:pt x="0" y="47"/>
                  </a:cubicBezTo>
                  <a:close/>
                </a:path>
              </a:pathLst>
            </a:custGeom>
            <a:solidFill>
              <a:srgbClr val="BA8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" name="Freeform 112"/>
            <p:cNvSpPr>
              <a:spLocks/>
            </p:cNvSpPr>
            <p:nvPr/>
          </p:nvSpPr>
          <p:spPr bwMode="auto">
            <a:xfrm>
              <a:off x="-4585248" y="4277705"/>
              <a:ext cx="655650" cy="806446"/>
            </a:xfrm>
            <a:custGeom>
              <a:avLst/>
              <a:gdLst>
                <a:gd name="T0" fmla="*/ 65 w 122"/>
                <a:gd name="T1" fmla="*/ 35 h 150"/>
                <a:gd name="T2" fmla="*/ 72 w 122"/>
                <a:gd name="T3" fmla="*/ 35 h 150"/>
                <a:gd name="T4" fmla="*/ 83 w 122"/>
                <a:gd name="T5" fmla="*/ 18 h 150"/>
                <a:gd name="T6" fmla="*/ 82 w 122"/>
                <a:gd name="T7" fmla="*/ 13 h 150"/>
                <a:gd name="T8" fmla="*/ 88 w 122"/>
                <a:gd name="T9" fmla="*/ 2 h 150"/>
                <a:gd name="T10" fmla="*/ 118 w 122"/>
                <a:gd name="T11" fmla="*/ 16 h 150"/>
                <a:gd name="T12" fmla="*/ 112 w 122"/>
                <a:gd name="T13" fmla="*/ 28 h 150"/>
                <a:gd name="T14" fmla="*/ 105 w 122"/>
                <a:gd name="T15" fmla="*/ 29 h 150"/>
                <a:gd name="T16" fmla="*/ 103 w 122"/>
                <a:gd name="T17" fmla="*/ 49 h 150"/>
                <a:gd name="T18" fmla="*/ 116 w 122"/>
                <a:gd name="T19" fmla="*/ 59 h 150"/>
                <a:gd name="T20" fmla="*/ 92 w 122"/>
                <a:gd name="T21" fmla="*/ 71 h 150"/>
                <a:gd name="T22" fmla="*/ 59 w 122"/>
                <a:gd name="T23" fmla="*/ 93 h 150"/>
                <a:gd name="T24" fmla="*/ 36 w 122"/>
                <a:gd name="T25" fmla="*/ 129 h 150"/>
                <a:gd name="T26" fmla="*/ 33 w 122"/>
                <a:gd name="T27" fmla="*/ 135 h 150"/>
                <a:gd name="T28" fmla="*/ 16 w 122"/>
                <a:gd name="T29" fmla="*/ 147 h 150"/>
                <a:gd name="T30" fmla="*/ 13 w 122"/>
                <a:gd name="T31" fmla="*/ 149 h 150"/>
                <a:gd name="T32" fmla="*/ 8 w 122"/>
                <a:gd name="T33" fmla="*/ 147 h 150"/>
                <a:gd name="T34" fmla="*/ 1 w 122"/>
                <a:gd name="T35" fmla="*/ 129 h 150"/>
                <a:gd name="T36" fmla="*/ 2 w 122"/>
                <a:gd name="T37" fmla="*/ 120 h 150"/>
                <a:gd name="T38" fmla="*/ 5 w 122"/>
                <a:gd name="T39" fmla="*/ 117 h 150"/>
                <a:gd name="T40" fmla="*/ 15 w 122"/>
                <a:gd name="T41" fmla="*/ 112 h 150"/>
                <a:gd name="T42" fmla="*/ 25 w 122"/>
                <a:gd name="T43" fmla="*/ 109 h 150"/>
                <a:gd name="T44" fmla="*/ 32 w 122"/>
                <a:gd name="T45" fmla="*/ 107 h 150"/>
                <a:gd name="T46" fmla="*/ 51 w 122"/>
                <a:gd name="T47" fmla="*/ 78 h 150"/>
                <a:gd name="T48" fmla="*/ 60 w 122"/>
                <a:gd name="T49" fmla="*/ 55 h 150"/>
                <a:gd name="T50" fmla="*/ 62 w 122"/>
                <a:gd name="T51" fmla="*/ 43 h 150"/>
                <a:gd name="T52" fmla="*/ 69 w 122"/>
                <a:gd name="T53" fmla="*/ 37 h 150"/>
                <a:gd name="T54" fmla="*/ 69 w 122"/>
                <a:gd name="T55" fmla="*/ 37 h 150"/>
                <a:gd name="T56" fmla="*/ 68 w 122"/>
                <a:gd name="T57" fmla="*/ 37 h 150"/>
                <a:gd name="T58" fmla="*/ 65 w 122"/>
                <a:gd name="T59" fmla="*/ 3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2" h="150">
                  <a:moveTo>
                    <a:pt x="65" y="35"/>
                  </a:moveTo>
                  <a:cubicBezTo>
                    <a:pt x="67" y="35"/>
                    <a:pt x="70" y="35"/>
                    <a:pt x="72" y="35"/>
                  </a:cubicBezTo>
                  <a:cubicBezTo>
                    <a:pt x="82" y="34"/>
                    <a:pt x="87" y="28"/>
                    <a:pt x="83" y="18"/>
                  </a:cubicBezTo>
                  <a:cubicBezTo>
                    <a:pt x="83" y="16"/>
                    <a:pt x="82" y="15"/>
                    <a:pt x="82" y="13"/>
                  </a:cubicBezTo>
                  <a:cubicBezTo>
                    <a:pt x="80" y="7"/>
                    <a:pt x="82" y="4"/>
                    <a:pt x="88" y="2"/>
                  </a:cubicBezTo>
                  <a:cubicBezTo>
                    <a:pt x="98" y="0"/>
                    <a:pt x="113" y="6"/>
                    <a:pt x="118" y="16"/>
                  </a:cubicBezTo>
                  <a:cubicBezTo>
                    <a:pt x="122" y="22"/>
                    <a:pt x="120" y="27"/>
                    <a:pt x="112" y="28"/>
                  </a:cubicBezTo>
                  <a:cubicBezTo>
                    <a:pt x="110" y="28"/>
                    <a:pt x="107" y="28"/>
                    <a:pt x="105" y="29"/>
                  </a:cubicBezTo>
                  <a:cubicBezTo>
                    <a:pt x="96" y="34"/>
                    <a:pt x="96" y="43"/>
                    <a:pt x="103" y="49"/>
                  </a:cubicBezTo>
                  <a:cubicBezTo>
                    <a:pt x="107" y="53"/>
                    <a:pt x="112" y="56"/>
                    <a:pt x="116" y="59"/>
                  </a:cubicBezTo>
                  <a:cubicBezTo>
                    <a:pt x="111" y="68"/>
                    <a:pt x="101" y="70"/>
                    <a:pt x="92" y="71"/>
                  </a:cubicBezTo>
                  <a:cubicBezTo>
                    <a:pt x="78" y="73"/>
                    <a:pt x="67" y="81"/>
                    <a:pt x="59" y="93"/>
                  </a:cubicBezTo>
                  <a:cubicBezTo>
                    <a:pt x="52" y="106"/>
                    <a:pt x="44" y="117"/>
                    <a:pt x="36" y="129"/>
                  </a:cubicBezTo>
                  <a:cubicBezTo>
                    <a:pt x="34" y="131"/>
                    <a:pt x="33" y="132"/>
                    <a:pt x="33" y="135"/>
                  </a:cubicBezTo>
                  <a:cubicBezTo>
                    <a:pt x="30" y="143"/>
                    <a:pt x="25" y="148"/>
                    <a:pt x="16" y="147"/>
                  </a:cubicBezTo>
                  <a:cubicBezTo>
                    <a:pt x="14" y="147"/>
                    <a:pt x="13" y="147"/>
                    <a:pt x="13" y="149"/>
                  </a:cubicBezTo>
                  <a:cubicBezTo>
                    <a:pt x="11" y="150"/>
                    <a:pt x="9" y="148"/>
                    <a:pt x="8" y="147"/>
                  </a:cubicBezTo>
                  <a:cubicBezTo>
                    <a:pt x="1" y="143"/>
                    <a:pt x="0" y="136"/>
                    <a:pt x="1" y="129"/>
                  </a:cubicBezTo>
                  <a:cubicBezTo>
                    <a:pt x="2" y="126"/>
                    <a:pt x="2" y="123"/>
                    <a:pt x="2" y="120"/>
                  </a:cubicBezTo>
                  <a:cubicBezTo>
                    <a:pt x="3" y="118"/>
                    <a:pt x="4" y="117"/>
                    <a:pt x="5" y="117"/>
                  </a:cubicBezTo>
                  <a:cubicBezTo>
                    <a:pt x="8" y="115"/>
                    <a:pt x="12" y="114"/>
                    <a:pt x="15" y="112"/>
                  </a:cubicBezTo>
                  <a:cubicBezTo>
                    <a:pt x="19" y="111"/>
                    <a:pt x="22" y="109"/>
                    <a:pt x="25" y="109"/>
                  </a:cubicBezTo>
                  <a:cubicBezTo>
                    <a:pt x="28" y="110"/>
                    <a:pt x="31" y="109"/>
                    <a:pt x="32" y="107"/>
                  </a:cubicBezTo>
                  <a:cubicBezTo>
                    <a:pt x="39" y="98"/>
                    <a:pt x="48" y="90"/>
                    <a:pt x="51" y="78"/>
                  </a:cubicBezTo>
                  <a:cubicBezTo>
                    <a:pt x="53" y="70"/>
                    <a:pt x="55" y="62"/>
                    <a:pt x="60" y="55"/>
                  </a:cubicBezTo>
                  <a:cubicBezTo>
                    <a:pt x="62" y="51"/>
                    <a:pt x="62" y="47"/>
                    <a:pt x="62" y="43"/>
                  </a:cubicBezTo>
                  <a:cubicBezTo>
                    <a:pt x="62" y="38"/>
                    <a:pt x="64" y="36"/>
                    <a:pt x="69" y="37"/>
                  </a:cubicBezTo>
                  <a:cubicBezTo>
                    <a:pt x="70" y="37"/>
                    <a:pt x="69" y="36"/>
                    <a:pt x="69" y="37"/>
                  </a:cubicBezTo>
                  <a:cubicBezTo>
                    <a:pt x="69" y="37"/>
                    <a:pt x="68" y="37"/>
                    <a:pt x="68" y="37"/>
                  </a:cubicBezTo>
                  <a:cubicBezTo>
                    <a:pt x="67" y="36"/>
                    <a:pt x="65" y="37"/>
                    <a:pt x="65" y="35"/>
                  </a:cubicBezTo>
                  <a:close/>
                </a:path>
              </a:pathLst>
            </a:custGeom>
            <a:solidFill>
              <a:srgbClr val="DAB9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" name="Freeform 113"/>
            <p:cNvSpPr>
              <a:spLocks/>
            </p:cNvSpPr>
            <p:nvPr/>
          </p:nvSpPr>
          <p:spPr bwMode="auto">
            <a:xfrm>
              <a:off x="-4267742" y="4320567"/>
              <a:ext cx="1057295" cy="522285"/>
            </a:xfrm>
            <a:custGeom>
              <a:avLst/>
              <a:gdLst>
                <a:gd name="T0" fmla="*/ 0 w 197"/>
                <a:gd name="T1" fmla="*/ 97 h 97"/>
                <a:gd name="T2" fmla="*/ 21 w 197"/>
                <a:gd name="T3" fmla="*/ 71 h 97"/>
                <a:gd name="T4" fmla="*/ 40 w 197"/>
                <a:gd name="T5" fmla="*/ 66 h 97"/>
                <a:gd name="T6" fmla="*/ 58 w 197"/>
                <a:gd name="T7" fmla="*/ 57 h 97"/>
                <a:gd name="T8" fmla="*/ 69 w 197"/>
                <a:gd name="T9" fmla="*/ 53 h 97"/>
                <a:gd name="T10" fmla="*/ 116 w 197"/>
                <a:gd name="T11" fmla="*/ 49 h 97"/>
                <a:gd name="T12" fmla="*/ 129 w 197"/>
                <a:gd name="T13" fmla="*/ 41 h 97"/>
                <a:gd name="T14" fmla="*/ 148 w 197"/>
                <a:gd name="T15" fmla="*/ 31 h 97"/>
                <a:gd name="T16" fmla="*/ 164 w 197"/>
                <a:gd name="T17" fmla="*/ 26 h 97"/>
                <a:gd name="T18" fmla="*/ 181 w 197"/>
                <a:gd name="T19" fmla="*/ 16 h 97"/>
                <a:gd name="T20" fmla="*/ 196 w 197"/>
                <a:gd name="T21" fmla="*/ 0 h 97"/>
                <a:gd name="T22" fmla="*/ 196 w 197"/>
                <a:gd name="T23" fmla="*/ 5 h 97"/>
                <a:gd name="T24" fmla="*/ 187 w 197"/>
                <a:gd name="T25" fmla="*/ 16 h 97"/>
                <a:gd name="T26" fmla="*/ 146 w 197"/>
                <a:gd name="T27" fmla="*/ 34 h 97"/>
                <a:gd name="T28" fmla="*/ 133 w 197"/>
                <a:gd name="T29" fmla="*/ 41 h 97"/>
                <a:gd name="T30" fmla="*/ 101 w 197"/>
                <a:gd name="T31" fmla="*/ 54 h 97"/>
                <a:gd name="T32" fmla="*/ 67 w 197"/>
                <a:gd name="T33" fmla="*/ 56 h 97"/>
                <a:gd name="T34" fmla="*/ 61 w 197"/>
                <a:gd name="T35" fmla="*/ 59 h 97"/>
                <a:gd name="T36" fmla="*/ 37 w 197"/>
                <a:gd name="T37" fmla="*/ 69 h 97"/>
                <a:gd name="T38" fmla="*/ 12 w 197"/>
                <a:gd name="T39" fmla="*/ 82 h 97"/>
                <a:gd name="T40" fmla="*/ 0 w 197"/>
                <a:gd name="T41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7" h="97">
                  <a:moveTo>
                    <a:pt x="0" y="97"/>
                  </a:moveTo>
                  <a:cubicBezTo>
                    <a:pt x="3" y="85"/>
                    <a:pt x="11" y="77"/>
                    <a:pt x="21" y="71"/>
                  </a:cubicBezTo>
                  <a:cubicBezTo>
                    <a:pt x="27" y="68"/>
                    <a:pt x="33" y="66"/>
                    <a:pt x="40" y="66"/>
                  </a:cubicBezTo>
                  <a:cubicBezTo>
                    <a:pt x="46" y="65"/>
                    <a:pt x="53" y="63"/>
                    <a:pt x="58" y="57"/>
                  </a:cubicBezTo>
                  <a:cubicBezTo>
                    <a:pt x="61" y="54"/>
                    <a:pt x="65" y="53"/>
                    <a:pt x="69" y="53"/>
                  </a:cubicBezTo>
                  <a:cubicBezTo>
                    <a:pt x="85" y="51"/>
                    <a:pt x="101" y="53"/>
                    <a:pt x="116" y="49"/>
                  </a:cubicBezTo>
                  <a:cubicBezTo>
                    <a:pt x="121" y="48"/>
                    <a:pt x="126" y="45"/>
                    <a:pt x="129" y="41"/>
                  </a:cubicBezTo>
                  <a:cubicBezTo>
                    <a:pt x="134" y="34"/>
                    <a:pt x="140" y="31"/>
                    <a:pt x="148" y="31"/>
                  </a:cubicBezTo>
                  <a:cubicBezTo>
                    <a:pt x="154" y="31"/>
                    <a:pt x="159" y="29"/>
                    <a:pt x="164" y="26"/>
                  </a:cubicBezTo>
                  <a:cubicBezTo>
                    <a:pt x="170" y="22"/>
                    <a:pt x="175" y="19"/>
                    <a:pt x="181" y="16"/>
                  </a:cubicBezTo>
                  <a:cubicBezTo>
                    <a:pt x="188" y="13"/>
                    <a:pt x="193" y="8"/>
                    <a:pt x="196" y="0"/>
                  </a:cubicBezTo>
                  <a:cubicBezTo>
                    <a:pt x="197" y="2"/>
                    <a:pt x="197" y="3"/>
                    <a:pt x="196" y="5"/>
                  </a:cubicBezTo>
                  <a:cubicBezTo>
                    <a:pt x="195" y="10"/>
                    <a:pt x="191" y="14"/>
                    <a:pt x="187" y="16"/>
                  </a:cubicBezTo>
                  <a:cubicBezTo>
                    <a:pt x="174" y="22"/>
                    <a:pt x="162" y="33"/>
                    <a:pt x="146" y="34"/>
                  </a:cubicBezTo>
                  <a:cubicBezTo>
                    <a:pt x="141" y="34"/>
                    <a:pt x="136" y="37"/>
                    <a:pt x="133" y="41"/>
                  </a:cubicBezTo>
                  <a:cubicBezTo>
                    <a:pt x="125" y="51"/>
                    <a:pt x="114" y="54"/>
                    <a:pt x="101" y="54"/>
                  </a:cubicBezTo>
                  <a:cubicBezTo>
                    <a:pt x="90" y="54"/>
                    <a:pt x="78" y="55"/>
                    <a:pt x="67" y="56"/>
                  </a:cubicBezTo>
                  <a:cubicBezTo>
                    <a:pt x="64" y="56"/>
                    <a:pt x="62" y="57"/>
                    <a:pt x="61" y="59"/>
                  </a:cubicBezTo>
                  <a:cubicBezTo>
                    <a:pt x="54" y="65"/>
                    <a:pt x="46" y="68"/>
                    <a:pt x="37" y="69"/>
                  </a:cubicBezTo>
                  <a:cubicBezTo>
                    <a:pt x="27" y="70"/>
                    <a:pt x="19" y="74"/>
                    <a:pt x="12" y="82"/>
                  </a:cubicBezTo>
                  <a:cubicBezTo>
                    <a:pt x="8" y="87"/>
                    <a:pt x="4" y="92"/>
                    <a:pt x="0" y="97"/>
                  </a:cubicBezTo>
                  <a:close/>
                </a:path>
              </a:pathLst>
            </a:custGeom>
            <a:solidFill>
              <a:srgbClr val="A5A1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" name="Freeform 114"/>
            <p:cNvSpPr>
              <a:spLocks/>
            </p:cNvSpPr>
            <p:nvPr/>
          </p:nvSpPr>
          <p:spPr bwMode="auto">
            <a:xfrm>
              <a:off x="-3215211" y="3685570"/>
              <a:ext cx="858853" cy="661984"/>
            </a:xfrm>
            <a:custGeom>
              <a:avLst/>
              <a:gdLst>
                <a:gd name="T0" fmla="*/ 0 w 160"/>
                <a:gd name="T1" fmla="*/ 123 h 123"/>
                <a:gd name="T2" fmla="*/ 0 w 160"/>
                <a:gd name="T3" fmla="*/ 118 h 123"/>
                <a:gd name="T4" fmla="*/ 3 w 160"/>
                <a:gd name="T5" fmla="*/ 92 h 123"/>
                <a:gd name="T6" fmla="*/ 37 w 160"/>
                <a:gd name="T7" fmla="*/ 95 h 123"/>
                <a:gd name="T8" fmla="*/ 74 w 160"/>
                <a:gd name="T9" fmla="*/ 93 h 123"/>
                <a:gd name="T10" fmla="*/ 105 w 160"/>
                <a:gd name="T11" fmla="*/ 78 h 123"/>
                <a:gd name="T12" fmla="*/ 106 w 160"/>
                <a:gd name="T13" fmla="*/ 78 h 123"/>
                <a:gd name="T14" fmla="*/ 129 w 160"/>
                <a:gd name="T15" fmla="*/ 52 h 123"/>
                <a:gd name="T16" fmla="*/ 143 w 160"/>
                <a:gd name="T17" fmla="*/ 42 h 123"/>
                <a:gd name="T18" fmla="*/ 155 w 160"/>
                <a:gd name="T19" fmla="*/ 26 h 123"/>
                <a:gd name="T20" fmla="*/ 156 w 160"/>
                <a:gd name="T21" fmla="*/ 7 h 123"/>
                <a:gd name="T22" fmla="*/ 160 w 160"/>
                <a:gd name="T23" fmla="*/ 0 h 123"/>
                <a:gd name="T24" fmla="*/ 159 w 160"/>
                <a:gd name="T25" fmla="*/ 25 h 123"/>
                <a:gd name="T26" fmla="*/ 158 w 160"/>
                <a:gd name="T27" fmla="*/ 28 h 123"/>
                <a:gd name="T28" fmla="*/ 139 w 160"/>
                <a:gd name="T29" fmla="*/ 47 h 123"/>
                <a:gd name="T30" fmla="*/ 129 w 160"/>
                <a:gd name="T31" fmla="*/ 60 h 123"/>
                <a:gd name="T32" fmla="*/ 129 w 160"/>
                <a:gd name="T33" fmla="*/ 60 h 123"/>
                <a:gd name="T34" fmla="*/ 119 w 160"/>
                <a:gd name="T35" fmla="*/ 67 h 123"/>
                <a:gd name="T36" fmla="*/ 105 w 160"/>
                <a:gd name="T37" fmla="*/ 83 h 123"/>
                <a:gd name="T38" fmla="*/ 77 w 160"/>
                <a:gd name="T39" fmla="*/ 95 h 123"/>
                <a:gd name="T40" fmla="*/ 38 w 160"/>
                <a:gd name="T41" fmla="*/ 98 h 123"/>
                <a:gd name="T42" fmla="*/ 12 w 160"/>
                <a:gd name="T43" fmla="*/ 95 h 123"/>
                <a:gd name="T44" fmla="*/ 5 w 160"/>
                <a:gd name="T45" fmla="*/ 102 h 123"/>
                <a:gd name="T46" fmla="*/ 3 w 160"/>
                <a:gd name="T47" fmla="*/ 117 h 123"/>
                <a:gd name="T48" fmla="*/ 0 w 160"/>
                <a:gd name="T49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0" h="123">
                  <a:moveTo>
                    <a:pt x="0" y="123"/>
                  </a:moveTo>
                  <a:cubicBezTo>
                    <a:pt x="0" y="121"/>
                    <a:pt x="0" y="120"/>
                    <a:pt x="0" y="118"/>
                  </a:cubicBezTo>
                  <a:cubicBezTo>
                    <a:pt x="3" y="110"/>
                    <a:pt x="0" y="100"/>
                    <a:pt x="3" y="92"/>
                  </a:cubicBezTo>
                  <a:cubicBezTo>
                    <a:pt x="15" y="92"/>
                    <a:pt x="26" y="93"/>
                    <a:pt x="37" y="95"/>
                  </a:cubicBezTo>
                  <a:cubicBezTo>
                    <a:pt x="49" y="97"/>
                    <a:pt x="63" y="99"/>
                    <a:pt x="74" y="93"/>
                  </a:cubicBezTo>
                  <a:cubicBezTo>
                    <a:pt x="84" y="88"/>
                    <a:pt x="94" y="82"/>
                    <a:pt x="105" y="78"/>
                  </a:cubicBezTo>
                  <a:cubicBezTo>
                    <a:pt x="105" y="78"/>
                    <a:pt x="105" y="78"/>
                    <a:pt x="106" y="78"/>
                  </a:cubicBezTo>
                  <a:cubicBezTo>
                    <a:pt x="111" y="67"/>
                    <a:pt x="123" y="63"/>
                    <a:pt x="129" y="52"/>
                  </a:cubicBezTo>
                  <a:cubicBezTo>
                    <a:pt x="132" y="47"/>
                    <a:pt x="136" y="44"/>
                    <a:pt x="143" y="42"/>
                  </a:cubicBezTo>
                  <a:cubicBezTo>
                    <a:pt x="150" y="40"/>
                    <a:pt x="152" y="32"/>
                    <a:pt x="155" y="26"/>
                  </a:cubicBezTo>
                  <a:cubicBezTo>
                    <a:pt x="157" y="20"/>
                    <a:pt x="155" y="14"/>
                    <a:pt x="156" y="7"/>
                  </a:cubicBezTo>
                  <a:cubicBezTo>
                    <a:pt x="156" y="5"/>
                    <a:pt x="155" y="1"/>
                    <a:pt x="160" y="0"/>
                  </a:cubicBezTo>
                  <a:cubicBezTo>
                    <a:pt x="160" y="8"/>
                    <a:pt x="160" y="16"/>
                    <a:pt x="159" y="25"/>
                  </a:cubicBezTo>
                  <a:cubicBezTo>
                    <a:pt x="159" y="26"/>
                    <a:pt x="159" y="27"/>
                    <a:pt x="158" y="28"/>
                  </a:cubicBezTo>
                  <a:cubicBezTo>
                    <a:pt x="154" y="36"/>
                    <a:pt x="150" y="44"/>
                    <a:pt x="139" y="47"/>
                  </a:cubicBezTo>
                  <a:cubicBezTo>
                    <a:pt x="134" y="48"/>
                    <a:pt x="131" y="54"/>
                    <a:pt x="129" y="60"/>
                  </a:cubicBezTo>
                  <a:cubicBezTo>
                    <a:pt x="129" y="60"/>
                    <a:pt x="129" y="60"/>
                    <a:pt x="129" y="60"/>
                  </a:cubicBezTo>
                  <a:cubicBezTo>
                    <a:pt x="125" y="62"/>
                    <a:pt x="123" y="66"/>
                    <a:pt x="119" y="67"/>
                  </a:cubicBezTo>
                  <a:cubicBezTo>
                    <a:pt x="114" y="72"/>
                    <a:pt x="110" y="78"/>
                    <a:pt x="105" y="83"/>
                  </a:cubicBezTo>
                  <a:cubicBezTo>
                    <a:pt x="95" y="86"/>
                    <a:pt x="86" y="90"/>
                    <a:pt x="77" y="95"/>
                  </a:cubicBezTo>
                  <a:cubicBezTo>
                    <a:pt x="65" y="102"/>
                    <a:pt x="51" y="100"/>
                    <a:pt x="38" y="98"/>
                  </a:cubicBezTo>
                  <a:cubicBezTo>
                    <a:pt x="29" y="97"/>
                    <a:pt x="20" y="96"/>
                    <a:pt x="12" y="95"/>
                  </a:cubicBezTo>
                  <a:cubicBezTo>
                    <a:pt x="7" y="95"/>
                    <a:pt x="4" y="97"/>
                    <a:pt x="5" y="102"/>
                  </a:cubicBezTo>
                  <a:cubicBezTo>
                    <a:pt x="5" y="107"/>
                    <a:pt x="4" y="112"/>
                    <a:pt x="3" y="117"/>
                  </a:cubicBezTo>
                  <a:cubicBezTo>
                    <a:pt x="3" y="120"/>
                    <a:pt x="2" y="122"/>
                    <a:pt x="0" y="123"/>
                  </a:cubicBezTo>
                  <a:close/>
                </a:path>
              </a:pathLst>
            </a:custGeom>
            <a:solidFill>
              <a:srgbClr val="A29F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" name="Freeform 115"/>
            <p:cNvSpPr>
              <a:spLocks/>
            </p:cNvSpPr>
            <p:nvPr/>
          </p:nvSpPr>
          <p:spPr bwMode="auto">
            <a:xfrm>
              <a:off x="-5196447" y="4685691"/>
              <a:ext cx="698513" cy="236536"/>
            </a:xfrm>
            <a:custGeom>
              <a:avLst/>
              <a:gdLst>
                <a:gd name="T0" fmla="*/ 130 w 130"/>
                <a:gd name="T1" fmla="*/ 38 h 44"/>
                <a:gd name="T2" fmla="*/ 119 w 130"/>
                <a:gd name="T3" fmla="*/ 42 h 44"/>
                <a:gd name="T4" fmla="*/ 90 w 130"/>
                <a:gd name="T5" fmla="*/ 43 h 44"/>
                <a:gd name="T6" fmla="*/ 88 w 130"/>
                <a:gd name="T7" fmla="*/ 43 h 44"/>
                <a:gd name="T8" fmla="*/ 64 w 130"/>
                <a:gd name="T9" fmla="*/ 35 h 44"/>
                <a:gd name="T10" fmla="*/ 56 w 130"/>
                <a:gd name="T11" fmla="*/ 32 h 44"/>
                <a:gd name="T12" fmla="*/ 28 w 130"/>
                <a:gd name="T13" fmla="*/ 17 h 44"/>
                <a:gd name="T14" fmla="*/ 15 w 130"/>
                <a:gd name="T15" fmla="*/ 11 h 44"/>
                <a:gd name="T16" fmla="*/ 0 w 130"/>
                <a:gd name="T17" fmla="*/ 3 h 44"/>
                <a:gd name="T18" fmla="*/ 7 w 130"/>
                <a:gd name="T19" fmla="*/ 3 h 44"/>
                <a:gd name="T20" fmla="*/ 49 w 130"/>
                <a:gd name="T21" fmla="*/ 24 h 44"/>
                <a:gd name="T22" fmla="*/ 100 w 130"/>
                <a:gd name="T23" fmla="*/ 39 h 44"/>
                <a:gd name="T24" fmla="*/ 115 w 130"/>
                <a:gd name="T25" fmla="*/ 34 h 44"/>
                <a:gd name="T26" fmla="*/ 120 w 130"/>
                <a:gd name="T27" fmla="*/ 35 h 44"/>
                <a:gd name="T28" fmla="*/ 123 w 130"/>
                <a:gd name="T29" fmla="*/ 35 h 44"/>
                <a:gd name="T30" fmla="*/ 130 w 130"/>
                <a:gd name="T31" fmla="*/ 3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0" h="44">
                  <a:moveTo>
                    <a:pt x="130" y="38"/>
                  </a:moveTo>
                  <a:cubicBezTo>
                    <a:pt x="127" y="41"/>
                    <a:pt x="122" y="40"/>
                    <a:pt x="119" y="42"/>
                  </a:cubicBezTo>
                  <a:cubicBezTo>
                    <a:pt x="109" y="43"/>
                    <a:pt x="100" y="44"/>
                    <a:pt x="90" y="43"/>
                  </a:cubicBezTo>
                  <a:cubicBezTo>
                    <a:pt x="90" y="43"/>
                    <a:pt x="89" y="43"/>
                    <a:pt x="88" y="43"/>
                  </a:cubicBezTo>
                  <a:cubicBezTo>
                    <a:pt x="80" y="40"/>
                    <a:pt x="72" y="38"/>
                    <a:pt x="64" y="35"/>
                  </a:cubicBezTo>
                  <a:cubicBezTo>
                    <a:pt x="61" y="34"/>
                    <a:pt x="58" y="34"/>
                    <a:pt x="56" y="32"/>
                  </a:cubicBezTo>
                  <a:cubicBezTo>
                    <a:pt x="46" y="28"/>
                    <a:pt x="37" y="23"/>
                    <a:pt x="28" y="17"/>
                  </a:cubicBezTo>
                  <a:cubicBezTo>
                    <a:pt x="25" y="14"/>
                    <a:pt x="19" y="14"/>
                    <a:pt x="15" y="11"/>
                  </a:cubicBezTo>
                  <a:cubicBezTo>
                    <a:pt x="9" y="10"/>
                    <a:pt x="4" y="7"/>
                    <a:pt x="0" y="3"/>
                  </a:cubicBezTo>
                  <a:cubicBezTo>
                    <a:pt x="3" y="0"/>
                    <a:pt x="5" y="3"/>
                    <a:pt x="7" y="3"/>
                  </a:cubicBezTo>
                  <a:cubicBezTo>
                    <a:pt x="22" y="9"/>
                    <a:pt x="35" y="17"/>
                    <a:pt x="49" y="24"/>
                  </a:cubicBezTo>
                  <a:cubicBezTo>
                    <a:pt x="65" y="33"/>
                    <a:pt x="82" y="38"/>
                    <a:pt x="100" y="39"/>
                  </a:cubicBezTo>
                  <a:cubicBezTo>
                    <a:pt x="105" y="39"/>
                    <a:pt x="111" y="40"/>
                    <a:pt x="115" y="34"/>
                  </a:cubicBezTo>
                  <a:cubicBezTo>
                    <a:pt x="117" y="34"/>
                    <a:pt x="118" y="35"/>
                    <a:pt x="120" y="35"/>
                  </a:cubicBezTo>
                  <a:cubicBezTo>
                    <a:pt x="121" y="35"/>
                    <a:pt x="122" y="35"/>
                    <a:pt x="123" y="35"/>
                  </a:cubicBezTo>
                  <a:cubicBezTo>
                    <a:pt x="125" y="36"/>
                    <a:pt x="128" y="35"/>
                    <a:pt x="130" y="38"/>
                  </a:cubicBezTo>
                  <a:close/>
                </a:path>
              </a:pathLst>
            </a:custGeom>
            <a:solidFill>
              <a:srgbClr val="9878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" name="Freeform 116"/>
            <p:cNvSpPr>
              <a:spLocks/>
            </p:cNvSpPr>
            <p:nvPr/>
          </p:nvSpPr>
          <p:spPr bwMode="auto">
            <a:xfrm>
              <a:off x="-4542385" y="4863490"/>
              <a:ext cx="258767" cy="258761"/>
            </a:xfrm>
            <a:custGeom>
              <a:avLst/>
              <a:gdLst>
                <a:gd name="T0" fmla="*/ 0 w 48"/>
                <a:gd name="T1" fmla="*/ 38 h 48"/>
                <a:gd name="T2" fmla="*/ 5 w 48"/>
                <a:gd name="T3" fmla="*/ 40 h 48"/>
                <a:gd name="T4" fmla="*/ 12 w 48"/>
                <a:gd name="T5" fmla="*/ 41 h 48"/>
                <a:gd name="T6" fmla="*/ 28 w 48"/>
                <a:gd name="T7" fmla="*/ 30 h 48"/>
                <a:gd name="T8" fmla="*/ 48 w 48"/>
                <a:gd name="T9" fmla="*/ 0 h 48"/>
                <a:gd name="T10" fmla="*/ 39 w 48"/>
                <a:gd name="T11" fmla="*/ 17 h 48"/>
                <a:gd name="T12" fmla="*/ 29 w 48"/>
                <a:gd name="T13" fmla="*/ 33 h 48"/>
                <a:gd name="T14" fmla="*/ 0 w 48"/>
                <a:gd name="T15" fmla="*/ 3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" h="48">
                  <a:moveTo>
                    <a:pt x="0" y="38"/>
                  </a:moveTo>
                  <a:cubicBezTo>
                    <a:pt x="1" y="39"/>
                    <a:pt x="3" y="39"/>
                    <a:pt x="5" y="40"/>
                  </a:cubicBezTo>
                  <a:cubicBezTo>
                    <a:pt x="7" y="40"/>
                    <a:pt x="9" y="41"/>
                    <a:pt x="12" y="41"/>
                  </a:cubicBezTo>
                  <a:cubicBezTo>
                    <a:pt x="19" y="42"/>
                    <a:pt x="23" y="39"/>
                    <a:pt x="28" y="30"/>
                  </a:cubicBezTo>
                  <a:cubicBezTo>
                    <a:pt x="33" y="19"/>
                    <a:pt x="40" y="9"/>
                    <a:pt x="48" y="0"/>
                  </a:cubicBezTo>
                  <a:cubicBezTo>
                    <a:pt x="48" y="8"/>
                    <a:pt x="42" y="12"/>
                    <a:pt x="39" y="17"/>
                  </a:cubicBezTo>
                  <a:cubicBezTo>
                    <a:pt x="35" y="23"/>
                    <a:pt x="32" y="28"/>
                    <a:pt x="29" y="33"/>
                  </a:cubicBezTo>
                  <a:cubicBezTo>
                    <a:pt x="23" y="46"/>
                    <a:pt x="11" y="48"/>
                    <a:pt x="0" y="38"/>
                  </a:cubicBezTo>
                  <a:close/>
                </a:path>
              </a:pathLst>
            </a:custGeom>
            <a:solidFill>
              <a:srgbClr val="B4B3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" name="Freeform 117"/>
            <p:cNvSpPr>
              <a:spLocks/>
            </p:cNvSpPr>
            <p:nvPr/>
          </p:nvSpPr>
          <p:spPr bwMode="auto">
            <a:xfrm>
              <a:off x="-4896404" y="4858727"/>
              <a:ext cx="173041" cy="58737"/>
            </a:xfrm>
            <a:custGeom>
              <a:avLst/>
              <a:gdLst>
                <a:gd name="T0" fmla="*/ 0 w 32"/>
                <a:gd name="T1" fmla="*/ 0 h 11"/>
                <a:gd name="T2" fmla="*/ 32 w 32"/>
                <a:gd name="T3" fmla="*/ 9 h 11"/>
                <a:gd name="T4" fmla="*/ 32 w 32"/>
                <a:gd name="T5" fmla="*/ 11 h 11"/>
                <a:gd name="T6" fmla="*/ 3 w 32"/>
                <a:gd name="T7" fmla="*/ 3 h 11"/>
                <a:gd name="T8" fmla="*/ 0 w 32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1">
                  <a:moveTo>
                    <a:pt x="0" y="0"/>
                  </a:moveTo>
                  <a:cubicBezTo>
                    <a:pt x="11" y="3"/>
                    <a:pt x="21" y="6"/>
                    <a:pt x="32" y="9"/>
                  </a:cubicBezTo>
                  <a:cubicBezTo>
                    <a:pt x="32" y="9"/>
                    <a:pt x="32" y="10"/>
                    <a:pt x="32" y="11"/>
                  </a:cubicBezTo>
                  <a:cubicBezTo>
                    <a:pt x="22" y="9"/>
                    <a:pt x="13" y="5"/>
                    <a:pt x="3" y="3"/>
                  </a:cubicBezTo>
                  <a:cubicBezTo>
                    <a:pt x="2" y="2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BA8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" name="Freeform 118"/>
            <p:cNvSpPr>
              <a:spLocks/>
            </p:cNvSpPr>
            <p:nvPr/>
          </p:nvSpPr>
          <p:spPr bwMode="auto">
            <a:xfrm>
              <a:off x="-4713838" y="4906352"/>
              <a:ext cx="155578" cy="15875"/>
            </a:xfrm>
            <a:custGeom>
              <a:avLst/>
              <a:gdLst>
                <a:gd name="T0" fmla="*/ 0 w 29"/>
                <a:gd name="T1" fmla="*/ 2 h 3"/>
                <a:gd name="T2" fmla="*/ 29 w 29"/>
                <a:gd name="T3" fmla="*/ 1 h 3"/>
                <a:gd name="T4" fmla="*/ 26 w 29"/>
                <a:gd name="T5" fmla="*/ 3 h 3"/>
                <a:gd name="T6" fmla="*/ 18 w 29"/>
                <a:gd name="T7" fmla="*/ 3 h 3"/>
                <a:gd name="T8" fmla="*/ 5 w 29"/>
                <a:gd name="T9" fmla="*/ 3 h 3"/>
                <a:gd name="T10" fmla="*/ 0 w 29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3">
                  <a:moveTo>
                    <a:pt x="0" y="2"/>
                  </a:moveTo>
                  <a:cubicBezTo>
                    <a:pt x="10" y="0"/>
                    <a:pt x="19" y="0"/>
                    <a:pt x="29" y="1"/>
                  </a:cubicBezTo>
                  <a:cubicBezTo>
                    <a:pt x="28" y="2"/>
                    <a:pt x="27" y="2"/>
                    <a:pt x="26" y="3"/>
                  </a:cubicBezTo>
                  <a:cubicBezTo>
                    <a:pt x="24" y="3"/>
                    <a:pt x="21" y="3"/>
                    <a:pt x="18" y="3"/>
                  </a:cubicBezTo>
                  <a:cubicBezTo>
                    <a:pt x="14" y="3"/>
                    <a:pt x="9" y="3"/>
                    <a:pt x="5" y="3"/>
                  </a:cubicBezTo>
                  <a:cubicBezTo>
                    <a:pt x="3" y="2"/>
                    <a:pt x="2" y="2"/>
                    <a:pt x="0" y="2"/>
                  </a:cubicBezTo>
                  <a:close/>
                </a:path>
              </a:pathLst>
            </a:custGeom>
            <a:solidFill>
              <a:srgbClr val="BA8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" name="Freeform 119"/>
            <p:cNvSpPr>
              <a:spLocks/>
            </p:cNvSpPr>
            <p:nvPr/>
          </p:nvSpPr>
          <p:spPr bwMode="auto">
            <a:xfrm>
              <a:off x="-5115483" y="4746015"/>
              <a:ext cx="69851" cy="31750"/>
            </a:xfrm>
            <a:custGeom>
              <a:avLst/>
              <a:gdLst>
                <a:gd name="T0" fmla="*/ 0 w 13"/>
                <a:gd name="T1" fmla="*/ 0 h 6"/>
                <a:gd name="T2" fmla="*/ 13 w 13"/>
                <a:gd name="T3" fmla="*/ 6 h 6"/>
                <a:gd name="T4" fmla="*/ 0 w 13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6">
                  <a:moveTo>
                    <a:pt x="0" y="0"/>
                  </a:moveTo>
                  <a:cubicBezTo>
                    <a:pt x="5" y="2"/>
                    <a:pt x="10" y="1"/>
                    <a:pt x="13" y="6"/>
                  </a:cubicBezTo>
                  <a:cubicBezTo>
                    <a:pt x="9" y="4"/>
                    <a:pt x="4" y="5"/>
                    <a:pt x="0" y="0"/>
                  </a:cubicBezTo>
                  <a:close/>
                </a:path>
              </a:pathLst>
            </a:custGeom>
            <a:solidFill>
              <a:srgbClr val="BA8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" name="Freeform 120"/>
            <p:cNvSpPr>
              <a:spLocks/>
            </p:cNvSpPr>
            <p:nvPr/>
          </p:nvSpPr>
          <p:spPr bwMode="auto">
            <a:xfrm>
              <a:off x="-4686850" y="4922227"/>
              <a:ext cx="69851" cy="6350"/>
            </a:xfrm>
            <a:custGeom>
              <a:avLst/>
              <a:gdLst>
                <a:gd name="T0" fmla="*/ 0 w 13"/>
                <a:gd name="T1" fmla="*/ 0 h 1"/>
                <a:gd name="T2" fmla="*/ 13 w 13"/>
                <a:gd name="T3" fmla="*/ 0 h 1"/>
                <a:gd name="T4" fmla="*/ 0 w 1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">
                  <a:moveTo>
                    <a:pt x="0" y="0"/>
                  </a:moveTo>
                  <a:cubicBezTo>
                    <a:pt x="4" y="0"/>
                    <a:pt x="9" y="0"/>
                    <a:pt x="13" y="0"/>
                  </a:cubicBezTo>
                  <a:cubicBezTo>
                    <a:pt x="9" y="1"/>
                    <a:pt x="4" y="1"/>
                    <a:pt x="0" y="0"/>
                  </a:cubicBezTo>
                  <a:close/>
                </a:path>
              </a:pathLst>
            </a:custGeom>
            <a:solidFill>
              <a:srgbClr val="DAB9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" name="Freeform 121"/>
            <p:cNvSpPr>
              <a:spLocks/>
            </p:cNvSpPr>
            <p:nvPr/>
          </p:nvSpPr>
          <p:spPr bwMode="auto">
            <a:xfrm>
              <a:off x="-3097733" y="4449154"/>
              <a:ext cx="842978" cy="666747"/>
            </a:xfrm>
            <a:custGeom>
              <a:avLst/>
              <a:gdLst>
                <a:gd name="T0" fmla="*/ 101 w 157"/>
                <a:gd name="T1" fmla="*/ 120 h 124"/>
                <a:gd name="T2" fmla="*/ 104 w 157"/>
                <a:gd name="T3" fmla="*/ 108 h 124"/>
                <a:gd name="T4" fmla="*/ 101 w 157"/>
                <a:gd name="T5" fmla="*/ 93 h 124"/>
                <a:gd name="T6" fmla="*/ 96 w 157"/>
                <a:gd name="T7" fmla="*/ 90 h 124"/>
                <a:gd name="T8" fmla="*/ 67 w 157"/>
                <a:gd name="T9" fmla="*/ 99 h 124"/>
                <a:gd name="T10" fmla="*/ 53 w 157"/>
                <a:gd name="T11" fmla="*/ 104 h 124"/>
                <a:gd name="T12" fmla="*/ 42 w 157"/>
                <a:gd name="T13" fmla="*/ 101 h 124"/>
                <a:gd name="T14" fmla="*/ 17 w 157"/>
                <a:gd name="T15" fmla="*/ 94 h 124"/>
                <a:gd name="T16" fmla="*/ 0 w 157"/>
                <a:gd name="T17" fmla="*/ 92 h 124"/>
                <a:gd name="T18" fmla="*/ 11 w 157"/>
                <a:gd name="T19" fmla="*/ 80 h 124"/>
                <a:gd name="T20" fmla="*/ 13 w 157"/>
                <a:gd name="T21" fmla="*/ 78 h 124"/>
                <a:gd name="T22" fmla="*/ 26 w 157"/>
                <a:gd name="T23" fmla="*/ 66 h 124"/>
                <a:gd name="T24" fmla="*/ 47 w 157"/>
                <a:gd name="T25" fmla="*/ 56 h 124"/>
                <a:gd name="T26" fmla="*/ 58 w 157"/>
                <a:gd name="T27" fmla="*/ 41 h 124"/>
                <a:gd name="T28" fmla="*/ 45 w 157"/>
                <a:gd name="T29" fmla="*/ 29 h 124"/>
                <a:gd name="T30" fmla="*/ 40 w 157"/>
                <a:gd name="T31" fmla="*/ 16 h 124"/>
                <a:gd name="T32" fmla="*/ 71 w 157"/>
                <a:gd name="T33" fmla="*/ 7 h 124"/>
                <a:gd name="T34" fmla="*/ 73 w 157"/>
                <a:gd name="T35" fmla="*/ 10 h 124"/>
                <a:gd name="T36" fmla="*/ 70 w 157"/>
                <a:gd name="T37" fmla="*/ 32 h 124"/>
                <a:gd name="T38" fmla="*/ 84 w 157"/>
                <a:gd name="T39" fmla="*/ 35 h 124"/>
                <a:gd name="T40" fmla="*/ 120 w 157"/>
                <a:gd name="T41" fmla="*/ 15 h 124"/>
                <a:gd name="T42" fmla="*/ 130 w 157"/>
                <a:gd name="T43" fmla="*/ 16 h 124"/>
                <a:gd name="T44" fmla="*/ 153 w 157"/>
                <a:gd name="T45" fmla="*/ 46 h 124"/>
                <a:gd name="T46" fmla="*/ 155 w 157"/>
                <a:gd name="T47" fmla="*/ 46 h 124"/>
                <a:gd name="T48" fmla="*/ 156 w 157"/>
                <a:gd name="T49" fmla="*/ 52 h 124"/>
                <a:gd name="T50" fmla="*/ 145 w 157"/>
                <a:gd name="T51" fmla="*/ 58 h 124"/>
                <a:gd name="T52" fmla="*/ 121 w 157"/>
                <a:gd name="T53" fmla="*/ 75 h 124"/>
                <a:gd name="T54" fmla="*/ 120 w 157"/>
                <a:gd name="T55" fmla="*/ 86 h 124"/>
                <a:gd name="T56" fmla="*/ 126 w 157"/>
                <a:gd name="T57" fmla="*/ 93 h 124"/>
                <a:gd name="T58" fmla="*/ 135 w 157"/>
                <a:gd name="T59" fmla="*/ 98 h 124"/>
                <a:gd name="T60" fmla="*/ 137 w 157"/>
                <a:gd name="T61" fmla="*/ 103 h 124"/>
                <a:gd name="T62" fmla="*/ 108 w 157"/>
                <a:gd name="T63" fmla="*/ 123 h 124"/>
                <a:gd name="T64" fmla="*/ 101 w 157"/>
                <a:gd name="T65" fmla="*/ 12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" h="124">
                  <a:moveTo>
                    <a:pt x="101" y="120"/>
                  </a:moveTo>
                  <a:cubicBezTo>
                    <a:pt x="99" y="115"/>
                    <a:pt x="102" y="112"/>
                    <a:pt x="104" y="108"/>
                  </a:cubicBezTo>
                  <a:cubicBezTo>
                    <a:pt x="108" y="101"/>
                    <a:pt x="108" y="97"/>
                    <a:pt x="101" y="93"/>
                  </a:cubicBezTo>
                  <a:cubicBezTo>
                    <a:pt x="99" y="92"/>
                    <a:pt x="98" y="91"/>
                    <a:pt x="96" y="90"/>
                  </a:cubicBezTo>
                  <a:cubicBezTo>
                    <a:pt x="85" y="88"/>
                    <a:pt x="77" y="95"/>
                    <a:pt x="67" y="99"/>
                  </a:cubicBezTo>
                  <a:cubicBezTo>
                    <a:pt x="63" y="101"/>
                    <a:pt x="58" y="104"/>
                    <a:pt x="53" y="104"/>
                  </a:cubicBezTo>
                  <a:cubicBezTo>
                    <a:pt x="49" y="104"/>
                    <a:pt x="46" y="104"/>
                    <a:pt x="42" y="101"/>
                  </a:cubicBezTo>
                  <a:cubicBezTo>
                    <a:pt x="35" y="95"/>
                    <a:pt x="26" y="94"/>
                    <a:pt x="17" y="94"/>
                  </a:cubicBezTo>
                  <a:cubicBezTo>
                    <a:pt x="11" y="94"/>
                    <a:pt x="5" y="95"/>
                    <a:pt x="0" y="92"/>
                  </a:cubicBezTo>
                  <a:cubicBezTo>
                    <a:pt x="3" y="88"/>
                    <a:pt x="6" y="83"/>
                    <a:pt x="11" y="80"/>
                  </a:cubicBezTo>
                  <a:cubicBezTo>
                    <a:pt x="12" y="80"/>
                    <a:pt x="13" y="79"/>
                    <a:pt x="13" y="78"/>
                  </a:cubicBezTo>
                  <a:cubicBezTo>
                    <a:pt x="12" y="69"/>
                    <a:pt x="21" y="68"/>
                    <a:pt x="26" y="66"/>
                  </a:cubicBezTo>
                  <a:cubicBezTo>
                    <a:pt x="33" y="63"/>
                    <a:pt x="40" y="60"/>
                    <a:pt x="47" y="56"/>
                  </a:cubicBezTo>
                  <a:cubicBezTo>
                    <a:pt x="52" y="53"/>
                    <a:pt x="59" y="48"/>
                    <a:pt x="58" y="41"/>
                  </a:cubicBezTo>
                  <a:cubicBezTo>
                    <a:pt x="57" y="35"/>
                    <a:pt x="52" y="30"/>
                    <a:pt x="45" y="29"/>
                  </a:cubicBezTo>
                  <a:cubicBezTo>
                    <a:pt x="39" y="27"/>
                    <a:pt x="37" y="22"/>
                    <a:pt x="40" y="16"/>
                  </a:cubicBezTo>
                  <a:cubicBezTo>
                    <a:pt x="44" y="6"/>
                    <a:pt x="63" y="0"/>
                    <a:pt x="71" y="7"/>
                  </a:cubicBezTo>
                  <a:cubicBezTo>
                    <a:pt x="73" y="8"/>
                    <a:pt x="73" y="9"/>
                    <a:pt x="73" y="10"/>
                  </a:cubicBezTo>
                  <a:cubicBezTo>
                    <a:pt x="69" y="17"/>
                    <a:pt x="67" y="24"/>
                    <a:pt x="70" y="32"/>
                  </a:cubicBezTo>
                  <a:cubicBezTo>
                    <a:pt x="73" y="40"/>
                    <a:pt x="80" y="37"/>
                    <a:pt x="84" y="35"/>
                  </a:cubicBezTo>
                  <a:cubicBezTo>
                    <a:pt x="98" y="31"/>
                    <a:pt x="111" y="28"/>
                    <a:pt x="120" y="15"/>
                  </a:cubicBezTo>
                  <a:cubicBezTo>
                    <a:pt x="124" y="9"/>
                    <a:pt x="128" y="12"/>
                    <a:pt x="130" y="16"/>
                  </a:cubicBezTo>
                  <a:cubicBezTo>
                    <a:pt x="136" y="27"/>
                    <a:pt x="149" y="33"/>
                    <a:pt x="153" y="46"/>
                  </a:cubicBezTo>
                  <a:cubicBezTo>
                    <a:pt x="153" y="46"/>
                    <a:pt x="154" y="46"/>
                    <a:pt x="155" y="46"/>
                  </a:cubicBezTo>
                  <a:cubicBezTo>
                    <a:pt x="157" y="48"/>
                    <a:pt x="157" y="50"/>
                    <a:pt x="156" y="52"/>
                  </a:cubicBezTo>
                  <a:cubicBezTo>
                    <a:pt x="154" y="57"/>
                    <a:pt x="149" y="58"/>
                    <a:pt x="145" y="58"/>
                  </a:cubicBezTo>
                  <a:cubicBezTo>
                    <a:pt x="134" y="60"/>
                    <a:pt x="127" y="66"/>
                    <a:pt x="121" y="75"/>
                  </a:cubicBezTo>
                  <a:cubicBezTo>
                    <a:pt x="118" y="79"/>
                    <a:pt x="117" y="82"/>
                    <a:pt x="120" y="86"/>
                  </a:cubicBezTo>
                  <a:cubicBezTo>
                    <a:pt x="121" y="89"/>
                    <a:pt x="123" y="92"/>
                    <a:pt x="126" y="93"/>
                  </a:cubicBezTo>
                  <a:cubicBezTo>
                    <a:pt x="129" y="93"/>
                    <a:pt x="132" y="96"/>
                    <a:pt x="135" y="98"/>
                  </a:cubicBezTo>
                  <a:cubicBezTo>
                    <a:pt x="136" y="99"/>
                    <a:pt x="137" y="101"/>
                    <a:pt x="137" y="103"/>
                  </a:cubicBezTo>
                  <a:cubicBezTo>
                    <a:pt x="134" y="115"/>
                    <a:pt x="121" y="124"/>
                    <a:pt x="108" y="123"/>
                  </a:cubicBezTo>
                  <a:cubicBezTo>
                    <a:pt x="105" y="123"/>
                    <a:pt x="103" y="121"/>
                    <a:pt x="101" y="120"/>
                  </a:cubicBezTo>
                  <a:close/>
                </a:path>
              </a:pathLst>
            </a:custGeom>
            <a:solidFill>
              <a:srgbClr val="A27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" name="Freeform 122"/>
            <p:cNvSpPr>
              <a:spLocks/>
            </p:cNvSpPr>
            <p:nvPr/>
          </p:nvSpPr>
          <p:spPr bwMode="auto">
            <a:xfrm>
              <a:off x="-3102496" y="4928577"/>
              <a:ext cx="547698" cy="112712"/>
            </a:xfrm>
            <a:custGeom>
              <a:avLst/>
              <a:gdLst>
                <a:gd name="T0" fmla="*/ 1 w 102"/>
                <a:gd name="T1" fmla="*/ 3 h 21"/>
                <a:gd name="T2" fmla="*/ 31 w 102"/>
                <a:gd name="T3" fmla="*/ 4 h 21"/>
                <a:gd name="T4" fmla="*/ 41 w 102"/>
                <a:gd name="T5" fmla="*/ 8 h 21"/>
                <a:gd name="T6" fmla="*/ 55 w 102"/>
                <a:gd name="T7" fmla="*/ 13 h 21"/>
                <a:gd name="T8" fmla="*/ 54 w 102"/>
                <a:gd name="T9" fmla="*/ 15 h 21"/>
                <a:gd name="T10" fmla="*/ 55 w 102"/>
                <a:gd name="T11" fmla="*/ 15 h 21"/>
                <a:gd name="T12" fmla="*/ 80 w 102"/>
                <a:gd name="T13" fmla="*/ 4 h 21"/>
                <a:gd name="T14" fmla="*/ 99 w 102"/>
                <a:gd name="T15" fmla="*/ 0 h 21"/>
                <a:gd name="T16" fmla="*/ 102 w 102"/>
                <a:gd name="T17" fmla="*/ 4 h 21"/>
                <a:gd name="T18" fmla="*/ 72 w 102"/>
                <a:gd name="T19" fmla="*/ 14 h 21"/>
                <a:gd name="T20" fmla="*/ 43 w 102"/>
                <a:gd name="T21" fmla="*/ 14 h 21"/>
                <a:gd name="T22" fmla="*/ 25 w 102"/>
                <a:gd name="T23" fmla="*/ 9 h 21"/>
                <a:gd name="T24" fmla="*/ 0 w 102"/>
                <a:gd name="T25" fmla="*/ 4 h 21"/>
                <a:gd name="T26" fmla="*/ 1 w 102"/>
                <a:gd name="T27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" h="21">
                  <a:moveTo>
                    <a:pt x="1" y="3"/>
                  </a:moveTo>
                  <a:cubicBezTo>
                    <a:pt x="11" y="4"/>
                    <a:pt x="21" y="2"/>
                    <a:pt x="31" y="4"/>
                  </a:cubicBezTo>
                  <a:cubicBezTo>
                    <a:pt x="35" y="5"/>
                    <a:pt x="38" y="6"/>
                    <a:pt x="41" y="8"/>
                  </a:cubicBezTo>
                  <a:cubicBezTo>
                    <a:pt x="45" y="12"/>
                    <a:pt x="50" y="13"/>
                    <a:pt x="55" y="13"/>
                  </a:cubicBezTo>
                  <a:cubicBezTo>
                    <a:pt x="55" y="15"/>
                    <a:pt x="55" y="15"/>
                    <a:pt x="54" y="15"/>
                  </a:cubicBezTo>
                  <a:cubicBezTo>
                    <a:pt x="54" y="15"/>
                    <a:pt x="55" y="15"/>
                    <a:pt x="55" y="15"/>
                  </a:cubicBezTo>
                  <a:cubicBezTo>
                    <a:pt x="65" y="14"/>
                    <a:pt x="72" y="8"/>
                    <a:pt x="80" y="4"/>
                  </a:cubicBezTo>
                  <a:cubicBezTo>
                    <a:pt x="86" y="2"/>
                    <a:pt x="92" y="0"/>
                    <a:pt x="99" y="0"/>
                  </a:cubicBezTo>
                  <a:cubicBezTo>
                    <a:pt x="100" y="1"/>
                    <a:pt x="101" y="3"/>
                    <a:pt x="102" y="4"/>
                  </a:cubicBezTo>
                  <a:cubicBezTo>
                    <a:pt x="91" y="4"/>
                    <a:pt x="81" y="8"/>
                    <a:pt x="72" y="14"/>
                  </a:cubicBezTo>
                  <a:cubicBezTo>
                    <a:pt x="62" y="19"/>
                    <a:pt x="53" y="21"/>
                    <a:pt x="43" y="14"/>
                  </a:cubicBezTo>
                  <a:cubicBezTo>
                    <a:pt x="38" y="10"/>
                    <a:pt x="31" y="8"/>
                    <a:pt x="25" y="9"/>
                  </a:cubicBezTo>
                  <a:cubicBezTo>
                    <a:pt x="16" y="9"/>
                    <a:pt x="8" y="8"/>
                    <a:pt x="0" y="4"/>
                  </a:cubicBezTo>
                  <a:cubicBezTo>
                    <a:pt x="0" y="4"/>
                    <a:pt x="1" y="3"/>
                    <a:pt x="1" y="3"/>
                  </a:cubicBezTo>
                  <a:close/>
                </a:path>
              </a:pathLst>
            </a:custGeom>
            <a:solidFill>
              <a:srgbClr val="9A8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" name="Freeform 123"/>
            <p:cNvSpPr>
              <a:spLocks/>
            </p:cNvSpPr>
            <p:nvPr/>
          </p:nvSpPr>
          <p:spPr bwMode="auto">
            <a:xfrm>
              <a:off x="-2459547" y="4676166"/>
              <a:ext cx="220667" cy="279399"/>
            </a:xfrm>
            <a:custGeom>
              <a:avLst/>
              <a:gdLst>
                <a:gd name="T0" fmla="*/ 7 w 41"/>
                <a:gd name="T1" fmla="*/ 51 h 52"/>
                <a:gd name="T2" fmla="*/ 0 w 41"/>
                <a:gd name="T3" fmla="*/ 46 h 52"/>
                <a:gd name="T4" fmla="*/ 26 w 41"/>
                <a:gd name="T5" fmla="*/ 16 h 52"/>
                <a:gd name="T6" fmla="*/ 36 w 41"/>
                <a:gd name="T7" fmla="*/ 10 h 52"/>
                <a:gd name="T8" fmla="*/ 36 w 41"/>
                <a:gd name="T9" fmla="*/ 4 h 52"/>
                <a:gd name="T10" fmla="*/ 40 w 41"/>
                <a:gd name="T11" fmla="*/ 4 h 52"/>
                <a:gd name="T12" fmla="*/ 28 w 41"/>
                <a:gd name="T13" fmla="*/ 21 h 52"/>
                <a:gd name="T14" fmla="*/ 6 w 41"/>
                <a:gd name="T15" fmla="*/ 37 h 52"/>
                <a:gd name="T16" fmla="*/ 7 w 41"/>
                <a:gd name="T17" fmla="*/ 5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52">
                  <a:moveTo>
                    <a:pt x="7" y="51"/>
                  </a:moveTo>
                  <a:cubicBezTo>
                    <a:pt x="3" y="52"/>
                    <a:pt x="1" y="49"/>
                    <a:pt x="0" y="46"/>
                  </a:cubicBezTo>
                  <a:cubicBezTo>
                    <a:pt x="0" y="32"/>
                    <a:pt x="10" y="21"/>
                    <a:pt x="26" y="16"/>
                  </a:cubicBezTo>
                  <a:cubicBezTo>
                    <a:pt x="30" y="15"/>
                    <a:pt x="35" y="15"/>
                    <a:pt x="36" y="10"/>
                  </a:cubicBezTo>
                  <a:cubicBezTo>
                    <a:pt x="36" y="8"/>
                    <a:pt x="36" y="6"/>
                    <a:pt x="36" y="4"/>
                  </a:cubicBezTo>
                  <a:cubicBezTo>
                    <a:pt x="37" y="0"/>
                    <a:pt x="39" y="5"/>
                    <a:pt x="40" y="4"/>
                  </a:cubicBezTo>
                  <a:cubicBezTo>
                    <a:pt x="41" y="17"/>
                    <a:pt x="41" y="18"/>
                    <a:pt x="28" y="21"/>
                  </a:cubicBezTo>
                  <a:cubicBezTo>
                    <a:pt x="19" y="24"/>
                    <a:pt x="11" y="29"/>
                    <a:pt x="6" y="37"/>
                  </a:cubicBezTo>
                  <a:cubicBezTo>
                    <a:pt x="3" y="42"/>
                    <a:pt x="3" y="47"/>
                    <a:pt x="7" y="51"/>
                  </a:cubicBezTo>
                  <a:close/>
                </a:path>
              </a:pathLst>
            </a:custGeom>
            <a:solidFill>
              <a:srgbClr val="A29E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" name="Freeform 124"/>
            <p:cNvSpPr>
              <a:spLocks/>
            </p:cNvSpPr>
            <p:nvPr/>
          </p:nvSpPr>
          <p:spPr bwMode="auto">
            <a:xfrm>
              <a:off x="-2748477" y="4503129"/>
              <a:ext cx="47626" cy="119062"/>
            </a:xfrm>
            <a:custGeom>
              <a:avLst/>
              <a:gdLst>
                <a:gd name="T0" fmla="*/ 5 w 9"/>
                <a:gd name="T1" fmla="*/ 22 h 22"/>
                <a:gd name="T2" fmla="*/ 8 w 9"/>
                <a:gd name="T3" fmla="*/ 0 h 22"/>
                <a:gd name="T4" fmla="*/ 5 w 9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22">
                  <a:moveTo>
                    <a:pt x="5" y="22"/>
                  </a:moveTo>
                  <a:cubicBezTo>
                    <a:pt x="0" y="11"/>
                    <a:pt x="0" y="8"/>
                    <a:pt x="8" y="0"/>
                  </a:cubicBezTo>
                  <a:cubicBezTo>
                    <a:pt x="9" y="7"/>
                    <a:pt x="5" y="14"/>
                    <a:pt x="5" y="22"/>
                  </a:cubicBezTo>
                  <a:close/>
                </a:path>
              </a:pathLst>
            </a:custGeom>
            <a:solidFill>
              <a:srgbClr val="7C6F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" name="Freeform 125"/>
            <p:cNvSpPr>
              <a:spLocks/>
            </p:cNvSpPr>
            <p:nvPr/>
          </p:nvSpPr>
          <p:spPr bwMode="auto">
            <a:xfrm>
              <a:off x="-2554798" y="4976202"/>
              <a:ext cx="225429" cy="161924"/>
            </a:xfrm>
            <a:custGeom>
              <a:avLst/>
              <a:gdLst>
                <a:gd name="T0" fmla="*/ 35 w 42"/>
                <a:gd name="T1" fmla="*/ 4 h 30"/>
                <a:gd name="T2" fmla="*/ 34 w 42"/>
                <a:gd name="T3" fmla="*/ 0 h 30"/>
                <a:gd name="T4" fmla="*/ 36 w 42"/>
                <a:gd name="T5" fmla="*/ 19 h 30"/>
                <a:gd name="T6" fmla="*/ 10 w 42"/>
                <a:gd name="T7" fmla="*/ 30 h 30"/>
                <a:gd name="T8" fmla="*/ 0 w 42"/>
                <a:gd name="T9" fmla="*/ 24 h 30"/>
                <a:gd name="T10" fmla="*/ 2 w 42"/>
                <a:gd name="T11" fmla="*/ 24 h 30"/>
                <a:gd name="T12" fmla="*/ 25 w 42"/>
                <a:gd name="T13" fmla="*/ 21 h 30"/>
                <a:gd name="T14" fmla="*/ 35 w 42"/>
                <a:gd name="T15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30">
                  <a:moveTo>
                    <a:pt x="35" y="4"/>
                  </a:moveTo>
                  <a:cubicBezTo>
                    <a:pt x="35" y="3"/>
                    <a:pt x="34" y="1"/>
                    <a:pt x="34" y="0"/>
                  </a:cubicBezTo>
                  <a:cubicBezTo>
                    <a:pt x="41" y="6"/>
                    <a:pt x="42" y="11"/>
                    <a:pt x="36" y="19"/>
                  </a:cubicBezTo>
                  <a:cubicBezTo>
                    <a:pt x="29" y="26"/>
                    <a:pt x="20" y="30"/>
                    <a:pt x="10" y="30"/>
                  </a:cubicBezTo>
                  <a:cubicBezTo>
                    <a:pt x="6" y="30"/>
                    <a:pt x="2" y="29"/>
                    <a:pt x="0" y="24"/>
                  </a:cubicBezTo>
                  <a:cubicBezTo>
                    <a:pt x="1" y="24"/>
                    <a:pt x="1" y="24"/>
                    <a:pt x="2" y="24"/>
                  </a:cubicBezTo>
                  <a:cubicBezTo>
                    <a:pt x="10" y="26"/>
                    <a:pt x="18" y="25"/>
                    <a:pt x="25" y="21"/>
                  </a:cubicBezTo>
                  <a:cubicBezTo>
                    <a:pt x="32" y="17"/>
                    <a:pt x="36" y="12"/>
                    <a:pt x="35" y="4"/>
                  </a:cubicBezTo>
                  <a:close/>
                </a:path>
              </a:pathLst>
            </a:custGeom>
            <a:solidFill>
              <a:srgbClr val="B8B6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" name="Freeform 126"/>
            <p:cNvSpPr>
              <a:spLocks/>
            </p:cNvSpPr>
            <p:nvPr/>
          </p:nvSpPr>
          <p:spPr bwMode="auto">
            <a:xfrm>
              <a:off x="-2523048" y="3836382"/>
              <a:ext cx="155578" cy="173037"/>
            </a:xfrm>
            <a:custGeom>
              <a:avLst/>
              <a:gdLst>
                <a:gd name="T0" fmla="*/ 0 w 29"/>
                <a:gd name="T1" fmla="*/ 32 h 32"/>
                <a:gd name="T2" fmla="*/ 10 w 29"/>
                <a:gd name="T3" fmla="*/ 18 h 32"/>
                <a:gd name="T4" fmla="*/ 26 w 29"/>
                <a:gd name="T5" fmla="*/ 3 h 32"/>
                <a:gd name="T6" fmla="*/ 29 w 29"/>
                <a:gd name="T7" fmla="*/ 0 h 32"/>
                <a:gd name="T8" fmla="*/ 15 w 29"/>
                <a:gd name="T9" fmla="*/ 18 h 32"/>
                <a:gd name="T10" fmla="*/ 0 w 29"/>
                <a:gd name="T11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32">
                  <a:moveTo>
                    <a:pt x="0" y="32"/>
                  </a:moveTo>
                  <a:cubicBezTo>
                    <a:pt x="0" y="25"/>
                    <a:pt x="4" y="20"/>
                    <a:pt x="10" y="18"/>
                  </a:cubicBezTo>
                  <a:cubicBezTo>
                    <a:pt x="18" y="15"/>
                    <a:pt x="23" y="10"/>
                    <a:pt x="26" y="3"/>
                  </a:cubicBezTo>
                  <a:cubicBezTo>
                    <a:pt x="27" y="1"/>
                    <a:pt x="28" y="1"/>
                    <a:pt x="29" y="0"/>
                  </a:cubicBezTo>
                  <a:cubicBezTo>
                    <a:pt x="27" y="8"/>
                    <a:pt x="23" y="15"/>
                    <a:pt x="15" y="18"/>
                  </a:cubicBezTo>
                  <a:cubicBezTo>
                    <a:pt x="8" y="20"/>
                    <a:pt x="4" y="26"/>
                    <a:pt x="0" y="32"/>
                  </a:cubicBezTo>
                  <a:close/>
                </a:path>
              </a:pathLst>
            </a:custGeom>
            <a:solidFill>
              <a:srgbClr val="B3B1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" name="Freeform 127"/>
            <p:cNvSpPr>
              <a:spLocks/>
            </p:cNvSpPr>
            <p:nvPr/>
          </p:nvSpPr>
          <p:spPr bwMode="auto">
            <a:xfrm>
              <a:off x="-2577024" y="4009419"/>
              <a:ext cx="53976" cy="36512"/>
            </a:xfrm>
            <a:custGeom>
              <a:avLst/>
              <a:gdLst>
                <a:gd name="T0" fmla="*/ 0 w 10"/>
                <a:gd name="T1" fmla="*/ 7 h 7"/>
                <a:gd name="T2" fmla="*/ 10 w 10"/>
                <a:gd name="T3" fmla="*/ 0 h 7"/>
                <a:gd name="T4" fmla="*/ 0 w 10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7">
                  <a:moveTo>
                    <a:pt x="0" y="7"/>
                  </a:moveTo>
                  <a:cubicBezTo>
                    <a:pt x="3" y="5"/>
                    <a:pt x="5" y="1"/>
                    <a:pt x="10" y="0"/>
                  </a:cubicBezTo>
                  <a:cubicBezTo>
                    <a:pt x="7" y="3"/>
                    <a:pt x="5" y="7"/>
                    <a:pt x="0" y="7"/>
                  </a:cubicBezTo>
                  <a:close/>
                </a:path>
              </a:pathLst>
            </a:custGeom>
            <a:solidFill>
              <a:srgbClr val="B3B1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" name="Freeform 128"/>
            <p:cNvSpPr>
              <a:spLocks/>
            </p:cNvSpPr>
            <p:nvPr/>
          </p:nvSpPr>
          <p:spPr bwMode="auto">
            <a:xfrm>
              <a:off x="-2554798" y="4998427"/>
              <a:ext cx="207966" cy="139699"/>
            </a:xfrm>
            <a:custGeom>
              <a:avLst/>
              <a:gdLst>
                <a:gd name="T0" fmla="*/ 35 w 39"/>
                <a:gd name="T1" fmla="*/ 0 h 26"/>
                <a:gd name="T2" fmla="*/ 29 w 39"/>
                <a:gd name="T3" fmla="*/ 16 h 26"/>
                <a:gd name="T4" fmla="*/ 2 w 39"/>
                <a:gd name="T5" fmla="*/ 20 h 26"/>
                <a:gd name="T6" fmla="*/ 0 w 39"/>
                <a:gd name="T7" fmla="*/ 18 h 26"/>
                <a:gd name="T8" fmla="*/ 35 w 39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26">
                  <a:moveTo>
                    <a:pt x="35" y="0"/>
                  </a:moveTo>
                  <a:cubicBezTo>
                    <a:pt x="39" y="8"/>
                    <a:pt x="35" y="13"/>
                    <a:pt x="29" y="16"/>
                  </a:cubicBezTo>
                  <a:cubicBezTo>
                    <a:pt x="21" y="22"/>
                    <a:pt x="12" y="26"/>
                    <a:pt x="2" y="20"/>
                  </a:cubicBezTo>
                  <a:cubicBezTo>
                    <a:pt x="1" y="19"/>
                    <a:pt x="1" y="19"/>
                    <a:pt x="0" y="18"/>
                  </a:cubicBezTo>
                  <a:cubicBezTo>
                    <a:pt x="12" y="22"/>
                    <a:pt x="31" y="15"/>
                    <a:pt x="35" y="0"/>
                  </a:cubicBezTo>
                  <a:close/>
                </a:path>
              </a:pathLst>
            </a:custGeom>
            <a:solidFill>
              <a:srgbClr val="817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" name="Freeform 129"/>
            <p:cNvSpPr>
              <a:spLocks/>
            </p:cNvSpPr>
            <p:nvPr/>
          </p:nvSpPr>
          <p:spPr bwMode="auto">
            <a:xfrm>
              <a:off x="-5286936" y="4234843"/>
              <a:ext cx="552460" cy="441323"/>
            </a:xfrm>
            <a:custGeom>
              <a:avLst/>
              <a:gdLst>
                <a:gd name="T0" fmla="*/ 101 w 103"/>
                <a:gd name="T1" fmla="*/ 51 h 82"/>
                <a:gd name="T2" fmla="*/ 98 w 103"/>
                <a:gd name="T3" fmla="*/ 78 h 82"/>
                <a:gd name="T4" fmla="*/ 96 w 103"/>
                <a:gd name="T5" fmla="*/ 81 h 82"/>
                <a:gd name="T6" fmla="*/ 93 w 103"/>
                <a:gd name="T7" fmla="*/ 80 h 82"/>
                <a:gd name="T8" fmla="*/ 68 w 103"/>
                <a:gd name="T9" fmla="*/ 72 h 82"/>
                <a:gd name="T10" fmla="*/ 66 w 103"/>
                <a:gd name="T11" fmla="*/ 67 h 82"/>
                <a:gd name="T12" fmla="*/ 62 w 103"/>
                <a:gd name="T13" fmla="*/ 60 h 82"/>
                <a:gd name="T14" fmla="*/ 46 w 103"/>
                <a:gd name="T15" fmla="*/ 59 h 82"/>
                <a:gd name="T16" fmla="*/ 42 w 103"/>
                <a:gd name="T17" fmla="*/ 51 h 82"/>
                <a:gd name="T18" fmla="*/ 34 w 103"/>
                <a:gd name="T19" fmla="*/ 57 h 82"/>
                <a:gd name="T20" fmla="*/ 18 w 103"/>
                <a:gd name="T21" fmla="*/ 59 h 82"/>
                <a:gd name="T22" fmla="*/ 19 w 103"/>
                <a:gd name="T23" fmla="*/ 52 h 82"/>
                <a:gd name="T24" fmla="*/ 17 w 103"/>
                <a:gd name="T25" fmla="*/ 39 h 82"/>
                <a:gd name="T26" fmla="*/ 17 w 103"/>
                <a:gd name="T27" fmla="*/ 31 h 82"/>
                <a:gd name="T28" fmla="*/ 25 w 103"/>
                <a:gd name="T29" fmla="*/ 25 h 82"/>
                <a:gd name="T30" fmla="*/ 31 w 103"/>
                <a:gd name="T31" fmla="*/ 24 h 82"/>
                <a:gd name="T32" fmla="*/ 33 w 103"/>
                <a:gd name="T33" fmla="*/ 28 h 82"/>
                <a:gd name="T34" fmla="*/ 28 w 103"/>
                <a:gd name="T35" fmla="*/ 31 h 82"/>
                <a:gd name="T36" fmla="*/ 25 w 103"/>
                <a:gd name="T37" fmla="*/ 38 h 82"/>
                <a:gd name="T38" fmla="*/ 26 w 103"/>
                <a:gd name="T39" fmla="*/ 40 h 82"/>
                <a:gd name="T40" fmla="*/ 32 w 103"/>
                <a:gd name="T41" fmla="*/ 45 h 82"/>
                <a:gd name="T42" fmla="*/ 41 w 103"/>
                <a:gd name="T43" fmla="*/ 35 h 82"/>
                <a:gd name="T44" fmla="*/ 41 w 103"/>
                <a:gd name="T45" fmla="*/ 23 h 82"/>
                <a:gd name="T46" fmla="*/ 38 w 103"/>
                <a:gd name="T47" fmla="*/ 20 h 82"/>
                <a:gd name="T48" fmla="*/ 31 w 103"/>
                <a:gd name="T49" fmla="*/ 16 h 82"/>
                <a:gd name="T50" fmla="*/ 31 w 103"/>
                <a:gd name="T51" fmla="*/ 16 h 82"/>
                <a:gd name="T52" fmla="*/ 15 w 103"/>
                <a:gd name="T53" fmla="*/ 13 h 82"/>
                <a:gd name="T54" fmla="*/ 9 w 103"/>
                <a:gd name="T55" fmla="*/ 15 h 82"/>
                <a:gd name="T56" fmla="*/ 0 w 103"/>
                <a:gd name="T57" fmla="*/ 12 h 82"/>
                <a:gd name="T58" fmla="*/ 21 w 103"/>
                <a:gd name="T59" fmla="*/ 9 h 82"/>
                <a:gd name="T60" fmla="*/ 51 w 103"/>
                <a:gd name="T61" fmla="*/ 4 h 82"/>
                <a:gd name="T62" fmla="*/ 70 w 103"/>
                <a:gd name="T63" fmla="*/ 11 h 82"/>
                <a:gd name="T64" fmla="*/ 74 w 103"/>
                <a:gd name="T65" fmla="*/ 15 h 82"/>
                <a:gd name="T66" fmla="*/ 66 w 103"/>
                <a:gd name="T67" fmla="*/ 23 h 82"/>
                <a:gd name="T68" fmla="*/ 60 w 103"/>
                <a:gd name="T69" fmla="*/ 44 h 82"/>
                <a:gd name="T70" fmla="*/ 100 w 103"/>
                <a:gd name="T71" fmla="*/ 48 h 82"/>
                <a:gd name="T72" fmla="*/ 101 w 103"/>
                <a:gd name="T73" fmla="*/ 5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3" h="82">
                  <a:moveTo>
                    <a:pt x="101" y="51"/>
                  </a:moveTo>
                  <a:cubicBezTo>
                    <a:pt x="103" y="61"/>
                    <a:pt x="94" y="69"/>
                    <a:pt x="98" y="78"/>
                  </a:cubicBezTo>
                  <a:cubicBezTo>
                    <a:pt x="98" y="79"/>
                    <a:pt x="98" y="80"/>
                    <a:pt x="96" y="81"/>
                  </a:cubicBezTo>
                  <a:cubicBezTo>
                    <a:pt x="95" y="82"/>
                    <a:pt x="94" y="81"/>
                    <a:pt x="93" y="80"/>
                  </a:cubicBezTo>
                  <a:cubicBezTo>
                    <a:pt x="85" y="74"/>
                    <a:pt x="78" y="71"/>
                    <a:pt x="68" y="72"/>
                  </a:cubicBezTo>
                  <a:cubicBezTo>
                    <a:pt x="64" y="72"/>
                    <a:pt x="64" y="70"/>
                    <a:pt x="66" y="67"/>
                  </a:cubicBezTo>
                  <a:cubicBezTo>
                    <a:pt x="70" y="61"/>
                    <a:pt x="68" y="60"/>
                    <a:pt x="62" y="60"/>
                  </a:cubicBezTo>
                  <a:cubicBezTo>
                    <a:pt x="57" y="59"/>
                    <a:pt x="52" y="58"/>
                    <a:pt x="46" y="59"/>
                  </a:cubicBezTo>
                  <a:cubicBezTo>
                    <a:pt x="40" y="60"/>
                    <a:pt x="44" y="54"/>
                    <a:pt x="42" y="51"/>
                  </a:cubicBezTo>
                  <a:cubicBezTo>
                    <a:pt x="38" y="51"/>
                    <a:pt x="36" y="54"/>
                    <a:pt x="34" y="57"/>
                  </a:cubicBezTo>
                  <a:cubicBezTo>
                    <a:pt x="30" y="62"/>
                    <a:pt x="23" y="63"/>
                    <a:pt x="18" y="59"/>
                  </a:cubicBezTo>
                  <a:cubicBezTo>
                    <a:pt x="15" y="57"/>
                    <a:pt x="17" y="54"/>
                    <a:pt x="19" y="52"/>
                  </a:cubicBezTo>
                  <a:cubicBezTo>
                    <a:pt x="22" y="46"/>
                    <a:pt x="22" y="43"/>
                    <a:pt x="17" y="39"/>
                  </a:cubicBezTo>
                  <a:cubicBezTo>
                    <a:pt x="14" y="37"/>
                    <a:pt x="13" y="34"/>
                    <a:pt x="17" y="31"/>
                  </a:cubicBezTo>
                  <a:cubicBezTo>
                    <a:pt x="19" y="29"/>
                    <a:pt x="22" y="27"/>
                    <a:pt x="25" y="25"/>
                  </a:cubicBezTo>
                  <a:cubicBezTo>
                    <a:pt x="27" y="23"/>
                    <a:pt x="29" y="23"/>
                    <a:pt x="31" y="24"/>
                  </a:cubicBezTo>
                  <a:cubicBezTo>
                    <a:pt x="32" y="24"/>
                    <a:pt x="33" y="26"/>
                    <a:pt x="33" y="28"/>
                  </a:cubicBezTo>
                  <a:cubicBezTo>
                    <a:pt x="33" y="31"/>
                    <a:pt x="30" y="31"/>
                    <a:pt x="28" y="31"/>
                  </a:cubicBezTo>
                  <a:cubicBezTo>
                    <a:pt x="23" y="32"/>
                    <a:pt x="20" y="33"/>
                    <a:pt x="25" y="38"/>
                  </a:cubicBezTo>
                  <a:cubicBezTo>
                    <a:pt x="26" y="38"/>
                    <a:pt x="26" y="39"/>
                    <a:pt x="26" y="40"/>
                  </a:cubicBezTo>
                  <a:cubicBezTo>
                    <a:pt x="25" y="45"/>
                    <a:pt x="27" y="47"/>
                    <a:pt x="32" y="45"/>
                  </a:cubicBezTo>
                  <a:cubicBezTo>
                    <a:pt x="37" y="44"/>
                    <a:pt x="42" y="41"/>
                    <a:pt x="41" y="35"/>
                  </a:cubicBezTo>
                  <a:cubicBezTo>
                    <a:pt x="41" y="31"/>
                    <a:pt x="39" y="27"/>
                    <a:pt x="41" y="23"/>
                  </a:cubicBezTo>
                  <a:cubicBezTo>
                    <a:pt x="41" y="21"/>
                    <a:pt x="40" y="19"/>
                    <a:pt x="38" y="20"/>
                  </a:cubicBezTo>
                  <a:cubicBezTo>
                    <a:pt x="35" y="20"/>
                    <a:pt x="32" y="20"/>
                    <a:pt x="31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24" y="23"/>
                    <a:pt x="20" y="13"/>
                    <a:pt x="15" y="13"/>
                  </a:cubicBezTo>
                  <a:cubicBezTo>
                    <a:pt x="13" y="13"/>
                    <a:pt x="12" y="17"/>
                    <a:pt x="9" y="15"/>
                  </a:cubicBezTo>
                  <a:cubicBezTo>
                    <a:pt x="7" y="12"/>
                    <a:pt x="3" y="15"/>
                    <a:pt x="0" y="12"/>
                  </a:cubicBezTo>
                  <a:cubicBezTo>
                    <a:pt x="7" y="11"/>
                    <a:pt x="14" y="13"/>
                    <a:pt x="21" y="9"/>
                  </a:cubicBezTo>
                  <a:cubicBezTo>
                    <a:pt x="31" y="9"/>
                    <a:pt x="41" y="9"/>
                    <a:pt x="51" y="4"/>
                  </a:cubicBezTo>
                  <a:cubicBezTo>
                    <a:pt x="60" y="0"/>
                    <a:pt x="64" y="8"/>
                    <a:pt x="70" y="11"/>
                  </a:cubicBezTo>
                  <a:cubicBezTo>
                    <a:pt x="72" y="11"/>
                    <a:pt x="73" y="13"/>
                    <a:pt x="74" y="15"/>
                  </a:cubicBezTo>
                  <a:cubicBezTo>
                    <a:pt x="73" y="19"/>
                    <a:pt x="70" y="21"/>
                    <a:pt x="66" y="23"/>
                  </a:cubicBezTo>
                  <a:cubicBezTo>
                    <a:pt x="54" y="25"/>
                    <a:pt x="52" y="35"/>
                    <a:pt x="60" y="44"/>
                  </a:cubicBezTo>
                  <a:cubicBezTo>
                    <a:pt x="68" y="53"/>
                    <a:pt x="90" y="57"/>
                    <a:pt x="100" y="48"/>
                  </a:cubicBezTo>
                  <a:cubicBezTo>
                    <a:pt x="101" y="49"/>
                    <a:pt x="100" y="50"/>
                    <a:pt x="101" y="51"/>
                  </a:cubicBezTo>
                  <a:close/>
                </a:path>
              </a:pathLst>
            </a:custGeom>
            <a:solidFill>
              <a:srgbClr val="BA8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" name="Freeform 130"/>
            <p:cNvSpPr>
              <a:spLocks/>
            </p:cNvSpPr>
            <p:nvPr/>
          </p:nvSpPr>
          <p:spPr bwMode="auto">
            <a:xfrm>
              <a:off x="-5286936" y="2567975"/>
              <a:ext cx="1030307" cy="908046"/>
            </a:xfrm>
            <a:custGeom>
              <a:avLst/>
              <a:gdLst>
                <a:gd name="T0" fmla="*/ 15 w 192"/>
                <a:gd name="T1" fmla="*/ 91 h 169"/>
                <a:gd name="T2" fmla="*/ 35 w 192"/>
                <a:gd name="T3" fmla="*/ 84 h 169"/>
                <a:gd name="T4" fmla="*/ 47 w 192"/>
                <a:gd name="T5" fmla="*/ 77 h 169"/>
                <a:gd name="T6" fmla="*/ 52 w 192"/>
                <a:gd name="T7" fmla="*/ 91 h 169"/>
                <a:gd name="T8" fmla="*/ 66 w 192"/>
                <a:gd name="T9" fmla="*/ 103 h 169"/>
                <a:gd name="T10" fmla="*/ 90 w 192"/>
                <a:gd name="T11" fmla="*/ 77 h 169"/>
                <a:gd name="T12" fmla="*/ 76 w 192"/>
                <a:gd name="T13" fmla="*/ 61 h 169"/>
                <a:gd name="T14" fmla="*/ 74 w 192"/>
                <a:gd name="T15" fmla="*/ 61 h 169"/>
                <a:gd name="T16" fmla="*/ 63 w 192"/>
                <a:gd name="T17" fmla="*/ 50 h 169"/>
                <a:gd name="T18" fmla="*/ 75 w 192"/>
                <a:gd name="T19" fmla="*/ 38 h 169"/>
                <a:gd name="T20" fmla="*/ 97 w 192"/>
                <a:gd name="T21" fmla="*/ 24 h 169"/>
                <a:gd name="T22" fmla="*/ 103 w 192"/>
                <a:gd name="T23" fmla="*/ 24 h 169"/>
                <a:gd name="T24" fmla="*/ 114 w 192"/>
                <a:gd name="T25" fmla="*/ 30 h 169"/>
                <a:gd name="T26" fmla="*/ 132 w 192"/>
                <a:gd name="T27" fmla="*/ 18 h 169"/>
                <a:gd name="T28" fmla="*/ 151 w 192"/>
                <a:gd name="T29" fmla="*/ 7 h 169"/>
                <a:gd name="T30" fmla="*/ 165 w 192"/>
                <a:gd name="T31" fmla="*/ 20 h 169"/>
                <a:gd name="T32" fmla="*/ 166 w 192"/>
                <a:gd name="T33" fmla="*/ 31 h 169"/>
                <a:gd name="T34" fmla="*/ 156 w 192"/>
                <a:gd name="T35" fmla="*/ 34 h 169"/>
                <a:gd name="T36" fmla="*/ 145 w 192"/>
                <a:gd name="T37" fmla="*/ 36 h 169"/>
                <a:gd name="T38" fmla="*/ 144 w 192"/>
                <a:gd name="T39" fmla="*/ 54 h 169"/>
                <a:gd name="T40" fmla="*/ 156 w 192"/>
                <a:gd name="T41" fmla="*/ 69 h 169"/>
                <a:gd name="T42" fmla="*/ 175 w 192"/>
                <a:gd name="T43" fmla="*/ 89 h 169"/>
                <a:gd name="T44" fmla="*/ 191 w 192"/>
                <a:gd name="T45" fmla="*/ 126 h 169"/>
                <a:gd name="T46" fmla="*/ 192 w 192"/>
                <a:gd name="T47" fmla="*/ 130 h 169"/>
                <a:gd name="T48" fmla="*/ 174 w 192"/>
                <a:gd name="T49" fmla="*/ 155 h 169"/>
                <a:gd name="T50" fmla="*/ 169 w 192"/>
                <a:gd name="T51" fmla="*/ 154 h 169"/>
                <a:gd name="T52" fmla="*/ 152 w 192"/>
                <a:gd name="T53" fmla="*/ 141 h 169"/>
                <a:gd name="T54" fmla="*/ 143 w 192"/>
                <a:gd name="T55" fmla="*/ 132 h 169"/>
                <a:gd name="T56" fmla="*/ 152 w 192"/>
                <a:gd name="T57" fmla="*/ 123 h 169"/>
                <a:gd name="T58" fmla="*/ 159 w 192"/>
                <a:gd name="T59" fmla="*/ 103 h 169"/>
                <a:gd name="T60" fmla="*/ 129 w 192"/>
                <a:gd name="T61" fmla="*/ 91 h 169"/>
                <a:gd name="T62" fmla="*/ 118 w 192"/>
                <a:gd name="T63" fmla="*/ 110 h 169"/>
                <a:gd name="T64" fmla="*/ 119 w 192"/>
                <a:gd name="T65" fmla="*/ 123 h 169"/>
                <a:gd name="T66" fmla="*/ 103 w 192"/>
                <a:gd name="T67" fmla="*/ 126 h 169"/>
                <a:gd name="T68" fmla="*/ 92 w 192"/>
                <a:gd name="T69" fmla="*/ 122 h 169"/>
                <a:gd name="T70" fmla="*/ 75 w 192"/>
                <a:gd name="T71" fmla="*/ 124 h 169"/>
                <a:gd name="T72" fmla="*/ 73 w 192"/>
                <a:gd name="T73" fmla="*/ 145 h 169"/>
                <a:gd name="T74" fmla="*/ 77 w 192"/>
                <a:gd name="T75" fmla="*/ 149 h 169"/>
                <a:gd name="T76" fmla="*/ 77 w 192"/>
                <a:gd name="T77" fmla="*/ 160 h 169"/>
                <a:gd name="T78" fmla="*/ 43 w 192"/>
                <a:gd name="T79" fmla="*/ 164 h 169"/>
                <a:gd name="T80" fmla="*/ 43 w 192"/>
                <a:gd name="T81" fmla="*/ 150 h 169"/>
                <a:gd name="T82" fmla="*/ 48 w 192"/>
                <a:gd name="T83" fmla="*/ 146 h 169"/>
                <a:gd name="T84" fmla="*/ 42 w 192"/>
                <a:gd name="T85" fmla="*/ 127 h 169"/>
                <a:gd name="T86" fmla="*/ 30 w 192"/>
                <a:gd name="T87" fmla="*/ 126 h 169"/>
                <a:gd name="T88" fmla="*/ 6 w 192"/>
                <a:gd name="T89" fmla="*/ 113 h 169"/>
                <a:gd name="T90" fmla="*/ 6 w 192"/>
                <a:gd name="T91" fmla="*/ 106 h 169"/>
                <a:gd name="T92" fmla="*/ 0 w 192"/>
                <a:gd name="T93" fmla="*/ 85 h 169"/>
                <a:gd name="T94" fmla="*/ 15 w 192"/>
                <a:gd name="T95" fmla="*/ 91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2" h="169">
                  <a:moveTo>
                    <a:pt x="15" y="91"/>
                  </a:moveTo>
                  <a:cubicBezTo>
                    <a:pt x="23" y="94"/>
                    <a:pt x="29" y="89"/>
                    <a:pt x="35" y="84"/>
                  </a:cubicBezTo>
                  <a:cubicBezTo>
                    <a:pt x="38" y="80"/>
                    <a:pt x="41" y="74"/>
                    <a:pt x="47" y="77"/>
                  </a:cubicBezTo>
                  <a:cubicBezTo>
                    <a:pt x="53" y="79"/>
                    <a:pt x="52" y="85"/>
                    <a:pt x="52" y="91"/>
                  </a:cubicBezTo>
                  <a:cubicBezTo>
                    <a:pt x="50" y="100"/>
                    <a:pt x="57" y="105"/>
                    <a:pt x="66" y="103"/>
                  </a:cubicBezTo>
                  <a:cubicBezTo>
                    <a:pt x="77" y="100"/>
                    <a:pt x="88" y="88"/>
                    <a:pt x="90" y="77"/>
                  </a:cubicBezTo>
                  <a:cubicBezTo>
                    <a:pt x="91" y="67"/>
                    <a:pt x="86" y="61"/>
                    <a:pt x="76" y="61"/>
                  </a:cubicBezTo>
                  <a:cubicBezTo>
                    <a:pt x="76" y="61"/>
                    <a:pt x="75" y="61"/>
                    <a:pt x="74" y="61"/>
                  </a:cubicBezTo>
                  <a:cubicBezTo>
                    <a:pt x="63" y="62"/>
                    <a:pt x="63" y="61"/>
                    <a:pt x="63" y="50"/>
                  </a:cubicBezTo>
                  <a:cubicBezTo>
                    <a:pt x="64" y="43"/>
                    <a:pt x="68" y="39"/>
                    <a:pt x="75" y="38"/>
                  </a:cubicBezTo>
                  <a:cubicBezTo>
                    <a:pt x="84" y="37"/>
                    <a:pt x="93" y="34"/>
                    <a:pt x="97" y="24"/>
                  </a:cubicBezTo>
                  <a:cubicBezTo>
                    <a:pt x="98" y="21"/>
                    <a:pt x="101" y="22"/>
                    <a:pt x="103" y="24"/>
                  </a:cubicBezTo>
                  <a:cubicBezTo>
                    <a:pt x="106" y="26"/>
                    <a:pt x="110" y="29"/>
                    <a:pt x="114" y="30"/>
                  </a:cubicBezTo>
                  <a:cubicBezTo>
                    <a:pt x="124" y="33"/>
                    <a:pt x="132" y="28"/>
                    <a:pt x="132" y="18"/>
                  </a:cubicBezTo>
                  <a:cubicBezTo>
                    <a:pt x="132" y="3"/>
                    <a:pt x="138" y="0"/>
                    <a:pt x="151" y="7"/>
                  </a:cubicBezTo>
                  <a:cubicBezTo>
                    <a:pt x="157" y="10"/>
                    <a:pt x="161" y="15"/>
                    <a:pt x="165" y="20"/>
                  </a:cubicBezTo>
                  <a:cubicBezTo>
                    <a:pt x="167" y="24"/>
                    <a:pt x="168" y="28"/>
                    <a:pt x="166" y="31"/>
                  </a:cubicBezTo>
                  <a:cubicBezTo>
                    <a:pt x="163" y="35"/>
                    <a:pt x="159" y="34"/>
                    <a:pt x="156" y="34"/>
                  </a:cubicBezTo>
                  <a:cubicBezTo>
                    <a:pt x="152" y="34"/>
                    <a:pt x="148" y="33"/>
                    <a:pt x="145" y="36"/>
                  </a:cubicBezTo>
                  <a:cubicBezTo>
                    <a:pt x="138" y="41"/>
                    <a:pt x="138" y="47"/>
                    <a:pt x="144" y="54"/>
                  </a:cubicBezTo>
                  <a:cubicBezTo>
                    <a:pt x="148" y="59"/>
                    <a:pt x="153" y="63"/>
                    <a:pt x="156" y="69"/>
                  </a:cubicBezTo>
                  <a:cubicBezTo>
                    <a:pt x="160" y="78"/>
                    <a:pt x="167" y="84"/>
                    <a:pt x="175" y="89"/>
                  </a:cubicBezTo>
                  <a:cubicBezTo>
                    <a:pt x="189" y="98"/>
                    <a:pt x="191" y="112"/>
                    <a:pt x="191" y="126"/>
                  </a:cubicBezTo>
                  <a:cubicBezTo>
                    <a:pt x="191" y="128"/>
                    <a:pt x="191" y="129"/>
                    <a:pt x="192" y="130"/>
                  </a:cubicBezTo>
                  <a:cubicBezTo>
                    <a:pt x="191" y="142"/>
                    <a:pt x="182" y="148"/>
                    <a:pt x="174" y="155"/>
                  </a:cubicBezTo>
                  <a:cubicBezTo>
                    <a:pt x="172" y="157"/>
                    <a:pt x="171" y="157"/>
                    <a:pt x="169" y="154"/>
                  </a:cubicBezTo>
                  <a:cubicBezTo>
                    <a:pt x="166" y="147"/>
                    <a:pt x="159" y="144"/>
                    <a:pt x="152" y="141"/>
                  </a:cubicBezTo>
                  <a:cubicBezTo>
                    <a:pt x="148" y="139"/>
                    <a:pt x="143" y="137"/>
                    <a:pt x="143" y="132"/>
                  </a:cubicBezTo>
                  <a:cubicBezTo>
                    <a:pt x="143" y="126"/>
                    <a:pt x="148" y="124"/>
                    <a:pt x="152" y="123"/>
                  </a:cubicBezTo>
                  <a:cubicBezTo>
                    <a:pt x="164" y="120"/>
                    <a:pt x="167" y="112"/>
                    <a:pt x="159" y="103"/>
                  </a:cubicBezTo>
                  <a:cubicBezTo>
                    <a:pt x="151" y="95"/>
                    <a:pt x="141" y="90"/>
                    <a:pt x="129" y="91"/>
                  </a:cubicBezTo>
                  <a:cubicBezTo>
                    <a:pt x="118" y="93"/>
                    <a:pt x="114" y="101"/>
                    <a:pt x="118" y="110"/>
                  </a:cubicBezTo>
                  <a:cubicBezTo>
                    <a:pt x="120" y="114"/>
                    <a:pt x="124" y="119"/>
                    <a:pt x="119" y="123"/>
                  </a:cubicBezTo>
                  <a:cubicBezTo>
                    <a:pt x="114" y="128"/>
                    <a:pt x="109" y="128"/>
                    <a:pt x="103" y="126"/>
                  </a:cubicBezTo>
                  <a:cubicBezTo>
                    <a:pt x="99" y="124"/>
                    <a:pt x="96" y="123"/>
                    <a:pt x="92" y="122"/>
                  </a:cubicBezTo>
                  <a:cubicBezTo>
                    <a:pt x="86" y="120"/>
                    <a:pt x="80" y="121"/>
                    <a:pt x="75" y="124"/>
                  </a:cubicBezTo>
                  <a:cubicBezTo>
                    <a:pt x="66" y="130"/>
                    <a:pt x="66" y="137"/>
                    <a:pt x="73" y="145"/>
                  </a:cubicBezTo>
                  <a:cubicBezTo>
                    <a:pt x="74" y="146"/>
                    <a:pt x="76" y="148"/>
                    <a:pt x="77" y="149"/>
                  </a:cubicBezTo>
                  <a:cubicBezTo>
                    <a:pt x="81" y="153"/>
                    <a:pt x="80" y="157"/>
                    <a:pt x="77" y="160"/>
                  </a:cubicBezTo>
                  <a:cubicBezTo>
                    <a:pt x="69" y="167"/>
                    <a:pt x="52" y="169"/>
                    <a:pt x="43" y="164"/>
                  </a:cubicBezTo>
                  <a:cubicBezTo>
                    <a:pt x="37" y="160"/>
                    <a:pt x="37" y="155"/>
                    <a:pt x="43" y="150"/>
                  </a:cubicBezTo>
                  <a:cubicBezTo>
                    <a:pt x="44" y="149"/>
                    <a:pt x="46" y="148"/>
                    <a:pt x="48" y="146"/>
                  </a:cubicBezTo>
                  <a:cubicBezTo>
                    <a:pt x="54" y="139"/>
                    <a:pt x="52" y="129"/>
                    <a:pt x="42" y="127"/>
                  </a:cubicBezTo>
                  <a:cubicBezTo>
                    <a:pt x="38" y="126"/>
                    <a:pt x="34" y="126"/>
                    <a:pt x="30" y="126"/>
                  </a:cubicBezTo>
                  <a:cubicBezTo>
                    <a:pt x="20" y="125"/>
                    <a:pt x="12" y="121"/>
                    <a:pt x="6" y="113"/>
                  </a:cubicBezTo>
                  <a:cubicBezTo>
                    <a:pt x="11" y="111"/>
                    <a:pt x="7" y="108"/>
                    <a:pt x="6" y="106"/>
                  </a:cubicBezTo>
                  <a:cubicBezTo>
                    <a:pt x="4" y="100"/>
                    <a:pt x="0" y="94"/>
                    <a:pt x="0" y="85"/>
                  </a:cubicBezTo>
                  <a:cubicBezTo>
                    <a:pt x="5" y="89"/>
                    <a:pt x="9" y="94"/>
                    <a:pt x="15" y="91"/>
                  </a:cubicBezTo>
                  <a:close/>
                </a:path>
              </a:pathLst>
            </a:custGeom>
            <a:solidFill>
              <a:srgbClr val="E57C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" name="Freeform 131"/>
            <p:cNvSpPr>
              <a:spLocks/>
            </p:cNvSpPr>
            <p:nvPr/>
          </p:nvSpPr>
          <p:spPr bwMode="auto">
            <a:xfrm>
              <a:off x="-4729713" y="3847495"/>
              <a:ext cx="1508153" cy="747709"/>
            </a:xfrm>
            <a:custGeom>
              <a:avLst/>
              <a:gdLst>
                <a:gd name="T0" fmla="*/ 26 w 281"/>
                <a:gd name="T1" fmla="*/ 53 h 139"/>
                <a:gd name="T2" fmla="*/ 11 w 281"/>
                <a:gd name="T3" fmla="*/ 47 h 139"/>
                <a:gd name="T4" fmla="*/ 2 w 281"/>
                <a:gd name="T5" fmla="*/ 36 h 139"/>
                <a:gd name="T6" fmla="*/ 23 w 281"/>
                <a:gd name="T7" fmla="*/ 15 h 139"/>
                <a:gd name="T8" fmla="*/ 34 w 281"/>
                <a:gd name="T9" fmla="*/ 26 h 139"/>
                <a:gd name="T10" fmla="*/ 38 w 281"/>
                <a:gd name="T11" fmla="*/ 41 h 139"/>
                <a:gd name="T12" fmla="*/ 52 w 281"/>
                <a:gd name="T13" fmla="*/ 40 h 139"/>
                <a:gd name="T14" fmla="*/ 69 w 281"/>
                <a:gd name="T15" fmla="*/ 37 h 139"/>
                <a:gd name="T16" fmla="*/ 86 w 281"/>
                <a:gd name="T17" fmla="*/ 35 h 139"/>
                <a:gd name="T18" fmla="*/ 89 w 281"/>
                <a:gd name="T19" fmla="*/ 20 h 139"/>
                <a:gd name="T20" fmla="*/ 99 w 281"/>
                <a:gd name="T21" fmla="*/ 8 h 139"/>
                <a:gd name="T22" fmla="*/ 124 w 281"/>
                <a:gd name="T23" fmla="*/ 22 h 139"/>
                <a:gd name="T24" fmla="*/ 117 w 281"/>
                <a:gd name="T25" fmla="*/ 35 h 139"/>
                <a:gd name="T26" fmla="*/ 110 w 281"/>
                <a:gd name="T27" fmla="*/ 36 h 139"/>
                <a:gd name="T28" fmla="*/ 104 w 281"/>
                <a:gd name="T29" fmla="*/ 54 h 139"/>
                <a:gd name="T30" fmla="*/ 131 w 281"/>
                <a:gd name="T31" fmla="*/ 59 h 139"/>
                <a:gd name="T32" fmla="*/ 144 w 281"/>
                <a:gd name="T33" fmla="*/ 50 h 139"/>
                <a:gd name="T34" fmla="*/ 153 w 281"/>
                <a:gd name="T35" fmla="*/ 51 h 139"/>
                <a:gd name="T36" fmla="*/ 156 w 281"/>
                <a:gd name="T37" fmla="*/ 60 h 139"/>
                <a:gd name="T38" fmla="*/ 157 w 281"/>
                <a:gd name="T39" fmla="*/ 77 h 139"/>
                <a:gd name="T40" fmla="*/ 177 w 281"/>
                <a:gd name="T41" fmla="*/ 76 h 139"/>
                <a:gd name="T42" fmla="*/ 193 w 281"/>
                <a:gd name="T43" fmla="*/ 60 h 139"/>
                <a:gd name="T44" fmla="*/ 181 w 281"/>
                <a:gd name="T45" fmla="*/ 40 h 139"/>
                <a:gd name="T46" fmla="*/ 171 w 281"/>
                <a:gd name="T47" fmla="*/ 27 h 139"/>
                <a:gd name="T48" fmla="*/ 194 w 281"/>
                <a:gd name="T49" fmla="*/ 2 h 139"/>
                <a:gd name="T50" fmla="*/ 196 w 281"/>
                <a:gd name="T51" fmla="*/ 1 h 139"/>
                <a:gd name="T52" fmla="*/ 197 w 281"/>
                <a:gd name="T53" fmla="*/ 1 h 139"/>
                <a:gd name="T54" fmla="*/ 209 w 281"/>
                <a:gd name="T55" fmla="*/ 2 h 139"/>
                <a:gd name="T56" fmla="*/ 233 w 281"/>
                <a:gd name="T57" fmla="*/ 11 h 139"/>
                <a:gd name="T58" fmla="*/ 251 w 281"/>
                <a:gd name="T59" fmla="*/ 31 h 139"/>
                <a:gd name="T60" fmla="*/ 253 w 281"/>
                <a:gd name="T61" fmla="*/ 34 h 139"/>
                <a:gd name="T62" fmla="*/ 238 w 281"/>
                <a:gd name="T63" fmla="*/ 38 h 139"/>
                <a:gd name="T64" fmla="*/ 223 w 281"/>
                <a:gd name="T65" fmla="*/ 50 h 139"/>
                <a:gd name="T66" fmla="*/ 241 w 281"/>
                <a:gd name="T67" fmla="*/ 76 h 139"/>
                <a:gd name="T68" fmla="*/ 262 w 281"/>
                <a:gd name="T69" fmla="*/ 69 h 139"/>
                <a:gd name="T70" fmla="*/ 263 w 281"/>
                <a:gd name="T71" fmla="*/ 67 h 139"/>
                <a:gd name="T72" fmla="*/ 268 w 281"/>
                <a:gd name="T73" fmla="*/ 56 h 139"/>
                <a:gd name="T74" fmla="*/ 280 w 281"/>
                <a:gd name="T75" fmla="*/ 62 h 139"/>
                <a:gd name="T76" fmla="*/ 280 w 281"/>
                <a:gd name="T77" fmla="*/ 65 h 139"/>
                <a:gd name="T78" fmla="*/ 281 w 281"/>
                <a:gd name="T79" fmla="*/ 77 h 139"/>
                <a:gd name="T80" fmla="*/ 266 w 281"/>
                <a:gd name="T81" fmla="*/ 100 h 139"/>
                <a:gd name="T82" fmla="*/ 244 w 281"/>
                <a:gd name="T83" fmla="*/ 112 h 139"/>
                <a:gd name="T84" fmla="*/ 228 w 281"/>
                <a:gd name="T85" fmla="*/ 116 h 139"/>
                <a:gd name="T86" fmla="*/ 216 w 281"/>
                <a:gd name="T87" fmla="*/ 122 h 139"/>
                <a:gd name="T88" fmla="*/ 184 w 281"/>
                <a:gd name="T89" fmla="*/ 136 h 139"/>
                <a:gd name="T90" fmla="*/ 168 w 281"/>
                <a:gd name="T91" fmla="*/ 136 h 139"/>
                <a:gd name="T92" fmla="*/ 145 w 281"/>
                <a:gd name="T93" fmla="*/ 136 h 139"/>
                <a:gd name="T94" fmla="*/ 132 w 281"/>
                <a:gd name="T95" fmla="*/ 127 h 139"/>
                <a:gd name="T96" fmla="*/ 128 w 281"/>
                <a:gd name="T97" fmla="*/ 119 h 139"/>
                <a:gd name="T98" fmla="*/ 135 w 281"/>
                <a:gd name="T99" fmla="*/ 112 h 139"/>
                <a:gd name="T100" fmla="*/ 150 w 281"/>
                <a:gd name="T101" fmla="*/ 103 h 139"/>
                <a:gd name="T102" fmla="*/ 140 w 281"/>
                <a:gd name="T103" fmla="*/ 86 h 139"/>
                <a:gd name="T104" fmla="*/ 120 w 281"/>
                <a:gd name="T105" fmla="*/ 78 h 139"/>
                <a:gd name="T106" fmla="*/ 106 w 281"/>
                <a:gd name="T107" fmla="*/ 96 h 139"/>
                <a:gd name="T108" fmla="*/ 106 w 281"/>
                <a:gd name="T109" fmla="*/ 109 h 139"/>
                <a:gd name="T110" fmla="*/ 90 w 281"/>
                <a:gd name="T111" fmla="*/ 110 h 139"/>
                <a:gd name="T112" fmla="*/ 48 w 281"/>
                <a:gd name="T113" fmla="*/ 99 h 139"/>
                <a:gd name="T114" fmla="*/ 21 w 281"/>
                <a:gd name="T115" fmla="*/ 82 h 139"/>
                <a:gd name="T116" fmla="*/ 25 w 281"/>
                <a:gd name="T117" fmla="*/ 71 h 139"/>
                <a:gd name="T118" fmla="*/ 26 w 281"/>
                <a:gd name="T119" fmla="*/ 53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1" h="139">
                  <a:moveTo>
                    <a:pt x="26" y="53"/>
                  </a:moveTo>
                  <a:cubicBezTo>
                    <a:pt x="22" y="49"/>
                    <a:pt x="17" y="48"/>
                    <a:pt x="11" y="47"/>
                  </a:cubicBezTo>
                  <a:cubicBezTo>
                    <a:pt x="3" y="47"/>
                    <a:pt x="0" y="43"/>
                    <a:pt x="2" y="36"/>
                  </a:cubicBezTo>
                  <a:cubicBezTo>
                    <a:pt x="5" y="25"/>
                    <a:pt x="13" y="18"/>
                    <a:pt x="23" y="15"/>
                  </a:cubicBezTo>
                  <a:cubicBezTo>
                    <a:pt x="33" y="12"/>
                    <a:pt x="37" y="17"/>
                    <a:pt x="34" y="26"/>
                  </a:cubicBezTo>
                  <a:cubicBezTo>
                    <a:pt x="33" y="32"/>
                    <a:pt x="34" y="37"/>
                    <a:pt x="38" y="41"/>
                  </a:cubicBezTo>
                  <a:cubicBezTo>
                    <a:pt x="43" y="45"/>
                    <a:pt x="48" y="44"/>
                    <a:pt x="52" y="40"/>
                  </a:cubicBezTo>
                  <a:cubicBezTo>
                    <a:pt x="57" y="34"/>
                    <a:pt x="62" y="33"/>
                    <a:pt x="69" y="37"/>
                  </a:cubicBezTo>
                  <a:cubicBezTo>
                    <a:pt x="75" y="40"/>
                    <a:pt x="81" y="39"/>
                    <a:pt x="86" y="35"/>
                  </a:cubicBezTo>
                  <a:cubicBezTo>
                    <a:pt x="91" y="30"/>
                    <a:pt x="90" y="25"/>
                    <a:pt x="89" y="20"/>
                  </a:cubicBezTo>
                  <a:cubicBezTo>
                    <a:pt x="87" y="11"/>
                    <a:pt x="90" y="7"/>
                    <a:pt x="99" y="8"/>
                  </a:cubicBezTo>
                  <a:cubicBezTo>
                    <a:pt x="110" y="8"/>
                    <a:pt x="118" y="13"/>
                    <a:pt x="124" y="22"/>
                  </a:cubicBezTo>
                  <a:cubicBezTo>
                    <a:pt x="128" y="29"/>
                    <a:pt x="125" y="34"/>
                    <a:pt x="117" y="35"/>
                  </a:cubicBezTo>
                  <a:cubicBezTo>
                    <a:pt x="115" y="36"/>
                    <a:pt x="112" y="35"/>
                    <a:pt x="110" y="36"/>
                  </a:cubicBezTo>
                  <a:cubicBezTo>
                    <a:pt x="102" y="38"/>
                    <a:pt x="99" y="47"/>
                    <a:pt x="104" y="54"/>
                  </a:cubicBezTo>
                  <a:cubicBezTo>
                    <a:pt x="111" y="63"/>
                    <a:pt x="121" y="65"/>
                    <a:pt x="131" y="59"/>
                  </a:cubicBezTo>
                  <a:cubicBezTo>
                    <a:pt x="136" y="56"/>
                    <a:pt x="140" y="53"/>
                    <a:pt x="144" y="50"/>
                  </a:cubicBezTo>
                  <a:cubicBezTo>
                    <a:pt x="147" y="49"/>
                    <a:pt x="150" y="48"/>
                    <a:pt x="153" y="51"/>
                  </a:cubicBezTo>
                  <a:cubicBezTo>
                    <a:pt x="156" y="53"/>
                    <a:pt x="157" y="56"/>
                    <a:pt x="156" y="60"/>
                  </a:cubicBezTo>
                  <a:cubicBezTo>
                    <a:pt x="154" y="66"/>
                    <a:pt x="151" y="72"/>
                    <a:pt x="157" y="77"/>
                  </a:cubicBezTo>
                  <a:cubicBezTo>
                    <a:pt x="164" y="82"/>
                    <a:pt x="171" y="79"/>
                    <a:pt x="177" y="76"/>
                  </a:cubicBezTo>
                  <a:cubicBezTo>
                    <a:pt x="184" y="72"/>
                    <a:pt x="189" y="67"/>
                    <a:pt x="193" y="60"/>
                  </a:cubicBezTo>
                  <a:cubicBezTo>
                    <a:pt x="198" y="49"/>
                    <a:pt x="194" y="41"/>
                    <a:pt x="181" y="40"/>
                  </a:cubicBezTo>
                  <a:cubicBezTo>
                    <a:pt x="171" y="39"/>
                    <a:pt x="169" y="36"/>
                    <a:pt x="171" y="27"/>
                  </a:cubicBezTo>
                  <a:cubicBezTo>
                    <a:pt x="174" y="7"/>
                    <a:pt x="174" y="6"/>
                    <a:pt x="194" y="2"/>
                  </a:cubicBezTo>
                  <a:cubicBezTo>
                    <a:pt x="195" y="2"/>
                    <a:pt x="195" y="1"/>
                    <a:pt x="196" y="1"/>
                  </a:cubicBezTo>
                  <a:cubicBezTo>
                    <a:pt x="196" y="1"/>
                    <a:pt x="197" y="1"/>
                    <a:pt x="197" y="1"/>
                  </a:cubicBezTo>
                  <a:cubicBezTo>
                    <a:pt x="202" y="0"/>
                    <a:pt x="205" y="0"/>
                    <a:pt x="209" y="2"/>
                  </a:cubicBezTo>
                  <a:cubicBezTo>
                    <a:pt x="217" y="6"/>
                    <a:pt x="225" y="9"/>
                    <a:pt x="233" y="11"/>
                  </a:cubicBezTo>
                  <a:cubicBezTo>
                    <a:pt x="245" y="13"/>
                    <a:pt x="247" y="22"/>
                    <a:pt x="251" y="31"/>
                  </a:cubicBezTo>
                  <a:cubicBezTo>
                    <a:pt x="252" y="32"/>
                    <a:pt x="252" y="33"/>
                    <a:pt x="253" y="34"/>
                  </a:cubicBezTo>
                  <a:cubicBezTo>
                    <a:pt x="249" y="40"/>
                    <a:pt x="244" y="40"/>
                    <a:pt x="238" y="38"/>
                  </a:cubicBezTo>
                  <a:cubicBezTo>
                    <a:pt x="229" y="34"/>
                    <a:pt x="222" y="40"/>
                    <a:pt x="223" y="50"/>
                  </a:cubicBezTo>
                  <a:cubicBezTo>
                    <a:pt x="225" y="61"/>
                    <a:pt x="231" y="70"/>
                    <a:pt x="241" y="76"/>
                  </a:cubicBezTo>
                  <a:cubicBezTo>
                    <a:pt x="251" y="81"/>
                    <a:pt x="257" y="79"/>
                    <a:pt x="262" y="69"/>
                  </a:cubicBezTo>
                  <a:cubicBezTo>
                    <a:pt x="264" y="70"/>
                    <a:pt x="263" y="68"/>
                    <a:pt x="263" y="67"/>
                  </a:cubicBezTo>
                  <a:cubicBezTo>
                    <a:pt x="263" y="63"/>
                    <a:pt x="263" y="58"/>
                    <a:pt x="268" y="56"/>
                  </a:cubicBezTo>
                  <a:cubicBezTo>
                    <a:pt x="273" y="55"/>
                    <a:pt x="278" y="57"/>
                    <a:pt x="280" y="62"/>
                  </a:cubicBezTo>
                  <a:cubicBezTo>
                    <a:pt x="280" y="63"/>
                    <a:pt x="280" y="64"/>
                    <a:pt x="280" y="65"/>
                  </a:cubicBezTo>
                  <a:cubicBezTo>
                    <a:pt x="279" y="69"/>
                    <a:pt x="280" y="73"/>
                    <a:pt x="281" y="77"/>
                  </a:cubicBezTo>
                  <a:cubicBezTo>
                    <a:pt x="281" y="88"/>
                    <a:pt x="276" y="95"/>
                    <a:pt x="266" y="100"/>
                  </a:cubicBezTo>
                  <a:cubicBezTo>
                    <a:pt x="259" y="104"/>
                    <a:pt x="251" y="107"/>
                    <a:pt x="244" y="112"/>
                  </a:cubicBezTo>
                  <a:cubicBezTo>
                    <a:pt x="239" y="115"/>
                    <a:pt x="233" y="117"/>
                    <a:pt x="228" y="116"/>
                  </a:cubicBezTo>
                  <a:cubicBezTo>
                    <a:pt x="222" y="115"/>
                    <a:pt x="219" y="118"/>
                    <a:pt x="216" y="122"/>
                  </a:cubicBezTo>
                  <a:cubicBezTo>
                    <a:pt x="208" y="132"/>
                    <a:pt x="198" y="137"/>
                    <a:pt x="184" y="136"/>
                  </a:cubicBezTo>
                  <a:cubicBezTo>
                    <a:pt x="179" y="135"/>
                    <a:pt x="173" y="134"/>
                    <a:pt x="168" y="136"/>
                  </a:cubicBezTo>
                  <a:cubicBezTo>
                    <a:pt x="160" y="139"/>
                    <a:pt x="153" y="138"/>
                    <a:pt x="145" y="136"/>
                  </a:cubicBezTo>
                  <a:cubicBezTo>
                    <a:pt x="141" y="133"/>
                    <a:pt x="136" y="130"/>
                    <a:pt x="132" y="127"/>
                  </a:cubicBezTo>
                  <a:cubicBezTo>
                    <a:pt x="129" y="125"/>
                    <a:pt x="127" y="123"/>
                    <a:pt x="128" y="119"/>
                  </a:cubicBezTo>
                  <a:cubicBezTo>
                    <a:pt x="129" y="116"/>
                    <a:pt x="131" y="113"/>
                    <a:pt x="135" y="112"/>
                  </a:cubicBezTo>
                  <a:cubicBezTo>
                    <a:pt x="142" y="112"/>
                    <a:pt x="149" y="111"/>
                    <a:pt x="150" y="103"/>
                  </a:cubicBezTo>
                  <a:cubicBezTo>
                    <a:pt x="151" y="95"/>
                    <a:pt x="145" y="90"/>
                    <a:pt x="140" y="86"/>
                  </a:cubicBezTo>
                  <a:cubicBezTo>
                    <a:pt x="134" y="81"/>
                    <a:pt x="127" y="79"/>
                    <a:pt x="120" y="78"/>
                  </a:cubicBezTo>
                  <a:cubicBezTo>
                    <a:pt x="109" y="78"/>
                    <a:pt x="103" y="85"/>
                    <a:pt x="106" y="96"/>
                  </a:cubicBezTo>
                  <a:cubicBezTo>
                    <a:pt x="107" y="100"/>
                    <a:pt x="111" y="105"/>
                    <a:pt x="106" y="109"/>
                  </a:cubicBezTo>
                  <a:cubicBezTo>
                    <a:pt x="101" y="113"/>
                    <a:pt x="95" y="113"/>
                    <a:pt x="90" y="110"/>
                  </a:cubicBezTo>
                  <a:cubicBezTo>
                    <a:pt x="76" y="104"/>
                    <a:pt x="62" y="103"/>
                    <a:pt x="48" y="99"/>
                  </a:cubicBezTo>
                  <a:cubicBezTo>
                    <a:pt x="37" y="96"/>
                    <a:pt x="27" y="93"/>
                    <a:pt x="21" y="82"/>
                  </a:cubicBezTo>
                  <a:cubicBezTo>
                    <a:pt x="20" y="78"/>
                    <a:pt x="22" y="74"/>
                    <a:pt x="25" y="71"/>
                  </a:cubicBezTo>
                  <a:cubicBezTo>
                    <a:pt x="30" y="64"/>
                    <a:pt x="31" y="59"/>
                    <a:pt x="26" y="53"/>
                  </a:cubicBezTo>
                  <a:close/>
                </a:path>
              </a:pathLst>
            </a:custGeom>
            <a:solidFill>
              <a:srgbClr val="DAB9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" name="Freeform 132"/>
            <p:cNvSpPr>
              <a:spLocks/>
            </p:cNvSpPr>
            <p:nvPr/>
          </p:nvSpPr>
          <p:spPr bwMode="auto">
            <a:xfrm>
              <a:off x="-3323163" y="4131656"/>
              <a:ext cx="101602" cy="107950"/>
            </a:xfrm>
            <a:custGeom>
              <a:avLst/>
              <a:gdLst>
                <a:gd name="T0" fmla="*/ 18 w 19"/>
                <a:gd name="T1" fmla="*/ 9 h 20"/>
                <a:gd name="T2" fmla="*/ 15 w 19"/>
                <a:gd name="T3" fmla="*/ 6 h 20"/>
                <a:gd name="T4" fmla="*/ 3 w 19"/>
                <a:gd name="T5" fmla="*/ 13 h 20"/>
                <a:gd name="T6" fmla="*/ 3 w 19"/>
                <a:gd name="T7" fmla="*/ 17 h 20"/>
                <a:gd name="T8" fmla="*/ 1 w 19"/>
                <a:gd name="T9" fmla="*/ 19 h 20"/>
                <a:gd name="T10" fmla="*/ 0 w 19"/>
                <a:gd name="T11" fmla="*/ 16 h 20"/>
                <a:gd name="T12" fmla="*/ 0 w 19"/>
                <a:gd name="T13" fmla="*/ 11 h 20"/>
                <a:gd name="T14" fmla="*/ 13 w 19"/>
                <a:gd name="T15" fmla="*/ 3 h 20"/>
                <a:gd name="T16" fmla="*/ 17 w 19"/>
                <a:gd name="T17" fmla="*/ 5 h 20"/>
                <a:gd name="T18" fmla="*/ 18 w 19"/>
                <a:gd name="T19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20">
                  <a:moveTo>
                    <a:pt x="18" y="9"/>
                  </a:moveTo>
                  <a:cubicBezTo>
                    <a:pt x="17" y="8"/>
                    <a:pt x="16" y="7"/>
                    <a:pt x="15" y="6"/>
                  </a:cubicBezTo>
                  <a:cubicBezTo>
                    <a:pt x="7" y="2"/>
                    <a:pt x="4" y="4"/>
                    <a:pt x="3" y="13"/>
                  </a:cubicBezTo>
                  <a:cubicBezTo>
                    <a:pt x="3" y="14"/>
                    <a:pt x="3" y="16"/>
                    <a:pt x="3" y="17"/>
                  </a:cubicBezTo>
                  <a:cubicBezTo>
                    <a:pt x="2" y="18"/>
                    <a:pt x="2" y="20"/>
                    <a:pt x="1" y="19"/>
                  </a:cubicBezTo>
                  <a:cubicBezTo>
                    <a:pt x="0" y="19"/>
                    <a:pt x="0" y="17"/>
                    <a:pt x="0" y="16"/>
                  </a:cubicBezTo>
                  <a:cubicBezTo>
                    <a:pt x="0" y="14"/>
                    <a:pt x="0" y="13"/>
                    <a:pt x="0" y="11"/>
                  </a:cubicBezTo>
                  <a:cubicBezTo>
                    <a:pt x="1" y="2"/>
                    <a:pt x="5" y="0"/>
                    <a:pt x="13" y="3"/>
                  </a:cubicBezTo>
                  <a:cubicBezTo>
                    <a:pt x="15" y="3"/>
                    <a:pt x="16" y="4"/>
                    <a:pt x="17" y="5"/>
                  </a:cubicBezTo>
                  <a:cubicBezTo>
                    <a:pt x="18" y="6"/>
                    <a:pt x="19" y="7"/>
                    <a:pt x="18" y="9"/>
                  </a:cubicBezTo>
                  <a:close/>
                </a:path>
              </a:pathLst>
            </a:custGeom>
            <a:solidFill>
              <a:srgbClr val="E4CB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" name="Freeform 133"/>
            <p:cNvSpPr>
              <a:spLocks/>
            </p:cNvSpPr>
            <p:nvPr/>
          </p:nvSpPr>
          <p:spPr bwMode="auto">
            <a:xfrm>
              <a:off x="-3248549" y="4196743"/>
              <a:ext cx="26988" cy="65087"/>
            </a:xfrm>
            <a:custGeom>
              <a:avLst/>
              <a:gdLst>
                <a:gd name="T0" fmla="*/ 5 w 5"/>
                <a:gd name="T1" fmla="*/ 12 h 12"/>
                <a:gd name="T2" fmla="*/ 4 w 5"/>
                <a:gd name="T3" fmla="*/ 0 h 12"/>
                <a:gd name="T4" fmla="*/ 5 w 5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2">
                  <a:moveTo>
                    <a:pt x="5" y="12"/>
                  </a:moveTo>
                  <a:cubicBezTo>
                    <a:pt x="4" y="8"/>
                    <a:pt x="0" y="4"/>
                    <a:pt x="4" y="0"/>
                  </a:cubicBezTo>
                  <a:cubicBezTo>
                    <a:pt x="5" y="4"/>
                    <a:pt x="5" y="8"/>
                    <a:pt x="5" y="12"/>
                  </a:cubicBezTo>
                  <a:close/>
                </a:path>
              </a:pathLst>
            </a:custGeom>
            <a:solidFill>
              <a:srgbClr val="E4CB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" name="Freeform 134"/>
            <p:cNvSpPr>
              <a:spLocks/>
            </p:cNvSpPr>
            <p:nvPr/>
          </p:nvSpPr>
          <p:spPr bwMode="auto">
            <a:xfrm>
              <a:off x="-2942155" y="3358547"/>
              <a:ext cx="606436" cy="757234"/>
            </a:xfrm>
            <a:custGeom>
              <a:avLst/>
              <a:gdLst>
                <a:gd name="T0" fmla="*/ 92 w 113"/>
                <a:gd name="T1" fmla="*/ 27 h 141"/>
                <a:gd name="T2" fmla="*/ 96 w 113"/>
                <a:gd name="T3" fmla="*/ 25 h 141"/>
                <a:gd name="T4" fmla="*/ 105 w 113"/>
                <a:gd name="T5" fmla="*/ 0 h 141"/>
                <a:gd name="T6" fmla="*/ 110 w 113"/>
                <a:gd name="T7" fmla="*/ 4 h 141"/>
                <a:gd name="T8" fmla="*/ 109 w 113"/>
                <a:gd name="T9" fmla="*/ 26 h 141"/>
                <a:gd name="T10" fmla="*/ 108 w 113"/>
                <a:gd name="T11" fmla="*/ 37 h 141"/>
                <a:gd name="T12" fmla="*/ 107 w 113"/>
                <a:gd name="T13" fmla="*/ 57 h 141"/>
                <a:gd name="T14" fmla="*/ 106 w 113"/>
                <a:gd name="T15" fmla="*/ 74 h 141"/>
                <a:gd name="T16" fmla="*/ 103 w 113"/>
                <a:gd name="T17" fmla="*/ 81 h 141"/>
                <a:gd name="T18" fmla="*/ 81 w 113"/>
                <a:gd name="T19" fmla="*/ 103 h 141"/>
                <a:gd name="T20" fmla="*/ 74 w 113"/>
                <a:gd name="T21" fmla="*/ 112 h 141"/>
                <a:gd name="T22" fmla="*/ 67 w 113"/>
                <a:gd name="T23" fmla="*/ 120 h 141"/>
                <a:gd name="T24" fmla="*/ 55 w 113"/>
                <a:gd name="T25" fmla="*/ 131 h 141"/>
                <a:gd name="T26" fmla="*/ 30 w 113"/>
                <a:gd name="T27" fmla="*/ 141 h 141"/>
                <a:gd name="T28" fmla="*/ 9 w 113"/>
                <a:gd name="T29" fmla="*/ 133 h 141"/>
                <a:gd name="T30" fmla="*/ 4 w 113"/>
                <a:gd name="T31" fmla="*/ 114 h 141"/>
                <a:gd name="T32" fmla="*/ 15 w 113"/>
                <a:gd name="T33" fmla="*/ 100 h 141"/>
                <a:gd name="T34" fmla="*/ 22 w 113"/>
                <a:gd name="T35" fmla="*/ 98 h 141"/>
                <a:gd name="T36" fmla="*/ 28 w 113"/>
                <a:gd name="T37" fmla="*/ 105 h 141"/>
                <a:gd name="T38" fmla="*/ 28 w 113"/>
                <a:gd name="T39" fmla="*/ 110 h 141"/>
                <a:gd name="T40" fmla="*/ 46 w 113"/>
                <a:gd name="T41" fmla="*/ 120 h 141"/>
                <a:gd name="T42" fmla="*/ 59 w 113"/>
                <a:gd name="T43" fmla="*/ 109 h 141"/>
                <a:gd name="T44" fmla="*/ 64 w 113"/>
                <a:gd name="T45" fmla="*/ 87 h 141"/>
                <a:gd name="T46" fmla="*/ 46 w 113"/>
                <a:gd name="T47" fmla="*/ 79 h 141"/>
                <a:gd name="T48" fmla="*/ 37 w 113"/>
                <a:gd name="T49" fmla="*/ 77 h 141"/>
                <a:gd name="T50" fmla="*/ 36 w 113"/>
                <a:gd name="T51" fmla="*/ 64 h 141"/>
                <a:gd name="T52" fmla="*/ 68 w 113"/>
                <a:gd name="T53" fmla="*/ 43 h 141"/>
                <a:gd name="T54" fmla="*/ 92 w 113"/>
                <a:gd name="T55" fmla="*/ 2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141">
                  <a:moveTo>
                    <a:pt x="92" y="27"/>
                  </a:moveTo>
                  <a:cubicBezTo>
                    <a:pt x="94" y="29"/>
                    <a:pt x="95" y="27"/>
                    <a:pt x="96" y="25"/>
                  </a:cubicBezTo>
                  <a:cubicBezTo>
                    <a:pt x="100" y="17"/>
                    <a:pt x="105" y="9"/>
                    <a:pt x="105" y="0"/>
                  </a:cubicBezTo>
                  <a:cubicBezTo>
                    <a:pt x="108" y="0"/>
                    <a:pt x="108" y="3"/>
                    <a:pt x="110" y="4"/>
                  </a:cubicBezTo>
                  <a:cubicBezTo>
                    <a:pt x="112" y="11"/>
                    <a:pt x="113" y="18"/>
                    <a:pt x="109" y="26"/>
                  </a:cubicBezTo>
                  <a:cubicBezTo>
                    <a:pt x="108" y="29"/>
                    <a:pt x="107" y="33"/>
                    <a:pt x="108" y="37"/>
                  </a:cubicBezTo>
                  <a:cubicBezTo>
                    <a:pt x="110" y="44"/>
                    <a:pt x="109" y="50"/>
                    <a:pt x="107" y="57"/>
                  </a:cubicBezTo>
                  <a:cubicBezTo>
                    <a:pt x="105" y="62"/>
                    <a:pt x="106" y="68"/>
                    <a:pt x="106" y="74"/>
                  </a:cubicBezTo>
                  <a:cubicBezTo>
                    <a:pt x="106" y="76"/>
                    <a:pt x="106" y="80"/>
                    <a:pt x="103" y="81"/>
                  </a:cubicBezTo>
                  <a:cubicBezTo>
                    <a:pt x="98" y="91"/>
                    <a:pt x="93" y="100"/>
                    <a:pt x="81" y="103"/>
                  </a:cubicBezTo>
                  <a:cubicBezTo>
                    <a:pt x="77" y="104"/>
                    <a:pt x="75" y="108"/>
                    <a:pt x="74" y="112"/>
                  </a:cubicBezTo>
                  <a:cubicBezTo>
                    <a:pt x="73" y="116"/>
                    <a:pt x="70" y="119"/>
                    <a:pt x="67" y="120"/>
                  </a:cubicBezTo>
                  <a:cubicBezTo>
                    <a:pt x="61" y="122"/>
                    <a:pt x="58" y="126"/>
                    <a:pt x="55" y="131"/>
                  </a:cubicBezTo>
                  <a:cubicBezTo>
                    <a:pt x="49" y="140"/>
                    <a:pt x="39" y="141"/>
                    <a:pt x="30" y="141"/>
                  </a:cubicBezTo>
                  <a:cubicBezTo>
                    <a:pt x="23" y="139"/>
                    <a:pt x="15" y="137"/>
                    <a:pt x="9" y="133"/>
                  </a:cubicBezTo>
                  <a:cubicBezTo>
                    <a:pt x="2" y="128"/>
                    <a:pt x="0" y="123"/>
                    <a:pt x="4" y="114"/>
                  </a:cubicBezTo>
                  <a:cubicBezTo>
                    <a:pt x="6" y="109"/>
                    <a:pt x="10" y="104"/>
                    <a:pt x="15" y="100"/>
                  </a:cubicBezTo>
                  <a:cubicBezTo>
                    <a:pt x="17" y="98"/>
                    <a:pt x="19" y="96"/>
                    <a:pt x="22" y="98"/>
                  </a:cubicBezTo>
                  <a:cubicBezTo>
                    <a:pt x="26" y="99"/>
                    <a:pt x="28" y="102"/>
                    <a:pt x="28" y="105"/>
                  </a:cubicBezTo>
                  <a:cubicBezTo>
                    <a:pt x="28" y="107"/>
                    <a:pt x="28" y="108"/>
                    <a:pt x="28" y="110"/>
                  </a:cubicBezTo>
                  <a:cubicBezTo>
                    <a:pt x="28" y="121"/>
                    <a:pt x="36" y="126"/>
                    <a:pt x="46" y="120"/>
                  </a:cubicBezTo>
                  <a:cubicBezTo>
                    <a:pt x="51" y="117"/>
                    <a:pt x="55" y="113"/>
                    <a:pt x="59" y="109"/>
                  </a:cubicBezTo>
                  <a:cubicBezTo>
                    <a:pt x="66" y="102"/>
                    <a:pt x="68" y="94"/>
                    <a:pt x="64" y="87"/>
                  </a:cubicBezTo>
                  <a:cubicBezTo>
                    <a:pt x="59" y="79"/>
                    <a:pt x="57" y="78"/>
                    <a:pt x="46" y="79"/>
                  </a:cubicBezTo>
                  <a:cubicBezTo>
                    <a:pt x="43" y="80"/>
                    <a:pt x="39" y="81"/>
                    <a:pt x="37" y="77"/>
                  </a:cubicBezTo>
                  <a:cubicBezTo>
                    <a:pt x="37" y="73"/>
                    <a:pt x="37" y="68"/>
                    <a:pt x="36" y="64"/>
                  </a:cubicBezTo>
                  <a:cubicBezTo>
                    <a:pt x="45" y="54"/>
                    <a:pt x="57" y="49"/>
                    <a:pt x="68" y="43"/>
                  </a:cubicBezTo>
                  <a:cubicBezTo>
                    <a:pt x="77" y="39"/>
                    <a:pt x="86" y="35"/>
                    <a:pt x="92" y="27"/>
                  </a:cubicBezTo>
                  <a:close/>
                </a:path>
              </a:pathLst>
            </a:custGeom>
            <a:solidFill>
              <a:srgbClr val="A27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" name="Freeform 135"/>
            <p:cNvSpPr>
              <a:spLocks/>
            </p:cNvSpPr>
            <p:nvPr/>
          </p:nvSpPr>
          <p:spPr bwMode="auto">
            <a:xfrm>
              <a:off x="-2624650" y="3809395"/>
              <a:ext cx="63501" cy="134937"/>
            </a:xfrm>
            <a:custGeom>
              <a:avLst/>
              <a:gdLst>
                <a:gd name="T0" fmla="*/ 5 w 12"/>
                <a:gd name="T1" fmla="*/ 3 h 25"/>
                <a:gd name="T2" fmla="*/ 8 w 12"/>
                <a:gd name="T3" fmla="*/ 2 h 25"/>
                <a:gd name="T4" fmla="*/ 0 w 12"/>
                <a:gd name="T5" fmla="*/ 25 h 25"/>
                <a:gd name="T6" fmla="*/ 5 w 12"/>
                <a:gd name="T7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5">
                  <a:moveTo>
                    <a:pt x="5" y="3"/>
                  </a:moveTo>
                  <a:cubicBezTo>
                    <a:pt x="6" y="2"/>
                    <a:pt x="6" y="0"/>
                    <a:pt x="8" y="2"/>
                  </a:cubicBezTo>
                  <a:cubicBezTo>
                    <a:pt x="12" y="8"/>
                    <a:pt x="7" y="22"/>
                    <a:pt x="0" y="25"/>
                  </a:cubicBezTo>
                  <a:cubicBezTo>
                    <a:pt x="4" y="18"/>
                    <a:pt x="7" y="11"/>
                    <a:pt x="5" y="3"/>
                  </a:cubicBezTo>
                  <a:close/>
                </a:path>
              </a:pathLst>
            </a:custGeom>
            <a:solidFill>
              <a:srgbClr val="CCB0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" name="Freeform 136"/>
            <p:cNvSpPr>
              <a:spLocks/>
            </p:cNvSpPr>
            <p:nvPr/>
          </p:nvSpPr>
          <p:spPr bwMode="auto">
            <a:xfrm>
              <a:off x="-2764352" y="3703033"/>
              <a:ext cx="36513" cy="69850"/>
            </a:xfrm>
            <a:custGeom>
              <a:avLst/>
              <a:gdLst>
                <a:gd name="T0" fmla="*/ 3 w 7"/>
                <a:gd name="T1" fmla="*/ 0 h 13"/>
                <a:gd name="T2" fmla="*/ 4 w 7"/>
                <a:gd name="T3" fmla="*/ 13 h 13"/>
                <a:gd name="T4" fmla="*/ 3 w 7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3">
                  <a:moveTo>
                    <a:pt x="3" y="0"/>
                  </a:moveTo>
                  <a:cubicBezTo>
                    <a:pt x="7" y="4"/>
                    <a:pt x="6" y="9"/>
                    <a:pt x="4" y="13"/>
                  </a:cubicBezTo>
                  <a:cubicBezTo>
                    <a:pt x="0" y="9"/>
                    <a:pt x="2" y="4"/>
                    <a:pt x="3" y="0"/>
                  </a:cubicBezTo>
                  <a:close/>
                </a:path>
              </a:pathLst>
            </a:custGeom>
            <a:solidFill>
              <a:srgbClr val="D0B8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" name="Freeform 137"/>
            <p:cNvSpPr>
              <a:spLocks/>
            </p:cNvSpPr>
            <p:nvPr/>
          </p:nvSpPr>
          <p:spPr bwMode="auto">
            <a:xfrm>
              <a:off x="-2389695" y="3379184"/>
              <a:ext cx="60326" cy="446085"/>
            </a:xfrm>
            <a:custGeom>
              <a:avLst/>
              <a:gdLst>
                <a:gd name="T0" fmla="*/ 0 w 11"/>
                <a:gd name="T1" fmla="*/ 77 h 83"/>
                <a:gd name="T2" fmla="*/ 1 w 11"/>
                <a:gd name="T3" fmla="*/ 62 h 83"/>
                <a:gd name="T4" fmla="*/ 4 w 11"/>
                <a:gd name="T5" fmla="*/ 45 h 83"/>
                <a:gd name="T6" fmla="*/ 4 w 11"/>
                <a:gd name="T7" fmla="*/ 36 h 83"/>
                <a:gd name="T8" fmla="*/ 4 w 11"/>
                <a:gd name="T9" fmla="*/ 23 h 83"/>
                <a:gd name="T10" fmla="*/ 7 w 11"/>
                <a:gd name="T11" fmla="*/ 0 h 83"/>
                <a:gd name="T12" fmla="*/ 9 w 11"/>
                <a:gd name="T13" fmla="*/ 19 h 83"/>
                <a:gd name="T14" fmla="*/ 7 w 11"/>
                <a:gd name="T15" fmla="*/ 45 h 83"/>
                <a:gd name="T16" fmla="*/ 6 w 11"/>
                <a:gd name="T17" fmla="*/ 57 h 83"/>
                <a:gd name="T18" fmla="*/ 4 w 11"/>
                <a:gd name="T19" fmla="*/ 72 h 83"/>
                <a:gd name="T20" fmla="*/ 1 w 11"/>
                <a:gd name="T21" fmla="*/ 83 h 83"/>
                <a:gd name="T22" fmla="*/ 0 w 11"/>
                <a:gd name="T23" fmla="*/ 7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83">
                  <a:moveTo>
                    <a:pt x="0" y="77"/>
                  </a:moveTo>
                  <a:cubicBezTo>
                    <a:pt x="2" y="72"/>
                    <a:pt x="1" y="67"/>
                    <a:pt x="1" y="62"/>
                  </a:cubicBezTo>
                  <a:cubicBezTo>
                    <a:pt x="1" y="56"/>
                    <a:pt x="1" y="50"/>
                    <a:pt x="4" y="45"/>
                  </a:cubicBezTo>
                  <a:cubicBezTo>
                    <a:pt x="6" y="42"/>
                    <a:pt x="5" y="39"/>
                    <a:pt x="4" y="36"/>
                  </a:cubicBezTo>
                  <a:cubicBezTo>
                    <a:pt x="2" y="32"/>
                    <a:pt x="1" y="27"/>
                    <a:pt x="4" y="23"/>
                  </a:cubicBezTo>
                  <a:cubicBezTo>
                    <a:pt x="8" y="16"/>
                    <a:pt x="7" y="8"/>
                    <a:pt x="7" y="0"/>
                  </a:cubicBezTo>
                  <a:cubicBezTo>
                    <a:pt x="11" y="6"/>
                    <a:pt x="11" y="13"/>
                    <a:pt x="9" y="19"/>
                  </a:cubicBezTo>
                  <a:cubicBezTo>
                    <a:pt x="7" y="28"/>
                    <a:pt x="7" y="36"/>
                    <a:pt x="7" y="45"/>
                  </a:cubicBezTo>
                  <a:cubicBezTo>
                    <a:pt x="7" y="49"/>
                    <a:pt x="6" y="53"/>
                    <a:pt x="6" y="57"/>
                  </a:cubicBezTo>
                  <a:cubicBezTo>
                    <a:pt x="3" y="61"/>
                    <a:pt x="4" y="67"/>
                    <a:pt x="4" y="72"/>
                  </a:cubicBezTo>
                  <a:cubicBezTo>
                    <a:pt x="4" y="76"/>
                    <a:pt x="4" y="80"/>
                    <a:pt x="1" y="83"/>
                  </a:cubicBezTo>
                  <a:cubicBezTo>
                    <a:pt x="1" y="81"/>
                    <a:pt x="2" y="79"/>
                    <a:pt x="0" y="77"/>
                  </a:cubicBezTo>
                  <a:close/>
                </a:path>
              </a:pathLst>
            </a:custGeom>
            <a:solidFill>
              <a:srgbClr val="877E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" name="Freeform 138"/>
            <p:cNvSpPr>
              <a:spLocks/>
            </p:cNvSpPr>
            <p:nvPr/>
          </p:nvSpPr>
          <p:spPr bwMode="auto">
            <a:xfrm>
              <a:off x="-3672419" y="3836382"/>
              <a:ext cx="306393" cy="193674"/>
            </a:xfrm>
            <a:custGeom>
              <a:avLst/>
              <a:gdLst>
                <a:gd name="T0" fmla="*/ 56 w 57"/>
                <a:gd name="T1" fmla="*/ 36 h 36"/>
                <a:gd name="T2" fmla="*/ 46 w 57"/>
                <a:gd name="T3" fmla="*/ 20 h 36"/>
                <a:gd name="T4" fmla="*/ 40 w 57"/>
                <a:gd name="T5" fmla="*/ 16 h 36"/>
                <a:gd name="T6" fmla="*/ 8 w 57"/>
                <a:gd name="T7" fmla="*/ 4 h 36"/>
                <a:gd name="T8" fmla="*/ 0 w 57"/>
                <a:gd name="T9" fmla="*/ 3 h 36"/>
                <a:gd name="T10" fmla="*/ 9 w 57"/>
                <a:gd name="T11" fmla="*/ 2 h 36"/>
                <a:gd name="T12" fmla="*/ 43 w 57"/>
                <a:gd name="T13" fmla="*/ 13 h 36"/>
                <a:gd name="T14" fmla="*/ 49 w 57"/>
                <a:gd name="T15" fmla="*/ 18 h 36"/>
                <a:gd name="T16" fmla="*/ 56 w 57"/>
                <a:gd name="T1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36">
                  <a:moveTo>
                    <a:pt x="56" y="36"/>
                  </a:moveTo>
                  <a:cubicBezTo>
                    <a:pt x="51" y="31"/>
                    <a:pt x="50" y="25"/>
                    <a:pt x="46" y="20"/>
                  </a:cubicBezTo>
                  <a:cubicBezTo>
                    <a:pt x="44" y="18"/>
                    <a:pt x="43" y="17"/>
                    <a:pt x="40" y="16"/>
                  </a:cubicBezTo>
                  <a:cubicBezTo>
                    <a:pt x="30" y="12"/>
                    <a:pt x="18" y="9"/>
                    <a:pt x="8" y="4"/>
                  </a:cubicBezTo>
                  <a:cubicBezTo>
                    <a:pt x="6" y="2"/>
                    <a:pt x="3" y="6"/>
                    <a:pt x="0" y="3"/>
                  </a:cubicBezTo>
                  <a:cubicBezTo>
                    <a:pt x="3" y="0"/>
                    <a:pt x="6" y="0"/>
                    <a:pt x="9" y="2"/>
                  </a:cubicBezTo>
                  <a:cubicBezTo>
                    <a:pt x="20" y="7"/>
                    <a:pt x="31" y="10"/>
                    <a:pt x="43" y="13"/>
                  </a:cubicBezTo>
                  <a:cubicBezTo>
                    <a:pt x="46" y="14"/>
                    <a:pt x="48" y="15"/>
                    <a:pt x="49" y="18"/>
                  </a:cubicBezTo>
                  <a:cubicBezTo>
                    <a:pt x="50" y="24"/>
                    <a:pt x="57" y="29"/>
                    <a:pt x="56" y="36"/>
                  </a:cubicBezTo>
                  <a:close/>
                </a:path>
              </a:pathLst>
            </a:custGeom>
            <a:solidFill>
              <a:srgbClr val="DE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" name="Freeform 139"/>
            <p:cNvSpPr>
              <a:spLocks/>
            </p:cNvSpPr>
            <p:nvPr/>
          </p:nvSpPr>
          <p:spPr bwMode="auto">
            <a:xfrm>
              <a:off x="-5191685" y="3460146"/>
              <a:ext cx="1514503" cy="1042983"/>
            </a:xfrm>
            <a:custGeom>
              <a:avLst/>
              <a:gdLst>
                <a:gd name="T0" fmla="*/ 71 w 282"/>
                <a:gd name="T1" fmla="*/ 23 h 194"/>
                <a:gd name="T2" fmla="*/ 87 w 282"/>
                <a:gd name="T3" fmla="*/ 39 h 194"/>
                <a:gd name="T4" fmla="*/ 99 w 282"/>
                <a:gd name="T5" fmla="*/ 60 h 194"/>
                <a:gd name="T6" fmla="*/ 122 w 282"/>
                <a:gd name="T7" fmla="*/ 29 h 194"/>
                <a:gd name="T8" fmla="*/ 111 w 282"/>
                <a:gd name="T9" fmla="*/ 18 h 194"/>
                <a:gd name="T10" fmla="*/ 142 w 282"/>
                <a:gd name="T11" fmla="*/ 2 h 194"/>
                <a:gd name="T12" fmla="*/ 178 w 282"/>
                <a:gd name="T13" fmla="*/ 21 h 194"/>
                <a:gd name="T14" fmla="*/ 154 w 282"/>
                <a:gd name="T15" fmla="*/ 45 h 194"/>
                <a:gd name="T16" fmla="*/ 194 w 282"/>
                <a:gd name="T17" fmla="*/ 59 h 194"/>
                <a:gd name="T18" fmla="*/ 198 w 282"/>
                <a:gd name="T19" fmla="*/ 36 h 194"/>
                <a:gd name="T20" fmla="*/ 229 w 282"/>
                <a:gd name="T21" fmla="*/ 38 h 194"/>
                <a:gd name="T22" fmla="*/ 267 w 282"/>
                <a:gd name="T23" fmla="*/ 62 h 194"/>
                <a:gd name="T24" fmla="*/ 254 w 282"/>
                <a:gd name="T25" fmla="*/ 104 h 194"/>
                <a:gd name="T26" fmla="*/ 274 w 282"/>
                <a:gd name="T27" fmla="*/ 134 h 194"/>
                <a:gd name="T28" fmla="*/ 244 w 282"/>
                <a:gd name="T29" fmla="*/ 137 h 194"/>
                <a:gd name="T30" fmla="*/ 229 w 282"/>
                <a:gd name="T31" fmla="*/ 119 h 194"/>
                <a:gd name="T32" fmla="*/ 194 w 282"/>
                <a:gd name="T33" fmla="*/ 125 h 194"/>
                <a:gd name="T34" fmla="*/ 201 w 282"/>
                <a:gd name="T35" fmla="*/ 111 h 194"/>
                <a:gd name="T36" fmla="*/ 210 w 282"/>
                <a:gd name="T37" fmla="*/ 89 h 194"/>
                <a:gd name="T38" fmla="*/ 171 w 282"/>
                <a:gd name="T39" fmla="*/ 91 h 194"/>
                <a:gd name="T40" fmla="*/ 155 w 282"/>
                <a:gd name="T41" fmla="*/ 105 h 194"/>
                <a:gd name="T42" fmla="*/ 125 w 282"/>
                <a:gd name="T43" fmla="*/ 109 h 194"/>
                <a:gd name="T44" fmla="*/ 125 w 282"/>
                <a:gd name="T45" fmla="*/ 89 h 194"/>
                <a:gd name="T46" fmla="*/ 85 w 282"/>
                <a:gd name="T47" fmla="*/ 108 h 194"/>
                <a:gd name="T48" fmla="*/ 100 w 282"/>
                <a:gd name="T49" fmla="*/ 123 h 194"/>
                <a:gd name="T50" fmla="*/ 103 w 282"/>
                <a:gd name="T51" fmla="*/ 155 h 194"/>
                <a:gd name="T52" fmla="*/ 92 w 282"/>
                <a:gd name="T53" fmla="*/ 157 h 194"/>
                <a:gd name="T54" fmla="*/ 78 w 282"/>
                <a:gd name="T55" fmla="*/ 176 h 194"/>
                <a:gd name="T56" fmla="*/ 43 w 282"/>
                <a:gd name="T57" fmla="*/ 184 h 194"/>
                <a:gd name="T58" fmla="*/ 53 w 282"/>
                <a:gd name="T59" fmla="*/ 169 h 194"/>
                <a:gd name="T60" fmla="*/ 42 w 282"/>
                <a:gd name="T61" fmla="*/ 141 h 194"/>
                <a:gd name="T62" fmla="*/ 42 w 282"/>
                <a:gd name="T63" fmla="*/ 108 h 194"/>
                <a:gd name="T64" fmla="*/ 4 w 282"/>
                <a:gd name="T65" fmla="*/ 108 h 194"/>
                <a:gd name="T66" fmla="*/ 8 w 282"/>
                <a:gd name="T67" fmla="*/ 72 h 194"/>
                <a:gd name="T68" fmla="*/ 36 w 282"/>
                <a:gd name="T69" fmla="*/ 84 h 194"/>
                <a:gd name="T70" fmla="*/ 41 w 282"/>
                <a:gd name="T71" fmla="*/ 42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82" h="194">
                  <a:moveTo>
                    <a:pt x="41" y="42"/>
                  </a:moveTo>
                  <a:cubicBezTo>
                    <a:pt x="49" y="32"/>
                    <a:pt x="59" y="26"/>
                    <a:pt x="71" y="23"/>
                  </a:cubicBezTo>
                  <a:cubicBezTo>
                    <a:pt x="75" y="23"/>
                    <a:pt x="78" y="22"/>
                    <a:pt x="81" y="23"/>
                  </a:cubicBezTo>
                  <a:cubicBezTo>
                    <a:pt x="89" y="26"/>
                    <a:pt x="92" y="32"/>
                    <a:pt x="87" y="39"/>
                  </a:cubicBezTo>
                  <a:cubicBezTo>
                    <a:pt x="84" y="43"/>
                    <a:pt x="81" y="47"/>
                    <a:pt x="84" y="53"/>
                  </a:cubicBezTo>
                  <a:cubicBezTo>
                    <a:pt x="87" y="59"/>
                    <a:pt x="93" y="60"/>
                    <a:pt x="99" y="60"/>
                  </a:cubicBezTo>
                  <a:cubicBezTo>
                    <a:pt x="109" y="59"/>
                    <a:pt x="118" y="55"/>
                    <a:pt x="125" y="47"/>
                  </a:cubicBezTo>
                  <a:cubicBezTo>
                    <a:pt x="131" y="40"/>
                    <a:pt x="129" y="34"/>
                    <a:pt x="122" y="29"/>
                  </a:cubicBezTo>
                  <a:cubicBezTo>
                    <a:pt x="121" y="28"/>
                    <a:pt x="120" y="28"/>
                    <a:pt x="119" y="27"/>
                  </a:cubicBezTo>
                  <a:cubicBezTo>
                    <a:pt x="115" y="25"/>
                    <a:pt x="110" y="24"/>
                    <a:pt x="111" y="18"/>
                  </a:cubicBezTo>
                  <a:cubicBezTo>
                    <a:pt x="111" y="12"/>
                    <a:pt x="115" y="8"/>
                    <a:pt x="121" y="6"/>
                  </a:cubicBezTo>
                  <a:cubicBezTo>
                    <a:pt x="128" y="5"/>
                    <a:pt x="136" y="0"/>
                    <a:pt x="142" y="2"/>
                  </a:cubicBezTo>
                  <a:cubicBezTo>
                    <a:pt x="151" y="5"/>
                    <a:pt x="162" y="4"/>
                    <a:pt x="171" y="9"/>
                  </a:cubicBezTo>
                  <a:cubicBezTo>
                    <a:pt x="176" y="11"/>
                    <a:pt x="179" y="15"/>
                    <a:pt x="178" y="21"/>
                  </a:cubicBezTo>
                  <a:cubicBezTo>
                    <a:pt x="176" y="27"/>
                    <a:pt x="171" y="28"/>
                    <a:pt x="166" y="28"/>
                  </a:cubicBezTo>
                  <a:cubicBezTo>
                    <a:pt x="154" y="27"/>
                    <a:pt x="149" y="35"/>
                    <a:pt x="154" y="45"/>
                  </a:cubicBezTo>
                  <a:cubicBezTo>
                    <a:pt x="159" y="55"/>
                    <a:pt x="167" y="61"/>
                    <a:pt x="177" y="64"/>
                  </a:cubicBezTo>
                  <a:cubicBezTo>
                    <a:pt x="183" y="65"/>
                    <a:pt x="189" y="64"/>
                    <a:pt x="194" y="59"/>
                  </a:cubicBezTo>
                  <a:cubicBezTo>
                    <a:pt x="198" y="56"/>
                    <a:pt x="198" y="52"/>
                    <a:pt x="197" y="49"/>
                  </a:cubicBezTo>
                  <a:cubicBezTo>
                    <a:pt x="195" y="44"/>
                    <a:pt x="196" y="40"/>
                    <a:pt x="198" y="36"/>
                  </a:cubicBezTo>
                  <a:cubicBezTo>
                    <a:pt x="203" y="33"/>
                    <a:pt x="206" y="35"/>
                    <a:pt x="210" y="37"/>
                  </a:cubicBezTo>
                  <a:cubicBezTo>
                    <a:pt x="216" y="40"/>
                    <a:pt x="223" y="41"/>
                    <a:pt x="229" y="38"/>
                  </a:cubicBezTo>
                  <a:cubicBezTo>
                    <a:pt x="232" y="38"/>
                    <a:pt x="234" y="38"/>
                    <a:pt x="236" y="40"/>
                  </a:cubicBezTo>
                  <a:cubicBezTo>
                    <a:pt x="246" y="48"/>
                    <a:pt x="258" y="54"/>
                    <a:pt x="267" y="62"/>
                  </a:cubicBezTo>
                  <a:cubicBezTo>
                    <a:pt x="270" y="65"/>
                    <a:pt x="272" y="67"/>
                    <a:pt x="273" y="71"/>
                  </a:cubicBezTo>
                  <a:cubicBezTo>
                    <a:pt x="254" y="76"/>
                    <a:pt x="254" y="89"/>
                    <a:pt x="254" y="104"/>
                  </a:cubicBezTo>
                  <a:cubicBezTo>
                    <a:pt x="253" y="111"/>
                    <a:pt x="259" y="114"/>
                    <a:pt x="265" y="115"/>
                  </a:cubicBezTo>
                  <a:cubicBezTo>
                    <a:pt x="279" y="116"/>
                    <a:pt x="282" y="122"/>
                    <a:pt x="274" y="134"/>
                  </a:cubicBezTo>
                  <a:cubicBezTo>
                    <a:pt x="269" y="141"/>
                    <a:pt x="262" y="146"/>
                    <a:pt x="252" y="147"/>
                  </a:cubicBezTo>
                  <a:cubicBezTo>
                    <a:pt x="245" y="148"/>
                    <a:pt x="242" y="144"/>
                    <a:pt x="244" y="137"/>
                  </a:cubicBezTo>
                  <a:cubicBezTo>
                    <a:pt x="245" y="134"/>
                    <a:pt x="246" y="131"/>
                    <a:pt x="245" y="128"/>
                  </a:cubicBezTo>
                  <a:cubicBezTo>
                    <a:pt x="244" y="119"/>
                    <a:pt x="237" y="115"/>
                    <a:pt x="229" y="119"/>
                  </a:cubicBezTo>
                  <a:cubicBezTo>
                    <a:pt x="224" y="122"/>
                    <a:pt x="220" y="125"/>
                    <a:pt x="216" y="128"/>
                  </a:cubicBezTo>
                  <a:cubicBezTo>
                    <a:pt x="208" y="133"/>
                    <a:pt x="200" y="132"/>
                    <a:pt x="194" y="125"/>
                  </a:cubicBezTo>
                  <a:cubicBezTo>
                    <a:pt x="189" y="119"/>
                    <a:pt x="191" y="113"/>
                    <a:pt x="198" y="111"/>
                  </a:cubicBezTo>
                  <a:cubicBezTo>
                    <a:pt x="199" y="111"/>
                    <a:pt x="200" y="111"/>
                    <a:pt x="201" y="111"/>
                  </a:cubicBezTo>
                  <a:cubicBezTo>
                    <a:pt x="207" y="111"/>
                    <a:pt x="212" y="110"/>
                    <a:pt x="215" y="104"/>
                  </a:cubicBezTo>
                  <a:cubicBezTo>
                    <a:pt x="217" y="98"/>
                    <a:pt x="214" y="93"/>
                    <a:pt x="210" y="89"/>
                  </a:cubicBezTo>
                  <a:cubicBezTo>
                    <a:pt x="203" y="81"/>
                    <a:pt x="195" y="76"/>
                    <a:pt x="184" y="76"/>
                  </a:cubicBezTo>
                  <a:cubicBezTo>
                    <a:pt x="175" y="75"/>
                    <a:pt x="170" y="82"/>
                    <a:pt x="171" y="91"/>
                  </a:cubicBezTo>
                  <a:cubicBezTo>
                    <a:pt x="172" y="95"/>
                    <a:pt x="175" y="100"/>
                    <a:pt x="171" y="104"/>
                  </a:cubicBezTo>
                  <a:cubicBezTo>
                    <a:pt x="166" y="107"/>
                    <a:pt x="160" y="107"/>
                    <a:pt x="155" y="105"/>
                  </a:cubicBezTo>
                  <a:cubicBezTo>
                    <a:pt x="148" y="101"/>
                    <a:pt x="143" y="102"/>
                    <a:pt x="138" y="107"/>
                  </a:cubicBezTo>
                  <a:cubicBezTo>
                    <a:pt x="135" y="111"/>
                    <a:pt x="131" y="115"/>
                    <a:pt x="125" y="109"/>
                  </a:cubicBezTo>
                  <a:cubicBezTo>
                    <a:pt x="125" y="105"/>
                    <a:pt x="125" y="100"/>
                    <a:pt x="126" y="96"/>
                  </a:cubicBezTo>
                  <a:cubicBezTo>
                    <a:pt x="127" y="94"/>
                    <a:pt x="128" y="91"/>
                    <a:pt x="125" y="89"/>
                  </a:cubicBezTo>
                  <a:cubicBezTo>
                    <a:pt x="118" y="82"/>
                    <a:pt x="112" y="81"/>
                    <a:pt x="104" y="85"/>
                  </a:cubicBezTo>
                  <a:cubicBezTo>
                    <a:pt x="94" y="90"/>
                    <a:pt x="88" y="97"/>
                    <a:pt x="85" y="108"/>
                  </a:cubicBezTo>
                  <a:cubicBezTo>
                    <a:pt x="84" y="116"/>
                    <a:pt x="87" y="121"/>
                    <a:pt x="96" y="123"/>
                  </a:cubicBezTo>
                  <a:cubicBezTo>
                    <a:pt x="97" y="123"/>
                    <a:pt x="99" y="123"/>
                    <a:pt x="100" y="123"/>
                  </a:cubicBezTo>
                  <a:cubicBezTo>
                    <a:pt x="110" y="124"/>
                    <a:pt x="113" y="131"/>
                    <a:pt x="108" y="139"/>
                  </a:cubicBezTo>
                  <a:cubicBezTo>
                    <a:pt x="104" y="144"/>
                    <a:pt x="100" y="148"/>
                    <a:pt x="103" y="155"/>
                  </a:cubicBezTo>
                  <a:cubicBezTo>
                    <a:pt x="104" y="157"/>
                    <a:pt x="102" y="158"/>
                    <a:pt x="100" y="158"/>
                  </a:cubicBezTo>
                  <a:cubicBezTo>
                    <a:pt x="97" y="157"/>
                    <a:pt x="94" y="157"/>
                    <a:pt x="92" y="157"/>
                  </a:cubicBezTo>
                  <a:cubicBezTo>
                    <a:pt x="85" y="156"/>
                    <a:pt x="81" y="159"/>
                    <a:pt x="77" y="163"/>
                  </a:cubicBezTo>
                  <a:cubicBezTo>
                    <a:pt x="74" y="168"/>
                    <a:pt x="76" y="172"/>
                    <a:pt x="78" y="176"/>
                  </a:cubicBezTo>
                  <a:cubicBezTo>
                    <a:pt x="84" y="187"/>
                    <a:pt x="80" y="193"/>
                    <a:pt x="68" y="194"/>
                  </a:cubicBezTo>
                  <a:cubicBezTo>
                    <a:pt x="58" y="194"/>
                    <a:pt x="49" y="191"/>
                    <a:pt x="43" y="184"/>
                  </a:cubicBezTo>
                  <a:cubicBezTo>
                    <a:pt x="38" y="178"/>
                    <a:pt x="40" y="173"/>
                    <a:pt x="47" y="171"/>
                  </a:cubicBezTo>
                  <a:cubicBezTo>
                    <a:pt x="49" y="170"/>
                    <a:pt x="51" y="170"/>
                    <a:pt x="53" y="169"/>
                  </a:cubicBezTo>
                  <a:cubicBezTo>
                    <a:pt x="62" y="164"/>
                    <a:pt x="62" y="155"/>
                    <a:pt x="54" y="149"/>
                  </a:cubicBezTo>
                  <a:cubicBezTo>
                    <a:pt x="50" y="147"/>
                    <a:pt x="45" y="146"/>
                    <a:pt x="42" y="141"/>
                  </a:cubicBezTo>
                  <a:cubicBezTo>
                    <a:pt x="46" y="132"/>
                    <a:pt x="47" y="122"/>
                    <a:pt x="45" y="112"/>
                  </a:cubicBezTo>
                  <a:cubicBezTo>
                    <a:pt x="45" y="110"/>
                    <a:pt x="44" y="109"/>
                    <a:pt x="42" y="108"/>
                  </a:cubicBezTo>
                  <a:cubicBezTo>
                    <a:pt x="33" y="99"/>
                    <a:pt x="29" y="99"/>
                    <a:pt x="19" y="108"/>
                  </a:cubicBezTo>
                  <a:cubicBezTo>
                    <a:pt x="13" y="113"/>
                    <a:pt x="9" y="113"/>
                    <a:pt x="4" y="108"/>
                  </a:cubicBezTo>
                  <a:cubicBezTo>
                    <a:pt x="3" y="100"/>
                    <a:pt x="0" y="93"/>
                    <a:pt x="2" y="84"/>
                  </a:cubicBezTo>
                  <a:cubicBezTo>
                    <a:pt x="4" y="80"/>
                    <a:pt x="6" y="76"/>
                    <a:pt x="8" y="72"/>
                  </a:cubicBezTo>
                  <a:cubicBezTo>
                    <a:pt x="14" y="68"/>
                    <a:pt x="17" y="73"/>
                    <a:pt x="19" y="77"/>
                  </a:cubicBezTo>
                  <a:cubicBezTo>
                    <a:pt x="23" y="84"/>
                    <a:pt x="29" y="86"/>
                    <a:pt x="36" y="84"/>
                  </a:cubicBezTo>
                  <a:cubicBezTo>
                    <a:pt x="43" y="81"/>
                    <a:pt x="46" y="72"/>
                    <a:pt x="43" y="63"/>
                  </a:cubicBezTo>
                  <a:cubicBezTo>
                    <a:pt x="41" y="56"/>
                    <a:pt x="40" y="49"/>
                    <a:pt x="41" y="42"/>
                  </a:cubicBezTo>
                  <a:close/>
                </a:path>
              </a:pathLst>
            </a:custGeom>
            <a:solidFill>
              <a:srgbClr val="DAB9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" name="Freeform 140"/>
            <p:cNvSpPr>
              <a:spLocks/>
            </p:cNvSpPr>
            <p:nvPr/>
          </p:nvSpPr>
          <p:spPr bwMode="auto">
            <a:xfrm>
              <a:off x="-3961349" y="3653820"/>
              <a:ext cx="203204" cy="139699"/>
            </a:xfrm>
            <a:custGeom>
              <a:avLst/>
              <a:gdLst>
                <a:gd name="T0" fmla="*/ 38 w 38"/>
                <a:gd name="T1" fmla="*/ 26 h 26"/>
                <a:gd name="T2" fmla="*/ 20 w 38"/>
                <a:gd name="T3" fmla="*/ 14 h 26"/>
                <a:gd name="T4" fmla="*/ 0 w 38"/>
                <a:gd name="T5" fmla="*/ 2 h 26"/>
                <a:gd name="T6" fmla="*/ 5 w 38"/>
                <a:gd name="T7" fmla="*/ 0 h 26"/>
                <a:gd name="T8" fmla="*/ 21 w 38"/>
                <a:gd name="T9" fmla="*/ 12 h 26"/>
                <a:gd name="T10" fmla="*/ 38 w 38"/>
                <a:gd name="T11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6">
                  <a:moveTo>
                    <a:pt x="38" y="26"/>
                  </a:moveTo>
                  <a:cubicBezTo>
                    <a:pt x="30" y="25"/>
                    <a:pt x="27" y="17"/>
                    <a:pt x="20" y="14"/>
                  </a:cubicBezTo>
                  <a:cubicBezTo>
                    <a:pt x="13" y="11"/>
                    <a:pt x="7" y="6"/>
                    <a:pt x="0" y="2"/>
                  </a:cubicBezTo>
                  <a:cubicBezTo>
                    <a:pt x="2" y="1"/>
                    <a:pt x="3" y="0"/>
                    <a:pt x="5" y="0"/>
                  </a:cubicBezTo>
                  <a:cubicBezTo>
                    <a:pt x="9" y="5"/>
                    <a:pt x="16" y="8"/>
                    <a:pt x="21" y="12"/>
                  </a:cubicBezTo>
                  <a:cubicBezTo>
                    <a:pt x="28" y="16"/>
                    <a:pt x="34" y="20"/>
                    <a:pt x="38" y="26"/>
                  </a:cubicBezTo>
                  <a:close/>
                </a:path>
              </a:pathLst>
            </a:custGeom>
            <a:solidFill>
              <a:srgbClr val="DAC7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" name="Freeform 141"/>
            <p:cNvSpPr>
              <a:spLocks/>
            </p:cNvSpPr>
            <p:nvPr/>
          </p:nvSpPr>
          <p:spPr bwMode="auto">
            <a:xfrm>
              <a:off x="-4761464" y="4315805"/>
              <a:ext cx="493722" cy="569910"/>
            </a:xfrm>
            <a:custGeom>
              <a:avLst/>
              <a:gdLst>
                <a:gd name="T0" fmla="*/ 41 w 92"/>
                <a:gd name="T1" fmla="*/ 105 h 106"/>
                <a:gd name="T2" fmla="*/ 38 w 92"/>
                <a:gd name="T3" fmla="*/ 105 h 106"/>
                <a:gd name="T4" fmla="*/ 25 w 92"/>
                <a:gd name="T5" fmla="*/ 90 h 106"/>
                <a:gd name="T6" fmla="*/ 32 w 92"/>
                <a:gd name="T7" fmla="*/ 77 h 106"/>
                <a:gd name="T8" fmla="*/ 47 w 92"/>
                <a:gd name="T9" fmla="*/ 74 h 106"/>
                <a:gd name="T10" fmla="*/ 51 w 92"/>
                <a:gd name="T11" fmla="*/ 69 h 106"/>
                <a:gd name="T12" fmla="*/ 48 w 92"/>
                <a:gd name="T13" fmla="*/ 63 h 106"/>
                <a:gd name="T14" fmla="*/ 41 w 92"/>
                <a:gd name="T15" fmla="*/ 52 h 106"/>
                <a:gd name="T16" fmla="*/ 36 w 92"/>
                <a:gd name="T17" fmla="*/ 44 h 106"/>
                <a:gd name="T18" fmla="*/ 31 w 92"/>
                <a:gd name="T19" fmla="*/ 42 h 106"/>
                <a:gd name="T20" fmla="*/ 25 w 92"/>
                <a:gd name="T21" fmla="*/ 37 h 106"/>
                <a:gd name="T22" fmla="*/ 32 w 92"/>
                <a:gd name="T23" fmla="*/ 35 h 106"/>
                <a:gd name="T24" fmla="*/ 36 w 92"/>
                <a:gd name="T25" fmla="*/ 31 h 106"/>
                <a:gd name="T26" fmla="*/ 31 w 92"/>
                <a:gd name="T27" fmla="*/ 29 h 106"/>
                <a:gd name="T28" fmla="*/ 11 w 92"/>
                <a:gd name="T29" fmla="*/ 34 h 106"/>
                <a:gd name="T30" fmla="*/ 6 w 92"/>
                <a:gd name="T31" fmla="*/ 33 h 106"/>
                <a:gd name="T32" fmla="*/ 1 w 92"/>
                <a:gd name="T33" fmla="*/ 13 h 106"/>
                <a:gd name="T34" fmla="*/ 0 w 92"/>
                <a:gd name="T35" fmla="*/ 7 h 106"/>
                <a:gd name="T36" fmla="*/ 14 w 92"/>
                <a:gd name="T37" fmla="*/ 1 h 106"/>
                <a:gd name="T38" fmla="*/ 26 w 92"/>
                <a:gd name="T39" fmla="*/ 3 h 106"/>
                <a:gd name="T40" fmla="*/ 73 w 92"/>
                <a:gd name="T41" fmla="*/ 22 h 106"/>
                <a:gd name="T42" fmla="*/ 78 w 92"/>
                <a:gd name="T43" fmla="*/ 23 h 106"/>
                <a:gd name="T44" fmla="*/ 91 w 92"/>
                <a:gd name="T45" fmla="*/ 33 h 106"/>
                <a:gd name="T46" fmla="*/ 86 w 92"/>
                <a:gd name="T47" fmla="*/ 48 h 106"/>
                <a:gd name="T48" fmla="*/ 80 w 92"/>
                <a:gd name="T49" fmla="*/ 63 h 106"/>
                <a:gd name="T50" fmla="*/ 60 w 92"/>
                <a:gd name="T51" fmla="*/ 98 h 106"/>
                <a:gd name="T52" fmla="*/ 41 w 92"/>
                <a:gd name="T53" fmla="*/ 10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2" h="106">
                  <a:moveTo>
                    <a:pt x="41" y="105"/>
                  </a:moveTo>
                  <a:cubicBezTo>
                    <a:pt x="40" y="105"/>
                    <a:pt x="39" y="105"/>
                    <a:pt x="38" y="105"/>
                  </a:cubicBezTo>
                  <a:cubicBezTo>
                    <a:pt x="33" y="101"/>
                    <a:pt x="29" y="96"/>
                    <a:pt x="25" y="90"/>
                  </a:cubicBezTo>
                  <a:cubicBezTo>
                    <a:pt x="21" y="84"/>
                    <a:pt x="24" y="78"/>
                    <a:pt x="32" y="77"/>
                  </a:cubicBezTo>
                  <a:cubicBezTo>
                    <a:pt x="37" y="76"/>
                    <a:pt x="42" y="77"/>
                    <a:pt x="47" y="74"/>
                  </a:cubicBezTo>
                  <a:cubicBezTo>
                    <a:pt x="50" y="74"/>
                    <a:pt x="51" y="72"/>
                    <a:pt x="51" y="69"/>
                  </a:cubicBezTo>
                  <a:cubicBezTo>
                    <a:pt x="50" y="67"/>
                    <a:pt x="52" y="63"/>
                    <a:pt x="48" y="63"/>
                  </a:cubicBezTo>
                  <a:cubicBezTo>
                    <a:pt x="45" y="60"/>
                    <a:pt x="41" y="57"/>
                    <a:pt x="41" y="52"/>
                  </a:cubicBezTo>
                  <a:cubicBezTo>
                    <a:pt x="43" y="47"/>
                    <a:pt x="41" y="44"/>
                    <a:pt x="36" y="44"/>
                  </a:cubicBezTo>
                  <a:cubicBezTo>
                    <a:pt x="34" y="44"/>
                    <a:pt x="32" y="43"/>
                    <a:pt x="31" y="42"/>
                  </a:cubicBezTo>
                  <a:cubicBezTo>
                    <a:pt x="28" y="41"/>
                    <a:pt x="25" y="40"/>
                    <a:pt x="25" y="37"/>
                  </a:cubicBezTo>
                  <a:cubicBezTo>
                    <a:pt x="26" y="34"/>
                    <a:pt x="29" y="35"/>
                    <a:pt x="32" y="35"/>
                  </a:cubicBezTo>
                  <a:cubicBezTo>
                    <a:pt x="34" y="35"/>
                    <a:pt x="36" y="34"/>
                    <a:pt x="36" y="31"/>
                  </a:cubicBezTo>
                  <a:cubicBezTo>
                    <a:pt x="36" y="29"/>
                    <a:pt x="33" y="29"/>
                    <a:pt x="31" y="29"/>
                  </a:cubicBezTo>
                  <a:cubicBezTo>
                    <a:pt x="25" y="30"/>
                    <a:pt x="17" y="26"/>
                    <a:pt x="11" y="34"/>
                  </a:cubicBezTo>
                  <a:cubicBezTo>
                    <a:pt x="10" y="36"/>
                    <a:pt x="8" y="34"/>
                    <a:pt x="6" y="33"/>
                  </a:cubicBezTo>
                  <a:cubicBezTo>
                    <a:pt x="6" y="26"/>
                    <a:pt x="6" y="19"/>
                    <a:pt x="1" y="13"/>
                  </a:cubicBezTo>
                  <a:cubicBezTo>
                    <a:pt x="0" y="11"/>
                    <a:pt x="0" y="9"/>
                    <a:pt x="0" y="7"/>
                  </a:cubicBezTo>
                  <a:cubicBezTo>
                    <a:pt x="3" y="2"/>
                    <a:pt x="8" y="0"/>
                    <a:pt x="14" y="1"/>
                  </a:cubicBezTo>
                  <a:cubicBezTo>
                    <a:pt x="18" y="2"/>
                    <a:pt x="22" y="2"/>
                    <a:pt x="26" y="3"/>
                  </a:cubicBezTo>
                  <a:cubicBezTo>
                    <a:pt x="40" y="15"/>
                    <a:pt x="57" y="18"/>
                    <a:pt x="73" y="22"/>
                  </a:cubicBezTo>
                  <a:cubicBezTo>
                    <a:pt x="75" y="22"/>
                    <a:pt x="77" y="22"/>
                    <a:pt x="78" y="23"/>
                  </a:cubicBezTo>
                  <a:cubicBezTo>
                    <a:pt x="85" y="24"/>
                    <a:pt x="91" y="25"/>
                    <a:pt x="91" y="33"/>
                  </a:cubicBezTo>
                  <a:cubicBezTo>
                    <a:pt x="92" y="39"/>
                    <a:pt x="89" y="44"/>
                    <a:pt x="86" y="48"/>
                  </a:cubicBezTo>
                  <a:cubicBezTo>
                    <a:pt x="84" y="53"/>
                    <a:pt x="81" y="57"/>
                    <a:pt x="80" y="63"/>
                  </a:cubicBezTo>
                  <a:cubicBezTo>
                    <a:pt x="79" y="78"/>
                    <a:pt x="68" y="87"/>
                    <a:pt x="60" y="98"/>
                  </a:cubicBezTo>
                  <a:cubicBezTo>
                    <a:pt x="55" y="102"/>
                    <a:pt x="49" y="106"/>
                    <a:pt x="41" y="105"/>
                  </a:cubicBezTo>
                  <a:close/>
                </a:path>
              </a:pathLst>
            </a:custGeom>
            <a:solidFill>
              <a:srgbClr val="BA8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" name="Freeform 142"/>
            <p:cNvSpPr>
              <a:spLocks/>
            </p:cNvSpPr>
            <p:nvPr/>
          </p:nvSpPr>
          <p:spPr bwMode="auto">
            <a:xfrm>
              <a:off x="-4450308" y="4455504"/>
              <a:ext cx="268292" cy="423861"/>
            </a:xfrm>
            <a:custGeom>
              <a:avLst/>
              <a:gdLst>
                <a:gd name="T0" fmla="*/ 40 w 50"/>
                <a:gd name="T1" fmla="*/ 2 h 79"/>
                <a:gd name="T2" fmla="*/ 49 w 50"/>
                <a:gd name="T3" fmla="*/ 4 h 79"/>
                <a:gd name="T4" fmla="*/ 48 w 50"/>
                <a:gd name="T5" fmla="*/ 6 h 79"/>
                <a:gd name="T6" fmla="*/ 39 w 50"/>
                <a:gd name="T7" fmla="*/ 14 h 79"/>
                <a:gd name="T8" fmla="*/ 32 w 50"/>
                <a:gd name="T9" fmla="*/ 31 h 79"/>
                <a:gd name="T10" fmla="*/ 29 w 50"/>
                <a:gd name="T11" fmla="*/ 37 h 79"/>
                <a:gd name="T12" fmla="*/ 10 w 50"/>
                <a:gd name="T13" fmla="*/ 73 h 79"/>
                <a:gd name="T14" fmla="*/ 0 w 50"/>
                <a:gd name="T15" fmla="*/ 77 h 79"/>
                <a:gd name="T16" fmla="*/ 2 w 50"/>
                <a:gd name="T17" fmla="*/ 75 h 79"/>
                <a:gd name="T18" fmla="*/ 5 w 50"/>
                <a:gd name="T19" fmla="*/ 74 h 79"/>
                <a:gd name="T20" fmla="*/ 25 w 50"/>
                <a:gd name="T21" fmla="*/ 37 h 79"/>
                <a:gd name="T22" fmla="*/ 29 w 50"/>
                <a:gd name="T23" fmla="*/ 29 h 79"/>
                <a:gd name="T24" fmla="*/ 36 w 50"/>
                <a:gd name="T25" fmla="*/ 6 h 79"/>
                <a:gd name="T26" fmla="*/ 40 w 50"/>
                <a:gd name="T27" fmla="*/ 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" h="79">
                  <a:moveTo>
                    <a:pt x="40" y="2"/>
                  </a:moveTo>
                  <a:cubicBezTo>
                    <a:pt x="43" y="5"/>
                    <a:pt x="47" y="2"/>
                    <a:pt x="49" y="4"/>
                  </a:cubicBezTo>
                  <a:cubicBezTo>
                    <a:pt x="50" y="6"/>
                    <a:pt x="48" y="6"/>
                    <a:pt x="48" y="6"/>
                  </a:cubicBezTo>
                  <a:cubicBezTo>
                    <a:pt x="40" y="3"/>
                    <a:pt x="38" y="6"/>
                    <a:pt x="39" y="14"/>
                  </a:cubicBezTo>
                  <a:cubicBezTo>
                    <a:pt x="39" y="20"/>
                    <a:pt x="34" y="25"/>
                    <a:pt x="32" y="31"/>
                  </a:cubicBezTo>
                  <a:cubicBezTo>
                    <a:pt x="31" y="33"/>
                    <a:pt x="29" y="35"/>
                    <a:pt x="29" y="37"/>
                  </a:cubicBezTo>
                  <a:cubicBezTo>
                    <a:pt x="29" y="52"/>
                    <a:pt x="18" y="62"/>
                    <a:pt x="10" y="73"/>
                  </a:cubicBezTo>
                  <a:cubicBezTo>
                    <a:pt x="8" y="76"/>
                    <a:pt x="5" y="79"/>
                    <a:pt x="0" y="77"/>
                  </a:cubicBezTo>
                  <a:cubicBezTo>
                    <a:pt x="0" y="76"/>
                    <a:pt x="1" y="75"/>
                    <a:pt x="2" y="75"/>
                  </a:cubicBezTo>
                  <a:cubicBezTo>
                    <a:pt x="3" y="75"/>
                    <a:pt x="4" y="74"/>
                    <a:pt x="5" y="74"/>
                  </a:cubicBezTo>
                  <a:cubicBezTo>
                    <a:pt x="13" y="63"/>
                    <a:pt x="24" y="53"/>
                    <a:pt x="25" y="37"/>
                  </a:cubicBezTo>
                  <a:cubicBezTo>
                    <a:pt x="26" y="34"/>
                    <a:pt x="27" y="31"/>
                    <a:pt x="29" y="29"/>
                  </a:cubicBezTo>
                  <a:cubicBezTo>
                    <a:pt x="34" y="22"/>
                    <a:pt x="37" y="15"/>
                    <a:pt x="36" y="6"/>
                  </a:cubicBezTo>
                  <a:cubicBezTo>
                    <a:pt x="36" y="4"/>
                    <a:pt x="36" y="0"/>
                    <a:pt x="40" y="2"/>
                  </a:cubicBezTo>
                  <a:close/>
                </a:path>
              </a:pathLst>
            </a:custGeom>
            <a:solidFill>
              <a:srgbClr val="EAD1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7" name="Freeform 143"/>
            <p:cNvSpPr>
              <a:spLocks/>
            </p:cNvSpPr>
            <p:nvPr/>
          </p:nvSpPr>
          <p:spPr bwMode="auto">
            <a:xfrm>
              <a:off x="-4621761" y="4331680"/>
              <a:ext cx="354019" cy="182562"/>
            </a:xfrm>
            <a:custGeom>
              <a:avLst/>
              <a:gdLst>
                <a:gd name="T0" fmla="*/ 65 w 66"/>
                <a:gd name="T1" fmla="*/ 30 h 34"/>
                <a:gd name="T2" fmla="*/ 62 w 66"/>
                <a:gd name="T3" fmla="*/ 30 h 34"/>
                <a:gd name="T4" fmla="*/ 55 w 66"/>
                <a:gd name="T5" fmla="*/ 21 h 34"/>
                <a:gd name="T6" fmla="*/ 14 w 66"/>
                <a:gd name="T7" fmla="*/ 10 h 34"/>
                <a:gd name="T8" fmla="*/ 0 w 66"/>
                <a:gd name="T9" fmla="*/ 0 h 34"/>
                <a:gd name="T10" fmla="*/ 58 w 66"/>
                <a:gd name="T11" fmla="*/ 19 h 34"/>
                <a:gd name="T12" fmla="*/ 65 w 66"/>
                <a:gd name="T13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34">
                  <a:moveTo>
                    <a:pt x="65" y="30"/>
                  </a:moveTo>
                  <a:cubicBezTo>
                    <a:pt x="64" y="31"/>
                    <a:pt x="61" y="34"/>
                    <a:pt x="62" y="30"/>
                  </a:cubicBezTo>
                  <a:cubicBezTo>
                    <a:pt x="63" y="23"/>
                    <a:pt x="60" y="23"/>
                    <a:pt x="55" y="21"/>
                  </a:cubicBezTo>
                  <a:cubicBezTo>
                    <a:pt x="41" y="18"/>
                    <a:pt x="26" y="17"/>
                    <a:pt x="14" y="10"/>
                  </a:cubicBezTo>
                  <a:cubicBezTo>
                    <a:pt x="9" y="7"/>
                    <a:pt x="3" y="5"/>
                    <a:pt x="0" y="0"/>
                  </a:cubicBezTo>
                  <a:cubicBezTo>
                    <a:pt x="18" y="12"/>
                    <a:pt x="38" y="15"/>
                    <a:pt x="58" y="19"/>
                  </a:cubicBezTo>
                  <a:cubicBezTo>
                    <a:pt x="65" y="21"/>
                    <a:pt x="66" y="24"/>
                    <a:pt x="65" y="30"/>
                  </a:cubicBezTo>
                  <a:close/>
                </a:path>
              </a:pathLst>
            </a:custGeom>
            <a:solidFill>
              <a:srgbClr val="C19C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8" name="Freeform 144"/>
            <p:cNvSpPr>
              <a:spLocks/>
            </p:cNvSpPr>
            <p:nvPr/>
          </p:nvSpPr>
          <p:spPr bwMode="auto">
            <a:xfrm>
              <a:off x="-4455071" y="2939449"/>
              <a:ext cx="203204" cy="327024"/>
            </a:xfrm>
            <a:custGeom>
              <a:avLst/>
              <a:gdLst>
                <a:gd name="T0" fmla="*/ 37 w 38"/>
                <a:gd name="T1" fmla="*/ 61 h 61"/>
                <a:gd name="T2" fmla="*/ 35 w 38"/>
                <a:gd name="T3" fmla="*/ 46 h 61"/>
                <a:gd name="T4" fmla="*/ 17 w 38"/>
                <a:gd name="T5" fmla="*/ 19 h 61"/>
                <a:gd name="T6" fmla="*/ 1 w 38"/>
                <a:gd name="T7" fmla="*/ 2 h 61"/>
                <a:gd name="T8" fmla="*/ 1 w 38"/>
                <a:gd name="T9" fmla="*/ 0 h 61"/>
                <a:gd name="T10" fmla="*/ 27 w 38"/>
                <a:gd name="T11" fmla="*/ 25 h 61"/>
                <a:gd name="T12" fmla="*/ 37 w 38"/>
                <a:gd name="T1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61">
                  <a:moveTo>
                    <a:pt x="37" y="61"/>
                  </a:moveTo>
                  <a:cubicBezTo>
                    <a:pt x="33" y="57"/>
                    <a:pt x="35" y="51"/>
                    <a:pt x="35" y="46"/>
                  </a:cubicBezTo>
                  <a:cubicBezTo>
                    <a:pt x="33" y="34"/>
                    <a:pt x="27" y="25"/>
                    <a:pt x="17" y="19"/>
                  </a:cubicBezTo>
                  <a:cubicBezTo>
                    <a:pt x="10" y="15"/>
                    <a:pt x="6" y="8"/>
                    <a:pt x="1" y="2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9" y="9"/>
                    <a:pt x="19" y="17"/>
                    <a:pt x="27" y="25"/>
                  </a:cubicBezTo>
                  <a:cubicBezTo>
                    <a:pt x="38" y="34"/>
                    <a:pt x="38" y="48"/>
                    <a:pt x="37" y="61"/>
                  </a:cubicBezTo>
                  <a:close/>
                </a:path>
              </a:pathLst>
            </a:custGeom>
            <a:solidFill>
              <a:srgbClr val="E195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9" name="Freeform 145"/>
            <p:cNvSpPr>
              <a:spLocks/>
            </p:cNvSpPr>
            <p:nvPr/>
          </p:nvSpPr>
          <p:spPr bwMode="auto">
            <a:xfrm>
              <a:off x="-4998006" y="3685570"/>
              <a:ext cx="69851" cy="227011"/>
            </a:xfrm>
            <a:custGeom>
              <a:avLst/>
              <a:gdLst>
                <a:gd name="T0" fmla="*/ 5 w 13"/>
                <a:gd name="T1" fmla="*/ 0 h 42"/>
                <a:gd name="T2" fmla="*/ 8 w 13"/>
                <a:gd name="T3" fmla="*/ 36 h 42"/>
                <a:gd name="T4" fmla="*/ 0 w 13"/>
                <a:gd name="T5" fmla="*/ 42 h 42"/>
                <a:gd name="T6" fmla="*/ 5 w 13"/>
                <a:gd name="T7" fmla="*/ 19 h 42"/>
                <a:gd name="T8" fmla="*/ 5 w 13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2">
                  <a:moveTo>
                    <a:pt x="5" y="0"/>
                  </a:moveTo>
                  <a:cubicBezTo>
                    <a:pt x="5" y="12"/>
                    <a:pt x="13" y="24"/>
                    <a:pt x="8" y="36"/>
                  </a:cubicBezTo>
                  <a:cubicBezTo>
                    <a:pt x="6" y="41"/>
                    <a:pt x="5" y="42"/>
                    <a:pt x="0" y="42"/>
                  </a:cubicBezTo>
                  <a:cubicBezTo>
                    <a:pt x="7" y="36"/>
                    <a:pt x="8" y="28"/>
                    <a:pt x="5" y="19"/>
                  </a:cubicBezTo>
                  <a:cubicBezTo>
                    <a:pt x="3" y="13"/>
                    <a:pt x="0" y="6"/>
                    <a:pt x="5" y="0"/>
                  </a:cubicBezTo>
                  <a:close/>
                </a:path>
              </a:pathLst>
            </a:custGeom>
            <a:solidFill>
              <a:srgbClr val="F0D9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0" name="Freeform 146"/>
            <p:cNvSpPr>
              <a:spLocks/>
            </p:cNvSpPr>
            <p:nvPr/>
          </p:nvSpPr>
          <p:spPr bwMode="auto">
            <a:xfrm>
              <a:off x="-4971018" y="4030056"/>
              <a:ext cx="47626" cy="188912"/>
            </a:xfrm>
            <a:custGeom>
              <a:avLst/>
              <a:gdLst>
                <a:gd name="T0" fmla="*/ 1 w 9"/>
                <a:gd name="T1" fmla="*/ 2 h 35"/>
                <a:gd name="T2" fmla="*/ 4 w 9"/>
                <a:gd name="T3" fmla="*/ 2 h 35"/>
                <a:gd name="T4" fmla="*/ 1 w 9"/>
                <a:gd name="T5" fmla="*/ 35 h 35"/>
                <a:gd name="T6" fmla="*/ 3 w 9"/>
                <a:gd name="T7" fmla="*/ 21 h 35"/>
                <a:gd name="T8" fmla="*/ 1 w 9"/>
                <a:gd name="T9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5">
                  <a:moveTo>
                    <a:pt x="1" y="2"/>
                  </a:moveTo>
                  <a:cubicBezTo>
                    <a:pt x="2" y="0"/>
                    <a:pt x="3" y="0"/>
                    <a:pt x="4" y="2"/>
                  </a:cubicBezTo>
                  <a:cubicBezTo>
                    <a:pt x="9" y="9"/>
                    <a:pt x="8" y="28"/>
                    <a:pt x="1" y="35"/>
                  </a:cubicBezTo>
                  <a:cubicBezTo>
                    <a:pt x="0" y="30"/>
                    <a:pt x="3" y="26"/>
                    <a:pt x="3" y="21"/>
                  </a:cubicBezTo>
                  <a:cubicBezTo>
                    <a:pt x="3" y="15"/>
                    <a:pt x="4" y="8"/>
                    <a:pt x="1" y="2"/>
                  </a:cubicBezTo>
                  <a:close/>
                </a:path>
              </a:pathLst>
            </a:custGeom>
            <a:solidFill>
              <a:srgbClr val="EAD1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1" name="Freeform 147"/>
            <p:cNvSpPr>
              <a:spLocks/>
            </p:cNvSpPr>
            <p:nvPr/>
          </p:nvSpPr>
          <p:spPr bwMode="auto">
            <a:xfrm>
              <a:off x="-5207560" y="3847495"/>
              <a:ext cx="69851" cy="193674"/>
            </a:xfrm>
            <a:custGeom>
              <a:avLst/>
              <a:gdLst>
                <a:gd name="T0" fmla="*/ 11 w 13"/>
                <a:gd name="T1" fmla="*/ 0 h 36"/>
                <a:gd name="T2" fmla="*/ 9 w 13"/>
                <a:gd name="T3" fmla="*/ 7 h 36"/>
                <a:gd name="T4" fmla="*/ 7 w 13"/>
                <a:gd name="T5" fmla="*/ 28 h 36"/>
                <a:gd name="T6" fmla="*/ 7 w 13"/>
                <a:gd name="T7" fmla="*/ 36 h 36"/>
                <a:gd name="T8" fmla="*/ 11 w 13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6">
                  <a:moveTo>
                    <a:pt x="11" y="0"/>
                  </a:moveTo>
                  <a:cubicBezTo>
                    <a:pt x="13" y="4"/>
                    <a:pt x="9" y="4"/>
                    <a:pt x="9" y="7"/>
                  </a:cubicBezTo>
                  <a:cubicBezTo>
                    <a:pt x="7" y="14"/>
                    <a:pt x="4" y="21"/>
                    <a:pt x="7" y="28"/>
                  </a:cubicBezTo>
                  <a:cubicBezTo>
                    <a:pt x="8" y="30"/>
                    <a:pt x="10" y="33"/>
                    <a:pt x="7" y="36"/>
                  </a:cubicBezTo>
                  <a:cubicBezTo>
                    <a:pt x="0" y="23"/>
                    <a:pt x="2" y="8"/>
                    <a:pt x="11" y="0"/>
                  </a:cubicBezTo>
                  <a:close/>
                </a:path>
              </a:pathLst>
            </a:custGeom>
            <a:solidFill>
              <a:srgbClr val="ECD4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2" name="Freeform 148"/>
            <p:cNvSpPr>
              <a:spLocks/>
            </p:cNvSpPr>
            <p:nvPr/>
          </p:nvSpPr>
          <p:spPr bwMode="auto">
            <a:xfrm>
              <a:off x="-4637637" y="4131656"/>
              <a:ext cx="74614" cy="157162"/>
            </a:xfrm>
            <a:custGeom>
              <a:avLst/>
              <a:gdLst>
                <a:gd name="T0" fmla="*/ 9 w 14"/>
                <a:gd name="T1" fmla="*/ 0 h 29"/>
                <a:gd name="T2" fmla="*/ 14 w 14"/>
                <a:gd name="T3" fmla="*/ 6 h 29"/>
                <a:gd name="T4" fmla="*/ 10 w 14"/>
                <a:gd name="T5" fmla="*/ 17 h 29"/>
                <a:gd name="T6" fmla="*/ 4 w 14"/>
                <a:gd name="T7" fmla="*/ 29 h 29"/>
                <a:gd name="T8" fmla="*/ 5 w 14"/>
                <a:gd name="T9" fmla="*/ 19 h 29"/>
                <a:gd name="T10" fmla="*/ 9 w 14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9">
                  <a:moveTo>
                    <a:pt x="9" y="0"/>
                  </a:moveTo>
                  <a:cubicBezTo>
                    <a:pt x="13" y="0"/>
                    <a:pt x="14" y="3"/>
                    <a:pt x="14" y="6"/>
                  </a:cubicBezTo>
                  <a:cubicBezTo>
                    <a:pt x="14" y="10"/>
                    <a:pt x="13" y="14"/>
                    <a:pt x="10" y="17"/>
                  </a:cubicBezTo>
                  <a:cubicBezTo>
                    <a:pt x="7" y="21"/>
                    <a:pt x="5" y="25"/>
                    <a:pt x="4" y="29"/>
                  </a:cubicBezTo>
                  <a:cubicBezTo>
                    <a:pt x="0" y="25"/>
                    <a:pt x="3" y="22"/>
                    <a:pt x="5" y="19"/>
                  </a:cubicBezTo>
                  <a:cubicBezTo>
                    <a:pt x="10" y="13"/>
                    <a:pt x="12" y="7"/>
                    <a:pt x="9" y="0"/>
                  </a:cubicBezTo>
                  <a:close/>
                </a:path>
              </a:pathLst>
            </a:custGeom>
            <a:solidFill>
              <a:srgbClr val="EED5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3" name="Freeform 149"/>
            <p:cNvSpPr>
              <a:spLocks/>
            </p:cNvSpPr>
            <p:nvPr/>
          </p:nvSpPr>
          <p:spPr bwMode="auto">
            <a:xfrm>
              <a:off x="-4777339" y="4352317"/>
              <a:ext cx="63501" cy="157162"/>
            </a:xfrm>
            <a:custGeom>
              <a:avLst/>
              <a:gdLst>
                <a:gd name="T0" fmla="*/ 3 w 12"/>
                <a:gd name="T1" fmla="*/ 0 h 29"/>
                <a:gd name="T2" fmla="*/ 10 w 12"/>
                <a:gd name="T3" fmla="*/ 15 h 29"/>
                <a:gd name="T4" fmla="*/ 9 w 12"/>
                <a:gd name="T5" fmla="*/ 26 h 29"/>
                <a:gd name="T6" fmla="*/ 6 w 12"/>
                <a:gd name="T7" fmla="*/ 29 h 29"/>
                <a:gd name="T8" fmla="*/ 5 w 12"/>
                <a:gd name="T9" fmla="*/ 26 h 29"/>
                <a:gd name="T10" fmla="*/ 5 w 12"/>
                <a:gd name="T11" fmla="*/ 10 h 29"/>
                <a:gd name="T12" fmla="*/ 3 w 12"/>
                <a:gd name="T13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29">
                  <a:moveTo>
                    <a:pt x="3" y="0"/>
                  </a:moveTo>
                  <a:cubicBezTo>
                    <a:pt x="6" y="5"/>
                    <a:pt x="8" y="10"/>
                    <a:pt x="10" y="15"/>
                  </a:cubicBezTo>
                  <a:cubicBezTo>
                    <a:pt x="12" y="19"/>
                    <a:pt x="10" y="23"/>
                    <a:pt x="9" y="26"/>
                  </a:cubicBezTo>
                  <a:cubicBezTo>
                    <a:pt x="8" y="27"/>
                    <a:pt x="7" y="28"/>
                    <a:pt x="6" y="29"/>
                  </a:cubicBezTo>
                  <a:cubicBezTo>
                    <a:pt x="5" y="29"/>
                    <a:pt x="5" y="28"/>
                    <a:pt x="5" y="26"/>
                  </a:cubicBezTo>
                  <a:cubicBezTo>
                    <a:pt x="9" y="21"/>
                    <a:pt x="8" y="16"/>
                    <a:pt x="5" y="10"/>
                  </a:cubicBezTo>
                  <a:cubicBezTo>
                    <a:pt x="3" y="7"/>
                    <a:pt x="0" y="4"/>
                    <a:pt x="3" y="0"/>
                  </a:cubicBezTo>
                  <a:close/>
                </a:path>
              </a:pathLst>
            </a:custGeom>
            <a:solidFill>
              <a:srgbClr val="D2AE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4" name="Freeform 150"/>
            <p:cNvSpPr>
              <a:spLocks/>
            </p:cNvSpPr>
            <p:nvPr/>
          </p:nvSpPr>
          <p:spPr bwMode="auto">
            <a:xfrm>
              <a:off x="-5013881" y="4228493"/>
              <a:ext cx="128590" cy="87312"/>
            </a:xfrm>
            <a:custGeom>
              <a:avLst/>
              <a:gdLst>
                <a:gd name="T0" fmla="*/ 23 w 24"/>
                <a:gd name="T1" fmla="*/ 16 h 16"/>
                <a:gd name="T2" fmla="*/ 15 w 24"/>
                <a:gd name="T3" fmla="*/ 10 h 16"/>
                <a:gd name="T4" fmla="*/ 0 w 24"/>
                <a:gd name="T5" fmla="*/ 5 h 16"/>
                <a:gd name="T6" fmla="*/ 11 w 24"/>
                <a:gd name="T7" fmla="*/ 4 h 16"/>
                <a:gd name="T8" fmla="*/ 19 w 24"/>
                <a:gd name="T9" fmla="*/ 9 h 16"/>
                <a:gd name="T10" fmla="*/ 23 w 24"/>
                <a:gd name="T1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6">
                  <a:moveTo>
                    <a:pt x="23" y="16"/>
                  </a:moveTo>
                  <a:cubicBezTo>
                    <a:pt x="20" y="15"/>
                    <a:pt x="18" y="12"/>
                    <a:pt x="15" y="10"/>
                  </a:cubicBezTo>
                  <a:cubicBezTo>
                    <a:pt x="10" y="8"/>
                    <a:pt x="6" y="3"/>
                    <a:pt x="0" y="5"/>
                  </a:cubicBezTo>
                  <a:cubicBezTo>
                    <a:pt x="3" y="1"/>
                    <a:pt x="7" y="0"/>
                    <a:pt x="11" y="4"/>
                  </a:cubicBezTo>
                  <a:cubicBezTo>
                    <a:pt x="13" y="7"/>
                    <a:pt x="17" y="8"/>
                    <a:pt x="19" y="9"/>
                  </a:cubicBezTo>
                  <a:cubicBezTo>
                    <a:pt x="22" y="11"/>
                    <a:pt x="24" y="12"/>
                    <a:pt x="23" y="16"/>
                  </a:cubicBezTo>
                  <a:close/>
                </a:path>
              </a:pathLst>
            </a:custGeom>
            <a:solidFill>
              <a:srgbClr val="BE9D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5" name="Freeform 151"/>
            <p:cNvSpPr>
              <a:spLocks/>
            </p:cNvSpPr>
            <p:nvPr/>
          </p:nvSpPr>
          <p:spPr bwMode="auto">
            <a:xfrm>
              <a:off x="-4542385" y="4842852"/>
              <a:ext cx="103189" cy="52387"/>
            </a:xfrm>
            <a:custGeom>
              <a:avLst/>
              <a:gdLst>
                <a:gd name="T0" fmla="*/ 19 w 19"/>
                <a:gd name="T1" fmla="*/ 3 h 10"/>
                <a:gd name="T2" fmla="*/ 17 w 19"/>
                <a:gd name="T3" fmla="*/ 5 h 10"/>
                <a:gd name="T4" fmla="*/ 8 w 19"/>
                <a:gd name="T5" fmla="*/ 9 h 10"/>
                <a:gd name="T6" fmla="*/ 0 w 19"/>
                <a:gd name="T7" fmla="*/ 7 h 10"/>
                <a:gd name="T8" fmla="*/ 19 w 19"/>
                <a:gd name="T9" fmla="*/ 0 h 10"/>
                <a:gd name="T10" fmla="*/ 19 w 19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0">
                  <a:moveTo>
                    <a:pt x="19" y="3"/>
                  </a:moveTo>
                  <a:cubicBezTo>
                    <a:pt x="19" y="4"/>
                    <a:pt x="18" y="4"/>
                    <a:pt x="17" y="5"/>
                  </a:cubicBezTo>
                  <a:cubicBezTo>
                    <a:pt x="14" y="6"/>
                    <a:pt x="11" y="8"/>
                    <a:pt x="8" y="9"/>
                  </a:cubicBezTo>
                  <a:cubicBezTo>
                    <a:pt x="5" y="8"/>
                    <a:pt x="2" y="10"/>
                    <a:pt x="0" y="7"/>
                  </a:cubicBezTo>
                  <a:cubicBezTo>
                    <a:pt x="6" y="5"/>
                    <a:pt x="13" y="2"/>
                    <a:pt x="19" y="0"/>
                  </a:cubicBezTo>
                  <a:cubicBezTo>
                    <a:pt x="19" y="1"/>
                    <a:pt x="18" y="2"/>
                    <a:pt x="19" y="3"/>
                  </a:cubicBezTo>
                  <a:close/>
                </a:path>
              </a:pathLst>
            </a:custGeom>
            <a:solidFill>
              <a:srgbClr val="6749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6" name="Freeform 152"/>
            <p:cNvSpPr>
              <a:spLocks/>
            </p:cNvSpPr>
            <p:nvPr/>
          </p:nvSpPr>
          <p:spPr bwMode="auto">
            <a:xfrm>
              <a:off x="-4150265" y="3653820"/>
              <a:ext cx="26988" cy="123824"/>
            </a:xfrm>
            <a:custGeom>
              <a:avLst/>
              <a:gdLst>
                <a:gd name="T0" fmla="*/ 4 w 5"/>
                <a:gd name="T1" fmla="*/ 0 h 23"/>
                <a:gd name="T2" fmla="*/ 4 w 5"/>
                <a:gd name="T3" fmla="*/ 15 h 23"/>
                <a:gd name="T4" fmla="*/ 0 w 5"/>
                <a:gd name="T5" fmla="*/ 23 h 23"/>
                <a:gd name="T6" fmla="*/ 1 w 5"/>
                <a:gd name="T7" fmla="*/ 11 h 23"/>
                <a:gd name="T8" fmla="*/ 4 w 5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3">
                  <a:moveTo>
                    <a:pt x="4" y="0"/>
                  </a:moveTo>
                  <a:cubicBezTo>
                    <a:pt x="3" y="5"/>
                    <a:pt x="3" y="10"/>
                    <a:pt x="4" y="15"/>
                  </a:cubicBezTo>
                  <a:cubicBezTo>
                    <a:pt x="5" y="18"/>
                    <a:pt x="5" y="22"/>
                    <a:pt x="0" y="23"/>
                  </a:cubicBezTo>
                  <a:cubicBezTo>
                    <a:pt x="2" y="19"/>
                    <a:pt x="1" y="15"/>
                    <a:pt x="1" y="11"/>
                  </a:cubicBezTo>
                  <a:cubicBezTo>
                    <a:pt x="0" y="7"/>
                    <a:pt x="0" y="2"/>
                    <a:pt x="4" y="0"/>
                  </a:cubicBezTo>
                  <a:close/>
                </a:path>
              </a:pathLst>
            </a:custGeom>
            <a:solidFill>
              <a:srgbClr val="EFD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7" name="Freeform 153"/>
            <p:cNvSpPr>
              <a:spLocks/>
            </p:cNvSpPr>
            <p:nvPr/>
          </p:nvSpPr>
          <p:spPr bwMode="auto">
            <a:xfrm>
              <a:off x="-4531272" y="3939569"/>
              <a:ext cx="33338" cy="106362"/>
            </a:xfrm>
            <a:custGeom>
              <a:avLst/>
              <a:gdLst>
                <a:gd name="T0" fmla="*/ 2 w 6"/>
                <a:gd name="T1" fmla="*/ 0 h 20"/>
                <a:gd name="T2" fmla="*/ 5 w 6"/>
                <a:gd name="T3" fmla="*/ 4 h 20"/>
                <a:gd name="T4" fmla="*/ 2 w 6"/>
                <a:gd name="T5" fmla="*/ 20 h 20"/>
                <a:gd name="T6" fmla="*/ 1 w 6"/>
                <a:gd name="T7" fmla="*/ 11 h 20"/>
                <a:gd name="T8" fmla="*/ 2 w 6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0">
                  <a:moveTo>
                    <a:pt x="2" y="0"/>
                  </a:moveTo>
                  <a:cubicBezTo>
                    <a:pt x="5" y="1"/>
                    <a:pt x="6" y="1"/>
                    <a:pt x="5" y="4"/>
                  </a:cubicBezTo>
                  <a:cubicBezTo>
                    <a:pt x="5" y="9"/>
                    <a:pt x="3" y="15"/>
                    <a:pt x="2" y="20"/>
                  </a:cubicBezTo>
                  <a:cubicBezTo>
                    <a:pt x="0" y="17"/>
                    <a:pt x="0" y="14"/>
                    <a:pt x="1" y="11"/>
                  </a:cubicBezTo>
                  <a:cubicBezTo>
                    <a:pt x="2" y="7"/>
                    <a:pt x="3" y="4"/>
                    <a:pt x="2" y="0"/>
                  </a:cubicBezTo>
                  <a:close/>
                </a:path>
              </a:pathLst>
            </a:custGeom>
            <a:solidFill>
              <a:srgbClr val="E8D1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8" name="Freeform 154"/>
            <p:cNvSpPr>
              <a:spLocks/>
            </p:cNvSpPr>
            <p:nvPr/>
          </p:nvSpPr>
          <p:spPr bwMode="auto">
            <a:xfrm>
              <a:off x="-5223435" y="3556983"/>
              <a:ext cx="22225" cy="80962"/>
            </a:xfrm>
            <a:custGeom>
              <a:avLst/>
              <a:gdLst>
                <a:gd name="T0" fmla="*/ 3 w 4"/>
                <a:gd name="T1" fmla="*/ 0 h 15"/>
                <a:gd name="T2" fmla="*/ 1 w 4"/>
                <a:gd name="T3" fmla="*/ 15 h 15"/>
                <a:gd name="T4" fmla="*/ 3 w 4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5">
                  <a:moveTo>
                    <a:pt x="3" y="0"/>
                  </a:moveTo>
                  <a:cubicBezTo>
                    <a:pt x="2" y="5"/>
                    <a:pt x="4" y="10"/>
                    <a:pt x="1" y="15"/>
                  </a:cubicBezTo>
                  <a:cubicBezTo>
                    <a:pt x="2" y="10"/>
                    <a:pt x="0" y="5"/>
                    <a:pt x="3" y="0"/>
                  </a:cubicBezTo>
                  <a:close/>
                </a:path>
              </a:pathLst>
            </a:custGeom>
            <a:solidFill>
              <a:srgbClr val="BA8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9" name="Freeform 155"/>
            <p:cNvSpPr>
              <a:spLocks/>
            </p:cNvSpPr>
            <p:nvPr/>
          </p:nvSpPr>
          <p:spPr bwMode="auto">
            <a:xfrm>
              <a:off x="-5207560" y="4534879"/>
              <a:ext cx="730263" cy="366711"/>
            </a:xfrm>
            <a:custGeom>
              <a:avLst/>
              <a:gdLst>
                <a:gd name="T0" fmla="*/ 131 w 136"/>
                <a:gd name="T1" fmla="*/ 33 h 68"/>
                <a:gd name="T2" fmla="*/ 117 w 136"/>
                <a:gd name="T3" fmla="*/ 38 h 68"/>
                <a:gd name="T4" fmla="*/ 108 w 136"/>
                <a:gd name="T5" fmla="*/ 41 h 68"/>
                <a:gd name="T6" fmla="*/ 110 w 136"/>
                <a:gd name="T7" fmla="*/ 50 h 68"/>
                <a:gd name="T8" fmla="*/ 121 w 136"/>
                <a:gd name="T9" fmla="*/ 64 h 68"/>
                <a:gd name="T10" fmla="*/ 117 w 136"/>
                <a:gd name="T11" fmla="*/ 62 h 68"/>
                <a:gd name="T12" fmla="*/ 107 w 136"/>
                <a:gd name="T13" fmla="*/ 50 h 68"/>
                <a:gd name="T14" fmla="*/ 106 w 136"/>
                <a:gd name="T15" fmla="*/ 38 h 68"/>
                <a:gd name="T16" fmla="*/ 117 w 136"/>
                <a:gd name="T17" fmla="*/ 33 h 68"/>
                <a:gd name="T18" fmla="*/ 128 w 136"/>
                <a:gd name="T19" fmla="*/ 30 h 68"/>
                <a:gd name="T20" fmla="*/ 125 w 136"/>
                <a:gd name="T21" fmla="*/ 18 h 68"/>
                <a:gd name="T22" fmla="*/ 102 w 136"/>
                <a:gd name="T23" fmla="*/ 4 h 68"/>
                <a:gd name="T24" fmla="*/ 95 w 136"/>
                <a:gd name="T25" fmla="*/ 7 h 68"/>
                <a:gd name="T26" fmla="*/ 95 w 136"/>
                <a:gd name="T27" fmla="*/ 23 h 68"/>
                <a:gd name="T28" fmla="*/ 90 w 136"/>
                <a:gd name="T29" fmla="*/ 30 h 68"/>
                <a:gd name="T30" fmla="*/ 69 w 136"/>
                <a:gd name="T31" fmla="*/ 28 h 68"/>
                <a:gd name="T32" fmla="*/ 43 w 136"/>
                <a:gd name="T33" fmla="*/ 20 h 68"/>
                <a:gd name="T34" fmla="*/ 0 w 136"/>
                <a:gd name="T35" fmla="*/ 11 h 68"/>
                <a:gd name="T36" fmla="*/ 28 w 136"/>
                <a:gd name="T37" fmla="*/ 15 h 68"/>
                <a:gd name="T38" fmla="*/ 27 w 136"/>
                <a:gd name="T39" fmla="*/ 14 h 68"/>
                <a:gd name="T40" fmla="*/ 49 w 136"/>
                <a:gd name="T41" fmla="*/ 17 h 68"/>
                <a:gd name="T42" fmla="*/ 67 w 136"/>
                <a:gd name="T43" fmla="*/ 24 h 68"/>
                <a:gd name="T44" fmla="*/ 78 w 136"/>
                <a:gd name="T45" fmla="*/ 30 h 68"/>
                <a:gd name="T46" fmla="*/ 89 w 136"/>
                <a:gd name="T47" fmla="*/ 22 h 68"/>
                <a:gd name="T48" fmla="*/ 89 w 136"/>
                <a:gd name="T49" fmla="*/ 15 h 68"/>
                <a:gd name="T50" fmla="*/ 103 w 136"/>
                <a:gd name="T51" fmla="*/ 1 h 68"/>
                <a:gd name="T52" fmla="*/ 124 w 136"/>
                <a:gd name="T53" fmla="*/ 11 h 68"/>
                <a:gd name="T54" fmla="*/ 131 w 136"/>
                <a:gd name="T55" fmla="*/ 22 h 68"/>
                <a:gd name="T56" fmla="*/ 131 w 136"/>
                <a:gd name="T57" fmla="*/ 3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6" h="68">
                  <a:moveTo>
                    <a:pt x="131" y="33"/>
                  </a:moveTo>
                  <a:cubicBezTo>
                    <a:pt x="127" y="38"/>
                    <a:pt x="123" y="39"/>
                    <a:pt x="117" y="38"/>
                  </a:cubicBezTo>
                  <a:cubicBezTo>
                    <a:pt x="113" y="37"/>
                    <a:pt x="110" y="38"/>
                    <a:pt x="108" y="41"/>
                  </a:cubicBezTo>
                  <a:cubicBezTo>
                    <a:pt x="106" y="45"/>
                    <a:pt x="108" y="47"/>
                    <a:pt x="110" y="50"/>
                  </a:cubicBezTo>
                  <a:cubicBezTo>
                    <a:pt x="114" y="55"/>
                    <a:pt x="119" y="58"/>
                    <a:pt x="121" y="64"/>
                  </a:cubicBezTo>
                  <a:cubicBezTo>
                    <a:pt x="118" y="68"/>
                    <a:pt x="119" y="63"/>
                    <a:pt x="117" y="62"/>
                  </a:cubicBezTo>
                  <a:cubicBezTo>
                    <a:pt x="114" y="58"/>
                    <a:pt x="110" y="54"/>
                    <a:pt x="107" y="50"/>
                  </a:cubicBezTo>
                  <a:cubicBezTo>
                    <a:pt x="104" y="47"/>
                    <a:pt x="103" y="42"/>
                    <a:pt x="106" y="38"/>
                  </a:cubicBezTo>
                  <a:cubicBezTo>
                    <a:pt x="108" y="34"/>
                    <a:pt x="112" y="33"/>
                    <a:pt x="117" y="33"/>
                  </a:cubicBezTo>
                  <a:cubicBezTo>
                    <a:pt x="121" y="34"/>
                    <a:pt x="125" y="35"/>
                    <a:pt x="128" y="30"/>
                  </a:cubicBezTo>
                  <a:cubicBezTo>
                    <a:pt x="130" y="25"/>
                    <a:pt x="128" y="21"/>
                    <a:pt x="125" y="18"/>
                  </a:cubicBezTo>
                  <a:cubicBezTo>
                    <a:pt x="120" y="10"/>
                    <a:pt x="112" y="4"/>
                    <a:pt x="102" y="4"/>
                  </a:cubicBezTo>
                  <a:cubicBezTo>
                    <a:pt x="99" y="4"/>
                    <a:pt x="96" y="4"/>
                    <a:pt x="95" y="7"/>
                  </a:cubicBezTo>
                  <a:cubicBezTo>
                    <a:pt x="95" y="12"/>
                    <a:pt x="95" y="18"/>
                    <a:pt x="95" y="23"/>
                  </a:cubicBezTo>
                  <a:cubicBezTo>
                    <a:pt x="95" y="26"/>
                    <a:pt x="94" y="29"/>
                    <a:pt x="90" y="30"/>
                  </a:cubicBezTo>
                  <a:cubicBezTo>
                    <a:pt x="83" y="36"/>
                    <a:pt x="75" y="33"/>
                    <a:pt x="69" y="28"/>
                  </a:cubicBezTo>
                  <a:cubicBezTo>
                    <a:pt x="61" y="22"/>
                    <a:pt x="53" y="21"/>
                    <a:pt x="43" y="20"/>
                  </a:cubicBezTo>
                  <a:cubicBezTo>
                    <a:pt x="28" y="19"/>
                    <a:pt x="14" y="16"/>
                    <a:pt x="0" y="11"/>
                  </a:cubicBezTo>
                  <a:cubicBezTo>
                    <a:pt x="9" y="10"/>
                    <a:pt x="18" y="15"/>
                    <a:pt x="28" y="15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34" y="18"/>
                    <a:pt x="42" y="17"/>
                    <a:pt x="49" y="17"/>
                  </a:cubicBezTo>
                  <a:cubicBezTo>
                    <a:pt x="56" y="18"/>
                    <a:pt x="62" y="19"/>
                    <a:pt x="67" y="24"/>
                  </a:cubicBezTo>
                  <a:cubicBezTo>
                    <a:pt x="70" y="26"/>
                    <a:pt x="74" y="29"/>
                    <a:pt x="78" y="30"/>
                  </a:cubicBezTo>
                  <a:cubicBezTo>
                    <a:pt x="85" y="32"/>
                    <a:pt x="89" y="28"/>
                    <a:pt x="89" y="22"/>
                  </a:cubicBezTo>
                  <a:cubicBezTo>
                    <a:pt x="89" y="19"/>
                    <a:pt x="89" y="17"/>
                    <a:pt x="89" y="15"/>
                  </a:cubicBezTo>
                  <a:cubicBezTo>
                    <a:pt x="88" y="5"/>
                    <a:pt x="93" y="0"/>
                    <a:pt x="103" y="1"/>
                  </a:cubicBezTo>
                  <a:cubicBezTo>
                    <a:pt x="111" y="1"/>
                    <a:pt x="118" y="7"/>
                    <a:pt x="124" y="11"/>
                  </a:cubicBezTo>
                  <a:cubicBezTo>
                    <a:pt x="126" y="15"/>
                    <a:pt x="129" y="18"/>
                    <a:pt x="131" y="22"/>
                  </a:cubicBezTo>
                  <a:cubicBezTo>
                    <a:pt x="134" y="26"/>
                    <a:pt x="136" y="29"/>
                    <a:pt x="131" y="33"/>
                  </a:cubicBezTo>
                  <a:close/>
                </a:path>
              </a:pathLst>
            </a:custGeom>
            <a:solidFill>
              <a:srgbClr val="3F22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0" name="Freeform 156"/>
            <p:cNvSpPr>
              <a:spLocks/>
            </p:cNvSpPr>
            <p:nvPr/>
          </p:nvSpPr>
          <p:spPr bwMode="auto">
            <a:xfrm>
              <a:off x="-5088495" y="4584091"/>
              <a:ext cx="128590" cy="31750"/>
            </a:xfrm>
            <a:custGeom>
              <a:avLst/>
              <a:gdLst>
                <a:gd name="T0" fmla="*/ 6 w 24"/>
                <a:gd name="T1" fmla="*/ 6 h 6"/>
                <a:gd name="T2" fmla="*/ 6 w 24"/>
                <a:gd name="T3" fmla="*/ 1 h 6"/>
                <a:gd name="T4" fmla="*/ 21 w 24"/>
                <a:gd name="T5" fmla="*/ 1 h 6"/>
                <a:gd name="T6" fmla="*/ 24 w 24"/>
                <a:gd name="T7" fmla="*/ 3 h 6"/>
                <a:gd name="T8" fmla="*/ 20 w 24"/>
                <a:gd name="T9" fmla="*/ 5 h 6"/>
                <a:gd name="T10" fmla="*/ 5 w 24"/>
                <a:gd name="T11" fmla="*/ 5 h 6"/>
                <a:gd name="T12" fmla="*/ 6 w 24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6">
                  <a:moveTo>
                    <a:pt x="6" y="6"/>
                  </a:moveTo>
                  <a:cubicBezTo>
                    <a:pt x="5" y="4"/>
                    <a:pt x="0" y="2"/>
                    <a:pt x="6" y="1"/>
                  </a:cubicBezTo>
                  <a:cubicBezTo>
                    <a:pt x="11" y="0"/>
                    <a:pt x="16" y="0"/>
                    <a:pt x="21" y="1"/>
                  </a:cubicBezTo>
                  <a:cubicBezTo>
                    <a:pt x="22" y="1"/>
                    <a:pt x="24" y="2"/>
                    <a:pt x="24" y="3"/>
                  </a:cubicBezTo>
                  <a:cubicBezTo>
                    <a:pt x="23" y="5"/>
                    <a:pt x="22" y="6"/>
                    <a:pt x="20" y="5"/>
                  </a:cubicBezTo>
                  <a:cubicBezTo>
                    <a:pt x="15" y="3"/>
                    <a:pt x="10" y="5"/>
                    <a:pt x="5" y="5"/>
                  </a:cubicBezTo>
                  <a:cubicBezTo>
                    <a:pt x="5" y="5"/>
                    <a:pt x="6" y="6"/>
                    <a:pt x="6" y="6"/>
                  </a:cubicBezTo>
                  <a:close/>
                </a:path>
              </a:pathLst>
            </a:custGeom>
            <a:solidFill>
              <a:srgbClr val="BA8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1" name="Freeform 157"/>
            <p:cNvSpPr>
              <a:spLocks/>
            </p:cNvSpPr>
            <p:nvPr/>
          </p:nvSpPr>
          <p:spPr bwMode="auto">
            <a:xfrm>
              <a:off x="-4723363" y="4572979"/>
              <a:ext cx="42863" cy="139699"/>
            </a:xfrm>
            <a:custGeom>
              <a:avLst/>
              <a:gdLst>
                <a:gd name="T0" fmla="*/ 0 w 8"/>
                <a:gd name="T1" fmla="*/ 23 h 26"/>
                <a:gd name="T2" fmla="*/ 3 w 8"/>
                <a:gd name="T3" fmla="*/ 10 h 26"/>
                <a:gd name="T4" fmla="*/ 5 w 8"/>
                <a:gd name="T5" fmla="*/ 0 h 26"/>
                <a:gd name="T6" fmla="*/ 6 w 8"/>
                <a:gd name="T7" fmla="*/ 20 h 26"/>
                <a:gd name="T8" fmla="*/ 0 w 8"/>
                <a:gd name="T9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6">
                  <a:moveTo>
                    <a:pt x="0" y="23"/>
                  </a:moveTo>
                  <a:cubicBezTo>
                    <a:pt x="4" y="19"/>
                    <a:pt x="4" y="15"/>
                    <a:pt x="3" y="10"/>
                  </a:cubicBezTo>
                  <a:cubicBezTo>
                    <a:pt x="3" y="6"/>
                    <a:pt x="2" y="3"/>
                    <a:pt x="5" y="0"/>
                  </a:cubicBezTo>
                  <a:cubicBezTo>
                    <a:pt x="8" y="7"/>
                    <a:pt x="7" y="13"/>
                    <a:pt x="6" y="20"/>
                  </a:cubicBezTo>
                  <a:cubicBezTo>
                    <a:pt x="5" y="22"/>
                    <a:pt x="5" y="26"/>
                    <a:pt x="0" y="23"/>
                  </a:cubicBezTo>
                  <a:close/>
                </a:path>
              </a:pathLst>
            </a:custGeom>
            <a:solidFill>
              <a:srgbClr val="E2B9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2" name="Freeform 158"/>
            <p:cNvSpPr>
              <a:spLocks/>
            </p:cNvSpPr>
            <p:nvPr/>
          </p:nvSpPr>
          <p:spPr bwMode="auto">
            <a:xfrm>
              <a:off x="-2480184" y="4728553"/>
              <a:ext cx="225429" cy="193674"/>
            </a:xfrm>
            <a:custGeom>
              <a:avLst/>
              <a:gdLst>
                <a:gd name="T0" fmla="*/ 40 w 42"/>
                <a:gd name="T1" fmla="*/ 0 h 36"/>
                <a:gd name="T2" fmla="*/ 32 w 42"/>
                <a:gd name="T3" fmla="*/ 8 h 36"/>
                <a:gd name="T4" fmla="*/ 8 w 42"/>
                <a:gd name="T5" fmla="*/ 24 h 36"/>
                <a:gd name="T6" fmla="*/ 4 w 42"/>
                <a:gd name="T7" fmla="*/ 36 h 36"/>
                <a:gd name="T8" fmla="*/ 4 w 42"/>
                <a:gd name="T9" fmla="*/ 22 h 36"/>
                <a:gd name="T10" fmla="*/ 32 w 42"/>
                <a:gd name="T11" fmla="*/ 4 h 36"/>
                <a:gd name="T12" fmla="*/ 40 w 42"/>
                <a:gd name="T1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36">
                  <a:moveTo>
                    <a:pt x="40" y="0"/>
                  </a:moveTo>
                  <a:cubicBezTo>
                    <a:pt x="42" y="7"/>
                    <a:pt x="36" y="7"/>
                    <a:pt x="32" y="8"/>
                  </a:cubicBezTo>
                  <a:cubicBezTo>
                    <a:pt x="22" y="11"/>
                    <a:pt x="14" y="15"/>
                    <a:pt x="8" y="24"/>
                  </a:cubicBezTo>
                  <a:cubicBezTo>
                    <a:pt x="6" y="28"/>
                    <a:pt x="5" y="32"/>
                    <a:pt x="4" y="36"/>
                  </a:cubicBezTo>
                  <a:cubicBezTo>
                    <a:pt x="0" y="31"/>
                    <a:pt x="1" y="27"/>
                    <a:pt x="4" y="22"/>
                  </a:cubicBezTo>
                  <a:cubicBezTo>
                    <a:pt x="11" y="12"/>
                    <a:pt x="20" y="6"/>
                    <a:pt x="32" y="4"/>
                  </a:cubicBezTo>
                  <a:cubicBezTo>
                    <a:pt x="35" y="4"/>
                    <a:pt x="38" y="2"/>
                    <a:pt x="40" y="0"/>
                  </a:cubicBezTo>
                  <a:close/>
                </a:path>
              </a:pathLst>
            </a:custGeom>
            <a:solidFill>
              <a:srgbClr val="7A6B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3" name="Freeform 159"/>
            <p:cNvSpPr>
              <a:spLocks/>
            </p:cNvSpPr>
            <p:nvPr/>
          </p:nvSpPr>
          <p:spPr bwMode="auto">
            <a:xfrm>
              <a:off x="-2823091" y="4912702"/>
              <a:ext cx="250830" cy="101600"/>
            </a:xfrm>
            <a:custGeom>
              <a:avLst/>
              <a:gdLst>
                <a:gd name="T0" fmla="*/ 47 w 47"/>
                <a:gd name="T1" fmla="*/ 3 h 19"/>
                <a:gd name="T2" fmla="*/ 47 w 47"/>
                <a:gd name="T3" fmla="*/ 4 h 19"/>
                <a:gd name="T4" fmla="*/ 12 w 47"/>
                <a:gd name="T5" fmla="*/ 17 h 19"/>
                <a:gd name="T6" fmla="*/ 0 w 47"/>
                <a:gd name="T7" fmla="*/ 19 h 19"/>
                <a:gd name="T8" fmla="*/ 3 w 47"/>
                <a:gd name="T9" fmla="*/ 16 h 19"/>
                <a:gd name="T10" fmla="*/ 31 w 47"/>
                <a:gd name="T11" fmla="*/ 4 h 19"/>
                <a:gd name="T12" fmla="*/ 47 w 47"/>
                <a:gd name="T1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19">
                  <a:moveTo>
                    <a:pt x="47" y="3"/>
                  </a:moveTo>
                  <a:cubicBezTo>
                    <a:pt x="47" y="3"/>
                    <a:pt x="47" y="4"/>
                    <a:pt x="47" y="4"/>
                  </a:cubicBezTo>
                  <a:cubicBezTo>
                    <a:pt x="34" y="4"/>
                    <a:pt x="24" y="12"/>
                    <a:pt x="12" y="17"/>
                  </a:cubicBezTo>
                  <a:cubicBezTo>
                    <a:pt x="8" y="18"/>
                    <a:pt x="5" y="19"/>
                    <a:pt x="0" y="19"/>
                  </a:cubicBezTo>
                  <a:cubicBezTo>
                    <a:pt x="0" y="17"/>
                    <a:pt x="3" y="18"/>
                    <a:pt x="3" y="16"/>
                  </a:cubicBezTo>
                  <a:cubicBezTo>
                    <a:pt x="13" y="14"/>
                    <a:pt x="21" y="7"/>
                    <a:pt x="31" y="4"/>
                  </a:cubicBezTo>
                  <a:cubicBezTo>
                    <a:pt x="36" y="2"/>
                    <a:pt x="41" y="0"/>
                    <a:pt x="47" y="3"/>
                  </a:cubicBezTo>
                  <a:close/>
                </a:path>
              </a:pathLst>
            </a:custGeom>
            <a:solidFill>
              <a:srgbClr val="7D6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4" name="Freeform 160"/>
            <p:cNvSpPr>
              <a:spLocks/>
            </p:cNvSpPr>
            <p:nvPr/>
          </p:nvSpPr>
          <p:spPr bwMode="auto">
            <a:xfrm>
              <a:off x="-4504284" y="4642828"/>
              <a:ext cx="26988" cy="80962"/>
            </a:xfrm>
            <a:custGeom>
              <a:avLst/>
              <a:gdLst>
                <a:gd name="T0" fmla="*/ 0 w 5"/>
                <a:gd name="T1" fmla="*/ 13 h 15"/>
                <a:gd name="T2" fmla="*/ 0 w 5"/>
                <a:gd name="T3" fmla="*/ 2 h 15"/>
                <a:gd name="T4" fmla="*/ 1 w 5"/>
                <a:gd name="T5" fmla="*/ 0 h 15"/>
                <a:gd name="T6" fmla="*/ 5 w 5"/>
                <a:gd name="T7" fmla="*/ 8 h 15"/>
                <a:gd name="T8" fmla="*/ 1 w 5"/>
                <a:gd name="T9" fmla="*/ 15 h 15"/>
                <a:gd name="T10" fmla="*/ 0 w 5"/>
                <a:gd name="T11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5">
                  <a:moveTo>
                    <a:pt x="0" y="13"/>
                  </a:moveTo>
                  <a:cubicBezTo>
                    <a:pt x="2" y="9"/>
                    <a:pt x="1" y="6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4" y="2"/>
                    <a:pt x="4" y="5"/>
                    <a:pt x="5" y="8"/>
                  </a:cubicBezTo>
                  <a:cubicBezTo>
                    <a:pt x="5" y="11"/>
                    <a:pt x="4" y="13"/>
                    <a:pt x="1" y="15"/>
                  </a:cubicBezTo>
                  <a:cubicBezTo>
                    <a:pt x="1" y="15"/>
                    <a:pt x="1" y="14"/>
                    <a:pt x="0" y="13"/>
                  </a:cubicBezTo>
                  <a:close/>
                </a:path>
              </a:pathLst>
            </a:custGeom>
            <a:solidFill>
              <a:srgbClr val="D4AF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1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1F"/>
      </a:accent6>
      <a:hlink>
        <a:srgbClr val="000000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1F"/>
      </a:accent6>
      <a:hlink>
        <a:srgbClr val="000000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- COLOR 0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1F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4445</TotalTime>
  <Words>5431</Words>
  <Application>Microsoft Office PowerPoint</Application>
  <PresentationFormat>Panorámica</PresentationFormat>
  <Paragraphs>626</Paragraphs>
  <Slides>52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52</vt:i4>
      </vt:variant>
    </vt:vector>
  </HeadingPairs>
  <TitlesOfParts>
    <vt:vector size="64" baseType="lpstr">
      <vt:lpstr>맑은 고딕</vt:lpstr>
      <vt:lpstr>Arial</vt:lpstr>
      <vt:lpstr>Arial Unicode MS</vt:lpstr>
      <vt:lpstr>Calibri</vt:lpstr>
      <vt:lpstr>Doppio One</vt:lpstr>
      <vt:lpstr>FZShuTi</vt:lpstr>
      <vt:lpstr>HY견명조</vt:lpstr>
      <vt:lpstr>Wingdings</vt:lpstr>
      <vt:lpstr>印品黑体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99</cp:revision>
  <dcterms:created xsi:type="dcterms:W3CDTF">2020-01-20T05:08:25Z</dcterms:created>
  <dcterms:modified xsi:type="dcterms:W3CDTF">2023-11-22T15:22:23Z</dcterms:modified>
</cp:coreProperties>
</file>