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26060400" cx="502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A797855D-B227-4F40-9048-58D99E539F6F}">
  <a:tblStyle styleId="{A797855D-B227-4F40-9048-58D99E539F6F}"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20625" y="685800"/>
            <a:ext cx="66174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www.free-power-point-templates.com/presentation-poster-templates/"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p:notes"/>
          <p:cNvSpPr/>
          <p:nvPr>
            <p:ph idx="2" type="sldImg"/>
          </p:nvPr>
        </p:nvSpPr>
        <p:spPr>
          <a:xfrm>
            <a:off x="120625" y="685800"/>
            <a:ext cx="66174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a:solidFill>
                  <a:schemeClr val="dk1"/>
                </a:solidFill>
              </a:rPr>
              <a:t>You can add your presentation notes here. This presentation template for research posters is fully editable so text, graphics and content can be updated to fit your own research needs.</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Clr>
                <a:schemeClr val="dk1"/>
              </a:buClr>
              <a:buSzPts val="1100"/>
              <a:buFont typeface="Arial"/>
              <a:buNone/>
            </a:pPr>
            <a:r>
              <a:t/>
            </a:r>
            <a:endParaRPr>
              <a:solidFill>
                <a:schemeClr val="dk1"/>
              </a:solidFill>
            </a:endParaRPr>
          </a:p>
          <a:p>
            <a:pPr indent="0" lvl="0" marL="0" rtl="0" algn="l">
              <a:spcBef>
                <a:spcPts val="0"/>
              </a:spcBef>
              <a:spcAft>
                <a:spcPts val="0"/>
              </a:spcAft>
              <a:buNone/>
            </a:pPr>
            <a:r>
              <a:rPr lang="en">
                <a:solidFill>
                  <a:schemeClr val="dk1"/>
                </a:solidFill>
              </a:rPr>
              <a:t>Download more </a:t>
            </a:r>
            <a:r>
              <a:rPr lang="en" u="sng">
                <a:solidFill>
                  <a:schemeClr val="accent5"/>
                </a:solidFill>
                <a:hlinkClick r:id="rId2">
                  <a:extLst>
                    <a:ext uri="{A12FA001-AC4F-418D-AE19-62706E023703}">
                      <ahyp:hlinkClr val="tx"/>
                    </a:ext>
                  </a:extLst>
                </a:hlinkClick>
              </a:rPr>
              <a:t>poster presentation templates</a:t>
            </a:r>
            <a:r>
              <a:rPr lang="en">
                <a:solidFill>
                  <a:schemeClr val="dk1"/>
                </a:solidFill>
              </a:rPr>
              <a:t> from FPPT.com</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www.free-power-point-templates.com/" TargetMode="External"/><Relationship Id="rId3"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714396" y="3772513"/>
            <a:ext cx="46863300" cy="103998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27700"/>
              <a:buNone/>
              <a:defRPr sz="27700"/>
            </a:lvl1pPr>
            <a:lvl2pPr lvl="1" algn="ctr">
              <a:spcBef>
                <a:spcPts val="0"/>
              </a:spcBef>
              <a:spcAft>
                <a:spcPts val="0"/>
              </a:spcAft>
              <a:buSzPts val="27700"/>
              <a:buNone/>
              <a:defRPr sz="27700"/>
            </a:lvl2pPr>
            <a:lvl3pPr lvl="2" algn="ctr">
              <a:spcBef>
                <a:spcPts val="0"/>
              </a:spcBef>
              <a:spcAft>
                <a:spcPts val="0"/>
              </a:spcAft>
              <a:buSzPts val="27700"/>
              <a:buNone/>
              <a:defRPr sz="27700"/>
            </a:lvl3pPr>
            <a:lvl4pPr lvl="3" algn="ctr">
              <a:spcBef>
                <a:spcPts val="0"/>
              </a:spcBef>
              <a:spcAft>
                <a:spcPts val="0"/>
              </a:spcAft>
              <a:buSzPts val="27700"/>
              <a:buNone/>
              <a:defRPr sz="27700"/>
            </a:lvl4pPr>
            <a:lvl5pPr lvl="4" algn="ctr">
              <a:spcBef>
                <a:spcPts val="0"/>
              </a:spcBef>
              <a:spcAft>
                <a:spcPts val="0"/>
              </a:spcAft>
              <a:buSzPts val="27700"/>
              <a:buNone/>
              <a:defRPr sz="27700"/>
            </a:lvl5pPr>
            <a:lvl6pPr lvl="5" algn="ctr">
              <a:spcBef>
                <a:spcPts val="0"/>
              </a:spcBef>
              <a:spcAft>
                <a:spcPts val="0"/>
              </a:spcAft>
              <a:buSzPts val="27700"/>
              <a:buNone/>
              <a:defRPr sz="27700"/>
            </a:lvl6pPr>
            <a:lvl7pPr lvl="6" algn="ctr">
              <a:spcBef>
                <a:spcPts val="0"/>
              </a:spcBef>
              <a:spcAft>
                <a:spcPts val="0"/>
              </a:spcAft>
              <a:buSzPts val="27700"/>
              <a:buNone/>
              <a:defRPr sz="27700"/>
            </a:lvl7pPr>
            <a:lvl8pPr lvl="7" algn="ctr">
              <a:spcBef>
                <a:spcPts val="0"/>
              </a:spcBef>
              <a:spcAft>
                <a:spcPts val="0"/>
              </a:spcAft>
              <a:buSzPts val="27700"/>
              <a:buNone/>
              <a:defRPr sz="27700"/>
            </a:lvl8pPr>
            <a:lvl9pPr lvl="8" algn="ctr">
              <a:spcBef>
                <a:spcPts val="0"/>
              </a:spcBef>
              <a:spcAft>
                <a:spcPts val="0"/>
              </a:spcAft>
              <a:buSzPts val="27700"/>
              <a:buNone/>
              <a:defRPr sz="27700"/>
            </a:lvl9pPr>
          </a:lstStyle>
          <a:p/>
        </p:txBody>
      </p:sp>
      <p:sp>
        <p:nvSpPr>
          <p:cNvPr id="11" name="Google Shape;11;p2"/>
          <p:cNvSpPr txBox="1"/>
          <p:nvPr>
            <p:ph idx="1" type="subTitle"/>
          </p:nvPr>
        </p:nvSpPr>
        <p:spPr>
          <a:xfrm>
            <a:off x="1714350" y="14359567"/>
            <a:ext cx="46863300" cy="4015800"/>
          </a:xfrm>
          <a:prstGeom prst="rect">
            <a:avLst/>
          </a:prstGeom>
        </p:spPr>
        <p:txBody>
          <a:bodyPr anchorCtr="0" anchor="t" bIns="487600" lIns="487600" spcFirstLastPara="1" rIns="487600" wrap="square" tIns="487600">
            <a:noAutofit/>
          </a:bodyPr>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p:txBody>
      </p:sp>
      <p:sp>
        <p:nvSpPr>
          <p:cNvPr id="12" name="Google Shape;12;p2"/>
          <p:cNvSpPr txBox="1"/>
          <p:nvPr>
            <p:ph idx="12" type="sldNum"/>
          </p:nvPr>
        </p:nvSpPr>
        <p:spPr>
          <a:xfrm>
            <a:off x="46598517" y="23626965"/>
            <a:ext cx="3017700" cy="19944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714350" y="5604367"/>
            <a:ext cx="46863300" cy="99483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64000"/>
              <a:buNone/>
              <a:defRPr sz="64000"/>
            </a:lvl1pPr>
            <a:lvl2pPr lvl="1" algn="ctr">
              <a:spcBef>
                <a:spcPts val="0"/>
              </a:spcBef>
              <a:spcAft>
                <a:spcPts val="0"/>
              </a:spcAft>
              <a:buSzPts val="64000"/>
              <a:buNone/>
              <a:defRPr sz="64000"/>
            </a:lvl2pPr>
            <a:lvl3pPr lvl="2" algn="ctr">
              <a:spcBef>
                <a:spcPts val="0"/>
              </a:spcBef>
              <a:spcAft>
                <a:spcPts val="0"/>
              </a:spcAft>
              <a:buSzPts val="64000"/>
              <a:buNone/>
              <a:defRPr sz="64000"/>
            </a:lvl3pPr>
            <a:lvl4pPr lvl="3" algn="ctr">
              <a:spcBef>
                <a:spcPts val="0"/>
              </a:spcBef>
              <a:spcAft>
                <a:spcPts val="0"/>
              </a:spcAft>
              <a:buSzPts val="64000"/>
              <a:buNone/>
              <a:defRPr sz="64000"/>
            </a:lvl4pPr>
            <a:lvl5pPr lvl="4" algn="ctr">
              <a:spcBef>
                <a:spcPts val="0"/>
              </a:spcBef>
              <a:spcAft>
                <a:spcPts val="0"/>
              </a:spcAft>
              <a:buSzPts val="64000"/>
              <a:buNone/>
              <a:defRPr sz="64000"/>
            </a:lvl5pPr>
            <a:lvl6pPr lvl="5" algn="ctr">
              <a:spcBef>
                <a:spcPts val="0"/>
              </a:spcBef>
              <a:spcAft>
                <a:spcPts val="0"/>
              </a:spcAft>
              <a:buSzPts val="64000"/>
              <a:buNone/>
              <a:defRPr sz="64000"/>
            </a:lvl6pPr>
            <a:lvl7pPr lvl="6" algn="ctr">
              <a:spcBef>
                <a:spcPts val="0"/>
              </a:spcBef>
              <a:spcAft>
                <a:spcPts val="0"/>
              </a:spcAft>
              <a:buSzPts val="64000"/>
              <a:buNone/>
              <a:defRPr sz="64000"/>
            </a:lvl7pPr>
            <a:lvl8pPr lvl="7" algn="ctr">
              <a:spcBef>
                <a:spcPts val="0"/>
              </a:spcBef>
              <a:spcAft>
                <a:spcPts val="0"/>
              </a:spcAft>
              <a:buSzPts val="64000"/>
              <a:buNone/>
              <a:defRPr sz="64000"/>
            </a:lvl8pPr>
            <a:lvl9pPr lvl="8" algn="ctr">
              <a:spcBef>
                <a:spcPts val="0"/>
              </a:spcBef>
              <a:spcAft>
                <a:spcPts val="0"/>
              </a:spcAft>
              <a:buSzPts val="64000"/>
              <a:buNone/>
              <a:defRPr sz="64000"/>
            </a:lvl9pPr>
          </a:lstStyle>
          <a:p>
            <a:r>
              <a:t>xx%</a:t>
            </a:r>
          </a:p>
        </p:txBody>
      </p:sp>
      <p:sp>
        <p:nvSpPr>
          <p:cNvPr id="46" name="Google Shape;46;p11"/>
          <p:cNvSpPr txBox="1"/>
          <p:nvPr>
            <p:ph idx="1" type="body"/>
          </p:nvPr>
        </p:nvSpPr>
        <p:spPr>
          <a:xfrm>
            <a:off x="1714350" y="15971274"/>
            <a:ext cx="46863300" cy="6590700"/>
          </a:xfrm>
          <a:prstGeom prst="rect">
            <a:avLst/>
          </a:prstGeom>
        </p:spPr>
        <p:txBody>
          <a:bodyPr anchorCtr="0" anchor="t" bIns="487600" lIns="487600" spcFirstLastPara="1" rIns="487600" wrap="square" tIns="487600">
            <a:noAutofit/>
          </a:bodyPr>
          <a:lstStyle>
            <a:lvl1pPr indent="-838200" lvl="0" marL="457200" algn="ctr">
              <a:spcBef>
                <a:spcPts val="0"/>
              </a:spcBef>
              <a:spcAft>
                <a:spcPts val="0"/>
              </a:spcAft>
              <a:buSzPts val="9600"/>
              <a:buChar char="●"/>
              <a:defRPr/>
            </a:lvl1pPr>
            <a:lvl2pPr indent="-704850" lvl="1" marL="914400" algn="ctr">
              <a:spcBef>
                <a:spcPts val="8500"/>
              </a:spcBef>
              <a:spcAft>
                <a:spcPts val="0"/>
              </a:spcAft>
              <a:buSzPts val="7500"/>
              <a:buChar char="○"/>
              <a:defRPr/>
            </a:lvl2pPr>
            <a:lvl3pPr indent="-704850" lvl="2" marL="1371600" algn="ctr">
              <a:spcBef>
                <a:spcPts val="8500"/>
              </a:spcBef>
              <a:spcAft>
                <a:spcPts val="0"/>
              </a:spcAft>
              <a:buSzPts val="7500"/>
              <a:buChar char="■"/>
              <a:defRPr/>
            </a:lvl3pPr>
            <a:lvl4pPr indent="-704850" lvl="3" marL="1828800" algn="ctr">
              <a:spcBef>
                <a:spcPts val="8500"/>
              </a:spcBef>
              <a:spcAft>
                <a:spcPts val="0"/>
              </a:spcAft>
              <a:buSzPts val="7500"/>
              <a:buChar char="●"/>
              <a:defRPr/>
            </a:lvl4pPr>
            <a:lvl5pPr indent="-704850" lvl="4" marL="2286000" algn="ctr">
              <a:spcBef>
                <a:spcPts val="8500"/>
              </a:spcBef>
              <a:spcAft>
                <a:spcPts val="0"/>
              </a:spcAft>
              <a:buSzPts val="7500"/>
              <a:buChar char="○"/>
              <a:defRPr/>
            </a:lvl5pPr>
            <a:lvl6pPr indent="-704850" lvl="5" marL="2743200" algn="ctr">
              <a:spcBef>
                <a:spcPts val="8500"/>
              </a:spcBef>
              <a:spcAft>
                <a:spcPts val="0"/>
              </a:spcAft>
              <a:buSzPts val="7500"/>
              <a:buChar char="■"/>
              <a:defRPr/>
            </a:lvl6pPr>
            <a:lvl7pPr indent="-704850" lvl="6" marL="3200400" algn="ctr">
              <a:spcBef>
                <a:spcPts val="8500"/>
              </a:spcBef>
              <a:spcAft>
                <a:spcPts val="0"/>
              </a:spcAft>
              <a:buSzPts val="7500"/>
              <a:buChar char="●"/>
              <a:defRPr/>
            </a:lvl7pPr>
            <a:lvl8pPr indent="-704850" lvl="7" marL="3657600" algn="ctr">
              <a:spcBef>
                <a:spcPts val="8500"/>
              </a:spcBef>
              <a:spcAft>
                <a:spcPts val="0"/>
              </a:spcAft>
              <a:buSzPts val="7500"/>
              <a:buChar char="○"/>
              <a:defRPr/>
            </a:lvl8pPr>
            <a:lvl9pPr indent="-704850" lvl="8" marL="4114800" algn="ctr">
              <a:spcBef>
                <a:spcPts val="8500"/>
              </a:spcBef>
              <a:spcAft>
                <a:spcPts val="8500"/>
              </a:spcAft>
              <a:buSzPts val="7500"/>
              <a:buChar char="■"/>
              <a:defRPr/>
            </a:lvl9pPr>
          </a:lstStyle>
          <a:p/>
        </p:txBody>
      </p:sp>
      <p:sp>
        <p:nvSpPr>
          <p:cNvPr id="47" name="Google Shape;47;p11"/>
          <p:cNvSpPr txBox="1"/>
          <p:nvPr>
            <p:ph idx="12" type="sldNum"/>
          </p:nvPr>
        </p:nvSpPr>
        <p:spPr>
          <a:xfrm>
            <a:off x="46598517" y="23626965"/>
            <a:ext cx="3017700" cy="19944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46598517" y="23626965"/>
            <a:ext cx="3017700" cy="19944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logo.png" id="50" name="Google Shape;50;p12">
            <a:hlinkClick r:id="rId2"/>
          </p:cNvPr>
          <p:cNvPicPr preferRelativeResize="0"/>
          <p:nvPr/>
        </p:nvPicPr>
        <p:blipFill>
          <a:blip r:embed="rId3">
            <a:alphaModFix/>
          </a:blip>
          <a:stretch>
            <a:fillRect/>
          </a:stretch>
        </p:blipFill>
        <p:spPr>
          <a:xfrm>
            <a:off x="2690416" y="904875"/>
            <a:ext cx="5681792" cy="184727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714350" y="10897640"/>
            <a:ext cx="46863300" cy="4265100"/>
          </a:xfrm>
          <a:prstGeom prst="rect">
            <a:avLst/>
          </a:prstGeom>
        </p:spPr>
        <p:txBody>
          <a:bodyPr anchorCtr="0" anchor="ctr" bIns="487600" lIns="487600" spcFirstLastPara="1" rIns="487600" wrap="square" tIns="487600">
            <a:no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p:txBody>
      </p:sp>
      <p:sp>
        <p:nvSpPr>
          <p:cNvPr id="15" name="Google Shape;15;p3"/>
          <p:cNvSpPr txBox="1"/>
          <p:nvPr>
            <p:ph idx="12" type="sldNum"/>
          </p:nvPr>
        </p:nvSpPr>
        <p:spPr>
          <a:xfrm>
            <a:off x="46598517" y="23626965"/>
            <a:ext cx="3017700" cy="19944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714350" y="2254793"/>
            <a:ext cx="46863300" cy="29019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18" name="Google Shape;18;p4"/>
          <p:cNvSpPr txBox="1"/>
          <p:nvPr>
            <p:ph idx="1" type="body"/>
          </p:nvPr>
        </p:nvSpPr>
        <p:spPr>
          <a:xfrm>
            <a:off x="1714350" y="5839207"/>
            <a:ext cx="46863300" cy="17309700"/>
          </a:xfrm>
          <a:prstGeom prst="rect">
            <a:avLst/>
          </a:prstGeom>
        </p:spPr>
        <p:txBody>
          <a:bodyPr anchorCtr="0" anchor="t" bIns="487600" lIns="487600" spcFirstLastPara="1" rIns="487600" wrap="square" tIns="487600">
            <a:noAutofit/>
          </a:bodyPr>
          <a:lstStyle>
            <a:lvl1pPr indent="-838200" lvl="0" marL="457200">
              <a:spcBef>
                <a:spcPts val="0"/>
              </a:spcBef>
              <a:spcAft>
                <a:spcPts val="0"/>
              </a:spcAft>
              <a:buSzPts val="9600"/>
              <a:buChar char="●"/>
              <a:defRPr/>
            </a:lvl1pPr>
            <a:lvl2pPr indent="-704850" lvl="1" marL="914400">
              <a:spcBef>
                <a:spcPts val="8500"/>
              </a:spcBef>
              <a:spcAft>
                <a:spcPts val="0"/>
              </a:spcAft>
              <a:buSzPts val="7500"/>
              <a:buChar char="○"/>
              <a:defRPr/>
            </a:lvl2pPr>
            <a:lvl3pPr indent="-704850" lvl="2" marL="1371600">
              <a:spcBef>
                <a:spcPts val="8500"/>
              </a:spcBef>
              <a:spcAft>
                <a:spcPts val="0"/>
              </a:spcAft>
              <a:buSzPts val="7500"/>
              <a:buChar char="■"/>
              <a:defRPr/>
            </a:lvl3pPr>
            <a:lvl4pPr indent="-704850" lvl="3" marL="1828800">
              <a:spcBef>
                <a:spcPts val="8500"/>
              </a:spcBef>
              <a:spcAft>
                <a:spcPts val="0"/>
              </a:spcAft>
              <a:buSzPts val="7500"/>
              <a:buChar char="●"/>
              <a:defRPr/>
            </a:lvl4pPr>
            <a:lvl5pPr indent="-704850" lvl="4" marL="2286000">
              <a:spcBef>
                <a:spcPts val="8500"/>
              </a:spcBef>
              <a:spcAft>
                <a:spcPts val="0"/>
              </a:spcAft>
              <a:buSzPts val="7500"/>
              <a:buChar char="○"/>
              <a:defRPr/>
            </a:lvl5pPr>
            <a:lvl6pPr indent="-704850" lvl="5" marL="2743200">
              <a:spcBef>
                <a:spcPts val="8500"/>
              </a:spcBef>
              <a:spcAft>
                <a:spcPts val="0"/>
              </a:spcAft>
              <a:buSzPts val="7500"/>
              <a:buChar char="■"/>
              <a:defRPr/>
            </a:lvl6pPr>
            <a:lvl7pPr indent="-704850" lvl="6" marL="3200400">
              <a:spcBef>
                <a:spcPts val="8500"/>
              </a:spcBef>
              <a:spcAft>
                <a:spcPts val="0"/>
              </a:spcAft>
              <a:buSzPts val="7500"/>
              <a:buChar char="●"/>
              <a:defRPr/>
            </a:lvl7pPr>
            <a:lvl8pPr indent="-704850" lvl="7" marL="3657600">
              <a:spcBef>
                <a:spcPts val="8500"/>
              </a:spcBef>
              <a:spcAft>
                <a:spcPts val="0"/>
              </a:spcAft>
              <a:buSzPts val="7500"/>
              <a:buChar char="○"/>
              <a:defRPr/>
            </a:lvl8pPr>
            <a:lvl9pPr indent="-704850" lvl="8" marL="4114800">
              <a:spcBef>
                <a:spcPts val="8500"/>
              </a:spcBef>
              <a:spcAft>
                <a:spcPts val="8500"/>
              </a:spcAft>
              <a:buSzPts val="7500"/>
              <a:buChar char="■"/>
              <a:defRPr/>
            </a:lvl9pPr>
          </a:lstStyle>
          <a:p/>
        </p:txBody>
      </p:sp>
      <p:sp>
        <p:nvSpPr>
          <p:cNvPr id="19" name="Google Shape;19;p4"/>
          <p:cNvSpPr txBox="1"/>
          <p:nvPr>
            <p:ph idx="12" type="sldNum"/>
          </p:nvPr>
        </p:nvSpPr>
        <p:spPr>
          <a:xfrm>
            <a:off x="46598517" y="23626965"/>
            <a:ext cx="3017700" cy="19944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714350" y="2254793"/>
            <a:ext cx="46863300" cy="29019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2" name="Google Shape;22;p5"/>
          <p:cNvSpPr txBox="1"/>
          <p:nvPr>
            <p:ph idx="1" type="body"/>
          </p:nvPr>
        </p:nvSpPr>
        <p:spPr>
          <a:xfrm>
            <a:off x="1714350" y="5839207"/>
            <a:ext cx="21999300" cy="17309700"/>
          </a:xfrm>
          <a:prstGeom prst="rect">
            <a:avLst/>
          </a:prstGeom>
        </p:spPr>
        <p:txBody>
          <a:bodyPr anchorCtr="0" anchor="t" bIns="487600" lIns="487600" spcFirstLastPara="1" rIns="487600" wrap="square" tIns="487600">
            <a:noAutofit/>
          </a:bodyPr>
          <a:lstStyle>
            <a:lvl1pPr indent="-704850" lvl="0" marL="457200">
              <a:spcBef>
                <a:spcPts val="0"/>
              </a:spcBef>
              <a:spcAft>
                <a:spcPts val="0"/>
              </a:spcAft>
              <a:buSzPts val="7500"/>
              <a:buChar char="●"/>
              <a:defRPr sz="75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23" name="Google Shape;23;p5"/>
          <p:cNvSpPr txBox="1"/>
          <p:nvPr>
            <p:ph idx="2" type="body"/>
          </p:nvPr>
        </p:nvSpPr>
        <p:spPr>
          <a:xfrm>
            <a:off x="26578200" y="5839207"/>
            <a:ext cx="21999300" cy="17309700"/>
          </a:xfrm>
          <a:prstGeom prst="rect">
            <a:avLst/>
          </a:prstGeom>
        </p:spPr>
        <p:txBody>
          <a:bodyPr anchorCtr="0" anchor="t" bIns="487600" lIns="487600" spcFirstLastPara="1" rIns="487600" wrap="square" tIns="487600">
            <a:noAutofit/>
          </a:bodyPr>
          <a:lstStyle>
            <a:lvl1pPr indent="-704850" lvl="0" marL="457200">
              <a:spcBef>
                <a:spcPts val="0"/>
              </a:spcBef>
              <a:spcAft>
                <a:spcPts val="0"/>
              </a:spcAft>
              <a:buSzPts val="7500"/>
              <a:buChar char="●"/>
              <a:defRPr sz="75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24" name="Google Shape;24;p5"/>
          <p:cNvSpPr txBox="1"/>
          <p:nvPr>
            <p:ph idx="12" type="sldNum"/>
          </p:nvPr>
        </p:nvSpPr>
        <p:spPr>
          <a:xfrm>
            <a:off x="46598517" y="23626965"/>
            <a:ext cx="3017700" cy="19944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714350" y="2254793"/>
            <a:ext cx="46863300" cy="29019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7" name="Google Shape;27;p6"/>
          <p:cNvSpPr txBox="1"/>
          <p:nvPr>
            <p:ph idx="12" type="sldNum"/>
          </p:nvPr>
        </p:nvSpPr>
        <p:spPr>
          <a:xfrm>
            <a:off x="46598517" y="23626965"/>
            <a:ext cx="3017700" cy="19944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714350" y="2815040"/>
            <a:ext cx="15444000" cy="3828900"/>
          </a:xfrm>
          <a:prstGeom prst="rect">
            <a:avLst/>
          </a:prstGeom>
        </p:spPr>
        <p:txBody>
          <a:bodyPr anchorCtr="0" anchor="b" bIns="487600" lIns="487600" spcFirstLastPara="1" rIns="487600" wrap="square" tIns="487600">
            <a:noAutofit/>
          </a:bodyPr>
          <a:lstStyle>
            <a:lvl1pPr lvl="0">
              <a:spcBef>
                <a:spcPts val="0"/>
              </a:spcBef>
              <a:spcAft>
                <a:spcPts val="0"/>
              </a:spcAft>
              <a:buSzPts val="12800"/>
              <a:buNone/>
              <a:defRPr sz="12800"/>
            </a:lvl1pPr>
            <a:lvl2pPr lvl="1">
              <a:spcBef>
                <a:spcPts val="0"/>
              </a:spcBef>
              <a:spcAft>
                <a:spcPts val="0"/>
              </a:spcAft>
              <a:buSzPts val="12800"/>
              <a:buNone/>
              <a:defRPr sz="12800"/>
            </a:lvl2pPr>
            <a:lvl3pPr lvl="2">
              <a:spcBef>
                <a:spcPts val="0"/>
              </a:spcBef>
              <a:spcAft>
                <a:spcPts val="0"/>
              </a:spcAft>
              <a:buSzPts val="12800"/>
              <a:buNone/>
              <a:defRPr sz="12800"/>
            </a:lvl3pPr>
            <a:lvl4pPr lvl="3">
              <a:spcBef>
                <a:spcPts val="0"/>
              </a:spcBef>
              <a:spcAft>
                <a:spcPts val="0"/>
              </a:spcAft>
              <a:buSzPts val="12800"/>
              <a:buNone/>
              <a:defRPr sz="12800"/>
            </a:lvl4pPr>
            <a:lvl5pPr lvl="4">
              <a:spcBef>
                <a:spcPts val="0"/>
              </a:spcBef>
              <a:spcAft>
                <a:spcPts val="0"/>
              </a:spcAft>
              <a:buSzPts val="12800"/>
              <a:buNone/>
              <a:defRPr sz="12800"/>
            </a:lvl5pPr>
            <a:lvl6pPr lvl="5">
              <a:spcBef>
                <a:spcPts val="0"/>
              </a:spcBef>
              <a:spcAft>
                <a:spcPts val="0"/>
              </a:spcAft>
              <a:buSzPts val="12800"/>
              <a:buNone/>
              <a:defRPr sz="12800"/>
            </a:lvl6pPr>
            <a:lvl7pPr lvl="6">
              <a:spcBef>
                <a:spcPts val="0"/>
              </a:spcBef>
              <a:spcAft>
                <a:spcPts val="0"/>
              </a:spcAft>
              <a:buSzPts val="12800"/>
              <a:buNone/>
              <a:defRPr sz="12800"/>
            </a:lvl7pPr>
            <a:lvl8pPr lvl="7">
              <a:spcBef>
                <a:spcPts val="0"/>
              </a:spcBef>
              <a:spcAft>
                <a:spcPts val="0"/>
              </a:spcAft>
              <a:buSzPts val="12800"/>
              <a:buNone/>
              <a:defRPr sz="12800"/>
            </a:lvl8pPr>
            <a:lvl9pPr lvl="8">
              <a:spcBef>
                <a:spcPts val="0"/>
              </a:spcBef>
              <a:spcAft>
                <a:spcPts val="0"/>
              </a:spcAft>
              <a:buSzPts val="12800"/>
              <a:buNone/>
              <a:defRPr sz="12800"/>
            </a:lvl9pPr>
          </a:lstStyle>
          <a:p/>
        </p:txBody>
      </p:sp>
      <p:sp>
        <p:nvSpPr>
          <p:cNvPr id="30" name="Google Shape;30;p7"/>
          <p:cNvSpPr txBox="1"/>
          <p:nvPr>
            <p:ph idx="1" type="body"/>
          </p:nvPr>
        </p:nvSpPr>
        <p:spPr>
          <a:xfrm>
            <a:off x="1714350" y="7040640"/>
            <a:ext cx="15444000" cy="16108800"/>
          </a:xfrm>
          <a:prstGeom prst="rect">
            <a:avLst/>
          </a:prstGeom>
        </p:spPr>
        <p:txBody>
          <a:bodyPr anchorCtr="0" anchor="t" bIns="487600" lIns="487600" spcFirstLastPara="1" rIns="487600" wrap="square" tIns="487600">
            <a:noAutofit/>
          </a:bodyPr>
          <a:lstStyle>
            <a:lvl1pPr indent="-635000" lvl="0" marL="457200">
              <a:spcBef>
                <a:spcPts val="0"/>
              </a:spcBef>
              <a:spcAft>
                <a:spcPts val="0"/>
              </a:spcAft>
              <a:buSzPts val="6400"/>
              <a:buChar char="●"/>
              <a:defRPr sz="64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31" name="Google Shape;31;p7"/>
          <p:cNvSpPr txBox="1"/>
          <p:nvPr>
            <p:ph idx="12" type="sldNum"/>
          </p:nvPr>
        </p:nvSpPr>
        <p:spPr>
          <a:xfrm>
            <a:off x="46598517" y="23626965"/>
            <a:ext cx="3017700" cy="19944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2696375" y="2280760"/>
            <a:ext cx="35022900" cy="20726700"/>
          </a:xfrm>
          <a:prstGeom prst="rect">
            <a:avLst/>
          </a:prstGeom>
        </p:spPr>
        <p:txBody>
          <a:bodyPr anchorCtr="0" anchor="ctr" bIns="487600" lIns="487600" spcFirstLastPara="1" rIns="487600" wrap="square" tIns="487600">
            <a:noAutofit/>
          </a:bodyPr>
          <a:lstStyle>
            <a:lvl1pPr lvl="0">
              <a:spcBef>
                <a:spcPts val="0"/>
              </a:spcBef>
              <a:spcAft>
                <a:spcPts val="0"/>
              </a:spcAft>
              <a:buSzPts val="25600"/>
              <a:buNone/>
              <a:defRPr sz="25600"/>
            </a:lvl1pPr>
            <a:lvl2pPr lvl="1">
              <a:spcBef>
                <a:spcPts val="0"/>
              </a:spcBef>
              <a:spcAft>
                <a:spcPts val="0"/>
              </a:spcAft>
              <a:buSzPts val="25600"/>
              <a:buNone/>
              <a:defRPr sz="25600"/>
            </a:lvl2pPr>
            <a:lvl3pPr lvl="2">
              <a:spcBef>
                <a:spcPts val="0"/>
              </a:spcBef>
              <a:spcAft>
                <a:spcPts val="0"/>
              </a:spcAft>
              <a:buSzPts val="25600"/>
              <a:buNone/>
              <a:defRPr sz="25600"/>
            </a:lvl3pPr>
            <a:lvl4pPr lvl="3">
              <a:spcBef>
                <a:spcPts val="0"/>
              </a:spcBef>
              <a:spcAft>
                <a:spcPts val="0"/>
              </a:spcAft>
              <a:buSzPts val="25600"/>
              <a:buNone/>
              <a:defRPr sz="25600"/>
            </a:lvl4pPr>
            <a:lvl5pPr lvl="4">
              <a:spcBef>
                <a:spcPts val="0"/>
              </a:spcBef>
              <a:spcAft>
                <a:spcPts val="0"/>
              </a:spcAft>
              <a:buSzPts val="25600"/>
              <a:buNone/>
              <a:defRPr sz="25600"/>
            </a:lvl5pPr>
            <a:lvl6pPr lvl="5">
              <a:spcBef>
                <a:spcPts val="0"/>
              </a:spcBef>
              <a:spcAft>
                <a:spcPts val="0"/>
              </a:spcAft>
              <a:buSzPts val="25600"/>
              <a:buNone/>
              <a:defRPr sz="25600"/>
            </a:lvl6pPr>
            <a:lvl7pPr lvl="6">
              <a:spcBef>
                <a:spcPts val="0"/>
              </a:spcBef>
              <a:spcAft>
                <a:spcPts val="0"/>
              </a:spcAft>
              <a:buSzPts val="25600"/>
              <a:buNone/>
              <a:defRPr sz="25600"/>
            </a:lvl7pPr>
            <a:lvl8pPr lvl="7">
              <a:spcBef>
                <a:spcPts val="0"/>
              </a:spcBef>
              <a:spcAft>
                <a:spcPts val="0"/>
              </a:spcAft>
              <a:buSzPts val="25600"/>
              <a:buNone/>
              <a:defRPr sz="25600"/>
            </a:lvl8pPr>
            <a:lvl9pPr lvl="8">
              <a:spcBef>
                <a:spcPts val="0"/>
              </a:spcBef>
              <a:spcAft>
                <a:spcPts val="0"/>
              </a:spcAft>
              <a:buSzPts val="25600"/>
              <a:buNone/>
              <a:defRPr sz="25600"/>
            </a:lvl9pPr>
          </a:lstStyle>
          <a:p/>
        </p:txBody>
      </p:sp>
      <p:sp>
        <p:nvSpPr>
          <p:cNvPr id="34" name="Google Shape;34;p8"/>
          <p:cNvSpPr txBox="1"/>
          <p:nvPr>
            <p:ph idx="12" type="sldNum"/>
          </p:nvPr>
        </p:nvSpPr>
        <p:spPr>
          <a:xfrm>
            <a:off x="46598517" y="23626965"/>
            <a:ext cx="3017700" cy="19944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25146000" y="-633"/>
            <a:ext cx="25146000" cy="26060400"/>
          </a:xfrm>
          <a:prstGeom prst="rect">
            <a:avLst/>
          </a:prstGeom>
          <a:solidFill>
            <a:schemeClr val="lt2"/>
          </a:solidFill>
          <a:ln>
            <a:noFill/>
          </a:ln>
        </p:spPr>
        <p:txBody>
          <a:bodyPr anchorCtr="0" anchor="ctr" bIns="487600" lIns="487600" spcFirstLastPara="1" rIns="487600" wrap="square" tIns="4876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1460250" y="6248087"/>
            <a:ext cx="22248600" cy="75102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22400"/>
              <a:buNone/>
              <a:defRPr sz="22400"/>
            </a:lvl1pPr>
            <a:lvl2pPr lvl="1" algn="ctr">
              <a:spcBef>
                <a:spcPts val="0"/>
              </a:spcBef>
              <a:spcAft>
                <a:spcPts val="0"/>
              </a:spcAft>
              <a:buSzPts val="22400"/>
              <a:buNone/>
              <a:defRPr sz="22400"/>
            </a:lvl2pPr>
            <a:lvl3pPr lvl="2" algn="ctr">
              <a:spcBef>
                <a:spcPts val="0"/>
              </a:spcBef>
              <a:spcAft>
                <a:spcPts val="0"/>
              </a:spcAft>
              <a:buSzPts val="22400"/>
              <a:buNone/>
              <a:defRPr sz="22400"/>
            </a:lvl3pPr>
            <a:lvl4pPr lvl="3" algn="ctr">
              <a:spcBef>
                <a:spcPts val="0"/>
              </a:spcBef>
              <a:spcAft>
                <a:spcPts val="0"/>
              </a:spcAft>
              <a:buSzPts val="22400"/>
              <a:buNone/>
              <a:defRPr sz="22400"/>
            </a:lvl4pPr>
            <a:lvl5pPr lvl="4" algn="ctr">
              <a:spcBef>
                <a:spcPts val="0"/>
              </a:spcBef>
              <a:spcAft>
                <a:spcPts val="0"/>
              </a:spcAft>
              <a:buSzPts val="22400"/>
              <a:buNone/>
              <a:defRPr sz="22400"/>
            </a:lvl5pPr>
            <a:lvl6pPr lvl="5" algn="ctr">
              <a:spcBef>
                <a:spcPts val="0"/>
              </a:spcBef>
              <a:spcAft>
                <a:spcPts val="0"/>
              </a:spcAft>
              <a:buSzPts val="22400"/>
              <a:buNone/>
              <a:defRPr sz="22400"/>
            </a:lvl6pPr>
            <a:lvl7pPr lvl="6" algn="ctr">
              <a:spcBef>
                <a:spcPts val="0"/>
              </a:spcBef>
              <a:spcAft>
                <a:spcPts val="0"/>
              </a:spcAft>
              <a:buSzPts val="22400"/>
              <a:buNone/>
              <a:defRPr sz="22400"/>
            </a:lvl7pPr>
            <a:lvl8pPr lvl="7" algn="ctr">
              <a:spcBef>
                <a:spcPts val="0"/>
              </a:spcBef>
              <a:spcAft>
                <a:spcPts val="0"/>
              </a:spcAft>
              <a:buSzPts val="22400"/>
              <a:buNone/>
              <a:defRPr sz="22400"/>
            </a:lvl8pPr>
            <a:lvl9pPr lvl="8" algn="ctr">
              <a:spcBef>
                <a:spcPts val="0"/>
              </a:spcBef>
              <a:spcAft>
                <a:spcPts val="0"/>
              </a:spcAft>
              <a:buSzPts val="22400"/>
              <a:buNone/>
              <a:defRPr sz="22400"/>
            </a:lvl9pPr>
          </a:lstStyle>
          <a:p/>
        </p:txBody>
      </p:sp>
      <p:sp>
        <p:nvSpPr>
          <p:cNvPr id="38" name="Google Shape;38;p9"/>
          <p:cNvSpPr txBox="1"/>
          <p:nvPr>
            <p:ph idx="1" type="subTitle"/>
          </p:nvPr>
        </p:nvSpPr>
        <p:spPr>
          <a:xfrm>
            <a:off x="1460250" y="14202246"/>
            <a:ext cx="22248600" cy="6258000"/>
          </a:xfrm>
          <a:prstGeom prst="rect">
            <a:avLst/>
          </a:prstGeom>
        </p:spPr>
        <p:txBody>
          <a:bodyPr anchorCtr="0" anchor="t" bIns="487600" lIns="487600" spcFirstLastPara="1" rIns="487600" wrap="square" tIns="487600">
            <a:noAutofit/>
          </a:bodyPr>
          <a:lstStyle>
            <a:lvl1pPr lvl="0" algn="ctr">
              <a:lnSpc>
                <a:spcPct val="100000"/>
              </a:lnSpc>
              <a:spcBef>
                <a:spcPts val="0"/>
              </a:spcBef>
              <a:spcAft>
                <a:spcPts val="0"/>
              </a:spcAft>
              <a:buSzPts val="11200"/>
              <a:buNone/>
              <a:defRPr sz="11200"/>
            </a:lvl1pPr>
            <a:lvl2pPr lvl="1" algn="ctr">
              <a:lnSpc>
                <a:spcPct val="100000"/>
              </a:lnSpc>
              <a:spcBef>
                <a:spcPts val="0"/>
              </a:spcBef>
              <a:spcAft>
                <a:spcPts val="0"/>
              </a:spcAft>
              <a:buSzPts val="11200"/>
              <a:buNone/>
              <a:defRPr sz="11200"/>
            </a:lvl2pPr>
            <a:lvl3pPr lvl="2" algn="ctr">
              <a:lnSpc>
                <a:spcPct val="100000"/>
              </a:lnSpc>
              <a:spcBef>
                <a:spcPts val="0"/>
              </a:spcBef>
              <a:spcAft>
                <a:spcPts val="0"/>
              </a:spcAft>
              <a:buSzPts val="11200"/>
              <a:buNone/>
              <a:defRPr sz="11200"/>
            </a:lvl3pPr>
            <a:lvl4pPr lvl="3" algn="ctr">
              <a:lnSpc>
                <a:spcPct val="100000"/>
              </a:lnSpc>
              <a:spcBef>
                <a:spcPts val="0"/>
              </a:spcBef>
              <a:spcAft>
                <a:spcPts val="0"/>
              </a:spcAft>
              <a:buSzPts val="11200"/>
              <a:buNone/>
              <a:defRPr sz="11200"/>
            </a:lvl4pPr>
            <a:lvl5pPr lvl="4" algn="ctr">
              <a:lnSpc>
                <a:spcPct val="100000"/>
              </a:lnSpc>
              <a:spcBef>
                <a:spcPts val="0"/>
              </a:spcBef>
              <a:spcAft>
                <a:spcPts val="0"/>
              </a:spcAft>
              <a:buSzPts val="11200"/>
              <a:buNone/>
              <a:defRPr sz="11200"/>
            </a:lvl5pPr>
            <a:lvl6pPr lvl="5" algn="ctr">
              <a:lnSpc>
                <a:spcPct val="100000"/>
              </a:lnSpc>
              <a:spcBef>
                <a:spcPts val="0"/>
              </a:spcBef>
              <a:spcAft>
                <a:spcPts val="0"/>
              </a:spcAft>
              <a:buSzPts val="11200"/>
              <a:buNone/>
              <a:defRPr sz="11200"/>
            </a:lvl6pPr>
            <a:lvl7pPr lvl="6" algn="ctr">
              <a:lnSpc>
                <a:spcPct val="100000"/>
              </a:lnSpc>
              <a:spcBef>
                <a:spcPts val="0"/>
              </a:spcBef>
              <a:spcAft>
                <a:spcPts val="0"/>
              </a:spcAft>
              <a:buSzPts val="11200"/>
              <a:buNone/>
              <a:defRPr sz="11200"/>
            </a:lvl7pPr>
            <a:lvl8pPr lvl="7" algn="ctr">
              <a:lnSpc>
                <a:spcPct val="100000"/>
              </a:lnSpc>
              <a:spcBef>
                <a:spcPts val="0"/>
              </a:spcBef>
              <a:spcAft>
                <a:spcPts val="0"/>
              </a:spcAft>
              <a:buSzPts val="11200"/>
              <a:buNone/>
              <a:defRPr sz="11200"/>
            </a:lvl8pPr>
            <a:lvl9pPr lvl="8" algn="ctr">
              <a:lnSpc>
                <a:spcPct val="100000"/>
              </a:lnSpc>
              <a:spcBef>
                <a:spcPts val="0"/>
              </a:spcBef>
              <a:spcAft>
                <a:spcPts val="0"/>
              </a:spcAft>
              <a:buSzPts val="11200"/>
              <a:buNone/>
              <a:defRPr sz="11200"/>
            </a:lvl9pPr>
          </a:lstStyle>
          <a:p/>
        </p:txBody>
      </p:sp>
      <p:sp>
        <p:nvSpPr>
          <p:cNvPr id="39" name="Google Shape;39;p9"/>
          <p:cNvSpPr txBox="1"/>
          <p:nvPr>
            <p:ph idx="2" type="body"/>
          </p:nvPr>
        </p:nvSpPr>
        <p:spPr>
          <a:xfrm>
            <a:off x="27167250" y="3668647"/>
            <a:ext cx="21103500" cy="18721800"/>
          </a:xfrm>
          <a:prstGeom prst="rect">
            <a:avLst/>
          </a:prstGeom>
        </p:spPr>
        <p:txBody>
          <a:bodyPr anchorCtr="0" anchor="ctr" bIns="487600" lIns="487600" spcFirstLastPara="1" rIns="487600" wrap="square" tIns="487600">
            <a:noAutofit/>
          </a:bodyPr>
          <a:lstStyle>
            <a:lvl1pPr indent="-838200" lvl="0" marL="457200">
              <a:spcBef>
                <a:spcPts val="0"/>
              </a:spcBef>
              <a:spcAft>
                <a:spcPts val="0"/>
              </a:spcAft>
              <a:buSzPts val="9600"/>
              <a:buChar char="●"/>
              <a:defRPr/>
            </a:lvl1pPr>
            <a:lvl2pPr indent="-704850" lvl="1" marL="914400">
              <a:spcBef>
                <a:spcPts val="8500"/>
              </a:spcBef>
              <a:spcAft>
                <a:spcPts val="0"/>
              </a:spcAft>
              <a:buSzPts val="7500"/>
              <a:buChar char="○"/>
              <a:defRPr/>
            </a:lvl2pPr>
            <a:lvl3pPr indent="-704850" lvl="2" marL="1371600">
              <a:spcBef>
                <a:spcPts val="8500"/>
              </a:spcBef>
              <a:spcAft>
                <a:spcPts val="0"/>
              </a:spcAft>
              <a:buSzPts val="7500"/>
              <a:buChar char="■"/>
              <a:defRPr/>
            </a:lvl3pPr>
            <a:lvl4pPr indent="-704850" lvl="3" marL="1828800">
              <a:spcBef>
                <a:spcPts val="8500"/>
              </a:spcBef>
              <a:spcAft>
                <a:spcPts val="0"/>
              </a:spcAft>
              <a:buSzPts val="7500"/>
              <a:buChar char="●"/>
              <a:defRPr/>
            </a:lvl4pPr>
            <a:lvl5pPr indent="-704850" lvl="4" marL="2286000">
              <a:spcBef>
                <a:spcPts val="8500"/>
              </a:spcBef>
              <a:spcAft>
                <a:spcPts val="0"/>
              </a:spcAft>
              <a:buSzPts val="7500"/>
              <a:buChar char="○"/>
              <a:defRPr/>
            </a:lvl5pPr>
            <a:lvl6pPr indent="-704850" lvl="5" marL="2743200">
              <a:spcBef>
                <a:spcPts val="8500"/>
              </a:spcBef>
              <a:spcAft>
                <a:spcPts val="0"/>
              </a:spcAft>
              <a:buSzPts val="7500"/>
              <a:buChar char="■"/>
              <a:defRPr/>
            </a:lvl6pPr>
            <a:lvl7pPr indent="-704850" lvl="6" marL="3200400">
              <a:spcBef>
                <a:spcPts val="8500"/>
              </a:spcBef>
              <a:spcAft>
                <a:spcPts val="0"/>
              </a:spcAft>
              <a:buSzPts val="7500"/>
              <a:buChar char="●"/>
              <a:defRPr/>
            </a:lvl7pPr>
            <a:lvl8pPr indent="-704850" lvl="7" marL="3657600">
              <a:spcBef>
                <a:spcPts val="8500"/>
              </a:spcBef>
              <a:spcAft>
                <a:spcPts val="0"/>
              </a:spcAft>
              <a:buSzPts val="7500"/>
              <a:buChar char="○"/>
              <a:defRPr/>
            </a:lvl8pPr>
            <a:lvl9pPr indent="-704850" lvl="8" marL="4114800">
              <a:spcBef>
                <a:spcPts val="8500"/>
              </a:spcBef>
              <a:spcAft>
                <a:spcPts val="8500"/>
              </a:spcAft>
              <a:buSzPts val="7500"/>
              <a:buChar char="■"/>
              <a:defRPr/>
            </a:lvl9pPr>
          </a:lstStyle>
          <a:p/>
        </p:txBody>
      </p:sp>
      <p:sp>
        <p:nvSpPr>
          <p:cNvPr id="40" name="Google Shape;40;p9"/>
          <p:cNvSpPr txBox="1"/>
          <p:nvPr>
            <p:ph idx="12" type="sldNum"/>
          </p:nvPr>
        </p:nvSpPr>
        <p:spPr>
          <a:xfrm>
            <a:off x="46598517" y="23626965"/>
            <a:ext cx="3017700" cy="19944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714350" y="21434914"/>
            <a:ext cx="32993400" cy="3066000"/>
          </a:xfrm>
          <a:prstGeom prst="rect">
            <a:avLst/>
          </a:prstGeom>
        </p:spPr>
        <p:txBody>
          <a:bodyPr anchorCtr="0" anchor="ctr" bIns="487600" lIns="487600" spcFirstLastPara="1" rIns="487600" wrap="square" tIns="487600">
            <a:noAutofit/>
          </a:bodyPr>
          <a:lstStyle>
            <a:lvl1pPr indent="-228600" lvl="0" marL="457200">
              <a:lnSpc>
                <a:spcPct val="100000"/>
              </a:lnSpc>
              <a:spcBef>
                <a:spcPts val="0"/>
              </a:spcBef>
              <a:spcAft>
                <a:spcPts val="0"/>
              </a:spcAft>
              <a:buSzPts val="9600"/>
              <a:buNone/>
              <a:defRPr/>
            </a:lvl1pPr>
          </a:lstStyle>
          <a:p/>
        </p:txBody>
      </p:sp>
      <p:sp>
        <p:nvSpPr>
          <p:cNvPr id="43" name="Google Shape;43;p10"/>
          <p:cNvSpPr txBox="1"/>
          <p:nvPr>
            <p:ph idx="12" type="sldNum"/>
          </p:nvPr>
        </p:nvSpPr>
        <p:spPr>
          <a:xfrm>
            <a:off x="46598517" y="23626965"/>
            <a:ext cx="3017700" cy="19944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714350" y="2254793"/>
            <a:ext cx="46863300" cy="2901900"/>
          </a:xfrm>
          <a:prstGeom prst="rect">
            <a:avLst/>
          </a:prstGeom>
          <a:noFill/>
          <a:ln>
            <a:noFill/>
          </a:ln>
        </p:spPr>
        <p:txBody>
          <a:bodyPr anchorCtr="0" anchor="t" bIns="487600" lIns="487600" spcFirstLastPara="1" rIns="487600" wrap="square" tIns="487600">
            <a:noAutofit/>
          </a:bodyPr>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p:txBody>
      </p:sp>
      <p:sp>
        <p:nvSpPr>
          <p:cNvPr id="7" name="Google Shape;7;p1"/>
          <p:cNvSpPr txBox="1"/>
          <p:nvPr>
            <p:ph idx="1" type="body"/>
          </p:nvPr>
        </p:nvSpPr>
        <p:spPr>
          <a:xfrm>
            <a:off x="1714350" y="5839207"/>
            <a:ext cx="46863300" cy="17309700"/>
          </a:xfrm>
          <a:prstGeom prst="rect">
            <a:avLst/>
          </a:prstGeom>
          <a:noFill/>
          <a:ln>
            <a:noFill/>
          </a:ln>
        </p:spPr>
        <p:txBody>
          <a:bodyPr anchorCtr="0" anchor="t" bIns="487600" lIns="487600" spcFirstLastPara="1" rIns="487600" wrap="square" tIns="487600">
            <a:noAutofit/>
          </a:bodyPr>
          <a:lstStyle>
            <a:lvl1pPr indent="-838200" lvl="0" marL="457200">
              <a:lnSpc>
                <a:spcPct val="115000"/>
              </a:lnSpc>
              <a:spcBef>
                <a:spcPts val="0"/>
              </a:spcBef>
              <a:spcAft>
                <a:spcPts val="0"/>
              </a:spcAft>
              <a:buClr>
                <a:schemeClr val="dk2"/>
              </a:buClr>
              <a:buSzPts val="9600"/>
              <a:buChar char="●"/>
              <a:defRPr sz="9600">
                <a:solidFill>
                  <a:schemeClr val="dk2"/>
                </a:solidFill>
              </a:defRPr>
            </a:lvl1pPr>
            <a:lvl2pPr indent="-704850" lvl="1" marL="914400">
              <a:lnSpc>
                <a:spcPct val="115000"/>
              </a:lnSpc>
              <a:spcBef>
                <a:spcPts val="8500"/>
              </a:spcBef>
              <a:spcAft>
                <a:spcPts val="0"/>
              </a:spcAft>
              <a:buClr>
                <a:schemeClr val="dk2"/>
              </a:buClr>
              <a:buSzPts val="7500"/>
              <a:buChar char="○"/>
              <a:defRPr sz="7500">
                <a:solidFill>
                  <a:schemeClr val="dk2"/>
                </a:solidFill>
              </a:defRPr>
            </a:lvl2pPr>
            <a:lvl3pPr indent="-704850" lvl="2" marL="1371600">
              <a:lnSpc>
                <a:spcPct val="115000"/>
              </a:lnSpc>
              <a:spcBef>
                <a:spcPts val="8500"/>
              </a:spcBef>
              <a:spcAft>
                <a:spcPts val="0"/>
              </a:spcAft>
              <a:buClr>
                <a:schemeClr val="dk2"/>
              </a:buClr>
              <a:buSzPts val="7500"/>
              <a:buChar char="■"/>
              <a:defRPr sz="7500">
                <a:solidFill>
                  <a:schemeClr val="dk2"/>
                </a:solidFill>
              </a:defRPr>
            </a:lvl3pPr>
            <a:lvl4pPr indent="-704850" lvl="3" marL="1828800">
              <a:lnSpc>
                <a:spcPct val="115000"/>
              </a:lnSpc>
              <a:spcBef>
                <a:spcPts val="8500"/>
              </a:spcBef>
              <a:spcAft>
                <a:spcPts val="0"/>
              </a:spcAft>
              <a:buClr>
                <a:schemeClr val="dk2"/>
              </a:buClr>
              <a:buSzPts val="7500"/>
              <a:buChar char="●"/>
              <a:defRPr sz="7500">
                <a:solidFill>
                  <a:schemeClr val="dk2"/>
                </a:solidFill>
              </a:defRPr>
            </a:lvl4pPr>
            <a:lvl5pPr indent="-704850" lvl="4" marL="2286000">
              <a:lnSpc>
                <a:spcPct val="115000"/>
              </a:lnSpc>
              <a:spcBef>
                <a:spcPts val="8500"/>
              </a:spcBef>
              <a:spcAft>
                <a:spcPts val="0"/>
              </a:spcAft>
              <a:buClr>
                <a:schemeClr val="dk2"/>
              </a:buClr>
              <a:buSzPts val="7500"/>
              <a:buChar char="○"/>
              <a:defRPr sz="7500">
                <a:solidFill>
                  <a:schemeClr val="dk2"/>
                </a:solidFill>
              </a:defRPr>
            </a:lvl5pPr>
            <a:lvl6pPr indent="-704850" lvl="5" marL="2743200">
              <a:lnSpc>
                <a:spcPct val="115000"/>
              </a:lnSpc>
              <a:spcBef>
                <a:spcPts val="8500"/>
              </a:spcBef>
              <a:spcAft>
                <a:spcPts val="0"/>
              </a:spcAft>
              <a:buClr>
                <a:schemeClr val="dk2"/>
              </a:buClr>
              <a:buSzPts val="7500"/>
              <a:buChar char="■"/>
              <a:defRPr sz="7500">
                <a:solidFill>
                  <a:schemeClr val="dk2"/>
                </a:solidFill>
              </a:defRPr>
            </a:lvl6pPr>
            <a:lvl7pPr indent="-704850" lvl="6" marL="3200400">
              <a:lnSpc>
                <a:spcPct val="115000"/>
              </a:lnSpc>
              <a:spcBef>
                <a:spcPts val="8500"/>
              </a:spcBef>
              <a:spcAft>
                <a:spcPts val="0"/>
              </a:spcAft>
              <a:buClr>
                <a:schemeClr val="dk2"/>
              </a:buClr>
              <a:buSzPts val="7500"/>
              <a:buChar char="●"/>
              <a:defRPr sz="7500">
                <a:solidFill>
                  <a:schemeClr val="dk2"/>
                </a:solidFill>
              </a:defRPr>
            </a:lvl7pPr>
            <a:lvl8pPr indent="-704850" lvl="7" marL="3657600">
              <a:lnSpc>
                <a:spcPct val="115000"/>
              </a:lnSpc>
              <a:spcBef>
                <a:spcPts val="8500"/>
              </a:spcBef>
              <a:spcAft>
                <a:spcPts val="0"/>
              </a:spcAft>
              <a:buClr>
                <a:schemeClr val="dk2"/>
              </a:buClr>
              <a:buSzPts val="7500"/>
              <a:buChar char="○"/>
              <a:defRPr sz="7500">
                <a:solidFill>
                  <a:schemeClr val="dk2"/>
                </a:solidFill>
              </a:defRPr>
            </a:lvl8pPr>
            <a:lvl9pPr indent="-704850" lvl="8" marL="4114800">
              <a:lnSpc>
                <a:spcPct val="115000"/>
              </a:lnSpc>
              <a:spcBef>
                <a:spcPts val="8500"/>
              </a:spcBef>
              <a:spcAft>
                <a:spcPts val="8500"/>
              </a:spcAft>
              <a:buClr>
                <a:schemeClr val="dk2"/>
              </a:buClr>
              <a:buSzPts val="7500"/>
              <a:buChar char="■"/>
              <a:defRPr sz="7500">
                <a:solidFill>
                  <a:schemeClr val="dk2"/>
                </a:solidFill>
              </a:defRPr>
            </a:lvl9pPr>
          </a:lstStyle>
          <a:p/>
        </p:txBody>
      </p:sp>
      <p:sp>
        <p:nvSpPr>
          <p:cNvPr id="8" name="Google Shape;8;p1"/>
          <p:cNvSpPr txBox="1"/>
          <p:nvPr>
            <p:ph idx="12" type="sldNum"/>
          </p:nvPr>
        </p:nvSpPr>
        <p:spPr>
          <a:xfrm>
            <a:off x="46598517" y="23626965"/>
            <a:ext cx="3017700" cy="1994400"/>
          </a:xfrm>
          <a:prstGeom prst="rect">
            <a:avLst/>
          </a:prstGeom>
          <a:noFill/>
          <a:ln>
            <a:noFill/>
          </a:ln>
        </p:spPr>
        <p:txBody>
          <a:bodyPr anchorCtr="0" anchor="ctr" bIns="487600" lIns="487600" spcFirstLastPara="1" rIns="487600" wrap="square" tIns="487600">
            <a:noAutofit/>
          </a:bodyPr>
          <a:lstStyle>
            <a:lvl1pPr lvl="0" algn="r">
              <a:buNone/>
              <a:defRPr sz="5300">
                <a:solidFill>
                  <a:schemeClr val="dk2"/>
                </a:solidFill>
              </a:defRPr>
            </a:lvl1pPr>
            <a:lvl2pPr lvl="1" algn="r">
              <a:buNone/>
              <a:defRPr sz="5300">
                <a:solidFill>
                  <a:schemeClr val="dk2"/>
                </a:solidFill>
              </a:defRPr>
            </a:lvl2pPr>
            <a:lvl3pPr lvl="2" algn="r">
              <a:buNone/>
              <a:defRPr sz="5300">
                <a:solidFill>
                  <a:schemeClr val="dk2"/>
                </a:solidFill>
              </a:defRPr>
            </a:lvl3pPr>
            <a:lvl4pPr lvl="3" algn="r">
              <a:buNone/>
              <a:defRPr sz="5300">
                <a:solidFill>
                  <a:schemeClr val="dk2"/>
                </a:solidFill>
              </a:defRPr>
            </a:lvl4pPr>
            <a:lvl5pPr lvl="4" algn="r">
              <a:buNone/>
              <a:defRPr sz="5300">
                <a:solidFill>
                  <a:schemeClr val="dk2"/>
                </a:solidFill>
              </a:defRPr>
            </a:lvl5pPr>
            <a:lvl6pPr lvl="5" algn="r">
              <a:buNone/>
              <a:defRPr sz="5300">
                <a:solidFill>
                  <a:schemeClr val="dk2"/>
                </a:solidFill>
              </a:defRPr>
            </a:lvl6pPr>
            <a:lvl7pPr lvl="6" algn="r">
              <a:buNone/>
              <a:defRPr sz="5300">
                <a:solidFill>
                  <a:schemeClr val="dk2"/>
                </a:solidFill>
              </a:defRPr>
            </a:lvl7pPr>
            <a:lvl8pPr lvl="7" algn="r">
              <a:buNone/>
              <a:defRPr sz="5300">
                <a:solidFill>
                  <a:schemeClr val="dk2"/>
                </a:solidFill>
              </a:defRPr>
            </a:lvl8pPr>
            <a:lvl9pPr lvl="8" algn="r">
              <a:buNone/>
              <a:defRPr sz="5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hyperlink" Target="http://www.free-power-point-templates.com" TargetMode="External"/><Relationship Id="rId5" Type="http://schemas.openxmlformats.org/officeDocument/2006/relationships/image" Target="../media/image3.png"/><Relationship Id="rId6" Type="http://schemas.openxmlformats.org/officeDocument/2006/relationships/hyperlink" Target="http://www.free-power-point-templates.com/" TargetMode="External"/><Relationship Id="rId7"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54" name="Shape 54"/>
        <p:cNvGrpSpPr/>
        <p:nvPr/>
      </p:nvGrpSpPr>
      <p:grpSpPr>
        <a:xfrm>
          <a:off x="0" y="0"/>
          <a:ext cx="0" cy="0"/>
          <a:chOff x="0" y="0"/>
          <a:chExt cx="0" cy="0"/>
        </a:xfrm>
      </p:grpSpPr>
      <p:sp>
        <p:nvSpPr>
          <p:cNvPr id="55" name="Google Shape;55;p13"/>
          <p:cNvSpPr/>
          <p:nvPr/>
        </p:nvSpPr>
        <p:spPr>
          <a:xfrm>
            <a:off x="8116740" y="722079"/>
            <a:ext cx="41153400" cy="34125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6" name="Google Shape;56;p13"/>
          <p:cNvSpPr/>
          <p:nvPr/>
        </p:nvSpPr>
        <p:spPr>
          <a:xfrm>
            <a:off x="2052674" y="721960"/>
            <a:ext cx="5758500" cy="38733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p:nvPr/>
        </p:nvSpPr>
        <p:spPr>
          <a:xfrm>
            <a:off x="17224310" y="4318146"/>
            <a:ext cx="15903600" cy="209874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t/>
            </a:r>
            <a:endParaRPr/>
          </a:p>
        </p:txBody>
      </p:sp>
      <p:sp>
        <p:nvSpPr>
          <p:cNvPr id="58" name="Google Shape;58;p13"/>
          <p:cNvSpPr/>
          <p:nvPr/>
        </p:nvSpPr>
        <p:spPr>
          <a:xfrm>
            <a:off x="1027215" y="4318146"/>
            <a:ext cx="15903600" cy="209874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13"/>
          <p:cNvSpPr/>
          <p:nvPr/>
        </p:nvSpPr>
        <p:spPr>
          <a:xfrm>
            <a:off x="33366724" y="4318146"/>
            <a:ext cx="15903600" cy="209874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13"/>
          <p:cNvSpPr txBox="1"/>
          <p:nvPr/>
        </p:nvSpPr>
        <p:spPr>
          <a:xfrm>
            <a:off x="8867031" y="1490550"/>
            <a:ext cx="33467700" cy="1610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7500">
                <a:solidFill>
                  <a:srgbClr val="FFFFFF"/>
                </a:solidFill>
                <a:latin typeface="Oswald"/>
                <a:ea typeface="Oswald"/>
                <a:cs typeface="Oswald"/>
                <a:sym typeface="Oswald"/>
              </a:rPr>
              <a:t>Edit title of the research presented in this poster</a:t>
            </a:r>
            <a:endParaRPr sz="7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61" name="Google Shape;61;p13"/>
          <p:cNvSpPr txBox="1"/>
          <p:nvPr/>
        </p:nvSpPr>
        <p:spPr>
          <a:xfrm>
            <a:off x="8930774" y="2619150"/>
            <a:ext cx="39047100" cy="974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5000">
                <a:solidFill>
                  <a:srgbClr val="FFFFFF"/>
                </a:solidFill>
                <a:latin typeface="Droid Serif"/>
                <a:ea typeface="Droid Serif"/>
                <a:cs typeface="Droid Serif"/>
                <a:sym typeface="Droid Serif"/>
              </a:rPr>
              <a:t>This is an editable poster presentation template | </a:t>
            </a:r>
            <a:r>
              <a:rPr lang="en" sz="5000">
                <a:solidFill>
                  <a:schemeClr val="lt1"/>
                </a:solidFill>
                <a:latin typeface="Droid Serif"/>
                <a:ea typeface="Droid Serif"/>
                <a:cs typeface="Droid Serif"/>
                <a:sym typeface="Droid Serif"/>
              </a:rPr>
              <a:t>123, Broadway, New York, NY 10027</a:t>
            </a:r>
            <a:endParaRPr sz="5000">
              <a:solidFill>
                <a:schemeClr val="lt1"/>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5000">
              <a:solidFill>
                <a:srgbClr val="FFFFFF"/>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Clr>
                <a:srgbClr val="000000"/>
              </a:buClr>
              <a:buSzPts val="1100"/>
              <a:buFont typeface="Arial"/>
              <a:buNone/>
            </a:pPr>
            <a:r>
              <a:t/>
            </a:r>
            <a:endParaRPr sz="9600">
              <a:latin typeface="Oswald"/>
              <a:ea typeface="Oswald"/>
              <a:cs typeface="Oswald"/>
              <a:sym typeface="Oswald"/>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62" name="Google Shape;62;p13"/>
          <p:cNvSpPr txBox="1"/>
          <p:nvPr/>
        </p:nvSpPr>
        <p:spPr>
          <a:xfrm>
            <a:off x="28535756" y="2619150"/>
            <a:ext cx="13900500" cy="974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63" name="Google Shape;63;p13"/>
          <p:cNvSpPr txBox="1"/>
          <p:nvPr/>
        </p:nvSpPr>
        <p:spPr>
          <a:xfrm>
            <a:off x="2336897" y="5142746"/>
            <a:ext cx="13318800" cy="1148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How to use this Poster Template</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4" name="Google Shape;64;p13"/>
          <p:cNvSpPr/>
          <p:nvPr/>
        </p:nvSpPr>
        <p:spPr>
          <a:xfrm>
            <a:off x="1027182" y="24995925"/>
            <a:ext cx="15903600" cy="3096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3"/>
          <p:cNvSpPr/>
          <p:nvPr/>
        </p:nvSpPr>
        <p:spPr>
          <a:xfrm>
            <a:off x="17222201" y="24995925"/>
            <a:ext cx="15903600" cy="3096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5"/>
              </a:solidFill>
            </a:endParaRPr>
          </a:p>
        </p:txBody>
      </p:sp>
      <p:sp>
        <p:nvSpPr>
          <p:cNvPr id="66" name="Google Shape;66;p13"/>
          <p:cNvSpPr/>
          <p:nvPr/>
        </p:nvSpPr>
        <p:spPr>
          <a:xfrm>
            <a:off x="33366728" y="24995925"/>
            <a:ext cx="15903600" cy="3096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13"/>
          <p:cNvSpPr txBox="1"/>
          <p:nvPr/>
        </p:nvSpPr>
        <p:spPr>
          <a:xfrm>
            <a:off x="2336893" y="16456810"/>
            <a:ext cx="11785800" cy="729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Text Formatting</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8" name="Google Shape;68;p13"/>
          <p:cNvSpPr txBox="1"/>
          <p:nvPr/>
        </p:nvSpPr>
        <p:spPr>
          <a:xfrm>
            <a:off x="2336900" y="6110550"/>
            <a:ext cx="13620600" cy="5071800"/>
          </a:xfrm>
          <a:prstGeom prst="rect">
            <a:avLst/>
          </a:prstGeom>
          <a:noFill/>
          <a:ln>
            <a:noFill/>
          </a:ln>
        </p:spPr>
        <p:txBody>
          <a:bodyPr anchorCtr="0" anchor="t" bIns="91425" lIns="91425" spcFirstLastPara="1" rIns="91425" wrap="square" tIns="91425">
            <a:noAutofit/>
          </a:bodyPr>
          <a:lstStyle/>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You can use this presentation template to make a poster for your University and include snapshots of your research, data collection, analysis, etc.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You can also put data-driven charts, images, slides and illustrations on each component.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This editable poster presentation template is free for educational use and you can make as many copies you want. Text and images are 100% editable so you can include your own data, change the titles or re-arrange the text components to make your own layouts.</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Information can be organized within columns. It is recommended to organize the information from top to bottom across each column.</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latin typeface="Oswald"/>
              <a:ea typeface="Oswald"/>
              <a:cs typeface="Oswald"/>
              <a:sym typeface="Oswald"/>
            </a:endParaRPr>
          </a:p>
        </p:txBody>
      </p:sp>
      <p:sp>
        <p:nvSpPr>
          <p:cNvPr id="69" name="Google Shape;69;p13"/>
          <p:cNvSpPr txBox="1"/>
          <p:nvPr/>
        </p:nvSpPr>
        <p:spPr>
          <a:xfrm>
            <a:off x="2336900" y="17401575"/>
            <a:ext cx="13620600" cy="321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Try to avoid using ONLY CAPITAL LETTERS, and make special focus in choosing a good combination of colors to produce a high contrast between the text and backgrounds.</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The font can be changed and you can pick any desired font in PowerPoint, Google Slides or Open Office. It is recommended to follow a consistency in Font, text size, captions, etc.</a:t>
            </a:r>
            <a:endParaRPr sz="2400">
              <a:solidFill>
                <a:srgbClr val="434343"/>
              </a:solidFill>
              <a:latin typeface="Droid Serif"/>
              <a:ea typeface="Droid Serif"/>
              <a:cs typeface="Droid Serif"/>
              <a:sym typeface="Droid Serif"/>
            </a:endParaRPr>
          </a:p>
        </p:txBody>
      </p:sp>
      <p:sp>
        <p:nvSpPr>
          <p:cNvPr id="70" name="Google Shape;70;p13"/>
          <p:cNvSpPr txBox="1"/>
          <p:nvPr/>
        </p:nvSpPr>
        <p:spPr>
          <a:xfrm>
            <a:off x="2336902" y="23413383"/>
            <a:ext cx="11785800" cy="974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400">
                <a:solidFill>
                  <a:srgbClr val="434343"/>
                </a:solidFill>
                <a:latin typeface="Droid Serif"/>
                <a:ea typeface="Droid Serif"/>
                <a:cs typeface="Droid Serif"/>
                <a:sym typeface="Droid Serif"/>
              </a:rPr>
              <a:t>This is a caption. You can replace the image and edit this text here.</a:t>
            </a:r>
            <a:endParaRPr sz="2400">
              <a:solidFill>
                <a:srgbClr val="434343"/>
              </a:solidFill>
              <a:latin typeface="Droid Serif"/>
              <a:ea typeface="Droid Serif"/>
              <a:cs typeface="Droid Serif"/>
              <a:sym typeface="Droid Serif"/>
            </a:endParaRPr>
          </a:p>
        </p:txBody>
      </p:sp>
      <p:sp>
        <p:nvSpPr>
          <p:cNvPr id="71" name="Google Shape;71;p13"/>
          <p:cNvSpPr txBox="1"/>
          <p:nvPr/>
        </p:nvSpPr>
        <p:spPr>
          <a:xfrm>
            <a:off x="18531878" y="5170247"/>
            <a:ext cx="9263400" cy="1148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Images</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2" name="Google Shape;72;p13"/>
          <p:cNvSpPr txBox="1"/>
          <p:nvPr/>
        </p:nvSpPr>
        <p:spPr>
          <a:xfrm>
            <a:off x="18531875" y="6138075"/>
            <a:ext cx="13412100" cy="4364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Given this presentation template is fully editable, you can insert images. It is recommended to insert images with a resolution of at least 150 dpi in order to keep a good quality level once printed.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Use Insert -&gt; Image to insert a new image into any of the available columns. Then, drag the image to any desired position making sure that the borders are aligned with the text.</a:t>
            </a:r>
            <a:endParaRPr sz="2400">
              <a:solidFill>
                <a:srgbClr val="434343"/>
              </a:solidFill>
              <a:latin typeface="Droid Serif"/>
              <a:ea typeface="Droid Serif"/>
              <a:cs typeface="Droid Serif"/>
              <a:sym typeface="Droid Serif"/>
            </a:endParaRPr>
          </a:p>
        </p:txBody>
      </p:sp>
      <p:sp>
        <p:nvSpPr>
          <p:cNvPr id="73" name="Google Shape;73;p13"/>
          <p:cNvSpPr txBox="1"/>
          <p:nvPr/>
        </p:nvSpPr>
        <p:spPr>
          <a:xfrm>
            <a:off x="18531878" y="9873364"/>
            <a:ext cx="9263400" cy="1148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Logos</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4" name="Google Shape;74;p13"/>
          <p:cNvSpPr txBox="1"/>
          <p:nvPr/>
        </p:nvSpPr>
        <p:spPr>
          <a:xfrm>
            <a:off x="18531875" y="10961825"/>
            <a:ext cx="13318800" cy="2603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There is a dummy logo inserted in this presentation. You can easily replace the logo.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To add a new logo, remove the dummy logo and insert your own logo image or replace the current dummy logo image to choose the logo image (right click and Replace Image).</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5" name="Google Shape;75;p13"/>
          <p:cNvSpPr txBox="1"/>
          <p:nvPr/>
        </p:nvSpPr>
        <p:spPr>
          <a:xfrm>
            <a:off x="18531878" y="14370056"/>
            <a:ext cx="11785800" cy="1148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Convert PowerPoint to PDF</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6" name="Google Shape;76;p13"/>
          <p:cNvSpPr txBox="1"/>
          <p:nvPr/>
        </p:nvSpPr>
        <p:spPr>
          <a:xfrm>
            <a:off x="18531875" y="15458525"/>
            <a:ext cx="13900500" cy="8934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This poster presentation can be saved as a PDF. Go to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3000">
                <a:solidFill>
                  <a:srgbClr val="434343"/>
                </a:solidFill>
                <a:latin typeface="Oswald"/>
                <a:ea typeface="Oswald"/>
                <a:cs typeface="Oswald"/>
                <a:sym typeface="Oswald"/>
              </a:rPr>
              <a:t>File &gt; Print.</a:t>
            </a:r>
            <a:endParaRPr sz="30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If you are in Mac, at the bottom left hand corner, there is a button PDF, click on this button and the scroll to:</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3000">
                <a:solidFill>
                  <a:srgbClr val="434343"/>
                </a:solidFill>
                <a:latin typeface="Oswald"/>
                <a:ea typeface="Oswald"/>
                <a:cs typeface="Oswald"/>
                <a:sym typeface="Oswald"/>
              </a:rPr>
              <a:t>“Save as PDF…”</a:t>
            </a:r>
            <a:endParaRPr sz="30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Once exported to PDF, locate the new file and try to open it just to make sure the process worked as expected.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In any case, it is recommended to keep a digital version of the presentation poster file as a PowerPoint presentation or Google Drive in case you need to make modifications in the future.</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7" name="Google Shape;77;p13"/>
          <p:cNvSpPr txBox="1"/>
          <p:nvPr/>
        </p:nvSpPr>
        <p:spPr>
          <a:xfrm>
            <a:off x="34696335" y="5185487"/>
            <a:ext cx="9263400" cy="1148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Edit this text</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8" name="Google Shape;78;p13"/>
          <p:cNvSpPr txBox="1"/>
          <p:nvPr/>
        </p:nvSpPr>
        <p:spPr>
          <a:xfrm>
            <a:off x="34696335" y="6153307"/>
            <a:ext cx="11785800" cy="4364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9" name="Google Shape;79;p13"/>
          <p:cNvSpPr txBox="1"/>
          <p:nvPr/>
        </p:nvSpPr>
        <p:spPr>
          <a:xfrm>
            <a:off x="34696335" y="12597247"/>
            <a:ext cx="9263400" cy="1148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Edit this text</a:t>
            </a:r>
            <a:endParaRPr>
              <a:latin typeface="Oswald"/>
              <a:ea typeface="Oswald"/>
              <a:cs typeface="Oswald"/>
              <a:sym typeface="Oswald"/>
            </a:endParaRPr>
          </a:p>
        </p:txBody>
      </p:sp>
      <p:sp>
        <p:nvSpPr>
          <p:cNvPr id="80" name="Google Shape;80;p13"/>
          <p:cNvSpPr txBox="1"/>
          <p:nvPr/>
        </p:nvSpPr>
        <p:spPr>
          <a:xfrm>
            <a:off x="34696323" y="13565075"/>
            <a:ext cx="13900500" cy="7259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Lorem ipsum dolor sit amet, facer quaestio an mea.</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Verear impetus definiebas cu mel, essent abhorreant eum ad.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81" name="Google Shape;81;p13"/>
          <p:cNvSpPr txBox="1"/>
          <p:nvPr/>
        </p:nvSpPr>
        <p:spPr>
          <a:xfrm>
            <a:off x="34696335" y="20689644"/>
            <a:ext cx="9263400" cy="1148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Edit this text</a:t>
            </a:r>
            <a:endParaRPr b="1" sz="5400">
              <a:solidFill>
                <a:srgbClr val="666666"/>
              </a:solidFill>
              <a:latin typeface="Oswald"/>
              <a:ea typeface="Oswald"/>
              <a:cs typeface="Oswald"/>
              <a:sym typeface="Oswald"/>
            </a:endParaRPr>
          </a:p>
        </p:txBody>
      </p:sp>
      <p:sp>
        <p:nvSpPr>
          <p:cNvPr id="82" name="Google Shape;82;p13"/>
          <p:cNvSpPr txBox="1"/>
          <p:nvPr/>
        </p:nvSpPr>
        <p:spPr>
          <a:xfrm>
            <a:off x="34696350" y="21583525"/>
            <a:ext cx="13318800" cy="28047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p:txBody>
      </p:sp>
      <p:sp>
        <p:nvSpPr>
          <p:cNvPr id="83" name="Google Shape;83;p13"/>
          <p:cNvSpPr/>
          <p:nvPr/>
        </p:nvSpPr>
        <p:spPr>
          <a:xfrm>
            <a:off x="1027211" y="722079"/>
            <a:ext cx="755700" cy="34125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bg.png" id="84" name="Google Shape;84;p13"/>
          <p:cNvPicPr preferRelativeResize="0"/>
          <p:nvPr/>
        </p:nvPicPr>
        <p:blipFill rotWithShape="1">
          <a:blip r:embed="rId3">
            <a:alphaModFix/>
          </a:blip>
          <a:srcRect b="0" l="7813" r="7813" t="0"/>
          <a:stretch/>
        </p:blipFill>
        <p:spPr>
          <a:xfrm>
            <a:off x="2336900" y="20114975"/>
            <a:ext cx="13412100" cy="3134075"/>
          </a:xfrm>
          <a:prstGeom prst="rect">
            <a:avLst/>
          </a:prstGeom>
          <a:noFill/>
          <a:ln>
            <a:noFill/>
          </a:ln>
        </p:spPr>
      </p:pic>
      <p:pic>
        <p:nvPicPr>
          <p:cNvPr descr="logo.png" id="85" name="Google Shape;85;p13">
            <a:hlinkClick r:id="rId4"/>
          </p:cNvPr>
          <p:cNvPicPr preferRelativeResize="0"/>
          <p:nvPr/>
        </p:nvPicPr>
        <p:blipFill>
          <a:blip r:embed="rId5">
            <a:alphaModFix/>
          </a:blip>
          <a:stretch>
            <a:fillRect/>
          </a:stretch>
        </p:blipFill>
        <p:spPr>
          <a:xfrm>
            <a:off x="47054749" y="25428888"/>
            <a:ext cx="1530747" cy="497681"/>
          </a:xfrm>
          <a:prstGeom prst="rect">
            <a:avLst/>
          </a:prstGeom>
          <a:noFill/>
          <a:ln>
            <a:noFill/>
          </a:ln>
        </p:spPr>
      </p:pic>
      <p:sp>
        <p:nvSpPr>
          <p:cNvPr id="86" name="Google Shape;86;p13"/>
          <p:cNvSpPr txBox="1"/>
          <p:nvPr/>
        </p:nvSpPr>
        <p:spPr>
          <a:xfrm>
            <a:off x="1027211" y="25331513"/>
            <a:ext cx="45543900" cy="729000"/>
          </a:xfrm>
          <a:prstGeom prst="rect">
            <a:avLst/>
          </a:prstGeom>
          <a:noFill/>
          <a:ln>
            <a:noFill/>
          </a:ln>
        </p:spPr>
        <p:txBody>
          <a:bodyPr anchorCtr="0" anchor="ctr" bIns="91425" lIns="91425" spcFirstLastPara="1" rIns="91425" wrap="square" tIns="91425">
            <a:noAutofit/>
          </a:bodyPr>
          <a:lstStyle/>
          <a:p>
            <a:pPr indent="0" lvl="0" marL="0" rtl="0" algn="r">
              <a:lnSpc>
                <a:spcPct val="115000"/>
              </a:lnSpc>
              <a:spcBef>
                <a:spcPts val="0"/>
              </a:spcBef>
              <a:spcAft>
                <a:spcPts val="0"/>
              </a:spcAft>
              <a:buNone/>
            </a:pPr>
            <a:r>
              <a:rPr lang="en" sz="2400">
                <a:solidFill>
                  <a:srgbClr val="FFFFFF"/>
                </a:solidFill>
                <a:latin typeface="Droid Serif"/>
                <a:ea typeface="Droid Serif"/>
                <a:cs typeface="Droid Serif"/>
                <a:sym typeface="Droid Serif"/>
              </a:rPr>
              <a:t>This presentation poster was designed by </a:t>
            </a:r>
            <a:r>
              <a:rPr lang="en" sz="2400" u="sng">
                <a:solidFill>
                  <a:srgbClr val="FFFFFF"/>
                </a:solidFill>
                <a:latin typeface="Droid Serif"/>
                <a:ea typeface="Droid Serif"/>
                <a:cs typeface="Droid Serif"/>
                <a:sym typeface="Droid Serif"/>
                <a:hlinkClick r:id="rId6">
                  <a:extLst>
                    <a:ext uri="{A12FA001-AC4F-418D-AE19-62706E023703}">
                      <ahyp:hlinkClr val="tx"/>
                    </a:ext>
                  </a:extLst>
                </a:hlinkClick>
              </a:rPr>
              <a:t>FPPT</a:t>
            </a:r>
            <a:r>
              <a:rPr lang="en" sz="2400">
                <a:solidFill>
                  <a:srgbClr val="FFFFFF"/>
                </a:solidFill>
                <a:latin typeface="Droid Serif"/>
                <a:ea typeface="Droid Serif"/>
                <a:cs typeface="Droid Serif"/>
                <a:sym typeface="Droid Serif"/>
              </a:rPr>
              <a:t>.</a:t>
            </a:r>
            <a:endParaRPr>
              <a:solidFill>
                <a:srgbClr val="FFFFFF"/>
              </a:solidFill>
            </a:endParaRPr>
          </a:p>
        </p:txBody>
      </p:sp>
      <p:pic>
        <p:nvPicPr>
          <p:cNvPr id="87" name="Google Shape;87;p13"/>
          <p:cNvPicPr preferRelativeResize="0"/>
          <p:nvPr/>
        </p:nvPicPr>
        <p:blipFill>
          <a:blip r:embed="rId7">
            <a:alphaModFix/>
          </a:blip>
          <a:stretch>
            <a:fillRect/>
          </a:stretch>
        </p:blipFill>
        <p:spPr>
          <a:xfrm>
            <a:off x="2336900" y="11037336"/>
            <a:ext cx="8202389" cy="5071813"/>
          </a:xfrm>
          <a:prstGeom prst="rect">
            <a:avLst/>
          </a:prstGeom>
          <a:noFill/>
          <a:ln>
            <a:noFill/>
          </a:ln>
        </p:spPr>
      </p:pic>
      <p:graphicFrame>
        <p:nvGraphicFramePr>
          <p:cNvPr id="88" name="Google Shape;88;p13"/>
          <p:cNvGraphicFramePr/>
          <p:nvPr/>
        </p:nvGraphicFramePr>
        <p:xfrm>
          <a:off x="34814169" y="8358654"/>
          <a:ext cx="3000000" cy="3000000"/>
        </p:xfrm>
        <a:graphic>
          <a:graphicData uri="http://schemas.openxmlformats.org/drawingml/2006/table">
            <a:tbl>
              <a:tblPr>
                <a:noFill/>
                <a:tableStyleId>{A797855D-B227-4F40-9048-58D99E539F6F}</a:tableStyleId>
              </a:tblPr>
              <a:tblGrid>
                <a:gridCol w="3662350"/>
                <a:gridCol w="3662350"/>
                <a:gridCol w="3662350"/>
              </a:tblGrid>
              <a:tr h="626925">
                <a:tc>
                  <a:txBody>
                    <a:bodyPr/>
                    <a:lstStyle/>
                    <a:p>
                      <a:pPr indent="0" lvl="0" marL="0" rtl="0" algn="l">
                        <a:spcBef>
                          <a:spcPts val="0"/>
                        </a:spcBef>
                        <a:spcAft>
                          <a:spcPts val="0"/>
                        </a:spcAft>
                        <a:buNone/>
                      </a:pPr>
                      <a:r>
                        <a:t/>
                      </a:r>
                      <a:endParaRPr/>
                    </a:p>
                  </a:txBody>
                  <a:tcPr marT="72375" marB="72375" marR="104750" marL="104750"/>
                </a:tc>
                <a:tc>
                  <a:txBody>
                    <a:bodyPr/>
                    <a:lstStyle/>
                    <a:p>
                      <a:pPr indent="0" lvl="0" marL="0" rtl="0" algn="l">
                        <a:spcBef>
                          <a:spcPts val="0"/>
                        </a:spcBef>
                        <a:spcAft>
                          <a:spcPts val="0"/>
                        </a:spcAft>
                        <a:buNone/>
                      </a:pPr>
                      <a:r>
                        <a:t/>
                      </a:r>
                      <a:endParaRPr/>
                    </a:p>
                  </a:txBody>
                  <a:tcPr marT="72375" marB="72375" marR="104750" marL="104750"/>
                </a:tc>
                <a:tc>
                  <a:txBody>
                    <a:bodyPr/>
                    <a:lstStyle/>
                    <a:p>
                      <a:pPr indent="0" lvl="0" marL="0" rtl="0" algn="l">
                        <a:spcBef>
                          <a:spcPts val="0"/>
                        </a:spcBef>
                        <a:spcAft>
                          <a:spcPts val="0"/>
                        </a:spcAft>
                        <a:buNone/>
                      </a:pPr>
                      <a:r>
                        <a:t/>
                      </a:r>
                      <a:endParaRPr/>
                    </a:p>
                  </a:txBody>
                  <a:tcPr marT="72375" marB="72375" marR="104750" marL="104750"/>
                </a:tc>
              </a:tr>
              <a:tr h="626925">
                <a:tc>
                  <a:txBody>
                    <a:bodyPr/>
                    <a:lstStyle/>
                    <a:p>
                      <a:pPr indent="0" lvl="0" marL="0" rtl="0" algn="l">
                        <a:spcBef>
                          <a:spcPts val="0"/>
                        </a:spcBef>
                        <a:spcAft>
                          <a:spcPts val="0"/>
                        </a:spcAft>
                        <a:buNone/>
                      </a:pPr>
                      <a:r>
                        <a:t/>
                      </a:r>
                      <a:endParaRPr/>
                    </a:p>
                  </a:txBody>
                  <a:tcPr marT="72375" marB="72375" marR="104750" marL="104750"/>
                </a:tc>
                <a:tc>
                  <a:txBody>
                    <a:bodyPr/>
                    <a:lstStyle/>
                    <a:p>
                      <a:pPr indent="0" lvl="0" marL="0" rtl="0" algn="l">
                        <a:spcBef>
                          <a:spcPts val="0"/>
                        </a:spcBef>
                        <a:spcAft>
                          <a:spcPts val="0"/>
                        </a:spcAft>
                        <a:buNone/>
                      </a:pPr>
                      <a:r>
                        <a:t/>
                      </a:r>
                      <a:endParaRPr sz="1100"/>
                    </a:p>
                  </a:txBody>
                  <a:tcPr marT="72375" marB="72375" marR="104750" marL="104750"/>
                </a:tc>
                <a:tc>
                  <a:txBody>
                    <a:bodyPr/>
                    <a:lstStyle/>
                    <a:p>
                      <a:pPr indent="0" lvl="0" marL="0" rtl="0" algn="l">
                        <a:spcBef>
                          <a:spcPts val="0"/>
                        </a:spcBef>
                        <a:spcAft>
                          <a:spcPts val="0"/>
                        </a:spcAft>
                        <a:buNone/>
                      </a:pPr>
                      <a:r>
                        <a:t/>
                      </a:r>
                      <a:endParaRPr/>
                    </a:p>
                  </a:txBody>
                  <a:tcPr marT="72375" marB="72375" marR="104750" marL="104750"/>
                </a:tc>
              </a:tr>
              <a:tr h="626925">
                <a:tc>
                  <a:txBody>
                    <a:bodyPr/>
                    <a:lstStyle/>
                    <a:p>
                      <a:pPr indent="0" lvl="0" marL="0" rtl="0" algn="l">
                        <a:spcBef>
                          <a:spcPts val="0"/>
                        </a:spcBef>
                        <a:spcAft>
                          <a:spcPts val="0"/>
                        </a:spcAft>
                        <a:buNone/>
                      </a:pPr>
                      <a:r>
                        <a:t/>
                      </a:r>
                      <a:endParaRPr/>
                    </a:p>
                  </a:txBody>
                  <a:tcPr marT="72375" marB="72375" marR="104750" marL="104750"/>
                </a:tc>
                <a:tc>
                  <a:txBody>
                    <a:bodyPr/>
                    <a:lstStyle/>
                    <a:p>
                      <a:pPr indent="0" lvl="0" marL="0" rtl="0" algn="l">
                        <a:spcBef>
                          <a:spcPts val="0"/>
                        </a:spcBef>
                        <a:spcAft>
                          <a:spcPts val="0"/>
                        </a:spcAft>
                        <a:buNone/>
                      </a:pPr>
                      <a:r>
                        <a:t/>
                      </a:r>
                      <a:endParaRPr sz="1100"/>
                    </a:p>
                  </a:txBody>
                  <a:tcPr marT="72375" marB="72375" marR="104750" marL="104750"/>
                </a:tc>
                <a:tc>
                  <a:txBody>
                    <a:bodyPr/>
                    <a:lstStyle/>
                    <a:p>
                      <a:pPr indent="0" lvl="0" marL="0" rtl="0" algn="l">
                        <a:spcBef>
                          <a:spcPts val="0"/>
                        </a:spcBef>
                        <a:spcAft>
                          <a:spcPts val="0"/>
                        </a:spcAft>
                        <a:buNone/>
                      </a:pPr>
                      <a:r>
                        <a:t/>
                      </a:r>
                      <a:endParaRPr/>
                    </a:p>
                  </a:txBody>
                  <a:tcPr marT="72375" marB="72375" marR="104750" marL="104750"/>
                </a:tc>
              </a:tr>
              <a:tr h="626925">
                <a:tc>
                  <a:txBody>
                    <a:bodyPr/>
                    <a:lstStyle/>
                    <a:p>
                      <a:pPr indent="0" lvl="0" marL="0" rtl="0" algn="l">
                        <a:spcBef>
                          <a:spcPts val="0"/>
                        </a:spcBef>
                        <a:spcAft>
                          <a:spcPts val="0"/>
                        </a:spcAft>
                        <a:buNone/>
                      </a:pPr>
                      <a:r>
                        <a:t/>
                      </a:r>
                      <a:endParaRPr/>
                    </a:p>
                  </a:txBody>
                  <a:tcPr marT="72375" marB="72375" marR="104750" marL="104750"/>
                </a:tc>
                <a:tc>
                  <a:txBody>
                    <a:bodyPr/>
                    <a:lstStyle/>
                    <a:p>
                      <a:pPr indent="0" lvl="0" marL="0" rtl="0" algn="l">
                        <a:spcBef>
                          <a:spcPts val="0"/>
                        </a:spcBef>
                        <a:spcAft>
                          <a:spcPts val="0"/>
                        </a:spcAft>
                        <a:buNone/>
                      </a:pPr>
                      <a:r>
                        <a:t/>
                      </a:r>
                      <a:endParaRPr sz="1100"/>
                    </a:p>
                  </a:txBody>
                  <a:tcPr marT="72375" marB="72375" marR="104750" marL="104750"/>
                </a:tc>
                <a:tc>
                  <a:txBody>
                    <a:bodyPr/>
                    <a:lstStyle/>
                    <a:p>
                      <a:pPr indent="0" lvl="0" marL="0" rtl="0" algn="l">
                        <a:spcBef>
                          <a:spcPts val="0"/>
                        </a:spcBef>
                        <a:spcAft>
                          <a:spcPts val="0"/>
                        </a:spcAft>
                        <a:buNone/>
                      </a:pPr>
                      <a:r>
                        <a:t/>
                      </a:r>
                      <a:endParaRPr/>
                    </a:p>
                  </a:txBody>
                  <a:tcPr marT="72375" marB="72375" marR="104750" marL="104750"/>
                </a:tc>
              </a:tr>
              <a:tr h="626925">
                <a:tc>
                  <a:txBody>
                    <a:bodyPr/>
                    <a:lstStyle/>
                    <a:p>
                      <a:pPr indent="0" lvl="0" marL="0" rtl="0" algn="l">
                        <a:spcBef>
                          <a:spcPts val="0"/>
                        </a:spcBef>
                        <a:spcAft>
                          <a:spcPts val="0"/>
                        </a:spcAft>
                        <a:buNone/>
                      </a:pPr>
                      <a:r>
                        <a:t/>
                      </a:r>
                      <a:endParaRPr/>
                    </a:p>
                  </a:txBody>
                  <a:tcPr marT="72375" marB="72375" marR="104750" marL="104750"/>
                </a:tc>
                <a:tc>
                  <a:txBody>
                    <a:bodyPr/>
                    <a:lstStyle/>
                    <a:p>
                      <a:pPr indent="0" lvl="0" marL="0" rtl="0" algn="l">
                        <a:spcBef>
                          <a:spcPts val="0"/>
                        </a:spcBef>
                        <a:spcAft>
                          <a:spcPts val="0"/>
                        </a:spcAft>
                        <a:buNone/>
                      </a:pPr>
                      <a:r>
                        <a:t/>
                      </a:r>
                      <a:endParaRPr/>
                    </a:p>
                  </a:txBody>
                  <a:tcPr marT="72375" marB="72375" marR="104750" marL="104750"/>
                </a:tc>
                <a:tc>
                  <a:txBody>
                    <a:bodyPr/>
                    <a:lstStyle/>
                    <a:p>
                      <a:pPr indent="0" lvl="0" marL="0" rtl="0" algn="l">
                        <a:spcBef>
                          <a:spcPts val="0"/>
                        </a:spcBef>
                        <a:spcAft>
                          <a:spcPts val="0"/>
                        </a:spcAft>
                        <a:buNone/>
                      </a:pPr>
                      <a:r>
                        <a:t/>
                      </a:r>
                      <a:endParaRPr/>
                    </a:p>
                  </a:txBody>
                  <a:tcPr marT="72375" marB="72375" marR="104750" marL="104750"/>
                </a:tc>
              </a:tr>
              <a:tr h="626925">
                <a:tc>
                  <a:txBody>
                    <a:bodyPr/>
                    <a:lstStyle/>
                    <a:p>
                      <a:pPr indent="0" lvl="0" marL="0" rtl="0" algn="l">
                        <a:spcBef>
                          <a:spcPts val="0"/>
                        </a:spcBef>
                        <a:spcAft>
                          <a:spcPts val="0"/>
                        </a:spcAft>
                        <a:buNone/>
                      </a:pPr>
                      <a:r>
                        <a:t/>
                      </a:r>
                      <a:endParaRPr/>
                    </a:p>
                  </a:txBody>
                  <a:tcPr marT="72375" marB="72375" marR="104750" marL="104750"/>
                </a:tc>
                <a:tc>
                  <a:txBody>
                    <a:bodyPr/>
                    <a:lstStyle/>
                    <a:p>
                      <a:pPr indent="0" lvl="0" marL="0" rtl="0" algn="l">
                        <a:spcBef>
                          <a:spcPts val="0"/>
                        </a:spcBef>
                        <a:spcAft>
                          <a:spcPts val="0"/>
                        </a:spcAft>
                        <a:buNone/>
                      </a:pPr>
                      <a:r>
                        <a:t/>
                      </a:r>
                      <a:endParaRPr/>
                    </a:p>
                  </a:txBody>
                  <a:tcPr marT="72375" marB="72375" marR="104750" marL="104750"/>
                </a:tc>
                <a:tc>
                  <a:txBody>
                    <a:bodyPr/>
                    <a:lstStyle/>
                    <a:p>
                      <a:pPr indent="0" lvl="0" marL="0" rtl="0" algn="l">
                        <a:spcBef>
                          <a:spcPts val="0"/>
                        </a:spcBef>
                        <a:spcAft>
                          <a:spcPts val="0"/>
                        </a:spcAft>
                        <a:buNone/>
                      </a:pPr>
                      <a:r>
                        <a:t/>
                      </a:r>
                      <a:endParaRPr/>
                    </a:p>
                  </a:txBody>
                  <a:tcPr marT="72375" marB="72375" marR="104750" marL="104750"/>
                </a:tc>
              </a:tr>
            </a:tbl>
          </a:graphicData>
        </a:graphic>
      </p:graphicFrame>
      <p:sp>
        <p:nvSpPr>
          <p:cNvPr id="89" name="Google Shape;89;p13"/>
          <p:cNvSpPr txBox="1"/>
          <p:nvPr/>
        </p:nvSpPr>
        <p:spPr>
          <a:xfrm>
            <a:off x="2864727" y="1138535"/>
            <a:ext cx="4165200" cy="26031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7200"/>
              <a:t>INSERT LOGO HERE</a:t>
            </a:r>
            <a:endParaRPr sz="72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