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85" r:id="rId4"/>
    <p:sldId id="294" r:id="rId5"/>
    <p:sldId id="286" r:id="rId6"/>
    <p:sldId id="295" r:id="rId7"/>
    <p:sldId id="297" r:id="rId8"/>
    <p:sldId id="287" r:id="rId9"/>
    <p:sldId id="296" r:id="rId10"/>
    <p:sldId id="29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3/7/2025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3/7/2025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3/7/2025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3/7/2025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3/7/2025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3/7/2025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3/7/2025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3/7/2025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3/7/2025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XIN GIỮ CON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smtClean="0"/>
              <a:t>Nguyện </a:t>
            </a:r>
            <a:r>
              <a:rPr lang="vi-VN" sz="6600" b="1" dirty="0"/>
              <a:t>xin Chúa giúp con bắt đầu và lại bắt đầu, này con chiến thắng, này con chiến thắng tươi sáng hy vọng.</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0257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216750" cy="6678751"/>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800" b="1" dirty="0"/>
              <a:t>Xin giữ con để con phụng sự Chúa, con phụng sự Chúa trong suốt đời con. Dù khi mỏi mệt, dù khi chán chường. Xin giữ con luôn luôn phụng sự Ngài.</a:t>
            </a:r>
            <a:endParaRPr lang="vi-VN" sz="5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a:t>Nguyện xin Chúa giúp con bắt đầu và lại bắt đầu, dù khi thất bại, dù khi mỏi mòn con vẫn cậy trông.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2060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smtClean="0"/>
              <a:t>Nguyện </a:t>
            </a:r>
            <a:r>
              <a:rPr lang="vi-VN" sz="6600" b="1" dirty="0"/>
              <a:t>xin Chúa giúp con bắt đầu và lại bắt đầu, này con chiến thắng, này con chiến thắng tươi sáng hy vọng.</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84557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642593"/>
            <a:ext cx="11012543" cy="6863417"/>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2</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sz="6000" b="1" dirty="0"/>
              <a:t>Xin giữ con để con được đổi mới, đây đời của con sẽ mãi đẹp tươi. Dù khi phản bội, dù khi lỗi tội. Xin giữ con khiêm cung về với Ngài.</a:t>
            </a:r>
            <a:r>
              <a:rPr lang="vi-VN" sz="6000" b="1" dirty="0"/>
              <a:t/>
            </a:r>
            <a:br>
              <a:rPr lang="vi-VN" sz="6000" b="1" dirty="0"/>
            </a:b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288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a:t>Nguyện xin Chúa giúp con bắt đầu và lại bắt đầu, dù khi thất bại, dù khi mỏi mòn con vẫn cậy trông.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4821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smtClean="0"/>
              <a:t>Nguyện </a:t>
            </a:r>
            <a:r>
              <a:rPr lang="vi-VN" sz="6600" b="1" dirty="0"/>
              <a:t>xin Chúa giúp con bắt đầu và lại bắt đầu, này con chiến thắng, này con chiến thắng tươi sáng hy vọng.</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7056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274321"/>
            <a:ext cx="11410868" cy="6863417"/>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3</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Xin giữ con để con vì người thế, loan truyền Danh Chúa cho khắp mọi nơi. Dù chết cho người, dù chết giữa đời. Xin giữ con hiên ngang vì Nước Trời.</a:t>
            </a:r>
            <a:r>
              <a:rPr lang="vi-VN" sz="6000" b="1" dirty="0"/>
              <a:t/>
            </a:r>
            <a:br>
              <a:rPr lang="vi-VN" sz="6000" b="1" dirty="0"/>
            </a:b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65307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a:t>Nguyện xin Chúa giúp con bắt đầu và lại bắt đầu, dù khi thất bại, dù khi mỏi mòn con vẫn cậy trông.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23333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73</TotalTime>
  <Words>60</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XIN GIỮ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Admin</cp:lastModifiedBy>
  <cp:revision>36</cp:revision>
  <dcterms:created xsi:type="dcterms:W3CDTF">2024-12-06T02:45:28Z</dcterms:created>
  <dcterms:modified xsi:type="dcterms:W3CDTF">2025-07-03T16:14:28Z</dcterms:modified>
</cp:coreProperties>
</file>