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3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324" r:id="rId11"/>
    <p:sldId id="266" r:id="rId12"/>
    <p:sldId id="325" r:id="rId13"/>
    <p:sldId id="267" r:id="rId14"/>
    <p:sldId id="268" r:id="rId15"/>
    <p:sldId id="269" r:id="rId16"/>
    <p:sldId id="1217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326" r:id="rId25"/>
    <p:sldId id="277" r:id="rId26"/>
    <p:sldId id="1214" r:id="rId27"/>
    <p:sldId id="278" r:id="rId28"/>
    <p:sldId id="317" r:id="rId29"/>
    <p:sldId id="318" r:id="rId30"/>
    <p:sldId id="323" r:id="rId31"/>
    <p:sldId id="320" r:id="rId32"/>
    <p:sldId id="321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F4C81"/>
    <a:srgbClr val="98B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20173D-AE18-4E92-B3D3-CCF3F5672C5B}">
  <a:tblStyle styleId="{1220173D-AE18-4E92-B3D3-CCF3F5672C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47" autoAdjust="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875e30e62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875e30e62e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e4d812494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e4d812494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4720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6e552fcb8f_0_1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6e552fcb8f_0_1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9303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52f7bd7b1a_1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52f7bd7b1a_13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6e552fcb8f_0_1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6e552fcb8f_0_1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6e552fcb8f_0_1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6e552fcb8f_0_1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51AA2-3608-42C0-A88C-7CA252069A1C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4673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6e552fcb8f_0_1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6e552fcb8f_0_1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6e552fcb8f_0_1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6e552fcb8f_0_1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6e552fcb8f_0_1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6e552fcb8f_0_1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2f7bd7b1a_13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2f7bd7b1a_13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6e552fcb8f_0_1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6e552fcb8f_0_1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6e552fcb8f_1_4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6e552fcb8f_1_4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6e552fcb8f_0_1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6e552fcb8f_0_1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6e552fcb8f_0_1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6e552fcb8f_0_14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51AA2-3608-42C0-A88C-7CA252069A1C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4821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6e552fcb8f_0_1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6e552fcb8f_0_1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51AA2-3608-42C0-A88C-7CA252069A1C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5348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6e552fcb8f_5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6e552fcb8f_5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1533255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4660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2f7bd7b1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2f7bd7b1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32817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26EC7-AEED-4826-8F61-71E5EB055E26}" type="slidenum">
              <a:rPr lang="es-PE" smtClean="0"/>
              <a:t>31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290570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665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6e552fcb8f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6e552fcb8f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52f7bd7b1a_2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52f7bd7b1a_2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6e552fcb8f_0_1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6e552fcb8f_0_1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6e552fcb8f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6e552fcb8f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6e552fcb8f_0_1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6e552fcb8f_0_1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6e552fcb8f_0_1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6e552fcb8f_0_1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flipH="1">
            <a:off x="728125" y="63706"/>
            <a:ext cx="3478500" cy="302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flipH="1">
            <a:off x="728300" y="4296400"/>
            <a:ext cx="3804000" cy="5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12" name="Google Shape;12;p2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0F4C8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0F4C8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0F4C8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0F4C8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77" name="Google Shape;77;p10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0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0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10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>
            <a:spLocks noGrp="1"/>
          </p:cNvSpPr>
          <p:nvPr>
            <p:ph type="subTitle" idx="1"/>
          </p:nvPr>
        </p:nvSpPr>
        <p:spPr>
          <a:xfrm>
            <a:off x="1734975" y="3204600"/>
            <a:ext cx="56742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1027000" y="1765850"/>
            <a:ext cx="7089900" cy="123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M Sans"/>
              <a:buNone/>
              <a:defRPr sz="9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0406CD5C-6EBB-42E1-B2C2-1DB555EB5A63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8347364" y="407841"/>
            <a:ext cx="609604" cy="346365"/>
          </a:xfrm>
          <a:prstGeom prst="bentConnector3">
            <a:avLst/>
          </a:prstGeom>
          <a:ln>
            <a:solidFill>
              <a:srgbClr val="0F4C8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BLANK_1_2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>
            <a:spLocks noGrp="1"/>
          </p:cNvSpPr>
          <p:nvPr>
            <p:ph type="ctrTitle"/>
          </p:nvPr>
        </p:nvSpPr>
        <p:spPr>
          <a:xfrm>
            <a:off x="847500" y="618656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ubTitle" idx="1"/>
          </p:nvPr>
        </p:nvSpPr>
        <p:spPr>
          <a:xfrm>
            <a:off x="1325400" y="860565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ctrTitle" idx="2"/>
          </p:nvPr>
        </p:nvSpPr>
        <p:spPr>
          <a:xfrm>
            <a:off x="847500" y="2118012"/>
            <a:ext cx="32532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3"/>
          </p:nvPr>
        </p:nvSpPr>
        <p:spPr>
          <a:xfrm>
            <a:off x="1325400" y="2453097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ctrTitle" idx="4"/>
          </p:nvPr>
        </p:nvSpPr>
        <p:spPr>
          <a:xfrm>
            <a:off x="847500" y="3814099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5"/>
          </p:nvPr>
        </p:nvSpPr>
        <p:spPr>
          <a:xfrm>
            <a:off x="1325400" y="4056000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ctrTitle" idx="6"/>
          </p:nvPr>
        </p:nvSpPr>
        <p:spPr>
          <a:xfrm>
            <a:off x="5043325" y="618656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7"/>
          </p:nvPr>
        </p:nvSpPr>
        <p:spPr>
          <a:xfrm>
            <a:off x="5043325" y="860565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ctrTitle" idx="8"/>
          </p:nvPr>
        </p:nvSpPr>
        <p:spPr>
          <a:xfrm>
            <a:off x="5043325" y="2118012"/>
            <a:ext cx="32532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ubTitle" idx="9"/>
          </p:nvPr>
        </p:nvSpPr>
        <p:spPr>
          <a:xfrm>
            <a:off x="5043325" y="2453097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ctrTitle" idx="13"/>
          </p:nvPr>
        </p:nvSpPr>
        <p:spPr>
          <a:xfrm>
            <a:off x="5043325" y="3814099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subTitle" idx="14"/>
          </p:nvPr>
        </p:nvSpPr>
        <p:spPr>
          <a:xfrm>
            <a:off x="5043325" y="4056001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112" name="Google Shape;112;p14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113" name="Google Shape;113;p14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ITLE_AND_BODY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>
            <a:spLocks noGrp="1"/>
          </p:cNvSpPr>
          <p:nvPr>
            <p:ph type="subTitle" idx="1"/>
          </p:nvPr>
        </p:nvSpPr>
        <p:spPr>
          <a:xfrm flipH="1">
            <a:off x="4306525" y="3802275"/>
            <a:ext cx="4109400" cy="8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title"/>
          </p:nvPr>
        </p:nvSpPr>
        <p:spPr>
          <a:xfrm>
            <a:off x="1877426" y="468350"/>
            <a:ext cx="6538500" cy="167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76200" y="762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8797200" y="762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2"/>
          </p:nvPr>
        </p:nvSpPr>
        <p:spPr>
          <a:xfrm flipH="1">
            <a:off x="4306525" y="2362375"/>
            <a:ext cx="4109400" cy="8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82100F2F-742A-4DCF-BF7C-5E14746DB254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183791" y="4526974"/>
            <a:ext cx="568036" cy="512617"/>
          </a:xfrm>
          <a:prstGeom prst="bentConnector3">
            <a:avLst/>
          </a:prstGeom>
          <a:ln>
            <a:solidFill>
              <a:srgbClr val="0F4C8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">
    <p:bg>
      <p:bgPr>
        <a:solidFill>
          <a:srgbClr val="FFFFF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>
            <a:spLocks noGrp="1"/>
          </p:cNvSpPr>
          <p:nvPr>
            <p:ph type="ctrTitle"/>
          </p:nvPr>
        </p:nvSpPr>
        <p:spPr>
          <a:xfrm>
            <a:off x="978500" y="3193650"/>
            <a:ext cx="1637100" cy="4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subTitle" idx="1"/>
          </p:nvPr>
        </p:nvSpPr>
        <p:spPr>
          <a:xfrm>
            <a:off x="720050" y="3614847"/>
            <a:ext cx="2154000" cy="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ctrTitle" idx="2"/>
          </p:nvPr>
        </p:nvSpPr>
        <p:spPr>
          <a:xfrm>
            <a:off x="3753413" y="3193650"/>
            <a:ext cx="1637100" cy="4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subTitle" idx="3"/>
          </p:nvPr>
        </p:nvSpPr>
        <p:spPr>
          <a:xfrm>
            <a:off x="3494963" y="3614847"/>
            <a:ext cx="2154000" cy="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ctrTitle" idx="4"/>
          </p:nvPr>
        </p:nvSpPr>
        <p:spPr>
          <a:xfrm>
            <a:off x="6528356" y="3193650"/>
            <a:ext cx="1637100" cy="42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DM Sans"/>
              <a:buNone/>
              <a:defRPr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subTitle" idx="5"/>
          </p:nvPr>
        </p:nvSpPr>
        <p:spPr>
          <a:xfrm>
            <a:off x="6269906" y="3614847"/>
            <a:ext cx="2154000" cy="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16"/>
          <p:cNvSpPr/>
          <p:nvPr/>
        </p:nvSpPr>
        <p:spPr>
          <a:xfrm>
            <a:off x="76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37" name="Google Shape;137;p16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38" name="Google Shape;138;p16"/>
          <p:cNvSpPr txBox="1">
            <a:spLocks noGrp="1"/>
          </p:cNvSpPr>
          <p:nvPr>
            <p:ph type="ctrTitle" idx="6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_1">
    <p:bg>
      <p:bgPr>
        <a:solidFill>
          <a:srgbClr val="FFFFFF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"/>
          <p:cNvSpPr txBox="1">
            <a:spLocks noGrp="1"/>
          </p:cNvSpPr>
          <p:nvPr>
            <p:ph type="ctrTitle"/>
          </p:nvPr>
        </p:nvSpPr>
        <p:spPr>
          <a:xfrm>
            <a:off x="1676700" y="4140210"/>
            <a:ext cx="5790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M Sans"/>
              <a:buNone/>
              <a:defRPr sz="1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subTitle" idx="1"/>
          </p:nvPr>
        </p:nvSpPr>
        <p:spPr>
          <a:xfrm>
            <a:off x="1676700" y="1738500"/>
            <a:ext cx="5790600" cy="1666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76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51197A2-8DE3-4263-AF02-A6621F4E113F}"/>
              </a:ext>
            </a:extLst>
          </p:cNvPr>
          <p:cNvCxnSpPr>
            <a:cxnSpLocks/>
          </p:cNvCxnSpPr>
          <p:nvPr userDrawn="1"/>
        </p:nvCxnSpPr>
        <p:spPr>
          <a:xfrm>
            <a:off x="57792" y="237478"/>
            <a:ext cx="9010008" cy="0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0901EC9-22D1-4174-BA2B-AAD7AC266AFB}"/>
              </a:ext>
            </a:extLst>
          </p:cNvPr>
          <p:cNvCxnSpPr/>
          <p:nvPr userDrawn="1"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99422A5-8000-420F-81F1-BF5D6334BDBA}"/>
              </a:ext>
            </a:extLst>
          </p:cNvPr>
          <p:cNvCxnSpPr/>
          <p:nvPr userDrawn="1"/>
        </p:nvCxnSpPr>
        <p:spPr>
          <a:xfrm>
            <a:off x="8950037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ONE_COLUMN_TEXT_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8"/>
          <p:cNvSpPr txBox="1">
            <a:spLocks noGrp="1"/>
          </p:cNvSpPr>
          <p:nvPr>
            <p:ph type="ctrTitle"/>
          </p:nvPr>
        </p:nvSpPr>
        <p:spPr>
          <a:xfrm>
            <a:off x="720000" y="809925"/>
            <a:ext cx="3453000" cy="129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149" name="Google Shape;149;p18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150" name="Google Shape;150;p18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ONE_COLUMN_TEXT_1_1">
    <p:bg>
      <p:bgPr>
        <a:solidFill>
          <a:srgbClr val="FFFFF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>
            <a:spLocks noGrp="1"/>
          </p:cNvSpPr>
          <p:nvPr>
            <p:ph type="subTitle" idx="1"/>
          </p:nvPr>
        </p:nvSpPr>
        <p:spPr>
          <a:xfrm>
            <a:off x="720050" y="3855035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subTitle" idx="2"/>
          </p:nvPr>
        </p:nvSpPr>
        <p:spPr>
          <a:xfrm>
            <a:off x="3494960" y="3855035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subTitle" idx="3"/>
          </p:nvPr>
        </p:nvSpPr>
        <p:spPr>
          <a:xfrm>
            <a:off x="6279600" y="3855035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subTitle" idx="4"/>
          </p:nvPr>
        </p:nvSpPr>
        <p:spPr>
          <a:xfrm>
            <a:off x="1492950" y="3439023"/>
            <a:ext cx="608100" cy="302100"/>
          </a:xfrm>
          <a:prstGeom prst="rect">
            <a:avLst/>
          </a:prstGeom>
          <a:noFill/>
        </p:spPr>
        <p:txBody>
          <a:bodyPr spcFirstLastPara="1" wrap="square" lIns="91425" tIns="9000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subTitle" idx="5"/>
          </p:nvPr>
        </p:nvSpPr>
        <p:spPr>
          <a:xfrm>
            <a:off x="4267911" y="3439023"/>
            <a:ext cx="608100" cy="302100"/>
          </a:xfrm>
          <a:prstGeom prst="rect">
            <a:avLst/>
          </a:prstGeom>
          <a:noFill/>
        </p:spPr>
        <p:txBody>
          <a:bodyPr spcFirstLastPara="1" wrap="square" lIns="91425" tIns="9000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subTitle" idx="6"/>
          </p:nvPr>
        </p:nvSpPr>
        <p:spPr>
          <a:xfrm>
            <a:off x="7052550" y="3439023"/>
            <a:ext cx="608100" cy="302100"/>
          </a:xfrm>
          <a:prstGeom prst="rect">
            <a:avLst/>
          </a:prstGeom>
          <a:noFill/>
        </p:spPr>
        <p:txBody>
          <a:bodyPr spcFirstLastPara="1" wrap="square" lIns="91425" tIns="9000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1" name="Google Shape;161;p19"/>
          <p:cNvSpPr txBox="1">
            <a:spLocks noGrp="1"/>
          </p:cNvSpPr>
          <p:nvPr>
            <p:ph type="subTitle" idx="7"/>
          </p:nvPr>
        </p:nvSpPr>
        <p:spPr>
          <a:xfrm>
            <a:off x="720050" y="2071225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19"/>
          <p:cNvSpPr txBox="1">
            <a:spLocks noGrp="1"/>
          </p:cNvSpPr>
          <p:nvPr>
            <p:ph type="subTitle" idx="8"/>
          </p:nvPr>
        </p:nvSpPr>
        <p:spPr>
          <a:xfrm>
            <a:off x="3494960" y="2071225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19"/>
          <p:cNvSpPr txBox="1">
            <a:spLocks noGrp="1"/>
          </p:cNvSpPr>
          <p:nvPr>
            <p:ph type="subTitle" idx="9"/>
          </p:nvPr>
        </p:nvSpPr>
        <p:spPr>
          <a:xfrm>
            <a:off x="6279600" y="2071225"/>
            <a:ext cx="21540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19"/>
          <p:cNvSpPr txBox="1">
            <a:spLocks noGrp="1"/>
          </p:cNvSpPr>
          <p:nvPr>
            <p:ph type="subTitle" idx="13"/>
          </p:nvPr>
        </p:nvSpPr>
        <p:spPr>
          <a:xfrm>
            <a:off x="1492950" y="1655200"/>
            <a:ext cx="608100" cy="302100"/>
          </a:xfrm>
          <a:prstGeom prst="rect">
            <a:avLst/>
          </a:prstGeom>
          <a:noFill/>
        </p:spPr>
        <p:txBody>
          <a:bodyPr spcFirstLastPara="1" wrap="square" lIns="91425" tIns="9000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subTitle" idx="14"/>
          </p:nvPr>
        </p:nvSpPr>
        <p:spPr>
          <a:xfrm>
            <a:off x="4267911" y="1655200"/>
            <a:ext cx="608100" cy="302100"/>
          </a:xfrm>
          <a:prstGeom prst="rect">
            <a:avLst/>
          </a:prstGeom>
          <a:noFill/>
        </p:spPr>
        <p:txBody>
          <a:bodyPr spcFirstLastPara="1" wrap="square" lIns="91425" tIns="9000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subTitle" idx="15"/>
          </p:nvPr>
        </p:nvSpPr>
        <p:spPr>
          <a:xfrm>
            <a:off x="7052550" y="1655200"/>
            <a:ext cx="608100" cy="302100"/>
          </a:xfrm>
          <a:prstGeom prst="rect">
            <a:avLst/>
          </a:prstGeom>
          <a:noFill/>
        </p:spPr>
        <p:txBody>
          <a:bodyPr spcFirstLastPara="1" wrap="square" lIns="91425" tIns="90000" rIns="91425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19"/>
          <p:cNvSpPr/>
          <p:nvPr/>
        </p:nvSpPr>
        <p:spPr>
          <a:xfrm>
            <a:off x="76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1" name="Google Shape;171;p19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72" name="Google Shape;172;p19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0" name="Diagrama de flujo: entrada manual 19">
            <a:extLst>
              <a:ext uri="{FF2B5EF4-FFF2-40B4-BE49-F238E27FC236}">
                <a16:creationId xmlns:a16="http://schemas.microsoft.com/office/drawing/2014/main" id="{5AEBA3B8-27A4-4EAD-955F-AD74F3E8BB37}"/>
              </a:ext>
            </a:extLst>
          </p:cNvPr>
          <p:cNvSpPr/>
          <p:nvPr userDrawn="1"/>
        </p:nvSpPr>
        <p:spPr>
          <a:xfrm>
            <a:off x="5965448" y="489375"/>
            <a:ext cx="3178552" cy="373405"/>
          </a:xfrm>
          <a:prstGeom prst="flowChartManualInput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Diagrama de flujo: entrada manual 20">
            <a:extLst>
              <a:ext uri="{FF2B5EF4-FFF2-40B4-BE49-F238E27FC236}">
                <a16:creationId xmlns:a16="http://schemas.microsoft.com/office/drawing/2014/main" id="{DEA35F87-4CC6-4D94-9C5D-EEF4D926F987}"/>
              </a:ext>
            </a:extLst>
          </p:cNvPr>
          <p:cNvSpPr/>
          <p:nvPr userDrawn="1"/>
        </p:nvSpPr>
        <p:spPr>
          <a:xfrm flipH="1">
            <a:off x="-1" y="489375"/>
            <a:ext cx="3112827" cy="373406"/>
          </a:xfrm>
          <a:prstGeom prst="flowChartManualInput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ONE_COLUMN_TEXT_1_1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>
            <a:spLocks noGrp="1"/>
          </p:cNvSpPr>
          <p:nvPr>
            <p:ph type="subTitle" idx="1"/>
          </p:nvPr>
        </p:nvSpPr>
        <p:spPr>
          <a:xfrm>
            <a:off x="1654526" y="3966649"/>
            <a:ext cx="27081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ubTitle" idx="2"/>
          </p:nvPr>
        </p:nvSpPr>
        <p:spPr>
          <a:xfrm>
            <a:off x="5715850" y="3966654"/>
            <a:ext cx="27081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subTitle" idx="3"/>
          </p:nvPr>
        </p:nvSpPr>
        <p:spPr>
          <a:xfrm>
            <a:off x="1654526" y="3628140"/>
            <a:ext cx="2708100" cy="473100"/>
          </a:xfrm>
          <a:prstGeom prst="rect">
            <a:avLst/>
          </a:prstGeom>
          <a:noFill/>
        </p:spPr>
        <p:txBody>
          <a:bodyPr spcFirstLastPara="1" wrap="square" lIns="91425" tIns="90000" rIns="91425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7" name="Google Shape;177;p20"/>
          <p:cNvSpPr txBox="1">
            <a:spLocks noGrp="1"/>
          </p:cNvSpPr>
          <p:nvPr>
            <p:ph type="subTitle" idx="4"/>
          </p:nvPr>
        </p:nvSpPr>
        <p:spPr>
          <a:xfrm>
            <a:off x="5715851" y="3628148"/>
            <a:ext cx="2708100" cy="473100"/>
          </a:xfrm>
          <a:prstGeom prst="rect">
            <a:avLst/>
          </a:prstGeom>
          <a:noFill/>
        </p:spPr>
        <p:txBody>
          <a:bodyPr spcFirstLastPara="1" wrap="square" lIns="91425" tIns="90000" rIns="91425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8" name="Google Shape;178;p20"/>
          <p:cNvSpPr txBox="1">
            <a:spLocks noGrp="1"/>
          </p:cNvSpPr>
          <p:nvPr>
            <p:ph type="subTitle" idx="5"/>
          </p:nvPr>
        </p:nvSpPr>
        <p:spPr>
          <a:xfrm>
            <a:off x="1654526" y="2259747"/>
            <a:ext cx="27081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79" name="Google Shape;179;p20"/>
          <p:cNvSpPr txBox="1">
            <a:spLocks noGrp="1"/>
          </p:cNvSpPr>
          <p:nvPr>
            <p:ph type="subTitle" idx="6"/>
          </p:nvPr>
        </p:nvSpPr>
        <p:spPr>
          <a:xfrm>
            <a:off x="5715850" y="2259748"/>
            <a:ext cx="27081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80" name="Google Shape;180;p20"/>
          <p:cNvSpPr txBox="1">
            <a:spLocks noGrp="1"/>
          </p:cNvSpPr>
          <p:nvPr>
            <p:ph type="subTitle" idx="7"/>
          </p:nvPr>
        </p:nvSpPr>
        <p:spPr>
          <a:xfrm>
            <a:off x="1654526" y="1921249"/>
            <a:ext cx="2708100" cy="473100"/>
          </a:xfrm>
          <a:prstGeom prst="rect">
            <a:avLst/>
          </a:prstGeom>
          <a:noFill/>
        </p:spPr>
        <p:txBody>
          <a:bodyPr spcFirstLastPara="1" wrap="square" lIns="91425" tIns="90000" rIns="91425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81" name="Google Shape;181;p20"/>
          <p:cNvSpPr txBox="1">
            <a:spLocks noGrp="1"/>
          </p:cNvSpPr>
          <p:nvPr>
            <p:ph type="subTitle" idx="8"/>
          </p:nvPr>
        </p:nvSpPr>
        <p:spPr>
          <a:xfrm>
            <a:off x="5715851" y="1921249"/>
            <a:ext cx="2708100" cy="473100"/>
          </a:xfrm>
          <a:prstGeom prst="rect">
            <a:avLst/>
          </a:prstGeom>
          <a:noFill/>
        </p:spPr>
        <p:txBody>
          <a:bodyPr spcFirstLastPara="1" wrap="square" lIns="91425" tIns="90000" rIns="91425" bIns="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182" name="Google Shape;182;p20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183" name="Google Shape;183;p20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20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20000" y="2549375"/>
            <a:ext cx="4494600" cy="17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20000" y="4335225"/>
            <a:ext cx="2956800" cy="4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524500"/>
            <a:ext cx="3468900" cy="11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  <p:grpSp>
        <p:nvGrpSpPr>
          <p:cNvPr id="20" name="Google Shape;20;p3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21" name="Google Shape;21;p3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ONE_COLUMN_TEXT_1_1_1_1">
    <p:bg>
      <p:bgPr>
        <a:solidFill>
          <a:srgbClr val="FFFFFF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 txBox="1">
            <a:spLocks noGrp="1"/>
          </p:cNvSpPr>
          <p:nvPr>
            <p:ph type="subTitle" idx="1"/>
          </p:nvPr>
        </p:nvSpPr>
        <p:spPr>
          <a:xfrm>
            <a:off x="728125" y="4145400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21"/>
          <p:cNvSpPr txBox="1">
            <a:spLocks noGrp="1"/>
          </p:cNvSpPr>
          <p:nvPr>
            <p:ph type="subTitle" idx="2"/>
          </p:nvPr>
        </p:nvSpPr>
        <p:spPr>
          <a:xfrm>
            <a:off x="4968575" y="4145400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21"/>
          <p:cNvSpPr txBox="1">
            <a:spLocks noGrp="1"/>
          </p:cNvSpPr>
          <p:nvPr>
            <p:ph type="title" hasCustomPrompt="1"/>
          </p:nvPr>
        </p:nvSpPr>
        <p:spPr>
          <a:xfrm>
            <a:off x="5292276" y="3622419"/>
            <a:ext cx="27999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  <p:sp>
        <p:nvSpPr>
          <p:cNvPr id="192" name="Google Shape;192;p21"/>
          <p:cNvSpPr txBox="1">
            <a:spLocks noGrp="1"/>
          </p:cNvSpPr>
          <p:nvPr>
            <p:ph type="title" idx="3" hasCustomPrompt="1"/>
          </p:nvPr>
        </p:nvSpPr>
        <p:spPr>
          <a:xfrm>
            <a:off x="1051825" y="3622419"/>
            <a:ext cx="27999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  <p:sp>
        <p:nvSpPr>
          <p:cNvPr id="195" name="Google Shape;195;p21"/>
          <p:cNvSpPr/>
          <p:nvPr/>
        </p:nvSpPr>
        <p:spPr>
          <a:xfrm>
            <a:off x="8797200" y="762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76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7" name="Google Shape;197;p21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98" name="Google Shape;198;p21"/>
          <p:cNvSpPr txBox="1">
            <a:spLocks noGrp="1"/>
          </p:cNvSpPr>
          <p:nvPr>
            <p:ph type="ctrTitle" idx="4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99" name="Google Shape;199;p21"/>
          <p:cNvSpPr txBox="1">
            <a:spLocks noGrp="1"/>
          </p:cNvSpPr>
          <p:nvPr>
            <p:ph type="subTitle" idx="5"/>
          </p:nvPr>
        </p:nvSpPr>
        <p:spPr>
          <a:xfrm>
            <a:off x="728125" y="2178775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21"/>
          <p:cNvSpPr txBox="1">
            <a:spLocks noGrp="1"/>
          </p:cNvSpPr>
          <p:nvPr>
            <p:ph type="subTitle" idx="6"/>
          </p:nvPr>
        </p:nvSpPr>
        <p:spPr>
          <a:xfrm>
            <a:off x="4968575" y="2178775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21"/>
          <p:cNvSpPr txBox="1">
            <a:spLocks noGrp="1"/>
          </p:cNvSpPr>
          <p:nvPr>
            <p:ph type="title" idx="7" hasCustomPrompt="1"/>
          </p:nvPr>
        </p:nvSpPr>
        <p:spPr>
          <a:xfrm>
            <a:off x="5292276" y="1655794"/>
            <a:ext cx="27999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 idx="8" hasCustomPrompt="1"/>
          </p:nvPr>
        </p:nvSpPr>
        <p:spPr>
          <a:xfrm>
            <a:off x="1051825" y="1655794"/>
            <a:ext cx="27999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DM Sans"/>
              <a:buNone/>
              <a:defRPr sz="36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CA86FAC1-45D7-4784-9170-5836680D6844}"/>
              </a:ext>
            </a:extLst>
          </p:cNvPr>
          <p:cNvCxnSpPr/>
          <p:nvPr userDrawn="1"/>
        </p:nvCxnSpPr>
        <p:spPr>
          <a:xfrm>
            <a:off x="57792" y="237478"/>
            <a:ext cx="6971125" cy="0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65FF6A2F-E6A2-4A0B-86E1-3F507270FEDE}"/>
              </a:ext>
            </a:extLst>
          </p:cNvPr>
          <p:cNvCxnSpPr/>
          <p:nvPr userDrawn="1"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ONE_COLUMN_TEXT_1_1_1_1_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2"/>
          <p:cNvSpPr txBox="1">
            <a:spLocks noGrp="1"/>
          </p:cNvSpPr>
          <p:nvPr>
            <p:ph type="ctrTitle"/>
          </p:nvPr>
        </p:nvSpPr>
        <p:spPr>
          <a:xfrm flipH="1">
            <a:off x="720000" y="540000"/>
            <a:ext cx="4592400" cy="106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2"/>
          <p:cNvSpPr txBox="1">
            <a:spLocks noGrp="1"/>
          </p:cNvSpPr>
          <p:nvPr>
            <p:ph type="subTitle" idx="1"/>
          </p:nvPr>
        </p:nvSpPr>
        <p:spPr>
          <a:xfrm flipH="1">
            <a:off x="720025" y="1730175"/>
            <a:ext cx="2947200" cy="19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07" name="Google Shape;207;p22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208" name="Google Shape;208;p22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2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2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2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7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9682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1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9" y="848695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6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30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1" y="3912559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51" y="972506"/>
            <a:ext cx="679333" cy="682777"/>
            <a:chOff x="2844390" y="1337313"/>
            <a:chExt cx="905777" cy="910369"/>
          </a:xfrm>
          <a:solidFill>
            <a:schemeClr val="tx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65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 idx="2"/>
          </p:nvPr>
        </p:nvSpPr>
        <p:spPr>
          <a:xfrm>
            <a:off x="5253650" y="1751625"/>
            <a:ext cx="2440800" cy="3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1"/>
          </p:nvPr>
        </p:nvSpPr>
        <p:spPr>
          <a:xfrm>
            <a:off x="5253650" y="2131435"/>
            <a:ext cx="2440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title" idx="3"/>
          </p:nvPr>
        </p:nvSpPr>
        <p:spPr>
          <a:xfrm>
            <a:off x="1504750" y="3372175"/>
            <a:ext cx="2440800" cy="3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ubTitle" idx="4"/>
          </p:nvPr>
        </p:nvSpPr>
        <p:spPr>
          <a:xfrm>
            <a:off x="1504750" y="3751975"/>
            <a:ext cx="244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7681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1_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 idx="2"/>
          </p:nvPr>
        </p:nvSpPr>
        <p:spPr>
          <a:xfrm>
            <a:off x="713100" y="2938900"/>
            <a:ext cx="2197200" cy="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6226800" y="2938900"/>
            <a:ext cx="2197200" cy="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18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6226800" y="3355275"/>
            <a:ext cx="21972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713100" y="3355275"/>
            <a:ext cx="21972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98977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cts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C57F50BE-834B-AB47-8E6A-FD3AEE3FC1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74094" y="0"/>
            <a:ext cx="4641056" cy="51435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31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11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subTitle" idx="1"/>
          </p:nvPr>
        </p:nvSpPr>
        <p:spPr>
          <a:xfrm flipH="1">
            <a:off x="5253025" y="2970150"/>
            <a:ext cx="3162900" cy="185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5356150" y="468350"/>
            <a:ext cx="3059700" cy="167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4800"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29" name="Google Shape;29;p4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720025" y="2263850"/>
            <a:ext cx="2715000" cy="8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2"/>
          </p:nvPr>
        </p:nvSpPr>
        <p:spPr>
          <a:xfrm>
            <a:off x="5700850" y="3155601"/>
            <a:ext cx="2715000" cy="8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3"/>
          </p:nvPr>
        </p:nvSpPr>
        <p:spPr>
          <a:xfrm>
            <a:off x="720025" y="1847875"/>
            <a:ext cx="2715000" cy="4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4"/>
          </p:nvPr>
        </p:nvSpPr>
        <p:spPr>
          <a:xfrm>
            <a:off x="5700850" y="2747650"/>
            <a:ext cx="27150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grpSp>
        <p:nvGrpSpPr>
          <p:cNvPr id="38" name="Google Shape;38;p5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39" name="Google Shape;39;p5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5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5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D510FA4-EF09-4E1C-AD5E-3A52B2880384}"/>
              </a:ext>
            </a:extLst>
          </p:cNvPr>
          <p:cNvCxnSpPr/>
          <p:nvPr userDrawn="1"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3D90B5F-527F-43D4-8379-E1D993BDC867}"/>
              </a:ext>
            </a:extLst>
          </p:cNvPr>
          <p:cNvCxnSpPr/>
          <p:nvPr userDrawn="1"/>
        </p:nvCxnSpPr>
        <p:spPr>
          <a:xfrm>
            <a:off x="8950037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8797200" y="762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/>
          <p:nvPr/>
        </p:nvSpPr>
        <p:spPr>
          <a:xfrm>
            <a:off x="76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6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D41F3B0-2908-4867-84BB-A0DCD4CCFA27}"/>
              </a:ext>
            </a:extLst>
          </p:cNvPr>
          <p:cNvCxnSpPr/>
          <p:nvPr userDrawn="1"/>
        </p:nvCxnSpPr>
        <p:spPr>
          <a:xfrm>
            <a:off x="57792" y="237478"/>
            <a:ext cx="6971125" cy="0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A0A7AEC-6090-4C29-8474-1D2116CB58A3}"/>
              </a:ext>
            </a:extLst>
          </p:cNvPr>
          <p:cNvCxnSpPr/>
          <p:nvPr userDrawn="1"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M Sans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089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8797200" y="762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76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8797200" y="4796700"/>
            <a:ext cx="270600" cy="270600"/>
          </a:xfrm>
          <a:prstGeom prst="mathPlus">
            <a:avLst>
              <a:gd name="adj1" fmla="val 658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ctrTitle"/>
          </p:nvPr>
        </p:nvSpPr>
        <p:spPr>
          <a:xfrm>
            <a:off x="720025" y="459150"/>
            <a:ext cx="5322300" cy="8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ubTitle" idx="1"/>
          </p:nvPr>
        </p:nvSpPr>
        <p:spPr>
          <a:xfrm>
            <a:off x="720025" y="2888300"/>
            <a:ext cx="3026400" cy="204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05BB8C0-942B-4AD6-888D-933120A664E8}"/>
              </a:ext>
            </a:extLst>
          </p:cNvPr>
          <p:cNvCxnSpPr/>
          <p:nvPr userDrawn="1"/>
        </p:nvCxnSpPr>
        <p:spPr>
          <a:xfrm>
            <a:off x="57792" y="237478"/>
            <a:ext cx="6971125" cy="0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18854AA-C25B-42F8-B9C1-F492AB077FDE}"/>
              </a:ext>
            </a:extLst>
          </p:cNvPr>
          <p:cNvCxnSpPr/>
          <p:nvPr userDrawn="1"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title"/>
          </p:nvPr>
        </p:nvSpPr>
        <p:spPr>
          <a:xfrm>
            <a:off x="728125" y="1944450"/>
            <a:ext cx="4020000" cy="12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61" name="Google Shape;61;p8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62" name="Google Shape;62;p8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8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8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9"/>
          <p:cNvGrpSpPr/>
          <p:nvPr/>
        </p:nvGrpSpPr>
        <p:grpSpPr>
          <a:xfrm>
            <a:off x="76200" y="76200"/>
            <a:ext cx="8991600" cy="4991100"/>
            <a:chOff x="76200" y="76200"/>
            <a:chExt cx="8991600" cy="4991100"/>
          </a:xfrm>
        </p:grpSpPr>
        <p:sp>
          <p:nvSpPr>
            <p:cNvPr id="68" name="Google Shape;68;p9"/>
            <p:cNvSpPr/>
            <p:nvPr/>
          </p:nvSpPr>
          <p:spPr>
            <a:xfrm>
              <a:off x="76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9"/>
            <p:cNvSpPr/>
            <p:nvPr/>
          </p:nvSpPr>
          <p:spPr>
            <a:xfrm>
              <a:off x="8797200" y="762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9"/>
            <p:cNvSpPr/>
            <p:nvPr/>
          </p:nvSpPr>
          <p:spPr>
            <a:xfrm>
              <a:off x="76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8797200" y="4796700"/>
              <a:ext cx="270600" cy="270600"/>
            </a:xfrm>
            <a:prstGeom prst="mathPlus">
              <a:avLst>
                <a:gd name="adj1" fmla="val 658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3681725" y="2571746"/>
            <a:ext cx="4742100" cy="105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1"/>
          </p:nvPr>
        </p:nvSpPr>
        <p:spPr>
          <a:xfrm>
            <a:off x="3681936" y="3625646"/>
            <a:ext cx="47421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title" idx="2" hasCustomPrompt="1"/>
          </p:nvPr>
        </p:nvSpPr>
        <p:spPr>
          <a:xfrm>
            <a:off x="1664950" y="759325"/>
            <a:ext cx="2100300" cy="123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DM Sans"/>
              <a:buNone/>
              <a:defRPr sz="4800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2800"/>
              <a:buFont typeface="Anton"/>
              <a:buNone/>
              <a:defRPr sz="2800">
                <a:solidFill>
                  <a:srgbClr val="0F4C8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Char char="●"/>
              <a:defRPr sz="180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Char char="■"/>
              <a:defRPr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73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71" r:id="rId22"/>
    <p:sldLayoutId id="2147483672" r:id="rId23"/>
    <p:sldLayoutId id="2147483674" r:id="rId24"/>
    <p:sldLayoutId id="2147483675" r:id="rId25"/>
    <p:sldLayoutId id="2147483676" r:id="rId26"/>
    <p:sldLayoutId id="2147483677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S-t170QeeihHgzX75y1daPEYX6tCysqKQGXBYYJ-cH4/cop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imac plateado y teclado apple">
            <a:extLst>
              <a:ext uri="{FF2B5EF4-FFF2-40B4-BE49-F238E27FC236}">
                <a16:creationId xmlns:a16="http://schemas.microsoft.com/office/drawing/2014/main" id="{AA1E8789-3CA9-4DA4-AB7E-2E97C5090F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t="25093" r="37066" b="4233"/>
          <a:stretch/>
        </p:blipFill>
        <p:spPr bwMode="auto">
          <a:xfrm>
            <a:off x="4265635" y="754176"/>
            <a:ext cx="4516165" cy="363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A92029CA-A1DE-45E9-AB52-C1A2B922DE0F}"/>
              </a:ext>
            </a:extLst>
          </p:cNvPr>
          <p:cNvSpPr/>
          <p:nvPr/>
        </p:nvSpPr>
        <p:spPr>
          <a:xfrm>
            <a:off x="348344" y="214450"/>
            <a:ext cx="8438606" cy="4714602"/>
          </a:xfrm>
          <a:prstGeom prst="rect">
            <a:avLst/>
          </a:prstGeom>
          <a:noFill/>
          <a:ln w="19050">
            <a:solidFill>
              <a:srgbClr val="0F4C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0" name="Google Shape;220;p25"/>
          <p:cNvSpPr txBox="1">
            <a:spLocks noGrp="1"/>
          </p:cNvSpPr>
          <p:nvPr>
            <p:ph type="ctrTitle"/>
          </p:nvPr>
        </p:nvSpPr>
        <p:spPr>
          <a:xfrm flipH="1">
            <a:off x="732010" y="3352847"/>
            <a:ext cx="3072088" cy="646200"/>
          </a:xfrm>
          <a:prstGeom prst="rect">
            <a:avLst/>
          </a:prstGeom>
          <a:solidFill>
            <a:srgbClr val="98BEE0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50" b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Free Template</a:t>
            </a:r>
            <a:endParaRPr sz="3150" b="0" dirty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21" name="Google Shape;221;p25"/>
          <p:cNvSpPr txBox="1">
            <a:spLocks noGrp="1"/>
          </p:cNvSpPr>
          <p:nvPr>
            <p:ph type="subTitle" idx="1"/>
          </p:nvPr>
        </p:nvSpPr>
        <p:spPr>
          <a:xfrm flipH="1">
            <a:off x="637373" y="4186586"/>
            <a:ext cx="3232112" cy="73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Here is where your presentation begins</a:t>
            </a:r>
            <a:endParaRPr sz="1800" dirty="0"/>
          </a:p>
        </p:txBody>
      </p:sp>
      <p:sp>
        <p:nvSpPr>
          <p:cNvPr id="222" name="Google Shape;222;p25"/>
          <p:cNvSpPr txBox="1">
            <a:spLocks noGrp="1"/>
          </p:cNvSpPr>
          <p:nvPr>
            <p:ph type="ctrTitle"/>
          </p:nvPr>
        </p:nvSpPr>
        <p:spPr>
          <a:xfrm flipH="1">
            <a:off x="557623" y="443260"/>
            <a:ext cx="3478500" cy="302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4000" dirty="0">
                <a:solidFill>
                  <a:schemeClr val="dk2"/>
                </a:solidFill>
              </a:rPr>
              <a:t>GRAPHIC DESIGN </a:t>
            </a:r>
            <a:r>
              <a:rPr lang="es-PE" sz="4000" dirty="0">
                <a:solidFill>
                  <a:srgbClr val="98BEE0"/>
                </a:solidFill>
              </a:rPr>
              <a:t>THESIS</a:t>
            </a:r>
            <a:r>
              <a:rPr lang="es-PE" sz="4000" dirty="0">
                <a:solidFill>
                  <a:schemeClr val="dk2"/>
                </a:solidFill>
              </a:rPr>
              <a:t> 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6ABD698-CACA-4C30-AA2C-B21108B2B3E5}"/>
              </a:ext>
            </a:extLst>
          </p:cNvPr>
          <p:cNvGrpSpPr/>
          <p:nvPr/>
        </p:nvGrpSpPr>
        <p:grpSpPr>
          <a:xfrm>
            <a:off x="1893659" y="356278"/>
            <a:ext cx="719539" cy="167433"/>
            <a:chOff x="1267135" y="774455"/>
            <a:chExt cx="850900" cy="198000"/>
          </a:xfrm>
        </p:grpSpPr>
        <p:sp>
          <p:nvSpPr>
            <p:cNvPr id="223" name="Google Shape;223;p25"/>
            <p:cNvSpPr/>
            <p:nvPr/>
          </p:nvSpPr>
          <p:spPr>
            <a:xfrm>
              <a:off x="1267135" y="774455"/>
              <a:ext cx="198000" cy="198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1593585" y="774455"/>
              <a:ext cx="198000" cy="198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5"/>
            <p:cNvSpPr/>
            <p:nvPr/>
          </p:nvSpPr>
          <p:spPr>
            <a:xfrm>
              <a:off x="1920035" y="774455"/>
              <a:ext cx="198000" cy="19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63AAD475-7AF4-56C0-606E-2D97FD276B9C}"/>
              </a:ext>
            </a:extLst>
          </p:cNvPr>
          <p:cNvGrpSpPr/>
          <p:nvPr/>
        </p:nvGrpSpPr>
        <p:grpSpPr>
          <a:xfrm>
            <a:off x="1793876" y="901701"/>
            <a:ext cx="1006475" cy="996949"/>
            <a:chOff x="1793876" y="901701"/>
            <a:chExt cx="1006475" cy="996949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C89FF7DD-A9CC-418C-A043-158C840AD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326" y="1092200"/>
              <a:ext cx="466725" cy="649287"/>
            </a:xfrm>
            <a:custGeom>
              <a:avLst/>
              <a:gdLst>
                <a:gd name="T0" fmla="*/ 0 w 98"/>
                <a:gd name="T1" fmla="*/ 76 h 137"/>
                <a:gd name="T2" fmla="*/ 3 w 98"/>
                <a:gd name="T3" fmla="*/ 65 h 137"/>
                <a:gd name="T4" fmla="*/ 30 w 98"/>
                <a:gd name="T5" fmla="*/ 7 h 137"/>
                <a:gd name="T6" fmla="*/ 39 w 98"/>
                <a:gd name="T7" fmla="*/ 0 h 137"/>
                <a:gd name="T8" fmla="*/ 39 w 98"/>
                <a:gd name="T9" fmla="*/ 71 h 137"/>
                <a:gd name="T10" fmla="*/ 35 w 98"/>
                <a:gd name="T11" fmla="*/ 77 h 137"/>
                <a:gd name="T12" fmla="*/ 28 w 98"/>
                <a:gd name="T13" fmla="*/ 95 h 137"/>
                <a:gd name="T14" fmla="*/ 43 w 98"/>
                <a:gd name="T15" fmla="*/ 106 h 137"/>
                <a:gd name="T16" fmla="*/ 59 w 98"/>
                <a:gd name="T17" fmla="*/ 95 h 137"/>
                <a:gd name="T18" fmla="*/ 52 w 98"/>
                <a:gd name="T19" fmla="*/ 77 h 137"/>
                <a:gd name="T20" fmla="*/ 48 w 98"/>
                <a:gd name="T21" fmla="*/ 71 h 137"/>
                <a:gd name="T22" fmla="*/ 48 w 98"/>
                <a:gd name="T23" fmla="*/ 3 h 137"/>
                <a:gd name="T24" fmla="*/ 50 w 98"/>
                <a:gd name="T25" fmla="*/ 2 h 137"/>
                <a:gd name="T26" fmla="*/ 57 w 98"/>
                <a:gd name="T27" fmla="*/ 7 h 137"/>
                <a:gd name="T28" fmla="*/ 97 w 98"/>
                <a:gd name="T29" fmla="*/ 94 h 137"/>
                <a:gd name="T30" fmla="*/ 96 w 98"/>
                <a:gd name="T31" fmla="*/ 101 h 137"/>
                <a:gd name="T32" fmla="*/ 69 w 98"/>
                <a:gd name="T33" fmla="*/ 135 h 137"/>
                <a:gd name="T34" fmla="*/ 61 w 98"/>
                <a:gd name="T35" fmla="*/ 137 h 137"/>
                <a:gd name="T36" fmla="*/ 43 w 98"/>
                <a:gd name="T37" fmla="*/ 119 h 137"/>
                <a:gd name="T38" fmla="*/ 0 w 98"/>
                <a:gd name="T39" fmla="*/ 7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8" h="137">
                  <a:moveTo>
                    <a:pt x="0" y="76"/>
                  </a:moveTo>
                  <a:cubicBezTo>
                    <a:pt x="1" y="73"/>
                    <a:pt x="1" y="68"/>
                    <a:pt x="3" y="65"/>
                  </a:cubicBezTo>
                  <a:cubicBezTo>
                    <a:pt x="11" y="46"/>
                    <a:pt x="20" y="26"/>
                    <a:pt x="30" y="7"/>
                  </a:cubicBezTo>
                  <a:cubicBezTo>
                    <a:pt x="31" y="5"/>
                    <a:pt x="35" y="3"/>
                    <a:pt x="39" y="0"/>
                  </a:cubicBezTo>
                  <a:cubicBezTo>
                    <a:pt x="39" y="26"/>
                    <a:pt x="39" y="49"/>
                    <a:pt x="39" y="71"/>
                  </a:cubicBezTo>
                  <a:cubicBezTo>
                    <a:pt x="39" y="73"/>
                    <a:pt x="37" y="76"/>
                    <a:pt x="35" y="77"/>
                  </a:cubicBezTo>
                  <a:cubicBezTo>
                    <a:pt x="27" y="81"/>
                    <a:pt x="26" y="88"/>
                    <a:pt x="28" y="95"/>
                  </a:cubicBezTo>
                  <a:cubicBezTo>
                    <a:pt x="30" y="102"/>
                    <a:pt x="35" y="106"/>
                    <a:pt x="43" y="106"/>
                  </a:cubicBezTo>
                  <a:cubicBezTo>
                    <a:pt x="51" y="106"/>
                    <a:pt x="56" y="102"/>
                    <a:pt x="59" y="95"/>
                  </a:cubicBezTo>
                  <a:cubicBezTo>
                    <a:pt x="61" y="88"/>
                    <a:pt x="58" y="81"/>
                    <a:pt x="52" y="77"/>
                  </a:cubicBezTo>
                  <a:cubicBezTo>
                    <a:pt x="50" y="75"/>
                    <a:pt x="48" y="73"/>
                    <a:pt x="48" y="71"/>
                  </a:cubicBezTo>
                  <a:cubicBezTo>
                    <a:pt x="48" y="49"/>
                    <a:pt x="48" y="26"/>
                    <a:pt x="48" y="3"/>
                  </a:cubicBezTo>
                  <a:cubicBezTo>
                    <a:pt x="48" y="3"/>
                    <a:pt x="49" y="2"/>
                    <a:pt x="50" y="2"/>
                  </a:cubicBezTo>
                  <a:cubicBezTo>
                    <a:pt x="52" y="4"/>
                    <a:pt x="56" y="5"/>
                    <a:pt x="57" y="7"/>
                  </a:cubicBezTo>
                  <a:cubicBezTo>
                    <a:pt x="71" y="36"/>
                    <a:pt x="84" y="65"/>
                    <a:pt x="97" y="94"/>
                  </a:cubicBezTo>
                  <a:cubicBezTo>
                    <a:pt x="98" y="96"/>
                    <a:pt x="98" y="99"/>
                    <a:pt x="96" y="101"/>
                  </a:cubicBezTo>
                  <a:cubicBezTo>
                    <a:pt x="88" y="112"/>
                    <a:pt x="78" y="124"/>
                    <a:pt x="69" y="135"/>
                  </a:cubicBezTo>
                  <a:cubicBezTo>
                    <a:pt x="67" y="137"/>
                    <a:pt x="63" y="137"/>
                    <a:pt x="61" y="137"/>
                  </a:cubicBezTo>
                  <a:cubicBezTo>
                    <a:pt x="55" y="131"/>
                    <a:pt x="49" y="125"/>
                    <a:pt x="43" y="119"/>
                  </a:cubicBezTo>
                  <a:cubicBezTo>
                    <a:pt x="28" y="105"/>
                    <a:pt x="14" y="91"/>
                    <a:pt x="0" y="7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094F0B8-975F-42AE-9864-4A44CEB07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876" y="901701"/>
              <a:ext cx="1006475" cy="388937"/>
            </a:xfrm>
            <a:custGeom>
              <a:avLst/>
              <a:gdLst>
                <a:gd name="T0" fmla="*/ 25 w 212"/>
                <a:gd name="T1" fmla="*/ 79 h 82"/>
                <a:gd name="T2" fmla="*/ 60 w 212"/>
                <a:gd name="T3" fmla="*/ 35 h 82"/>
                <a:gd name="T4" fmla="*/ 77 w 212"/>
                <a:gd name="T5" fmla="*/ 22 h 82"/>
                <a:gd name="T6" fmla="*/ 37 w 212"/>
                <a:gd name="T7" fmla="*/ 22 h 82"/>
                <a:gd name="T8" fmla="*/ 30 w 212"/>
                <a:gd name="T9" fmla="*/ 28 h 82"/>
                <a:gd name="T10" fmla="*/ 6 w 212"/>
                <a:gd name="T11" fmla="*/ 29 h 82"/>
                <a:gd name="T12" fmla="*/ 8 w 212"/>
                <a:gd name="T13" fmla="*/ 6 h 82"/>
                <a:gd name="T14" fmla="*/ 30 w 212"/>
                <a:gd name="T15" fmla="*/ 8 h 82"/>
                <a:gd name="T16" fmla="*/ 45 w 212"/>
                <a:gd name="T17" fmla="*/ 15 h 82"/>
                <a:gd name="T18" fmla="*/ 90 w 212"/>
                <a:gd name="T19" fmla="*/ 15 h 82"/>
                <a:gd name="T20" fmla="*/ 91 w 212"/>
                <a:gd name="T21" fmla="*/ 3 h 82"/>
                <a:gd name="T22" fmla="*/ 121 w 212"/>
                <a:gd name="T23" fmla="*/ 3 h 82"/>
                <a:gd name="T24" fmla="*/ 122 w 212"/>
                <a:gd name="T25" fmla="*/ 15 h 82"/>
                <a:gd name="T26" fmla="*/ 131 w 212"/>
                <a:gd name="T27" fmla="*/ 15 h 82"/>
                <a:gd name="T28" fmla="*/ 166 w 212"/>
                <a:gd name="T29" fmla="*/ 15 h 82"/>
                <a:gd name="T30" fmla="*/ 184 w 212"/>
                <a:gd name="T31" fmla="*/ 7 h 82"/>
                <a:gd name="T32" fmla="*/ 205 w 212"/>
                <a:gd name="T33" fmla="*/ 7 h 82"/>
                <a:gd name="T34" fmla="*/ 206 w 212"/>
                <a:gd name="T35" fmla="*/ 29 h 82"/>
                <a:gd name="T36" fmla="*/ 184 w 212"/>
                <a:gd name="T37" fmla="*/ 30 h 82"/>
                <a:gd name="T38" fmla="*/ 163 w 212"/>
                <a:gd name="T39" fmla="*/ 22 h 82"/>
                <a:gd name="T40" fmla="*/ 122 w 212"/>
                <a:gd name="T41" fmla="*/ 22 h 82"/>
                <a:gd name="T42" fmla="*/ 121 w 212"/>
                <a:gd name="T43" fmla="*/ 34 h 82"/>
                <a:gd name="T44" fmla="*/ 92 w 212"/>
                <a:gd name="T45" fmla="*/ 34 h 82"/>
                <a:gd name="T46" fmla="*/ 90 w 212"/>
                <a:gd name="T47" fmla="*/ 27 h 82"/>
                <a:gd name="T48" fmla="*/ 55 w 212"/>
                <a:gd name="T49" fmla="*/ 50 h 82"/>
                <a:gd name="T50" fmla="*/ 33 w 212"/>
                <a:gd name="T51" fmla="*/ 79 h 82"/>
                <a:gd name="T52" fmla="*/ 29 w 212"/>
                <a:gd name="T53" fmla="*/ 82 h 82"/>
                <a:gd name="T54" fmla="*/ 25 w 212"/>
                <a:gd name="T55" fmla="*/ 7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2" h="82">
                  <a:moveTo>
                    <a:pt x="25" y="79"/>
                  </a:moveTo>
                  <a:cubicBezTo>
                    <a:pt x="32" y="60"/>
                    <a:pt x="45" y="46"/>
                    <a:pt x="60" y="35"/>
                  </a:cubicBezTo>
                  <a:cubicBezTo>
                    <a:pt x="66" y="30"/>
                    <a:pt x="72" y="27"/>
                    <a:pt x="77" y="22"/>
                  </a:cubicBezTo>
                  <a:cubicBezTo>
                    <a:pt x="64" y="22"/>
                    <a:pt x="51" y="21"/>
                    <a:pt x="37" y="22"/>
                  </a:cubicBezTo>
                  <a:cubicBezTo>
                    <a:pt x="35" y="22"/>
                    <a:pt x="32" y="26"/>
                    <a:pt x="30" y="28"/>
                  </a:cubicBezTo>
                  <a:cubicBezTo>
                    <a:pt x="23" y="36"/>
                    <a:pt x="14" y="37"/>
                    <a:pt x="6" y="29"/>
                  </a:cubicBezTo>
                  <a:cubicBezTo>
                    <a:pt x="0" y="23"/>
                    <a:pt x="1" y="12"/>
                    <a:pt x="8" y="6"/>
                  </a:cubicBezTo>
                  <a:cubicBezTo>
                    <a:pt x="15" y="1"/>
                    <a:pt x="24" y="1"/>
                    <a:pt x="30" y="8"/>
                  </a:cubicBezTo>
                  <a:cubicBezTo>
                    <a:pt x="34" y="14"/>
                    <a:pt x="38" y="15"/>
                    <a:pt x="45" y="15"/>
                  </a:cubicBezTo>
                  <a:cubicBezTo>
                    <a:pt x="60" y="15"/>
                    <a:pt x="75" y="15"/>
                    <a:pt x="90" y="15"/>
                  </a:cubicBezTo>
                  <a:cubicBezTo>
                    <a:pt x="91" y="11"/>
                    <a:pt x="91" y="7"/>
                    <a:pt x="91" y="3"/>
                  </a:cubicBezTo>
                  <a:cubicBezTo>
                    <a:pt x="101" y="3"/>
                    <a:pt x="111" y="3"/>
                    <a:pt x="121" y="3"/>
                  </a:cubicBezTo>
                  <a:cubicBezTo>
                    <a:pt x="122" y="7"/>
                    <a:pt x="122" y="10"/>
                    <a:pt x="122" y="15"/>
                  </a:cubicBezTo>
                  <a:cubicBezTo>
                    <a:pt x="125" y="15"/>
                    <a:pt x="128" y="15"/>
                    <a:pt x="131" y="15"/>
                  </a:cubicBezTo>
                  <a:cubicBezTo>
                    <a:pt x="142" y="15"/>
                    <a:pt x="154" y="15"/>
                    <a:pt x="166" y="15"/>
                  </a:cubicBezTo>
                  <a:cubicBezTo>
                    <a:pt x="173" y="15"/>
                    <a:pt x="179" y="15"/>
                    <a:pt x="184" y="7"/>
                  </a:cubicBezTo>
                  <a:cubicBezTo>
                    <a:pt x="188" y="0"/>
                    <a:pt x="198" y="1"/>
                    <a:pt x="205" y="7"/>
                  </a:cubicBezTo>
                  <a:cubicBezTo>
                    <a:pt x="211" y="13"/>
                    <a:pt x="212" y="23"/>
                    <a:pt x="206" y="29"/>
                  </a:cubicBezTo>
                  <a:cubicBezTo>
                    <a:pt x="199" y="36"/>
                    <a:pt x="189" y="37"/>
                    <a:pt x="184" y="30"/>
                  </a:cubicBezTo>
                  <a:cubicBezTo>
                    <a:pt x="179" y="21"/>
                    <a:pt x="171" y="21"/>
                    <a:pt x="163" y="22"/>
                  </a:cubicBezTo>
                  <a:cubicBezTo>
                    <a:pt x="150" y="22"/>
                    <a:pt x="136" y="22"/>
                    <a:pt x="122" y="22"/>
                  </a:cubicBezTo>
                  <a:cubicBezTo>
                    <a:pt x="122" y="26"/>
                    <a:pt x="122" y="30"/>
                    <a:pt x="121" y="34"/>
                  </a:cubicBezTo>
                  <a:cubicBezTo>
                    <a:pt x="112" y="34"/>
                    <a:pt x="102" y="34"/>
                    <a:pt x="92" y="34"/>
                  </a:cubicBezTo>
                  <a:cubicBezTo>
                    <a:pt x="91" y="32"/>
                    <a:pt x="91" y="30"/>
                    <a:pt x="90" y="27"/>
                  </a:cubicBezTo>
                  <a:cubicBezTo>
                    <a:pt x="76" y="32"/>
                    <a:pt x="64" y="39"/>
                    <a:pt x="55" y="50"/>
                  </a:cubicBezTo>
                  <a:cubicBezTo>
                    <a:pt x="47" y="59"/>
                    <a:pt x="40" y="69"/>
                    <a:pt x="33" y="79"/>
                  </a:cubicBezTo>
                  <a:cubicBezTo>
                    <a:pt x="32" y="80"/>
                    <a:pt x="30" y="81"/>
                    <a:pt x="29" y="82"/>
                  </a:cubicBezTo>
                  <a:cubicBezTo>
                    <a:pt x="28" y="81"/>
                    <a:pt x="26" y="80"/>
                    <a:pt x="25" y="79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FF34098A-E7B1-444D-AD0A-B8B2F43F4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763" y="1452563"/>
              <a:ext cx="346075" cy="293687"/>
            </a:xfrm>
            <a:custGeom>
              <a:avLst/>
              <a:gdLst>
                <a:gd name="T0" fmla="*/ 12 w 73"/>
                <a:gd name="T1" fmla="*/ 0 h 62"/>
                <a:gd name="T2" fmla="*/ 55 w 73"/>
                <a:gd name="T3" fmla="*/ 43 h 62"/>
                <a:gd name="T4" fmla="*/ 73 w 73"/>
                <a:gd name="T5" fmla="*/ 61 h 62"/>
                <a:gd name="T6" fmla="*/ 34 w 73"/>
                <a:gd name="T7" fmla="*/ 62 h 62"/>
                <a:gd name="T8" fmla="*/ 26 w 73"/>
                <a:gd name="T9" fmla="*/ 56 h 62"/>
                <a:gd name="T10" fmla="*/ 5 w 73"/>
                <a:gd name="T11" fmla="*/ 29 h 62"/>
                <a:gd name="T12" fmla="*/ 3 w 73"/>
                <a:gd name="T13" fmla="*/ 15 h 62"/>
                <a:gd name="T14" fmla="*/ 12 w 73"/>
                <a:gd name="T1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62">
                  <a:moveTo>
                    <a:pt x="12" y="0"/>
                  </a:moveTo>
                  <a:cubicBezTo>
                    <a:pt x="26" y="15"/>
                    <a:pt x="40" y="29"/>
                    <a:pt x="55" y="43"/>
                  </a:cubicBezTo>
                  <a:cubicBezTo>
                    <a:pt x="61" y="49"/>
                    <a:pt x="67" y="55"/>
                    <a:pt x="73" y="61"/>
                  </a:cubicBezTo>
                  <a:cubicBezTo>
                    <a:pt x="60" y="62"/>
                    <a:pt x="47" y="62"/>
                    <a:pt x="34" y="62"/>
                  </a:cubicBezTo>
                  <a:cubicBezTo>
                    <a:pt x="31" y="62"/>
                    <a:pt x="28" y="58"/>
                    <a:pt x="26" y="56"/>
                  </a:cubicBezTo>
                  <a:cubicBezTo>
                    <a:pt x="19" y="47"/>
                    <a:pt x="12" y="38"/>
                    <a:pt x="5" y="29"/>
                  </a:cubicBezTo>
                  <a:cubicBezTo>
                    <a:pt x="1" y="24"/>
                    <a:pt x="0" y="20"/>
                    <a:pt x="3" y="15"/>
                  </a:cubicBezTo>
                  <a:cubicBezTo>
                    <a:pt x="6" y="10"/>
                    <a:pt x="9" y="5"/>
                    <a:pt x="12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9BCC019B-77FA-4852-B8A4-41C1106162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8163" y="1276350"/>
              <a:ext cx="147638" cy="314325"/>
            </a:xfrm>
            <a:custGeom>
              <a:avLst/>
              <a:gdLst>
                <a:gd name="T0" fmla="*/ 22 w 31"/>
                <a:gd name="T1" fmla="*/ 0 h 66"/>
                <a:gd name="T2" fmla="*/ 26 w 31"/>
                <a:gd name="T3" fmla="*/ 3 h 66"/>
                <a:gd name="T4" fmla="*/ 22 w 31"/>
                <a:gd name="T5" fmla="*/ 21 h 66"/>
                <a:gd name="T6" fmla="*/ 19 w 31"/>
                <a:gd name="T7" fmla="*/ 35 h 66"/>
                <a:gd name="T8" fmla="*/ 31 w 31"/>
                <a:gd name="T9" fmla="*/ 36 h 66"/>
                <a:gd name="T10" fmla="*/ 31 w 31"/>
                <a:gd name="T11" fmla="*/ 66 h 66"/>
                <a:gd name="T12" fmla="*/ 0 w 31"/>
                <a:gd name="T13" fmla="*/ 66 h 66"/>
                <a:gd name="T14" fmla="*/ 0 w 31"/>
                <a:gd name="T15" fmla="*/ 36 h 66"/>
                <a:gd name="T16" fmla="*/ 14 w 31"/>
                <a:gd name="T17" fmla="*/ 22 h 66"/>
                <a:gd name="T18" fmla="*/ 22 w 31"/>
                <a:gd name="T19" fmla="*/ 0 h 66"/>
                <a:gd name="T20" fmla="*/ 23 w 31"/>
                <a:gd name="T21" fmla="*/ 59 h 66"/>
                <a:gd name="T22" fmla="*/ 23 w 31"/>
                <a:gd name="T23" fmla="*/ 43 h 66"/>
                <a:gd name="T24" fmla="*/ 8 w 31"/>
                <a:gd name="T25" fmla="*/ 43 h 66"/>
                <a:gd name="T26" fmla="*/ 8 w 31"/>
                <a:gd name="T27" fmla="*/ 59 h 66"/>
                <a:gd name="T28" fmla="*/ 23 w 31"/>
                <a:gd name="T29" fmla="*/ 5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66">
                  <a:moveTo>
                    <a:pt x="22" y="0"/>
                  </a:moveTo>
                  <a:cubicBezTo>
                    <a:pt x="23" y="1"/>
                    <a:pt x="25" y="2"/>
                    <a:pt x="26" y="3"/>
                  </a:cubicBezTo>
                  <a:cubicBezTo>
                    <a:pt x="25" y="9"/>
                    <a:pt x="23" y="15"/>
                    <a:pt x="22" y="21"/>
                  </a:cubicBezTo>
                  <a:cubicBezTo>
                    <a:pt x="21" y="26"/>
                    <a:pt x="20" y="30"/>
                    <a:pt x="19" y="35"/>
                  </a:cubicBezTo>
                  <a:cubicBezTo>
                    <a:pt x="23" y="36"/>
                    <a:pt x="27" y="36"/>
                    <a:pt x="31" y="36"/>
                  </a:cubicBezTo>
                  <a:cubicBezTo>
                    <a:pt x="31" y="46"/>
                    <a:pt x="31" y="56"/>
                    <a:pt x="31" y="66"/>
                  </a:cubicBezTo>
                  <a:cubicBezTo>
                    <a:pt x="21" y="66"/>
                    <a:pt x="11" y="66"/>
                    <a:pt x="0" y="66"/>
                  </a:cubicBezTo>
                  <a:cubicBezTo>
                    <a:pt x="0" y="56"/>
                    <a:pt x="0" y="47"/>
                    <a:pt x="0" y="36"/>
                  </a:cubicBezTo>
                  <a:cubicBezTo>
                    <a:pt x="13" y="39"/>
                    <a:pt x="13" y="31"/>
                    <a:pt x="14" y="22"/>
                  </a:cubicBezTo>
                  <a:cubicBezTo>
                    <a:pt x="16" y="15"/>
                    <a:pt x="20" y="7"/>
                    <a:pt x="22" y="0"/>
                  </a:cubicBezTo>
                  <a:close/>
                  <a:moveTo>
                    <a:pt x="23" y="59"/>
                  </a:moveTo>
                  <a:cubicBezTo>
                    <a:pt x="23" y="53"/>
                    <a:pt x="23" y="48"/>
                    <a:pt x="23" y="43"/>
                  </a:cubicBezTo>
                  <a:cubicBezTo>
                    <a:pt x="18" y="43"/>
                    <a:pt x="13" y="43"/>
                    <a:pt x="8" y="43"/>
                  </a:cubicBezTo>
                  <a:cubicBezTo>
                    <a:pt x="8" y="49"/>
                    <a:pt x="8" y="54"/>
                    <a:pt x="8" y="59"/>
                  </a:cubicBezTo>
                  <a:cubicBezTo>
                    <a:pt x="13" y="59"/>
                    <a:pt x="18" y="59"/>
                    <a:pt x="23" y="59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993C639-E73D-49C5-8ED7-6BDF2075B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6" y="1827213"/>
              <a:ext cx="223838" cy="71437"/>
            </a:xfrm>
            <a:custGeom>
              <a:avLst/>
              <a:gdLst>
                <a:gd name="T0" fmla="*/ 47 w 47"/>
                <a:gd name="T1" fmla="*/ 0 h 15"/>
                <a:gd name="T2" fmla="*/ 47 w 47"/>
                <a:gd name="T3" fmla="*/ 15 h 15"/>
                <a:gd name="T4" fmla="*/ 24 w 47"/>
                <a:gd name="T5" fmla="*/ 15 h 15"/>
                <a:gd name="T6" fmla="*/ 0 w 47"/>
                <a:gd name="T7" fmla="*/ 15 h 15"/>
                <a:gd name="T8" fmla="*/ 0 w 47"/>
                <a:gd name="T9" fmla="*/ 0 h 15"/>
                <a:gd name="T10" fmla="*/ 47 w 47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5">
                  <a:moveTo>
                    <a:pt x="47" y="0"/>
                  </a:moveTo>
                  <a:cubicBezTo>
                    <a:pt x="47" y="5"/>
                    <a:pt x="47" y="9"/>
                    <a:pt x="47" y="15"/>
                  </a:cubicBezTo>
                  <a:cubicBezTo>
                    <a:pt x="39" y="15"/>
                    <a:pt x="31" y="15"/>
                    <a:pt x="24" y="15"/>
                  </a:cubicBezTo>
                  <a:cubicBezTo>
                    <a:pt x="16" y="15"/>
                    <a:pt x="9" y="15"/>
                    <a:pt x="0" y="15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15" y="0"/>
                    <a:pt x="30" y="0"/>
                    <a:pt x="47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0"/>
          <p:cNvSpPr txBox="1">
            <a:spLocks noGrp="1"/>
          </p:cNvSpPr>
          <p:nvPr>
            <p:ph type="title"/>
          </p:nvPr>
        </p:nvSpPr>
        <p:spPr>
          <a:xfrm>
            <a:off x="332073" y="22796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TEACHERS</a:t>
            </a:r>
            <a:endParaRPr dirty="0"/>
          </a:p>
        </p:txBody>
      </p:sp>
      <p:sp>
        <p:nvSpPr>
          <p:cNvPr id="444" name="Google Shape;444;p50"/>
          <p:cNvSpPr txBox="1">
            <a:spLocks noGrp="1"/>
          </p:cNvSpPr>
          <p:nvPr>
            <p:ph type="title" idx="2"/>
          </p:nvPr>
        </p:nvSpPr>
        <p:spPr>
          <a:xfrm>
            <a:off x="5253650" y="1751625"/>
            <a:ext cx="2440800" cy="3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JAMES</a:t>
            </a:r>
            <a:endParaRPr/>
          </a:p>
        </p:txBody>
      </p:sp>
      <p:sp>
        <p:nvSpPr>
          <p:cNvPr id="445" name="Google Shape;445;p50"/>
          <p:cNvSpPr txBox="1">
            <a:spLocks noGrp="1"/>
          </p:cNvSpPr>
          <p:nvPr>
            <p:ph type="subTitle" idx="1"/>
          </p:nvPr>
        </p:nvSpPr>
        <p:spPr>
          <a:xfrm>
            <a:off x="5253650" y="2131435"/>
            <a:ext cx="2440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</a:t>
            </a:r>
            <a:endParaRPr/>
          </a:p>
        </p:txBody>
      </p:sp>
      <p:sp>
        <p:nvSpPr>
          <p:cNvPr id="446" name="Google Shape;446;p50"/>
          <p:cNvSpPr txBox="1">
            <a:spLocks noGrp="1"/>
          </p:cNvSpPr>
          <p:nvPr>
            <p:ph type="title" idx="3"/>
          </p:nvPr>
        </p:nvSpPr>
        <p:spPr>
          <a:xfrm>
            <a:off x="1504750" y="3372175"/>
            <a:ext cx="2440800" cy="3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JENA DOE</a:t>
            </a:r>
            <a:endParaRPr/>
          </a:p>
        </p:txBody>
      </p:sp>
      <p:sp>
        <p:nvSpPr>
          <p:cNvPr id="447" name="Google Shape;447;p50"/>
          <p:cNvSpPr txBox="1">
            <a:spLocks noGrp="1"/>
          </p:cNvSpPr>
          <p:nvPr>
            <p:ph type="subTitle" idx="4"/>
          </p:nvPr>
        </p:nvSpPr>
        <p:spPr>
          <a:xfrm>
            <a:off x="1504750" y="3751975"/>
            <a:ext cx="244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work</a:t>
            </a:r>
            <a:endParaRPr/>
          </a:p>
        </p:txBody>
      </p:sp>
      <p:cxnSp>
        <p:nvCxnSpPr>
          <p:cNvPr id="448" name="Google Shape;448;p50"/>
          <p:cNvCxnSpPr/>
          <p:nvPr/>
        </p:nvCxnSpPr>
        <p:spPr>
          <a:xfrm>
            <a:off x="0" y="1428425"/>
            <a:ext cx="91614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0" name="Google Shape;450;p50"/>
          <p:cNvCxnSpPr/>
          <p:nvPr/>
        </p:nvCxnSpPr>
        <p:spPr>
          <a:xfrm>
            <a:off x="0" y="4669500"/>
            <a:ext cx="91614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50"/>
          <p:cNvCxnSpPr/>
          <p:nvPr/>
        </p:nvCxnSpPr>
        <p:spPr>
          <a:xfrm rot="10800000">
            <a:off x="4423000" y="1447900"/>
            <a:ext cx="0" cy="15921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2" name="Google Shape;452;p50"/>
          <p:cNvCxnSpPr/>
          <p:nvPr/>
        </p:nvCxnSpPr>
        <p:spPr>
          <a:xfrm rot="10800000">
            <a:off x="720250" y="1447850"/>
            <a:ext cx="0" cy="32130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3" name="Google Shape;453;p50"/>
          <p:cNvCxnSpPr/>
          <p:nvPr/>
        </p:nvCxnSpPr>
        <p:spPr>
          <a:xfrm rot="10800000">
            <a:off x="8442525" y="1462375"/>
            <a:ext cx="0" cy="31821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4" name="Google Shape;454;p50"/>
          <p:cNvCxnSpPr/>
          <p:nvPr/>
        </p:nvCxnSpPr>
        <p:spPr>
          <a:xfrm rot="10800000">
            <a:off x="4730050" y="3052375"/>
            <a:ext cx="0" cy="15921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9" name="Google Shape;449;p50"/>
          <p:cNvCxnSpPr/>
          <p:nvPr/>
        </p:nvCxnSpPr>
        <p:spPr>
          <a:xfrm>
            <a:off x="-17400" y="2916514"/>
            <a:ext cx="9161400" cy="0"/>
          </a:xfrm>
          <a:prstGeom prst="straightConnector1">
            <a:avLst/>
          </a:prstGeom>
          <a:noFill/>
          <a:ln w="114300" cap="flat" cmpd="sng">
            <a:solidFill>
              <a:srgbClr val="0F4C8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Freeform 5">
            <a:extLst>
              <a:ext uri="{FF2B5EF4-FFF2-40B4-BE49-F238E27FC236}">
                <a16:creationId xmlns:a16="http://schemas.microsoft.com/office/drawing/2014/main" id="{BAEDC991-3AFE-49AE-8D73-4C57D2FB2D11}"/>
              </a:ext>
            </a:extLst>
          </p:cNvPr>
          <p:cNvSpPr>
            <a:spLocks noEditPoints="1"/>
          </p:cNvSpPr>
          <p:nvPr/>
        </p:nvSpPr>
        <p:spPr bwMode="auto">
          <a:xfrm>
            <a:off x="1698016" y="1112056"/>
            <a:ext cx="1452562" cy="1658938"/>
          </a:xfrm>
          <a:custGeom>
            <a:avLst/>
            <a:gdLst>
              <a:gd name="T0" fmla="*/ 0 w 180"/>
              <a:gd name="T1" fmla="*/ 103 h 206"/>
              <a:gd name="T2" fmla="*/ 0 w 180"/>
              <a:gd name="T3" fmla="*/ 57 h 206"/>
              <a:gd name="T4" fmla="*/ 4 w 180"/>
              <a:gd name="T5" fmla="*/ 49 h 206"/>
              <a:gd name="T6" fmla="*/ 82 w 180"/>
              <a:gd name="T7" fmla="*/ 4 h 206"/>
              <a:gd name="T8" fmla="*/ 98 w 180"/>
              <a:gd name="T9" fmla="*/ 4 h 206"/>
              <a:gd name="T10" fmla="*/ 176 w 180"/>
              <a:gd name="T11" fmla="*/ 50 h 206"/>
              <a:gd name="T12" fmla="*/ 180 w 180"/>
              <a:gd name="T13" fmla="*/ 57 h 206"/>
              <a:gd name="T14" fmla="*/ 180 w 180"/>
              <a:gd name="T15" fmla="*/ 148 h 206"/>
              <a:gd name="T16" fmla="*/ 174 w 180"/>
              <a:gd name="T17" fmla="*/ 157 h 206"/>
              <a:gd name="T18" fmla="*/ 101 w 180"/>
              <a:gd name="T19" fmla="*/ 201 h 206"/>
              <a:gd name="T20" fmla="*/ 80 w 180"/>
              <a:gd name="T21" fmla="*/ 201 h 206"/>
              <a:gd name="T22" fmla="*/ 4 w 180"/>
              <a:gd name="T23" fmla="*/ 157 h 206"/>
              <a:gd name="T24" fmla="*/ 0 w 180"/>
              <a:gd name="T25" fmla="*/ 149 h 206"/>
              <a:gd name="T26" fmla="*/ 0 w 180"/>
              <a:gd name="T27" fmla="*/ 103 h 206"/>
              <a:gd name="T28" fmla="*/ 16 w 180"/>
              <a:gd name="T29" fmla="*/ 60 h 206"/>
              <a:gd name="T30" fmla="*/ 16 w 180"/>
              <a:gd name="T31" fmla="*/ 143 h 206"/>
              <a:gd name="T32" fmla="*/ 20 w 180"/>
              <a:gd name="T33" fmla="*/ 149 h 206"/>
              <a:gd name="T34" fmla="*/ 79 w 180"/>
              <a:gd name="T35" fmla="*/ 183 h 206"/>
              <a:gd name="T36" fmla="*/ 103 w 180"/>
              <a:gd name="T37" fmla="*/ 182 h 206"/>
              <a:gd name="T38" fmla="*/ 159 w 180"/>
              <a:gd name="T39" fmla="*/ 149 h 206"/>
              <a:gd name="T40" fmla="*/ 164 w 180"/>
              <a:gd name="T41" fmla="*/ 140 h 206"/>
              <a:gd name="T42" fmla="*/ 164 w 180"/>
              <a:gd name="T43" fmla="*/ 83 h 206"/>
              <a:gd name="T44" fmla="*/ 164 w 180"/>
              <a:gd name="T45" fmla="*/ 60 h 206"/>
              <a:gd name="T46" fmla="*/ 144 w 180"/>
              <a:gd name="T47" fmla="*/ 72 h 206"/>
              <a:gd name="T48" fmla="*/ 138 w 180"/>
              <a:gd name="T49" fmla="*/ 83 h 206"/>
              <a:gd name="T50" fmla="*/ 138 w 180"/>
              <a:gd name="T51" fmla="*/ 131 h 206"/>
              <a:gd name="T52" fmla="*/ 96 w 180"/>
              <a:gd name="T53" fmla="*/ 155 h 206"/>
              <a:gd name="T54" fmla="*/ 86 w 180"/>
              <a:gd name="T55" fmla="*/ 156 h 206"/>
              <a:gd name="T56" fmla="*/ 48 w 180"/>
              <a:gd name="T57" fmla="*/ 134 h 206"/>
              <a:gd name="T58" fmla="*/ 42 w 180"/>
              <a:gd name="T59" fmla="*/ 124 h 206"/>
              <a:gd name="T60" fmla="*/ 42 w 180"/>
              <a:gd name="T61" fmla="*/ 82 h 206"/>
              <a:gd name="T62" fmla="*/ 37 w 180"/>
              <a:gd name="T63" fmla="*/ 73 h 206"/>
              <a:gd name="T64" fmla="*/ 16 w 180"/>
              <a:gd name="T65" fmla="*/ 60 h 206"/>
              <a:gd name="T66" fmla="*/ 57 w 180"/>
              <a:gd name="T67" fmla="*/ 122 h 206"/>
              <a:gd name="T68" fmla="*/ 82 w 180"/>
              <a:gd name="T69" fmla="*/ 108 h 206"/>
              <a:gd name="T70" fmla="*/ 99 w 180"/>
              <a:gd name="T71" fmla="*/ 108 h 206"/>
              <a:gd name="T72" fmla="*/ 122 w 180"/>
              <a:gd name="T73" fmla="*/ 122 h 206"/>
              <a:gd name="T74" fmla="*/ 122 w 180"/>
              <a:gd name="T75" fmla="*/ 88 h 206"/>
              <a:gd name="T76" fmla="*/ 118 w 180"/>
              <a:gd name="T77" fmla="*/ 83 h 206"/>
              <a:gd name="T78" fmla="*/ 94 w 180"/>
              <a:gd name="T79" fmla="*/ 69 h 206"/>
              <a:gd name="T80" fmla="*/ 85 w 180"/>
              <a:gd name="T81" fmla="*/ 69 h 206"/>
              <a:gd name="T82" fmla="*/ 61 w 180"/>
              <a:gd name="T83" fmla="*/ 83 h 206"/>
              <a:gd name="T84" fmla="*/ 58 w 180"/>
              <a:gd name="T85" fmla="*/ 88 h 206"/>
              <a:gd name="T86" fmla="*/ 57 w 180"/>
              <a:gd name="T87" fmla="*/ 122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0" h="206">
                <a:moveTo>
                  <a:pt x="0" y="103"/>
                </a:moveTo>
                <a:cubicBezTo>
                  <a:pt x="0" y="88"/>
                  <a:pt x="0" y="72"/>
                  <a:pt x="0" y="57"/>
                </a:cubicBezTo>
                <a:cubicBezTo>
                  <a:pt x="0" y="54"/>
                  <a:pt x="2" y="50"/>
                  <a:pt x="4" y="49"/>
                </a:cubicBezTo>
                <a:cubicBezTo>
                  <a:pt x="30" y="34"/>
                  <a:pt x="56" y="19"/>
                  <a:pt x="82" y="4"/>
                </a:cubicBezTo>
                <a:cubicBezTo>
                  <a:pt x="88" y="1"/>
                  <a:pt x="92" y="0"/>
                  <a:pt x="98" y="4"/>
                </a:cubicBezTo>
                <a:cubicBezTo>
                  <a:pt x="124" y="19"/>
                  <a:pt x="150" y="34"/>
                  <a:pt x="176" y="50"/>
                </a:cubicBezTo>
                <a:cubicBezTo>
                  <a:pt x="178" y="51"/>
                  <a:pt x="180" y="54"/>
                  <a:pt x="180" y="57"/>
                </a:cubicBezTo>
                <a:cubicBezTo>
                  <a:pt x="180" y="87"/>
                  <a:pt x="180" y="117"/>
                  <a:pt x="180" y="148"/>
                </a:cubicBezTo>
                <a:cubicBezTo>
                  <a:pt x="180" y="151"/>
                  <a:pt x="177" y="155"/>
                  <a:pt x="174" y="157"/>
                </a:cubicBezTo>
                <a:cubicBezTo>
                  <a:pt x="150" y="172"/>
                  <a:pt x="125" y="186"/>
                  <a:pt x="101" y="201"/>
                </a:cubicBezTo>
                <a:cubicBezTo>
                  <a:pt x="94" y="205"/>
                  <a:pt x="88" y="206"/>
                  <a:pt x="80" y="201"/>
                </a:cubicBezTo>
                <a:cubicBezTo>
                  <a:pt x="55" y="186"/>
                  <a:pt x="29" y="172"/>
                  <a:pt x="4" y="157"/>
                </a:cubicBezTo>
                <a:cubicBezTo>
                  <a:pt x="2" y="156"/>
                  <a:pt x="0" y="152"/>
                  <a:pt x="0" y="149"/>
                </a:cubicBezTo>
                <a:cubicBezTo>
                  <a:pt x="0" y="134"/>
                  <a:pt x="0" y="118"/>
                  <a:pt x="0" y="103"/>
                </a:cubicBezTo>
                <a:close/>
                <a:moveTo>
                  <a:pt x="16" y="60"/>
                </a:moveTo>
                <a:cubicBezTo>
                  <a:pt x="16" y="89"/>
                  <a:pt x="16" y="116"/>
                  <a:pt x="16" y="143"/>
                </a:cubicBezTo>
                <a:cubicBezTo>
                  <a:pt x="16" y="145"/>
                  <a:pt x="18" y="148"/>
                  <a:pt x="20" y="149"/>
                </a:cubicBezTo>
                <a:cubicBezTo>
                  <a:pt x="40" y="160"/>
                  <a:pt x="60" y="171"/>
                  <a:pt x="79" y="183"/>
                </a:cubicBezTo>
                <a:cubicBezTo>
                  <a:pt x="88" y="189"/>
                  <a:pt x="95" y="187"/>
                  <a:pt x="103" y="182"/>
                </a:cubicBezTo>
                <a:cubicBezTo>
                  <a:pt x="121" y="171"/>
                  <a:pt x="140" y="160"/>
                  <a:pt x="159" y="149"/>
                </a:cubicBezTo>
                <a:cubicBezTo>
                  <a:pt x="163" y="147"/>
                  <a:pt x="164" y="145"/>
                  <a:pt x="164" y="140"/>
                </a:cubicBezTo>
                <a:cubicBezTo>
                  <a:pt x="164" y="121"/>
                  <a:pt x="164" y="102"/>
                  <a:pt x="164" y="83"/>
                </a:cubicBezTo>
                <a:cubicBezTo>
                  <a:pt x="164" y="76"/>
                  <a:pt x="164" y="69"/>
                  <a:pt x="164" y="60"/>
                </a:cubicBezTo>
                <a:cubicBezTo>
                  <a:pt x="157" y="65"/>
                  <a:pt x="151" y="69"/>
                  <a:pt x="144" y="72"/>
                </a:cubicBezTo>
                <a:cubicBezTo>
                  <a:pt x="138" y="74"/>
                  <a:pt x="138" y="78"/>
                  <a:pt x="138" y="83"/>
                </a:cubicBezTo>
                <a:cubicBezTo>
                  <a:pt x="138" y="99"/>
                  <a:pt x="138" y="115"/>
                  <a:pt x="138" y="131"/>
                </a:cubicBezTo>
                <a:cubicBezTo>
                  <a:pt x="124" y="139"/>
                  <a:pt x="110" y="147"/>
                  <a:pt x="96" y="155"/>
                </a:cubicBezTo>
                <a:cubicBezTo>
                  <a:pt x="93" y="156"/>
                  <a:pt x="89" y="157"/>
                  <a:pt x="86" y="156"/>
                </a:cubicBezTo>
                <a:cubicBezTo>
                  <a:pt x="73" y="149"/>
                  <a:pt x="61" y="141"/>
                  <a:pt x="48" y="134"/>
                </a:cubicBezTo>
                <a:cubicBezTo>
                  <a:pt x="43" y="132"/>
                  <a:pt x="42" y="128"/>
                  <a:pt x="42" y="124"/>
                </a:cubicBezTo>
                <a:cubicBezTo>
                  <a:pt x="43" y="110"/>
                  <a:pt x="43" y="96"/>
                  <a:pt x="42" y="82"/>
                </a:cubicBezTo>
                <a:cubicBezTo>
                  <a:pt x="42" y="79"/>
                  <a:pt x="40" y="75"/>
                  <a:pt x="37" y="73"/>
                </a:cubicBezTo>
                <a:cubicBezTo>
                  <a:pt x="31" y="68"/>
                  <a:pt x="24" y="65"/>
                  <a:pt x="16" y="60"/>
                </a:cubicBezTo>
                <a:close/>
                <a:moveTo>
                  <a:pt x="57" y="122"/>
                </a:moveTo>
                <a:cubicBezTo>
                  <a:pt x="67" y="117"/>
                  <a:pt x="75" y="113"/>
                  <a:pt x="82" y="108"/>
                </a:cubicBezTo>
                <a:cubicBezTo>
                  <a:pt x="88" y="103"/>
                  <a:pt x="93" y="104"/>
                  <a:pt x="99" y="108"/>
                </a:cubicBezTo>
                <a:cubicBezTo>
                  <a:pt x="106" y="113"/>
                  <a:pt x="113" y="117"/>
                  <a:pt x="122" y="122"/>
                </a:cubicBezTo>
                <a:cubicBezTo>
                  <a:pt x="122" y="110"/>
                  <a:pt x="122" y="99"/>
                  <a:pt x="122" y="88"/>
                </a:cubicBezTo>
                <a:cubicBezTo>
                  <a:pt x="122" y="86"/>
                  <a:pt x="120" y="84"/>
                  <a:pt x="118" y="83"/>
                </a:cubicBezTo>
                <a:cubicBezTo>
                  <a:pt x="110" y="78"/>
                  <a:pt x="102" y="73"/>
                  <a:pt x="94" y="69"/>
                </a:cubicBezTo>
                <a:cubicBezTo>
                  <a:pt x="92" y="67"/>
                  <a:pt x="88" y="67"/>
                  <a:pt x="85" y="69"/>
                </a:cubicBezTo>
                <a:cubicBezTo>
                  <a:pt x="77" y="73"/>
                  <a:pt x="69" y="78"/>
                  <a:pt x="61" y="83"/>
                </a:cubicBezTo>
                <a:cubicBezTo>
                  <a:pt x="59" y="84"/>
                  <a:pt x="58" y="86"/>
                  <a:pt x="58" y="88"/>
                </a:cubicBezTo>
                <a:cubicBezTo>
                  <a:pt x="57" y="99"/>
                  <a:pt x="57" y="110"/>
                  <a:pt x="57" y="12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0951F66-6392-483C-AF1B-3C7893130B53}"/>
              </a:ext>
            </a:extLst>
          </p:cNvPr>
          <p:cNvSpPr>
            <a:spLocks noEditPoints="1"/>
          </p:cNvSpPr>
          <p:nvPr/>
        </p:nvSpPr>
        <p:spPr bwMode="auto">
          <a:xfrm>
            <a:off x="5253650" y="3128894"/>
            <a:ext cx="1452562" cy="1658938"/>
          </a:xfrm>
          <a:custGeom>
            <a:avLst/>
            <a:gdLst>
              <a:gd name="T0" fmla="*/ 0 w 180"/>
              <a:gd name="T1" fmla="*/ 103 h 206"/>
              <a:gd name="T2" fmla="*/ 0 w 180"/>
              <a:gd name="T3" fmla="*/ 57 h 206"/>
              <a:gd name="T4" fmla="*/ 4 w 180"/>
              <a:gd name="T5" fmla="*/ 49 h 206"/>
              <a:gd name="T6" fmla="*/ 82 w 180"/>
              <a:gd name="T7" fmla="*/ 4 h 206"/>
              <a:gd name="T8" fmla="*/ 98 w 180"/>
              <a:gd name="T9" fmla="*/ 4 h 206"/>
              <a:gd name="T10" fmla="*/ 176 w 180"/>
              <a:gd name="T11" fmla="*/ 50 h 206"/>
              <a:gd name="T12" fmla="*/ 180 w 180"/>
              <a:gd name="T13" fmla="*/ 57 h 206"/>
              <a:gd name="T14" fmla="*/ 180 w 180"/>
              <a:gd name="T15" fmla="*/ 148 h 206"/>
              <a:gd name="T16" fmla="*/ 174 w 180"/>
              <a:gd name="T17" fmla="*/ 157 h 206"/>
              <a:gd name="T18" fmla="*/ 101 w 180"/>
              <a:gd name="T19" fmla="*/ 201 h 206"/>
              <a:gd name="T20" fmla="*/ 80 w 180"/>
              <a:gd name="T21" fmla="*/ 201 h 206"/>
              <a:gd name="T22" fmla="*/ 4 w 180"/>
              <a:gd name="T23" fmla="*/ 157 h 206"/>
              <a:gd name="T24" fmla="*/ 0 w 180"/>
              <a:gd name="T25" fmla="*/ 149 h 206"/>
              <a:gd name="T26" fmla="*/ 0 w 180"/>
              <a:gd name="T27" fmla="*/ 103 h 206"/>
              <a:gd name="T28" fmla="*/ 16 w 180"/>
              <a:gd name="T29" fmla="*/ 60 h 206"/>
              <a:gd name="T30" fmla="*/ 16 w 180"/>
              <a:gd name="T31" fmla="*/ 143 h 206"/>
              <a:gd name="T32" fmla="*/ 20 w 180"/>
              <a:gd name="T33" fmla="*/ 149 h 206"/>
              <a:gd name="T34" fmla="*/ 79 w 180"/>
              <a:gd name="T35" fmla="*/ 183 h 206"/>
              <a:gd name="T36" fmla="*/ 103 w 180"/>
              <a:gd name="T37" fmla="*/ 182 h 206"/>
              <a:gd name="T38" fmla="*/ 159 w 180"/>
              <a:gd name="T39" fmla="*/ 149 h 206"/>
              <a:gd name="T40" fmla="*/ 164 w 180"/>
              <a:gd name="T41" fmla="*/ 140 h 206"/>
              <a:gd name="T42" fmla="*/ 164 w 180"/>
              <a:gd name="T43" fmla="*/ 83 h 206"/>
              <a:gd name="T44" fmla="*/ 164 w 180"/>
              <a:gd name="T45" fmla="*/ 60 h 206"/>
              <a:gd name="T46" fmla="*/ 144 w 180"/>
              <a:gd name="T47" fmla="*/ 72 h 206"/>
              <a:gd name="T48" fmla="*/ 138 w 180"/>
              <a:gd name="T49" fmla="*/ 83 h 206"/>
              <a:gd name="T50" fmla="*/ 138 w 180"/>
              <a:gd name="T51" fmla="*/ 131 h 206"/>
              <a:gd name="T52" fmla="*/ 96 w 180"/>
              <a:gd name="T53" fmla="*/ 155 h 206"/>
              <a:gd name="T54" fmla="*/ 86 w 180"/>
              <a:gd name="T55" fmla="*/ 156 h 206"/>
              <a:gd name="T56" fmla="*/ 48 w 180"/>
              <a:gd name="T57" fmla="*/ 134 h 206"/>
              <a:gd name="T58" fmla="*/ 42 w 180"/>
              <a:gd name="T59" fmla="*/ 124 h 206"/>
              <a:gd name="T60" fmla="*/ 42 w 180"/>
              <a:gd name="T61" fmla="*/ 82 h 206"/>
              <a:gd name="T62" fmla="*/ 37 w 180"/>
              <a:gd name="T63" fmla="*/ 73 h 206"/>
              <a:gd name="T64" fmla="*/ 16 w 180"/>
              <a:gd name="T65" fmla="*/ 60 h 206"/>
              <a:gd name="T66" fmla="*/ 57 w 180"/>
              <a:gd name="T67" fmla="*/ 122 h 206"/>
              <a:gd name="T68" fmla="*/ 82 w 180"/>
              <a:gd name="T69" fmla="*/ 108 h 206"/>
              <a:gd name="T70" fmla="*/ 99 w 180"/>
              <a:gd name="T71" fmla="*/ 108 h 206"/>
              <a:gd name="T72" fmla="*/ 122 w 180"/>
              <a:gd name="T73" fmla="*/ 122 h 206"/>
              <a:gd name="T74" fmla="*/ 122 w 180"/>
              <a:gd name="T75" fmla="*/ 88 h 206"/>
              <a:gd name="T76" fmla="*/ 118 w 180"/>
              <a:gd name="T77" fmla="*/ 83 h 206"/>
              <a:gd name="T78" fmla="*/ 94 w 180"/>
              <a:gd name="T79" fmla="*/ 69 h 206"/>
              <a:gd name="T80" fmla="*/ 85 w 180"/>
              <a:gd name="T81" fmla="*/ 69 h 206"/>
              <a:gd name="T82" fmla="*/ 61 w 180"/>
              <a:gd name="T83" fmla="*/ 83 h 206"/>
              <a:gd name="T84" fmla="*/ 58 w 180"/>
              <a:gd name="T85" fmla="*/ 88 h 206"/>
              <a:gd name="T86" fmla="*/ 57 w 180"/>
              <a:gd name="T87" fmla="*/ 122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0" h="206">
                <a:moveTo>
                  <a:pt x="0" y="103"/>
                </a:moveTo>
                <a:cubicBezTo>
                  <a:pt x="0" y="88"/>
                  <a:pt x="0" y="72"/>
                  <a:pt x="0" y="57"/>
                </a:cubicBezTo>
                <a:cubicBezTo>
                  <a:pt x="0" y="54"/>
                  <a:pt x="2" y="50"/>
                  <a:pt x="4" y="49"/>
                </a:cubicBezTo>
                <a:cubicBezTo>
                  <a:pt x="30" y="34"/>
                  <a:pt x="56" y="19"/>
                  <a:pt x="82" y="4"/>
                </a:cubicBezTo>
                <a:cubicBezTo>
                  <a:pt x="88" y="1"/>
                  <a:pt x="92" y="0"/>
                  <a:pt x="98" y="4"/>
                </a:cubicBezTo>
                <a:cubicBezTo>
                  <a:pt x="124" y="19"/>
                  <a:pt x="150" y="34"/>
                  <a:pt x="176" y="50"/>
                </a:cubicBezTo>
                <a:cubicBezTo>
                  <a:pt x="178" y="51"/>
                  <a:pt x="180" y="54"/>
                  <a:pt x="180" y="57"/>
                </a:cubicBezTo>
                <a:cubicBezTo>
                  <a:pt x="180" y="87"/>
                  <a:pt x="180" y="117"/>
                  <a:pt x="180" y="148"/>
                </a:cubicBezTo>
                <a:cubicBezTo>
                  <a:pt x="180" y="151"/>
                  <a:pt x="177" y="155"/>
                  <a:pt x="174" y="157"/>
                </a:cubicBezTo>
                <a:cubicBezTo>
                  <a:pt x="150" y="172"/>
                  <a:pt x="125" y="186"/>
                  <a:pt x="101" y="201"/>
                </a:cubicBezTo>
                <a:cubicBezTo>
                  <a:pt x="94" y="205"/>
                  <a:pt x="88" y="206"/>
                  <a:pt x="80" y="201"/>
                </a:cubicBezTo>
                <a:cubicBezTo>
                  <a:pt x="55" y="186"/>
                  <a:pt x="29" y="172"/>
                  <a:pt x="4" y="157"/>
                </a:cubicBezTo>
                <a:cubicBezTo>
                  <a:pt x="2" y="156"/>
                  <a:pt x="0" y="152"/>
                  <a:pt x="0" y="149"/>
                </a:cubicBezTo>
                <a:cubicBezTo>
                  <a:pt x="0" y="134"/>
                  <a:pt x="0" y="118"/>
                  <a:pt x="0" y="103"/>
                </a:cubicBezTo>
                <a:close/>
                <a:moveTo>
                  <a:pt x="16" y="60"/>
                </a:moveTo>
                <a:cubicBezTo>
                  <a:pt x="16" y="89"/>
                  <a:pt x="16" y="116"/>
                  <a:pt x="16" y="143"/>
                </a:cubicBezTo>
                <a:cubicBezTo>
                  <a:pt x="16" y="145"/>
                  <a:pt x="18" y="148"/>
                  <a:pt x="20" y="149"/>
                </a:cubicBezTo>
                <a:cubicBezTo>
                  <a:pt x="40" y="160"/>
                  <a:pt x="60" y="171"/>
                  <a:pt x="79" y="183"/>
                </a:cubicBezTo>
                <a:cubicBezTo>
                  <a:pt x="88" y="189"/>
                  <a:pt x="95" y="187"/>
                  <a:pt x="103" y="182"/>
                </a:cubicBezTo>
                <a:cubicBezTo>
                  <a:pt x="121" y="171"/>
                  <a:pt x="140" y="160"/>
                  <a:pt x="159" y="149"/>
                </a:cubicBezTo>
                <a:cubicBezTo>
                  <a:pt x="163" y="147"/>
                  <a:pt x="164" y="145"/>
                  <a:pt x="164" y="140"/>
                </a:cubicBezTo>
                <a:cubicBezTo>
                  <a:pt x="164" y="121"/>
                  <a:pt x="164" y="102"/>
                  <a:pt x="164" y="83"/>
                </a:cubicBezTo>
                <a:cubicBezTo>
                  <a:pt x="164" y="76"/>
                  <a:pt x="164" y="69"/>
                  <a:pt x="164" y="60"/>
                </a:cubicBezTo>
                <a:cubicBezTo>
                  <a:pt x="157" y="65"/>
                  <a:pt x="151" y="69"/>
                  <a:pt x="144" y="72"/>
                </a:cubicBezTo>
                <a:cubicBezTo>
                  <a:pt x="138" y="74"/>
                  <a:pt x="138" y="78"/>
                  <a:pt x="138" y="83"/>
                </a:cubicBezTo>
                <a:cubicBezTo>
                  <a:pt x="138" y="99"/>
                  <a:pt x="138" y="115"/>
                  <a:pt x="138" y="131"/>
                </a:cubicBezTo>
                <a:cubicBezTo>
                  <a:pt x="124" y="139"/>
                  <a:pt x="110" y="147"/>
                  <a:pt x="96" y="155"/>
                </a:cubicBezTo>
                <a:cubicBezTo>
                  <a:pt x="93" y="156"/>
                  <a:pt x="89" y="157"/>
                  <a:pt x="86" y="156"/>
                </a:cubicBezTo>
                <a:cubicBezTo>
                  <a:pt x="73" y="149"/>
                  <a:pt x="61" y="141"/>
                  <a:pt x="48" y="134"/>
                </a:cubicBezTo>
                <a:cubicBezTo>
                  <a:pt x="43" y="132"/>
                  <a:pt x="42" y="128"/>
                  <a:pt x="42" y="124"/>
                </a:cubicBezTo>
                <a:cubicBezTo>
                  <a:pt x="43" y="110"/>
                  <a:pt x="43" y="96"/>
                  <a:pt x="42" y="82"/>
                </a:cubicBezTo>
                <a:cubicBezTo>
                  <a:pt x="42" y="79"/>
                  <a:pt x="40" y="75"/>
                  <a:pt x="37" y="73"/>
                </a:cubicBezTo>
                <a:cubicBezTo>
                  <a:pt x="31" y="68"/>
                  <a:pt x="24" y="65"/>
                  <a:pt x="16" y="60"/>
                </a:cubicBezTo>
                <a:close/>
                <a:moveTo>
                  <a:pt x="57" y="122"/>
                </a:moveTo>
                <a:cubicBezTo>
                  <a:pt x="67" y="117"/>
                  <a:pt x="75" y="113"/>
                  <a:pt x="82" y="108"/>
                </a:cubicBezTo>
                <a:cubicBezTo>
                  <a:pt x="88" y="103"/>
                  <a:pt x="93" y="104"/>
                  <a:pt x="99" y="108"/>
                </a:cubicBezTo>
                <a:cubicBezTo>
                  <a:pt x="106" y="113"/>
                  <a:pt x="113" y="117"/>
                  <a:pt x="122" y="122"/>
                </a:cubicBezTo>
                <a:cubicBezTo>
                  <a:pt x="122" y="110"/>
                  <a:pt x="122" y="99"/>
                  <a:pt x="122" y="88"/>
                </a:cubicBezTo>
                <a:cubicBezTo>
                  <a:pt x="122" y="86"/>
                  <a:pt x="120" y="84"/>
                  <a:pt x="118" y="83"/>
                </a:cubicBezTo>
                <a:cubicBezTo>
                  <a:pt x="110" y="78"/>
                  <a:pt x="102" y="73"/>
                  <a:pt x="94" y="69"/>
                </a:cubicBezTo>
                <a:cubicBezTo>
                  <a:pt x="92" y="67"/>
                  <a:pt x="88" y="67"/>
                  <a:pt x="85" y="69"/>
                </a:cubicBezTo>
                <a:cubicBezTo>
                  <a:pt x="77" y="73"/>
                  <a:pt x="69" y="78"/>
                  <a:pt x="61" y="83"/>
                </a:cubicBezTo>
                <a:cubicBezTo>
                  <a:pt x="59" y="84"/>
                  <a:pt x="58" y="86"/>
                  <a:pt x="58" y="88"/>
                </a:cubicBezTo>
                <a:cubicBezTo>
                  <a:pt x="57" y="99"/>
                  <a:pt x="57" y="110"/>
                  <a:pt x="57" y="12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4196D7D6-4CE6-4DF5-9318-53C60F29F190}"/>
              </a:ext>
            </a:extLst>
          </p:cNvPr>
          <p:cNvCxnSpPr/>
          <p:nvPr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74B04B31-6E96-412F-85F0-6734BE0ADA1A}"/>
              </a:ext>
            </a:extLst>
          </p:cNvPr>
          <p:cNvCxnSpPr/>
          <p:nvPr/>
        </p:nvCxnSpPr>
        <p:spPr>
          <a:xfrm>
            <a:off x="8922327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494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5"/>
          <p:cNvSpPr txBox="1">
            <a:spLocks noGrp="1"/>
          </p:cNvSpPr>
          <p:nvPr>
            <p:ph type="title"/>
          </p:nvPr>
        </p:nvSpPr>
        <p:spPr>
          <a:xfrm>
            <a:off x="720000" y="2549375"/>
            <a:ext cx="4494600" cy="17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MAJOR </a:t>
            </a:r>
            <a:r>
              <a:rPr lang="en">
                <a:solidFill>
                  <a:schemeClr val="dk2"/>
                </a:solidFill>
              </a:rPr>
              <a:t>REQUIREMENTS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01" name="Google Shape;401;p35"/>
          <p:cNvSpPr txBox="1">
            <a:spLocks noGrp="1"/>
          </p:cNvSpPr>
          <p:nvPr>
            <p:ph type="title" idx="2"/>
          </p:nvPr>
        </p:nvSpPr>
        <p:spPr>
          <a:xfrm>
            <a:off x="720000" y="1127225"/>
            <a:ext cx="34689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/>
              <a:t>01</a:t>
            </a:r>
            <a:endParaRPr sz="11500" dirty="0"/>
          </a:p>
        </p:txBody>
      </p:sp>
      <p:sp>
        <p:nvSpPr>
          <p:cNvPr id="402" name="Google Shape;402;p35"/>
          <p:cNvSpPr txBox="1">
            <a:spLocks noGrp="1"/>
          </p:cNvSpPr>
          <p:nvPr>
            <p:ph type="subTitle" idx="1"/>
          </p:nvPr>
        </p:nvSpPr>
        <p:spPr>
          <a:xfrm>
            <a:off x="720000" y="4335225"/>
            <a:ext cx="2956800" cy="4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 here if you need it</a:t>
            </a:r>
            <a:endParaRPr/>
          </a:p>
        </p:txBody>
      </p:sp>
      <p:sp>
        <p:nvSpPr>
          <p:cNvPr id="403" name="Google Shape;403;p35"/>
          <p:cNvSpPr/>
          <p:nvPr/>
        </p:nvSpPr>
        <p:spPr>
          <a:xfrm>
            <a:off x="6248438" y="617700"/>
            <a:ext cx="198000" cy="19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5"/>
          <p:cNvSpPr/>
          <p:nvPr/>
        </p:nvSpPr>
        <p:spPr>
          <a:xfrm>
            <a:off x="6574888" y="617700"/>
            <a:ext cx="198000" cy="1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5"/>
          <p:cNvSpPr/>
          <p:nvPr/>
        </p:nvSpPr>
        <p:spPr>
          <a:xfrm>
            <a:off x="6901338" y="617700"/>
            <a:ext cx="198000" cy="1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07E40386-8910-4788-9121-D6D375A275AE}"/>
              </a:ext>
            </a:extLst>
          </p:cNvPr>
          <p:cNvGrpSpPr/>
          <p:nvPr/>
        </p:nvGrpSpPr>
        <p:grpSpPr>
          <a:xfrm>
            <a:off x="5103056" y="1917537"/>
            <a:ext cx="3141663" cy="2608263"/>
            <a:chOff x="5048250" y="1990726"/>
            <a:chExt cx="3141663" cy="2608263"/>
          </a:xfrm>
          <a:solidFill>
            <a:srgbClr val="0F4C8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6905B12-E14D-4788-B3B7-E1136B58B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8250" y="1990726"/>
              <a:ext cx="1816100" cy="2543175"/>
            </a:xfrm>
            <a:custGeom>
              <a:avLst/>
              <a:gdLst>
                <a:gd name="T0" fmla="*/ 111 w 111"/>
                <a:gd name="T1" fmla="*/ 155 h 155"/>
                <a:gd name="T2" fmla="*/ 82 w 111"/>
                <a:gd name="T3" fmla="*/ 155 h 155"/>
                <a:gd name="T4" fmla="*/ 72 w 111"/>
                <a:gd name="T5" fmla="*/ 120 h 155"/>
                <a:gd name="T6" fmla="*/ 36 w 111"/>
                <a:gd name="T7" fmla="*/ 120 h 155"/>
                <a:gd name="T8" fmla="*/ 28 w 111"/>
                <a:gd name="T9" fmla="*/ 151 h 155"/>
                <a:gd name="T10" fmla="*/ 23 w 111"/>
                <a:gd name="T11" fmla="*/ 155 h 155"/>
                <a:gd name="T12" fmla="*/ 0 w 111"/>
                <a:gd name="T13" fmla="*/ 155 h 155"/>
                <a:gd name="T14" fmla="*/ 8 w 111"/>
                <a:gd name="T15" fmla="*/ 126 h 155"/>
                <a:gd name="T16" fmla="*/ 43 w 111"/>
                <a:gd name="T17" fmla="*/ 6 h 155"/>
                <a:gd name="T18" fmla="*/ 51 w 111"/>
                <a:gd name="T19" fmla="*/ 0 h 155"/>
                <a:gd name="T20" fmla="*/ 71 w 111"/>
                <a:gd name="T21" fmla="*/ 16 h 155"/>
                <a:gd name="T22" fmla="*/ 100 w 111"/>
                <a:gd name="T23" fmla="*/ 116 h 155"/>
                <a:gd name="T24" fmla="*/ 111 w 111"/>
                <a:gd name="T25" fmla="*/ 155 h 155"/>
                <a:gd name="T26" fmla="*/ 55 w 111"/>
                <a:gd name="T27" fmla="*/ 40 h 155"/>
                <a:gd name="T28" fmla="*/ 43 w 111"/>
                <a:gd name="T29" fmla="*/ 97 h 155"/>
                <a:gd name="T30" fmla="*/ 67 w 111"/>
                <a:gd name="T31" fmla="*/ 97 h 155"/>
                <a:gd name="T32" fmla="*/ 55 w 111"/>
                <a:gd name="T33" fmla="*/ 4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1" h="155">
                  <a:moveTo>
                    <a:pt x="111" y="155"/>
                  </a:moveTo>
                  <a:cubicBezTo>
                    <a:pt x="101" y="155"/>
                    <a:pt x="92" y="155"/>
                    <a:pt x="82" y="155"/>
                  </a:cubicBezTo>
                  <a:cubicBezTo>
                    <a:pt x="79" y="144"/>
                    <a:pt x="76" y="132"/>
                    <a:pt x="72" y="120"/>
                  </a:cubicBezTo>
                  <a:cubicBezTo>
                    <a:pt x="60" y="120"/>
                    <a:pt x="49" y="120"/>
                    <a:pt x="36" y="120"/>
                  </a:cubicBezTo>
                  <a:cubicBezTo>
                    <a:pt x="34" y="130"/>
                    <a:pt x="31" y="141"/>
                    <a:pt x="28" y="151"/>
                  </a:cubicBezTo>
                  <a:cubicBezTo>
                    <a:pt x="28" y="154"/>
                    <a:pt x="26" y="155"/>
                    <a:pt x="23" y="155"/>
                  </a:cubicBezTo>
                  <a:cubicBezTo>
                    <a:pt x="15" y="155"/>
                    <a:pt x="8" y="155"/>
                    <a:pt x="0" y="155"/>
                  </a:cubicBezTo>
                  <a:cubicBezTo>
                    <a:pt x="3" y="145"/>
                    <a:pt x="5" y="136"/>
                    <a:pt x="8" y="126"/>
                  </a:cubicBezTo>
                  <a:cubicBezTo>
                    <a:pt x="19" y="86"/>
                    <a:pt x="31" y="46"/>
                    <a:pt x="43" y="6"/>
                  </a:cubicBezTo>
                  <a:cubicBezTo>
                    <a:pt x="44" y="2"/>
                    <a:pt x="46" y="0"/>
                    <a:pt x="51" y="0"/>
                  </a:cubicBezTo>
                  <a:cubicBezTo>
                    <a:pt x="67" y="0"/>
                    <a:pt x="66" y="0"/>
                    <a:pt x="71" y="16"/>
                  </a:cubicBezTo>
                  <a:cubicBezTo>
                    <a:pt x="80" y="49"/>
                    <a:pt x="90" y="83"/>
                    <a:pt x="100" y="116"/>
                  </a:cubicBezTo>
                  <a:cubicBezTo>
                    <a:pt x="104" y="129"/>
                    <a:pt x="107" y="142"/>
                    <a:pt x="111" y="155"/>
                  </a:cubicBezTo>
                  <a:close/>
                  <a:moveTo>
                    <a:pt x="55" y="40"/>
                  </a:moveTo>
                  <a:cubicBezTo>
                    <a:pt x="51" y="58"/>
                    <a:pt x="47" y="78"/>
                    <a:pt x="43" y="97"/>
                  </a:cubicBezTo>
                  <a:cubicBezTo>
                    <a:pt x="51" y="97"/>
                    <a:pt x="59" y="97"/>
                    <a:pt x="67" y="97"/>
                  </a:cubicBezTo>
                  <a:cubicBezTo>
                    <a:pt x="63" y="78"/>
                    <a:pt x="59" y="58"/>
                    <a:pt x="55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4A6D8E6-33EB-4543-A17E-9FA9E4EDD1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3563" y="2695576"/>
              <a:ext cx="1276350" cy="1903413"/>
            </a:xfrm>
            <a:custGeom>
              <a:avLst/>
              <a:gdLst>
                <a:gd name="T0" fmla="*/ 78 w 78"/>
                <a:gd name="T1" fmla="*/ 112 h 116"/>
                <a:gd name="T2" fmla="*/ 59 w 78"/>
                <a:gd name="T3" fmla="*/ 112 h 116"/>
                <a:gd name="T4" fmla="*/ 55 w 78"/>
                <a:gd name="T5" fmla="*/ 99 h 116"/>
                <a:gd name="T6" fmla="*/ 34 w 78"/>
                <a:gd name="T7" fmla="*/ 113 h 116"/>
                <a:gd name="T8" fmla="*/ 1 w 78"/>
                <a:gd name="T9" fmla="*/ 86 h 116"/>
                <a:gd name="T10" fmla="*/ 6 w 78"/>
                <a:gd name="T11" fmla="*/ 61 h 116"/>
                <a:gd name="T12" fmla="*/ 37 w 78"/>
                <a:gd name="T13" fmla="*/ 47 h 116"/>
                <a:gd name="T14" fmla="*/ 47 w 78"/>
                <a:gd name="T15" fmla="*/ 47 h 116"/>
                <a:gd name="T16" fmla="*/ 53 w 78"/>
                <a:gd name="T17" fmla="*/ 41 h 116"/>
                <a:gd name="T18" fmla="*/ 34 w 78"/>
                <a:gd name="T19" fmla="*/ 23 h 116"/>
                <a:gd name="T20" fmla="*/ 13 w 78"/>
                <a:gd name="T21" fmla="*/ 27 h 116"/>
                <a:gd name="T22" fmla="*/ 9 w 78"/>
                <a:gd name="T23" fmla="*/ 17 h 116"/>
                <a:gd name="T24" fmla="*/ 15 w 78"/>
                <a:gd name="T25" fmla="*/ 5 h 116"/>
                <a:gd name="T26" fmla="*/ 48 w 78"/>
                <a:gd name="T27" fmla="*/ 0 h 116"/>
                <a:gd name="T28" fmla="*/ 78 w 78"/>
                <a:gd name="T29" fmla="*/ 31 h 116"/>
                <a:gd name="T30" fmla="*/ 77 w 78"/>
                <a:gd name="T31" fmla="*/ 69 h 116"/>
                <a:gd name="T32" fmla="*/ 78 w 78"/>
                <a:gd name="T33" fmla="*/ 112 h 116"/>
                <a:gd name="T34" fmla="*/ 53 w 78"/>
                <a:gd name="T35" fmla="*/ 62 h 116"/>
                <a:gd name="T36" fmla="*/ 35 w 78"/>
                <a:gd name="T37" fmla="*/ 65 h 116"/>
                <a:gd name="T38" fmla="*/ 27 w 78"/>
                <a:gd name="T39" fmla="*/ 80 h 116"/>
                <a:gd name="T40" fmla="*/ 36 w 78"/>
                <a:gd name="T41" fmla="*/ 91 h 116"/>
                <a:gd name="T42" fmla="*/ 52 w 78"/>
                <a:gd name="T43" fmla="*/ 82 h 116"/>
                <a:gd name="T44" fmla="*/ 53 w 78"/>
                <a:gd name="T4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8" h="116">
                  <a:moveTo>
                    <a:pt x="78" y="112"/>
                  </a:moveTo>
                  <a:cubicBezTo>
                    <a:pt x="73" y="112"/>
                    <a:pt x="66" y="112"/>
                    <a:pt x="59" y="112"/>
                  </a:cubicBezTo>
                  <a:cubicBezTo>
                    <a:pt x="58" y="108"/>
                    <a:pt x="56" y="104"/>
                    <a:pt x="55" y="99"/>
                  </a:cubicBezTo>
                  <a:cubicBezTo>
                    <a:pt x="49" y="106"/>
                    <a:pt x="43" y="112"/>
                    <a:pt x="34" y="113"/>
                  </a:cubicBezTo>
                  <a:cubicBezTo>
                    <a:pt x="16" y="116"/>
                    <a:pt x="1" y="105"/>
                    <a:pt x="1" y="86"/>
                  </a:cubicBezTo>
                  <a:cubicBezTo>
                    <a:pt x="0" y="78"/>
                    <a:pt x="0" y="69"/>
                    <a:pt x="6" y="61"/>
                  </a:cubicBezTo>
                  <a:cubicBezTo>
                    <a:pt x="14" y="51"/>
                    <a:pt x="25" y="49"/>
                    <a:pt x="37" y="47"/>
                  </a:cubicBezTo>
                  <a:cubicBezTo>
                    <a:pt x="40" y="47"/>
                    <a:pt x="44" y="46"/>
                    <a:pt x="47" y="47"/>
                  </a:cubicBezTo>
                  <a:cubicBezTo>
                    <a:pt x="52" y="47"/>
                    <a:pt x="53" y="45"/>
                    <a:pt x="53" y="41"/>
                  </a:cubicBezTo>
                  <a:cubicBezTo>
                    <a:pt x="53" y="26"/>
                    <a:pt x="48" y="21"/>
                    <a:pt x="34" y="23"/>
                  </a:cubicBezTo>
                  <a:cubicBezTo>
                    <a:pt x="27" y="24"/>
                    <a:pt x="20" y="25"/>
                    <a:pt x="13" y="27"/>
                  </a:cubicBezTo>
                  <a:cubicBezTo>
                    <a:pt x="11" y="24"/>
                    <a:pt x="10" y="20"/>
                    <a:pt x="9" y="17"/>
                  </a:cubicBezTo>
                  <a:cubicBezTo>
                    <a:pt x="6" y="8"/>
                    <a:pt x="6" y="7"/>
                    <a:pt x="15" y="5"/>
                  </a:cubicBezTo>
                  <a:cubicBezTo>
                    <a:pt x="25" y="3"/>
                    <a:pt x="37" y="0"/>
                    <a:pt x="48" y="0"/>
                  </a:cubicBezTo>
                  <a:cubicBezTo>
                    <a:pt x="66" y="0"/>
                    <a:pt x="77" y="11"/>
                    <a:pt x="78" y="31"/>
                  </a:cubicBezTo>
                  <a:cubicBezTo>
                    <a:pt x="78" y="43"/>
                    <a:pt x="77" y="56"/>
                    <a:pt x="77" y="69"/>
                  </a:cubicBezTo>
                  <a:cubicBezTo>
                    <a:pt x="77" y="83"/>
                    <a:pt x="78" y="97"/>
                    <a:pt x="78" y="112"/>
                  </a:cubicBezTo>
                  <a:close/>
                  <a:moveTo>
                    <a:pt x="53" y="62"/>
                  </a:moveTo>
                  <a:cubicBezTo>
                    <a:pt x="46" y="63"/>
                    <a:pt x="40" y="63"/>
                    <a:pt x="35" y="65"/>
                  </a:cubicBezTo>
                  <a:cubicBezTo>
                    <a:pt x="29" y="67"/>
                    <a:pt x="26" y="73"/>
                    <a:pt x="27" y="80"/>
                  </a:cubicBezTo>
                  <a:cubicBezTo>
                    <a:pt x="28" y="85"/>
                    <a:pt x="30" y="90"/>
                    <a:pt x="36" y="91"/>
                  </a:cubicBezTo>
                  <a:cubicBezTo>
                    <a:pt x="42" y="92"/>
                    <a:pt x="50" y="88"/>
                    <a:pt x="52" y="82"/>
                  </a:cubicBezTo>
                  <a:cubicBezTo>
                    <a:pt x="53" y="77"/>
                    <a:pt x="53" y="70"/>
                    <a:pt x="53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ápices y teléfonos inteligentes en la parte superior de los libros">
            <a:extLst>
              <a:ext uri="{FF2B5EF4-FFF2-40B4-BE49-F238E27FC236}">
                <a16:creationId xmlns:a16="http://schemas.microsoft.com/office/drawing/2014/main" id="{BDD129FE-CB47-469F-8E6F-25E572B831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6" t="25249" r="32006"/>
          <a:stretch/>
        </p:blipFill>
        <p:spPr bwMode="auto">
          <a:xfrm>
            <a:off x="3290637" y="1298698"/>
            <a:ext cx="2659976" cy="384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6" name="Google Shape;356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MISSION AND VISION</a:t>
            </a:r>
            <a:endParaRPr/>
          </a:p>
        </p:txBody>
      </p:sp>
      <p:sp>
        <p:nvSpPr>
          <p:cNvPr id="357" name="Google Shape;357;p44"/>
          <p:cNvSpPr txBox="1">
            <a:spLocks noGrp="1"/>
          </p:cNvSpPr>
          <p:nvPr>
            <p:ph type="title" idx="2"/>
          </p:nvPr>
        </p:nvSpPr>
        <p:spPr>
          <a:xfrm>
            <a:off x="713100" y="2938900"/>
            <a:ext cx="2197200" cy="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</a:t>
            </a:r>
            <a:endParaRPr/>
          </a:p>
        </p:txBody>
      </p:sp>
      <p:sp>
        <p:nvSpPr>
          <p:cNvPr id="358" name="Google Shape;358;p44"/>
          <p:cNvSpPr txBox="1">
            <a:spLocks noGrp="1"/>
          </p:cNvSpPr>
          <p:nvPr>
            <p:ph type="title" idx="3"/>
          </p:nvPr>
        </p:nvSpPr>
        <p:spPr>
          <a:xfrm>
            <a:off x="6226800" y="2938900"/>
            <a:ext cx="2197200" cy="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VISION</a:t>
            </a:r>
            <a:endParaRPr/>
          </a:p>
        </p:txBody>
      </p:sp>
      <p:sp>
        <p:nvSpPr>
          <p:cNvPr id="359" name="Google Shape;359;p44"/>
          <p:cNvSpPr txBox="1">
            <a:spLocks noGrp="1"/>
          </p:cNvSpPr>
          <p:nvPr>
            <p:ph type="subTitle" idx="1"/>
          </p:nvPr>
        </p:nvSpPr>
        <p:spPr>
          <a:xfrm>
            <a:off x="6226800" y="3355275"/>
            <a:ext cx="21972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hot and has a poisonous atmosphere</a:t>
            </a:r>
            <a:endParaRPr/>
          </a:p>
        </p:txBody>
      </p:sp>
      <p:sp>
        <p:nvSpPr>
          <p:cNvPr id="360" name="Google Shape;360;p44"/>
          <p:cNvSpPr txBox="1">
            <a:spLocks noGrp="1"/>
          </p:cNvSpPr>
          <p:nvPr>
            <p:ph type="subTitle" idx="4"/>
          </p:nvPr>
        </p:nvSpPr>
        <p:spPr>
          <a:xfrm>
            <a:off x="713100" y="3355275"/>
            <a:ext cx="21972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System. It’s only a bit larger than the Moon</a:t>
            </a:r>
            <a:endParaRPr/>
          </a:p>
        </p:txBody>
      </p:sp>
      <p:cxnSp>
        <p:nvCxnSpPr>
          <p:cNvPr id="361" name="Google Shape;361;p44"/>
          <p:cNvCxnSpPr/>
          <p:nvPr/>
        </p:nvCxnSpPr>
        <p:spPr>
          <a:xfrm>
            <a:off x="-7200" y="1298750"/>
            <a:ext cx="9168600" cy="0"/>
          </a:xfrm>
          <a:prstGeom prst="straightConnector1">
            <a:avLst/>
          </a:prstGeom>
          <a:noFill/>
          <a:ln w="114300" cap="flat" cmpd="sng">
            <a:solidFill>
              <a:srgbClr val="0F4C8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2" name="Google Shape;362;p44"/>
          <p:cNvCxnSpPr/>
          <p:nvPr/>
        </p:nvCxnSpPr>
        <p:spPr>
          <a:xfrm rot="10800000">
            <a:off x="3290638" y="1298700"/>
            <a:ext cx="0" cy="3844800"/>
          </a:xfrm>
          <a:prstGeom prst="straightConnector1">
            <a:avLst/>
          </a:prstGeom>
          <a:noFill/>
          <a:ln w="114300" cap="flat" cmpd="sng">
            <a:solidFill>
              <a:srgbClr val="0F4C8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3" name="Google Shape;363;p44"/>
          <p:cNvCxnSpPr/>
          <p:nvPr/>
        </p:nvCxnSpPr>
        <p:spPr>
          <a:xfrm rot="10800000">
            <a:off x="5950613" y="1298700"/>
            <a:ext cx="0" cy="3844800"/>
          </a:xfrm>
          <a:prstGeom prst="straightConnector1">
            <a:avLst/>
          </a:prstGeom>
          <a:noFill/>
          <a:ln w="114300" cap="flat" cmpd="sng">
            <a:solidFill>
              <a:srgbClr val="0F4C8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4" name="Google Shape;364;p44"/>
          <p:cNvSpPr/>
          <p:nvPr/>
        </p:nvSpPr>
        <p:spPr>
          <a:xfrm>
            <a:off x="813700" y="2076213"/>
            <a:ext cx="572700" cy="572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44"/>
          <p:cNvSpPr/>
          <p:nvPr/>
        </p:nvSpPr>
        <p:spPr>
          <a:xfrm>
            <a:off x="7739800" y="2076213"/>
            <a:ext cx="572700" cy="572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" name="Google Shape;366;p44"/>
          <p:cNvGrpSpPr/>
          <p:nvPr/>
        </p:nvGrpSpPr>
        <p:grpSpPr>
          <a:xfrm>
            <a:off x="7854855" y="2272858"/>
            <a:ext cx="341488" cy="179405"/>
            <a:chOff x="2080675" y="352325"/>
            <a:chExt cx="485000" cy="254800"/>
          </a:xfrm>
        </p:grpSpPr>
        <p:sp>
          <p:nvSpPr>
            <p:cNvPr id="367" name="Google Shape;367;p44"/>
            <p:cNvSpPr/>
            <p:nvPr/>
          </p:nvSpPr>
          <p:spPr>
            <a:xfrm>
              <a:off x="2080675" y="352325"/>
              <a:ext cx="485000" cy="254800"/>
            </a:xfrm>
            <a:custGeom>
              <a:avLst/>
              <a:gdLst/>
              <a:ahLst/>
              <a:cxnLst/>
              <a:rect l="l" t="t" r="r" b="b"/>
              <a:pathLst>
                <a:path w="19400" h="10192" extrusionOk="0">
                  <a:moveTo>
                    <a:pt x="5514" y="2183"/>
                  </a:moveTo>
                  <a:cubicBezTo>
                    <a:pt x="4291" y="3932"/>
                    <a:pt x="4291" y="6254"/>
                    <a:pt x="5514" y="8002"/>
                  </a:cubicBezTo>
                  <a:cubicBezTo>
                    <a:pt x="4858" y="7685"/>
                    <a:pt x="4230" y="7320"/>
                    <a:pt x="3632" y="6909"/>
                  </a:cubicBezTo>
                  <a:cubicBezTo>
                    <a:pt x="2841" y="6368"/>
                    <a:pt x="2099" y="5762"/>
                    <a:pt x="1410" y="5097"/>
                  </a:cubicBezTo>
                  <a:cubicBezTo>
                    <a:pt x="2071" y="4454"/>
                    <a:pt x="3572" y="3126"/>
                    <a:pt x="5514" y="2183"/>
                  </a:cubicBezTo>
                  <a:close/>
                  <a:moveTo>
                    <a:pt x="13865" y="2171"/>
                  </a:moveTo>
                  <a:cubicBezTo>
                    <a:pt x="14527" y="2491"/>
                    <a:pt x="15167" y="2866"/>
                    <a:pt x="15774" y="3283"/>
                  </a:cubicBezTo>
                  <a:cubicBezTo>
                    <a:pt x="16562" y="3823"/>
                    <a:pt x="17304" y="4430"/>
                    <a:pt x="17996" y="5094"/>
                  </a:cubicBezTo>
                  <a:cubicBezTo>
                    <a:pt x="17307" y="5759"/>
                    <a:pt x="16565" y="6365"/>
                    <a:pt x="15774" y="6909"/>
                  </a:cubicBezTo>
                  <a:cubicBezTo>
                    <a:pt x="15167" y="7326"/>
                    <a:pt x="14530" y="7697"/>
                    <a:pt x="13865" y="8017"/>
                  </a:cubicBezTo>
                  <a:cubicBezTo>
                    <a:pt x="15097" y="6263"/>
                    <a:pt x="15097" y="3926"/>
                    <a:pt x="13865" y="2171"/>
                  </a:cubicBezTo>
                  <a:close/>
                  <a:moveTo>
                    <a:pt x="9801" y="1133"/>
                  </a:moveTo>
                  <a:cubicBezTo>
                    <a:pt x="11948" y="1190"/>
                    <a:pt x="13657" y="2947"/>
                    <a:pt x="13657" y="5091"/>
                  </a:cubicBezTo>
                  <a:cubicBezTo>
                    <a:pt x="13657" y="7238"/>
                    <a:pt x="11948" y="8995"/>
                    <a:pt x="9801" y="9053"/>
                  </a:cubicBezTo>
                  <a:lnTo>
                    <a:pt x="9566" y="9053"/>
                  </a:lnTo>
                  <a:cubicBezTo>
                    <a:pt x="7431" y="8983"/>
                    <a:pt x="5734" y="7232"/>
                    <a:pt x="5728" y="5094"/>
                  </a:cubicBezTo>
                  <a:cubicBezTo>
                    <a:pt x="5731" y="2947"/>
                    <a:pt x="7440" y="1190"/>
                    <a:pt x="9587" y="1133"/>
                  </a:cubicBezTo>
                  <a:close/>
                  <a:moveTo>
                    <a:pt x="9557" y="0"/>
                  </a:moveTo>
                  <a:cubicBezTo>
                    <a:pt x="7440" y="37"/>
                    <a:pt x="5166" y="852"/>
                    <a:pt x="2965" y="2362"/>
                  </a:cubicBezTo>
                  <a:cubicBezTo>
                    <a:pt x="1283" y="3518"/>
                    <a:pt x="239" y="4665"/>
                    <a:pt x="196" y="4714"/>
                  </a:cubicBezTo>
                  <a:cubicBezTo>
                    <a:pt x="0" y="4928"/>
                    <a:pt x="0" y="5257"/>
                    <a:pt x="196" y="5472"/>
                  </a:cubicBezTo>
                  <a:cubicBezTo>
                    <a:pt x="239" y="5523"/>
                    <a:pt x="1283" y="6670"/>
                    <a:pt x="2965" y="7827"/>
                  </a:cubicBezTo>
                  <a:cubicBezTo>
                    <a:pt x="5166" y="9337"/>
                    <a:pt x="7440" y="10149"/>
                    <a:pt x="9557" y="10188"/>
                  </a:cubicBezTo>
                  <a:cubicBezTo>
                    <a:pt x="9602" y="10188"/>
                    <a:pt x="9647" y="10191"/>
                    <a:pt x="9692" y="10191"/>
                  </a:cubicBezTo>
                  <a:lnTo>
                    <a:pt x="9717" y="10191"/>
                  </a:lnTo>
                  <a:cubicBezTo>
                    <a:pt x="11869" y="10185"/>
                    <a:pt x="14194" y="9367"/>
                    <a:pt x="16435" y="7827"/>
                  </a:cubicBezTo>
                  <a:cubicBezTo>
                    <a:pt x="18120" y="6670"/>
                    <a:pt x="19161" y="5523"/>
                    <a:pt x="19207" y="5475"/>
                  </a:cubicBezTo>
                  <a:cubicBezTo>
                    <a:pt x="19400" y="5257"/>
                    <a:pt x="19400" y="4931"/>
                    <a:pt x="19207" y="4714"/>
                  </a:cubicBezTo>
                  <a:cubicBezTo>
                    <a:pt x="19161" y="4665"/>
                    <a:pt x="18120" y="3521"/>
                    <a:pt x="16435" y="2365"/>
                  </a:cubicBezTo>
                  <a:cubicBezTo>
                    <a:pt x="14191" y="822"/>
                    <a:pt x="11869" y="6"/>
                    <a:pt x="9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8" name="Google Shape;368;p44"/>
            <p:cNvSpPr/>
            <p:nvPr/>
          </p:nvSpPr>
          <p:spPr>
            <a:xfrm>
              <a:off x="2246650" y="408900"/>
              <a:ext cx="147075" cy="141600"/>
            </a:xfrm>
            <a:custGeom>
              <a:avLst/>
              <a:gdLst/>
              <a:ahLst/>
              <a:cxnLst/>
              <a:rect l="l" t="t" r="r" b="b"/>
              <a:pathLst>
                <a:path w="5883" h="5664" extrusionOk="0">
                  <a:moveTo>
                    <a:pt x="3054" y="1132"/>
                  </a:moveTo>
                  <a:cubicBezTo>
                    <a:pt x="3495" y="1132"/>
                    <a:pt x="3930" y="1304"/>
                    <a:pt x="4255" y="1630"/>
                  </a:cubicBezTo>
                  <a:cubicBezTo>
                    <a:pt x="4738" y="2116"/>
                    <a:pt x="4886" y="2846"/>
                    <a:pt x="4624" y="3480"/>
                  </a:cubicBezTo>
                  <a:cubicBezTo>
                    <a:pt x="4358" y="4115"/>
                    <a:pt x="3739" y="4531"/>
                    <a:pt x="3053" y="4531"/>
                  </a:cubicBezTo>
                  <a:cubicBezTo>
                    <a:pt x="2114" y="4528"/>
                    <a:pt x="1357" y="3770"/>
                    <a:pt x="1353" y="2831"/>
                  </a:cubicBezTo>
                  <a:cubicBezTo>
                    <a:pt x="1353" y="2143"/>
                    <a:pt x="1767" y="1524"/>
                    <a:pt x="2404" y="1261"/>
                  </a:cubicBezTo>
                  <a:cubicBezTo>
                    <a:pt x="2614" y="1174"/>
                    <a:pt x="2835" y="1132"/>
                    <a:pt x="3054" y="1132"/>
                  </a:cubicBezTo>
                  <a:close/>
                  <a:moveTo>
                    <a:pt x="3053" y="1"/>
                  </a:moveTo>
                  <a:cubicBezTo>
                    <a:pt x="2316" y="1"/>
                    <a:pt x="1593" y="288"/>
                    <a:pt x="1052" y="829"/>
                  </a:cubicBezTo>
                  <a:cubicBezTo>
                    <a:pt x="242" y="1639"/>
                    <a:pt x="1" y="2855"/>
                    <a:pt x="439" y="3915"/>
                  </a:cubicBezTo>
                  <a:cubicBezTo>
                    <a:pt x="876" y="4972"/>
                    <a:pt x="1909" y="5663"/>
                    <a:pt x="3053" y="5663"/>
                  </a:cubicBezTo>
                  <a:cubicBezTo>
                    <a:pt x="4614" y="5660"/>
                    <a:pt x="5883" y="4395"/>
                    <a:pt x="5883" y="2831"/>
                  </a:cubicBezTo>
                  <a:cubicBezTo>
                    <a:pt x="5883" y="1687"/>
                    <a:pt x="5194" y="654"/>
                    <a:pt x="4137" y="216"/>
                  </a:cubicBezTo>
                  <a:cubicBezTo>
                    <a:pt x="3786" y="71"/>
                    <a:pt x="3418" y="1"/>
                    <a:pt x="30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69" name="Google Shape;369;p44"/>
          <p:cNvGrpSpPr/>
          <p:nvPr/>
        </p:nvGrpSpPr>
        <p:grpSpPr>
          <a:xfrm>
            <a:off x="928743" y="2192464"/>
            <a:ext cx="342615" cy="340186"/>
            <a:chOff x="890400" y="4399350"/>
            <a:chExt cx="486600" cy="483150"/>
          </a:xfrm>
        </p:grpSpPr>
        <p:sp>
          <p:nvSpPr>
            <p:cNvPr id="370" name="Google Shape;370;p44"/>
            <p:cNvSpPr/>
            <p:nvPr/>
          </p:nvSpPr>
          <p:spPr>
            <a:xfrm>
              <a:off x="1125300" y="4503075"/>
              <a:ext cx="153800" cy="141650"/>
            </a:xfrm>
            <a:custGeom>
              <a:avLst/>
              <a:gdLst/>
              <a:ahLst/>
              <a:cxnLst/>
              <a:rect l="l" t="t" r="r" b="b"/>
              <a:pathLst>
                <a:path w="6152" h="5666" extrusionOk="0">
                  <a:moveTo>
                    <a:pt x="3044" y="1140"/>
                  </a:moveTo>
                  <a:cubicBezTo>
                    <a:pt x="3263" y="1140"/>
                    <a:pt x="3484" y="1182"/>
                    <a:pt x="3694" y="1269"/>
                  </a:cubicBezTo>
                  <a:cubicBezTo>
                    <a:pt x="4328" y="1532"/>
                    <a:pt x="4741" y="2151"/>
                    <a:pt x="4741" y="2836"/>
                  </a:cubicBezTo>
                  <a:cubicBezTo>
                    <a:pt x="4741" y="3525"/>
                    <a:pt x="4328" y="4144"/>
                    <a:pt x="3694" y="4406"/>
                  </a:cubicBezTo>
                  <a:cubicBezTo>
                    <a:pt x="3484" y="4493"/>
                    <a:pt x="3263" y="4536"/>
                    <a:pt x="3044" y="4536"/>
                  </a:cubicBezTo>
                  <a:cubicBezTo>
                    <a:pt x="2602" y="4536"/>
                    <a:pt x="2168" y="4363"/>
                    <a:pt x="1843" y="4038"/>
                  </a:cubicBezTo>
                  <a:cubicBezTo>
                    <a:pt x="1178" y="3377"/>
                    <a:pt x="1178" y="2299"/>
                    <a:pt x="1843" y="1638"/>
                  </a:cubicBezTo>
                  <a:cubicBezTo>
                    <a:pt x="2168" y="1312"/>
                    <a:pt x="2602" y="1140"/>
                    <a:pt x="3044" y="1140"/>
                  </a:cubicBezTo>
                  <a:close/>
                  <a:moveTo>
                    <a:pt x="3043" y="0"/>
                  </a:moveTo>
                  <a:cubicBezTo>
                    <a:pt x="2680" y="0"/>
                    <a:pt x="2313" y="70"/>
                    <a:pt x="1961" y="215"/>
                  </a:cubicBezTo>
                  <a:cubicBezTo>
                    <a:pt x="710" y="732"/>
                    <a:pt x="1" y="2060"/>
                    <a:pt x="264" y="3386"/>
                  </a:cubicBezTo>
                  <a:cubicBezTo>
                    <a:pt x="529" y="4709"/>
                    <a:pt x="1688" y="5666"/>
                    <a:pt x="3038" y="5666"/>
                  </a:cubicBezTo>
                  <a:cubicBezTo>
                    <a:pt x="3040" y="5666"/>
                    <a:pt x="3042" y="5666"/>
                    <a:pt x="3045" y="5666"/>
                  </a:cubicBezTo>
                  <a:cubicBezTo>
                    <a:pt x="3048" y="5666"/>
                    <a:pt x="3052" y="5666"/>
                    <a:pt x="3056" y="5666"/>
                  </a:cubicBezTo>
                  <a:cubicBezTo>
                    <a:pt x="3801" y="5666"/>
                    <a:pt x="4518" y="5367"/>
                    <a:pt x="5046" y="4838"/>
                  </a:cubicBezTo>
                  <a:cubicBezTo>
                    <a:pt x="6004" y="3884"/>
                    <a:pt x="6152" y="2386"/>
                    <a:pt x="5400" y="1260"/>
                  </a:cubicBezTo>
                  <a:cubicBezTo>
                    <a:pt x="4862" y="453"/>
                    <a:pt x="3967" y="0"/>
                    <a:pt x="30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1" name="Google Shape;371;p44"/>
            <p:cNvSpPr/>
            <p:nvPr/>
          </p:nvSpPr>
          <p:spPr>
            <a:xfrm>
              <a:off x="890400" y="4399350"/>
              <a:ext cx="486600" cy="483150"/>
            </a:xfrm>
            <a:custGeom>
              <a:avLst/>
              <a:gdLst/>
              <a:ahLst/>
              <a:cxnLst/>
              <a:rect l="l" t="t" r="r" b="b"/>
              <a:pathLst>
                <a:path w="19464" h="19326" extrusionOk="0">
                  <a:moveTo>
                    <a:pt x="17908" y="1131"/>
                  </a:moveTo>
                  <a:cubicBezTo>
                    <a:pt x="18031" y="1131"/>
                    <a:pt x="18157" y="1132"/>
                    <a:pt x="18283" y="1134"/>
                  </a:cubicBezTo>
                  <a:cubicBezTo>
                    <a:pt x="18301" y="2369"/>
                    <a:pt x="18232" y="3465"/>
                    <a:pt x="18057" y="4449"/>
                  </a:cubicBezTo>
                  <a:cubicBezTo>
                    <a:pt x="16453" y="4223"/>
                    <a:pt x="15191" y="2960"/>
                    <a:pt x="14968" y="1357"/>
                  </a:cubicBezTo>
                  <a:cubicBezTo>
                    <a:pt x="15851" y="1203"/>
                    <a:pt x="16825" y="1131"/>
                    <a:pt x="17908" y="1131"/>
                  </a:cubicBezTo>
                  <a:close/>
                  <a:moveTo>
                    <a:pt x="6462" y="6683"/>
                  </a:moveTo>
                  <a:lnTo>
                    <a:pt x="6462" y="6686"/>
                  </a:lnTo>
                  <a:cubicBezTo>
                    <a:pt x="6003" y="7471"/>
                    <a:pt x="5574" y="8281"/>
                    <a:pt x="5173" y="9066"/>
                  </a:cubicBezTo>
                  <a:lnTo>
                    <a:pt x="2712" y="8839"/>
                  </a:lnTo>
                  <a:cubicBezTo>
                    <a:pt x="3545" y="7571"/>
                    <a:pt x="4952" y="6756"/>
                    <a:pt x="6462" y="6683"/>
                  </a:cubicBezTo>
                  <a:close/>
                  <a:moveTo>
                    <a:pt x="13863" y="1608"/>
                  </a:moveTo>
                  <a:cubicBezTo>
                    <a:pt x="14195" y="3637"/>
                    <a:pt x="15783" y="5225"/>
                    <a:pt x="17809" y="5557"/>
                  </a:cubicBezTo>
                  <a:cubicBezTo>
                    <a:pt x="17347" y="7209"/>
                    <a:pt x="16532" y="8534"/>
                    <a:pt x="15303" y="9718"/>
                  </a:cubicBezTo>
                  <a:cubicBezTo>
                    <a:pt x="13932" y="11043"/>
                    <a:pt x="11825" y="12218"/>
                    <a:pt x="9868" y="13221"/>
                  </a:cubicBezTo>
                  <a:lnTo>
                    <a:pt x="6196" y="9552"/>
                  </a:lnTo>
                  <a:cubicBezTo>
                    <a:pt x="7199" y="7592"/>
                    <a:pt x="8376" y="5485"/>
                    <a:pt x="9699" y="4114"/>
                  </a:cubicBezTo>
                  <a:cubicBezTo>
                    <a:pt x="10886" y="2885"/>
                    <a:pt x="12208" y="2073"/>
                    <a:pt x="13863" y="1608"/>
                  </a:cubicBezTo>
                  <a:close/>
                  <a:moveTo>
                    <a:pt x="5659" y="10612"/>
                  </a:moveTo>
                  <a:lnTo>
                    <a:pt x="8805" y="13758"/>
                  </a:lnTo>
                  <a:lnTo>
                    <a:pt x="8503" y="13909"/>
                  </a:lnTo>
                  <a:cubicBezTo>
                    <a:pt x="8237" y="14039"/>
                    <a:pt x="7984" y="14169"/>
                    <a:pt x="7736" y="14292"/>
                  </a:cubicBezTo>
                  <a:lnTo>
                    <a:pt x="5124" y="11681"/>
                  </a:lnTo>
                  <a:cubicBezTo>
                    <a:pt x="5248" y="11433"/>
                    <a:pt x="5378" y="11179"/>
                    <a:pt x="5508" y="10914"/>
                  </a:cubicBezTo>
                  <a:lnTo>
                    <a:pt x="5659" y="10612"/>
                  </a:lnTo>
                  <a:close/>
                  <a:moveTo>
                    <a:pt x="12658" y="13000"/>
                  </a:moveTo>
                  <a:lnTo>
                    <a:pt x="12658" y="13000"/>
                  </a:lnTo>
                  <a:cubicBezTo>
                    <a:pt x="12567" y="14483"/>
                    <a:pt x="11782" y="15835"/>
                    <a:pt x="10538" y="16651"/>
                  </a:cubicBezTo>
                  <a:lnTo>
                    <a:pt x="10348" y="14247"/>
                  </a:lnTo>
                  <a:cubicBezTo>
                    <a:pt x="11109" y="13858"/>
                    <a:pt x="11894" y="13441"/>
                    <a:pt x="12658" y="13000"/>
                  </a:cubicBezTo>
                  <a:close/>
                  <a:moveTo>
                    <a:pt x="4596" y="12756"/>
                  </a:moveTo>
                  <a:lnTo>
                    <a:pt x="5233" y="13393"/>
                  </a:lnTo>
                  <a:lnTo>
                    <a:pt x="4034" y="14594"/>
                  </a:lnTo>
                  <a:cubicBezTo>
                    <a:pt x="3814" y="14815"/>
                    <a:pt x="3811" y="15174"/>
                    <a:pt x="4034" y="15395"/>
                  </a:cubicBezTo>
                  <a:cubicBezTo>
                    <a:pt x="4145" y="15505"/>
                    <a:pt x="4290" y="15560"/>
                    <a:pt x="4434" y="15560"/>
                  </a:cubicBezTo>
                  <a:cubicBezTo>
                    <a:pt x="4579" y="15560"/>
                    <a:pt x="4724" y="15505"/>
                    <a:pt x="4835" y="15395"/>
                  </a:cubicBezTo>
                  <a:lnTo>
                    <a:pt x="6036" y="14193"/>
                  </a:lnTo>
                  <a:lnTo>
                    <a:pt x="6673" y="14833"/>
                  </a:lnTo>
                  <a:cubicBezTo>
                    <a:pt x="6528" y="15192"/>
                    <a:pt x="6311" y="15521"/>
                    <a:pt x="6036" y="15796"/>
                  </a:cubicBezTo>
                  <a:cubicBezTo>
                    <a:pt x="5387" y="16445"/>
                    <a:pt x="3110" y="17327"/>
                    <a:pt x="1555" y="17864"/>
                  </a:cubicBezTo>
                  <a:cubicBezTo>
                    <a:pt x="2096" y="16312"/>
                    <a:pt x="2984" y="14042"/>
                    <a:pt x="3633" y="13393"/>
                  </a:cubicBezTo>
                  <a:cubicBezTo>
                    <a:pt x="3908" y="13115"/>
                    <a:pt x="4234" y="12900"/>
                    <a:pt x="4596" y="12756"/>
                  </a:cubicBezTo>
                  <a:close/>
                  <a:moveTo>
                    <a:pt x="17939" y="0"/>
                  </a:moveTo>
                  <a:cubicBezTo>
                    <a:pt x="16582" y="0"/>
                    <a:pt x="15371" y="113"/>
                    <a:pt x="14282" y="349"/>
                  </a:cubicBezTo>
                  <a:cubicBezTo>
                    <a:pt x="14258" y="352"/>
                    <a:pt x="14234" y="358"/>
                    <a:pt x="14213" y="364"/>
                  </a:cubicBezTo>
                  <a:cubicBezTo>
                    <a:pt x="12057" y="841"/>
                    <a:pt x="10360" y="1801"/>
                    <a:pt x="8887" y="3329"/>
                  </a:cubicBezTo>
                  <a:cubicBezTo>
                    <a:pt x="8277" y="3960"/>
                    <a:pt x="7703" y="4724"/>
                    <a:pt x="7166" y="5548"/>
                  </a:cubicBezTo>
                  <a:lnTo>
                    <a:pt x="6676" y="5548"/>
                  </a:lnTo>
                  <a:cubicBezTo>
                    <a:pt x="5583" y="5548"/>
                    <a:pt x="4511" y="5856"/>
                    <a:pt x="3584" y="6436"/>
                  </a:cubicBezTo>
                  <a:cubicBezTo>
                    <a:pt x="2658" y="7016"/>
                    <a:pt x="1909" y="7837"/>
                    <a:pt x="1420" y="8815"/>
                  </a:cubicBezTo>
                  <a:lnTo>
                    <a:pt x="1284" y="9084"/>
                  </a:lnTo>
                  <a:cubicBezTo>
                    <a:pt x="1096" y="9458"/>
                    <a:pt x="1368" y="9902"/>
                    <a:pt x="1791" y="9905"/>
                  </a:cubicBezTo>
                  <a:lnTo>
                    <a:pt x="1948" y="9905"/>
                  </a:lnTo>
                  <a:lnTo>
                    <a:pt x="4623" y="10153"/>
                  </a:lnTo>
                  <a:cubicBezTo>
                    <a:pt x="4581" y="10237"/>
                    <a:pt x="4539" y="10322"/>
                    <a:pt x="4496" y="10409"/>
                  </a:cubicBezTo>
                  <a:cubicBezTo>
                    <a:pt x="4297" y="10802"/>
                    <a:pt x="4113" y="11176"/>
                    <a:pt x="3929" y="11533"/>
                  </a:cubicBezTo>
                  <a:cubicBezTo>
                    <a:pt x="3880" y="11626"/>
                    <a:pt x="3859" y="11732"/>
                    <a:pt x="3868" y="11838"/>
                  </a:cubicBezTo>
                  <a:cubicBezTo>
                    <a:pt x="3485" y="12031"/>
                    <a:pt x="3135" y="12287"/>
                    <a:pt x="2833" y="12592"/>
                  </a:cubicBezTo>
                  <a:cubicBezTo>
                    <a:pt x="1664" y="13761"/>
                    <a:pt x="275" y="18097"/>
                    <a:pt x="121" y="18586"/>
                  </a:cubicBezTo>
                  <a:cubicBezTo>
                    <a:pt x="1" y="18966"/>
                    <a:pt x="294" y="19325"/>
                    <a:pt x="657" y="19325"/>
                  </a:cubicBezTo>
                  <a:cubicBezTo>
                    <a:pt x="713" y="19325"/>
                    <a:pt x="770" y="19317"/>
                    <a:pt x="828" y="19299"/>
                  </a:cubicBezTo>
                  <a:cubicBezTo>
                    <a:pt x="1320" y="19145"/>
                    <a:pt x="5665" y="17765"/>
                    <a:pt x="6836" y="16593"/>
                  </a:cubicBezTo>
                  <a:cubicBezTo>
                    <a:pt x="7144" y="16288"/>
                    <a:pt x="7398" y="15935"/>
                    <a:pt x="7594" y="15549"/>
                  </a:cubicBezTo>
                  <a:lnTo>
                    <a:pt x="7628" y="15549"/>
                  </a:lnTo>
                  <a:cubicBezTo>
                    <a:pt x="7715" y="15549"/>
                    <a:pt x="7806" y="15527"/>
                    <a:pt x="7884" y="15485"/>
                  </a:cubicBezTo>
                  <a:cubicBezTo>
                    <a:pt x="8240" y="15304"/>
                    <a:pt x="8615" y="15117"/>
                    <a:pt x="9010" y="14920"/>
                  </a:cubicBezTo>
                  <a:lnTo>
                    <a:pt x="9255" y="14797"/>
                  </a:lnTo>
                  <a:lnTo>
                    <a:pt x="9463" y="17418"/>
                  </a:lnTo>
                  <a:lnTo>
                    <a:pt x="9463" y="17578"/>
                  </a:lnTo>
                  <a:cubicBezTo>
                    <a:pt x="9463" y="17906"/>
                    <a:pt x="9732" y="18144"/>
                    <a:pt x="10028" y="18144"/>
                  </a:cubicBezTo>
                  <a:cubicBezTo>
                    <a:pt x="10113" y="18144"/>
                    <a:pt x="10201" y="18124"/>
                    <a:pt x="10285" y="18082"/>
                  </a:cubicBezTo>
                  <a:lnTo>
                    <a:pt x="10553" y="17946"/>
                  </a:lnTo>
                  <a:cubicBezTo>
                    <a:pt x="12543" y="16950"/>
                    <a:pt x="13802" y="14914"/>
                    <a:pt x="13799" y="12689"/>
                  </a:cubicBezTo>
                  <a:lnTo>
                    <a:pt x="13799" y="12303"/>
                  </a:lnTo>
                  <a:cubicBezTo>
                    <a:pt x="14654" y="11750"/>
                    <a:pt x="15442" y="11161"/>
                    <a:pt x="16091" y="10536"/>
                  </a:cubicBezTo>
                  <a:cubicBezTo>
                    <a:pt x="17619" y="9060"/>
                    <a:pt x="18582" y="7366"/>
                    <a:pt x="19059" y="5207"/>
                  </a:cubicBezTo>
                  <a:cubicBezTo>
                    <a:pt x="19065" y="5186"/>
                    <a:pt x="19068" y="5165"/>
                    <a:pt x="19071" y="5140"/>
                  </a:cubicBezTo>
                  <a:cubicBezTo>
                    <a:pt x="19361" y="3809"/>
                    <a:pt x="19464" y="2302"/>
                    <a:pt x="19403" y="563"/>
                  </a:cubicBezTo>
                  <a:cubicBezTo>
                    <a:pt x="19394" y="264"/>
                    <a:pt x="19156" y="25"/>
                    <a:pt x="18857" y="16"/>
                  </a:cubicBezTo>
                  <a:cubicBezTo>
                    <a:pt x="18544" y="6"/>
                    <a:pt x="18238" y="0"/>
                    <a:pt x="179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2" name="Google Shape;372;p44"/>
            <p:cNvSpPr/>
            <p:nvPr/>
          </p:nvSpPr>
          <p:spPr>
            <a:xfrm>
              <a:off x="1106975" y="4639875"/>
              <a:ext cx="28325" cy="28325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5" y="0"/>
                  </a:moveTo>
                  <a:cubicBezTo>
                    <a:pt x="254" y="0"/>
                    <a:pt x="0" y="254"/>
                    <a:pt x="0" y="568"/>
                  </a:cubicBezTo>
                  <a:cubicBezTo>
                    <a:pt x="0" y="879"/>
                    <a:pt x="254" y="1133"/>
                    <a:pt x="565" y="1133"/>
                  </a:cubicBezTo>
                  <a:cubicBezTo>
                    <a:pt x="879" y="1133"/>
                    <a:pt x="1132" y="879"/>
                    <a:pt x="1132" y="568"/>
                  </a:cubicBezTo>
                  <a:cubicBezTo>
                    <a:pt x="1132" y="254"/>
                    <a:pt x="879" y="0"/>
                    <a:pt x="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978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6"/>
          <p:cNvSpPr/>
          <p:nvPr/>
        </p:nvSpPr>
        <p:spPr>
          <a:xfrm>
            <a:off x="4347750" y="1579275"/>
            <a:ext cx="448500" cy="44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4" name="Google Shape;414;p36"/>
          <p:cNvSpPr/>
          <p:nvPr/>
        </p:nvSpPr>
        <p:spPr>
          <a:xfrm>
            <a:off x="7122700" y="1579275"/>
            <a:ext cx="448500" cy="44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5" name="Google Shape;415;p36"/>
          <p:cNvSpPr/>
          <p:nvPr/>
        </p:nvSpPr>
        <p:spPr>
          <a:xfrm>
            <a:off x="1572700" y="3365675"/>
            <a:ext cx="448500" cy="44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4347750" y="3365675"/>
            <a:ext cx="448500" cy="44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7" name="Google Shape;417;p36"/>
          <p:cNvSpPr/>
          <p:nvPr/>
        </p:nvSpPr>
        <p:spPr>
          <a:xfrm>
            <a:off x="7122700" y="3365675"/>
            <a:ext cx="448500" cy="44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18" name="Google Shape;418;p36"/>
          <p:cNvSpPr/>
          <p:nvPr/>
        </p:nvSpPr>
        <p:spPr>
          <a:xfrm>
            <a:off x="1572700" y="1579275"/>
            <a:ext cx="448500" cy="44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9" name="Google Shape;419;p36"/>
          <p:cNvSpPr txBox="1">
            <a:spLocks noGrp="1"/>
          </p:cNvSpPr>
          <p:nvPr>
            <p:ph type="subTitle" idx="1"/>
          </p:nvPr>
        </p:nvSpPr>
        <p:spPr>
          <a:xfrm>
            <a:off x="720050" y="3855035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Mercury is the smallest planet in the Solar System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420" name="Google Shape;420;p36"/>
          <p:cNvSpPr txBox="1">
            <a:spLocks noGrp="1"/>
          </p:cNvSpPr>
          <p:nvPr>
            <p:ph type="subTitle" idx="2"/>
          </p:nvPr>
        </p:nvSpPr>
        <p:spPr>
          <a:xfrm>
            <a:off x="3494960" y="3855035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Neptune is the</a:t>
            </a:r>
            <a:r>
              <a:rPr lang="en" sz="1400"/>
              <a:t> farthest planet from the Sun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421" name="Google Shape;421;p36"/>
          <p:cNvSpPr txBox="1">
            <a:spLocks noGrp="1"/>
          </p:cNvSpPr>
          <p:nvPr>
            <p:ph type="subTitle" idx="3"/>
          </p:nvPr>
        </p:nvSpPr>
        <p:spPr>
          <a:xfrm>
            <a:off x="6279600" y="3855035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Venus is the second planet from the Sun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422" name="Google Shape;422;p36"/>
          <p:cNvSpPr txBox="1">
            <a:spLocks noGrp="1"/>
          </p:cNvSpPr>
          <p:nvPr>
            <p:ph type="subTitle" idx="4"/>
          </p:nvPr>
        </p:nvSpPr>
        <p:spPr>
          <a:xfrm>
            <a:off x="1492950" y="3439023"/>
            <a:ext cx="608100" cy="302100"/>
          </a:xfrm>
          <a:prstGeom prst="rect">
            <a:avLst/>
          </a:prstGeom>
        </p:spPr>
        <p:txBody>
          <a:bodyPr spcFirstLastPara="1" wrap="square" lIns="91425" tIns="21600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04</a:t>
            </a:r>
            <a:endParaRPr b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subTitle" idx="5"/>
          </p:nvPr>
        </p:nvSpPr>
        <p:spPr>
          <a:xfrm>
            <a:off x="4267911" y="3439023"/>
            <a:ext cx="608100" cy="302100"/>
          </a:xfrm>
          <a:prstGeom prst="rect">
            <a:avLst/>
          </a:prstGeom>
        </p:spPr>
        <p:txBody>
          <a:bodyPr spcFirstLastPara="1" wrap="square" lIns="91425" tIns="21600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05</a:t>
            </a:r>
            <a:endParaRPr b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24" name="Google Shape;424;p36"/>
          <p:cNvSpPr txBox="1">
            <a:spLocks noGrp="1"/>
          </p:cNvSpPr>
          <p:nvPr>
            <p:ph type="subTitle" idx="6"/>
          </p:nvPr>
        </p:nvSpPr>
        <p:spPr>
          <a:xfrm>
            <a:off x="7052550" y="3439023"/>
            <a:ext cx="608100" cy="302100"/>
          </a:xfrm>
          <a:prstGeom prst="rect">
            <a:avLst/>
          </a:prstGeom>
        </p:spPr>
        <p:txBody>
          <a:bodyPr spcFirstLastPara="1" wrap="square" lIns="91425" tIns="21600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06</a:t>
            </a:r>
            <a:endParaRPr b="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25" name="Google Shape;425;p36"/>
          <p:cNvSpPr txBox="1">
            <a:spLocks noGrp="1"/>
          </p:cNvSpPr>
          <p:nvPr>
            <p:ph type="subTitle" idx="7"/>
          </p:nvPr>
        </p:nvSpPr>
        <p:spPr>
          <a:xfrm>
            <a:off x="720050" y="2071225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Despite being red, Mars is actually a cold place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426" name="Google Shape;426;p36"/>
          <p:cNvSpPr txBox="1">
            <a:spLocks noGrp="1"/>
          </p:cNvSpPr>
          <p:nvPr>
            <p:ph type="subTitle" idx="8"/>
          </p:nvPr>
        </p:nvSpPr>
        <p:spPr>
          <a:xfrm>
            <a:off x="3494960" y="2071225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the biggest planet in the Solar System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427" name="Google Shape;427;p36"/>
          <p:cNvSpPr txBox="1">
            <a:spLocks noGrp="1"/>
          </p:cNvSpPr>
          <p:nvPr>
            <p:ph type="subTitle" idx="9"/>
          </p:nvPr>
        </p:nvSpPr>
        <p:spPr>
          <a:xfrm>
            <a:off x="6279600" y="2071225"/>
            <a:ext cx="21540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Saturn is composed mostly of hydrogen and helium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428" name="Google Shape;428;p36"/>
          <p:cNvSpPr txBox="1">
            <a:spLocks noGrp="1"/>
          </p:cNvSpPr>
          <p:nvPr>
            <p:ph type="subTitle" idx="13"/>
          </p:nvPr>
        </p:nvSpPr>
        <p:spPr>
          <a:xfrm>
            <a:off x="1492950" y="1655200"/>
            <a:ext cx="608100" cy="302100"/>
          </a:xfrm>
          <a:prstGeom prst="rect">
            <a:avLst/>
          </a:prstGeom>
        </p:spPr>
        <p:txBody>
          <a:bodyPr spcFirstLastPara="1" wrap="square" lIns="91425" tIns="21600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01</a:t>
            </a:r>
            <a:endParaRPr b="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29" name="Google Shape;429;p36"/>
          <p:cNvSpPr txBox="1">
            <a:spLocks noGrp="1"/>
          </p:cNvSpPr>
          <p:nvPr>
            <p:ph type="subTitle" idx="14"/>
          </p:nvPr>
        </p:nvSpPr>
        <p:spPr>
          <a:xfrm>
            <a:off x="4267911" y="1655200"/>
            <a:ext cx="608100" cy="302100"/>
          </a:xfrm>
          <a:prstGeom prst="rect">
            <a:avLst/>
          </a:prstGeom>
        </p:spPr>
        <p:txBody>
          <a:bodyPr spcFirstLastPara="1" wrap="square" lIns="91425" tIns="21600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02</a:t>
            </a:r>
            <a:endParaRPr b="0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30" name="Google Shape;430;p36"/>
          <p:cNvSpPr txBox="1">
            <a:spLocks noGrp="1"/>
          </p:cNvSpPr>
          <p:nvPr>
            <p:ph type="subTitle" idx="15"/>
          </p:nvPr>
        </p:nvSpPr>
        <p:spPr>
          <a:xfrm>
            <a:off x="7052550" y="1655200"/>
            <a:ext cx="608100" cy="302100"/>
          </a:xfrm>
          <a:prstGeom prst="rect">
            <a:avLst/>
          </a:prstGeom>
        </p:spPr>
        <p:txBody>
          <a:bodyPr spcFirstLastPara="1" wrap="square" lIns="91425" tIns="21600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03</a:t>
            </a:r>
            <a:endParaRPr b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MAJOR </a:t>
            </a:r>
            <a:r>
              <a:rPr lang="en" dirty="0">
                <a:solidFill>
                  <a:schemeClr val="dk2"/>
                </a:solidFill>
              </a:rPr>
              <a:t>REQUIREMENTS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7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BUDGET</a:t>
            </a:r>
            <a:endParaRPr/>
          </a:p>
        </p:txBody>
      </p:sp>
      <p:sp>
        <p:nvSpPr>
          <p:cNvPr id="443" name="Google Shape;443;p37"/>
          <p:cNvSpPr txBox="1"/>
          <p:nvPr/>
        </p:nvSpPr>
        <p:spPr>
          <a:xfrm>
            <a:off x="728113" y="3304563"/>
            <a:ext cx="21654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Despite being red, Mars is actually a cold place</a:t>
            </a:r>
            <a:endParaRPr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444" name="Google Shape;444;p37"/>
          <p:cNvSpPr txBox="1"/>
          <p:nvPr/>
        </p:nvSpPr>
        <p:spPr>
          <a:xfrm>
            <a:off x="728113" y="1981713"/>
            <a:ext cx="21654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Saturn is composed of hydrogen and helium</a:t>
            </a:r>
            <a:endParaRPr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445" name="Google Shape;445;p37"/>
          <p:cNvSpPr txBox="1"/>
          <p:nvPr/>
        </p:nvSpPr>
        <p:spPr>
          <a:xfrm>
            <a:off x="6250488" y="3304563"/>
            <a:ext cx="21654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Mercury is the closest planet to the Sun</a:t>
            </a:r>
            <a:endParaRPr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446" name="Google Shape;446;p37"/>
          <p:cNvSpPr txBox="1"/>
          <p:nvPr/>
        </p:nvSpPr>
        <p:spPr>
          <a:xfrm>
            <a:off x="6250488" y="1981713"/>
            <a:ext cx="21654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Jupiter is the biggest planet in the Solar System</a:t>
            </a:r>
            <a:endParaRPr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pic>
        <p:nvPicPr>
          <p:cNvPr id="447" name="Google Shape;447;p37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0002" t="3025" r="15389" b="3016"/>
          <a:stretch/>
        </p:blipFill>
        <p:spPr>
          <a:xfrm>
            <a:off x="3304850" y="1610521"/>
            <a:ext cx="2534327" cy="25460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8" name="Google Shape;448;p37"/>
          <p:cNvCxnSpPr>
            <a:stCxn id="444" idx="3"/>
          </p:cNvCxnSpPr>
          <p:nvPr/>
        </p:nvCxnSpPr>
        <p:spPr>
          <a:xfrm>
            <a:off x="2893513" y="2288763"/>
            <a:ext cx="1014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449" name="Google Shape;449;p37"/>
          <p:cNvCxnSpPr>
            <a:stCxn id="446" idx="1"/>
          </p:cNvCxnSpPr>
          <p:nvPr/>
        </p:nvCxnSpPr>
        <p:spPr>
          <a:xfrm rot="10800000">
            <a:off x="5121288" y="2288763"/>
            <a:ext cx="11292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450" name="Google Shape;450;p37"/>
          <p:cNvCxnSpPr>
            <a:stCxn id="443" idx="3"/>
          </p:cNvCxnSpPr>
          <p:nvPr/>
        </p:nvCxnSpPr>
        <p:spPr>
          <a:xfrm>
            <a:off x="2893513" y="3611613"/>
            <a:ext cx="1043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451" name="Google Shape;451;p37"/>
          <p:cNvCxnSpPr>
            <a:stCxn id="445" idx="1"/>
          </p:cNvCxnSpPr>
          <p:nvPr/>
        </p:nvCxnSpPr>
        <p:spPr>
          <a:xfrm rot="10800000">
            <a:off x="5062188" y="3611613"/>
            <a:ext cx="11883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pic>
        <p:nvPicPr>
          <p:cNvPr id="452" name="Google Shape;452;p37"/>
          <p:cNvPicPr preferRelativeResize="0"/>
          <p:nvPr/>
        </p:nvPicPr>
        <p:blipFill rotWithShape="1">
          <a:blip r:embed="rId5">
            <a:alphaModFix/>
          </a:blip>
          <a:srcRect l="42779" t="6693" r="44094" b="81710"/>
          <a:stretch/>
        </p:blipFill>
        <p:spPr>
          <a:xfrm rot="10800000" flipH="1">
            <a:off x="3017813" y="4226301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37"/>
          <p:cNvPicPr preferRelativeResize="0"/>
          <p:nvPr/>
        </p:nvPicPr>
        <p:blipFill rotWithShape="1">
          <a:blip r:embed="rId5">
            <a:alphaModFix/>
          </a:blip>
          <a:srcRect l="50634" t="9752" r="43731" b="81493"/>
          <a:stretch/>
        </p:blipFill>
        <p:spPr>
          <a:xfrm rot="10800000" flipH="1">
            <a:off x="5528950" y="4062400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37"/>
          <p:cNvPicPr preferRelativeResize="0"/>
          <p:nvPr/>
        </p:nvPicPr>
        <p:blipFill rotWithShape="1">
          <a:blip r:embed="rId5">
            <a:alphaModFix/>
          </a:blip>
          <a:srcRect l="46778" t="6693" r="44094" b="81710"/>
          <a:stretch/>
        </p:blipFill>
        <p:spPr>
          <a:xfrm rot="10800000" flipH="1">
            <a:off x="5979496" y="925501"/>
            <a:ext cx="399426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37"/>
          <p:cNvPicPr preferRelativeResize="0"/>
          <p:nvPr/>
        </p:nvPicPr>
        <p:blipFill rotWithShape="1">
          <a:blip r:embed="rId5">
            <a:alphaModFix/>
          </a:blip>
          <a:srcRect l="50634" t="9752" r="43731" b="81493"/>
          <a:stretch/>
        </p:blipFill>
        <p:spPr>
          <a:xfrm rot="10800000" flipH="1">
            <a:off x="3116425" y="1480863"/>
            <a:ext cx="254775" cy="3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8"/>
          <p:cNvSpPr txBox="1">
            <a:spLocks noGrp="1"/>
          </p:cNvSpPr>
          <p:nvPr>
            <p:ph type="ctrTitle" idx="4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OUR </a:t>
            </a:r>
            <a:r>
              <a:rPr lang="en">
                <a:solidFill>
                  <a:schemeClr val="dk2"/>
                </a:solidFill>
              </a:rPr>
              <a:t>NUMBERS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61" name="Google Shape;461;p38"/>
          <p:cNvSpPr txBox="1">
            <a:spLocks noGrp="1"/>
          </p:cNvSpPr>
          <p:nvPr>
            <p:ph type="subTitle" idx="1"/>
          </p:nvPr>
        </p:nvSpPr>
        <p:spPr>
          <a:xfrm>
            <a:off x="728125" y="4145400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mostly of hydrogen and also helium</a:t>
            </a:r>
            <a:endParaRPr/>
          </a:p>
        </p:txBody>
      </p:sp>
      <p:sp>
        <p:nvSpPr>
          <p:cNvPr id="462" name="Google Shape;462;p38"/>
          <p:cNvSpPr txBox="1">
            <a:spLocks noGrp="1"/>
          </p:cNvSpPr>
          <p:nvPr>
            <p:ph type="subTitle" idx="2"/>
          </p:nvPr>
        </p:nvSpPr>
        <p:spPr>
          <a:xfrm>
            <a:off x="4968575" y="4145400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 full of iron oxide dust</a:t>
            </a:r>
            <a:endParaRPr/>
          </a:p>
        </p:txBody>
      </p:sp>
      <p:sp>
        <p:nvSpPr>
          <p:cNvPr id="463" name="Google Shape;463;p38"/>
          <p:cNvSpPr txBox="1">
            <a:spLocks noGrp="1"/>
          </p:cNvSpPr>
          <p:nvPr>
            <p:ph type="title"/>
          </p:nvPr>
        </p:nvSpPr>
        <p:spPr>
          <a:xfrm>
            <a:off x="5292276" y="3622419"/>
            <a:ext cx="2799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15,000</a:t>
            </a:r>
            <a:endParaRPr/>
          </a:p>
        </p:txBody>
      </p:sp>
      <p:sp>
        <p:nvSpPr>
          <p:cNvPr id="464" name="Google Shape;464;p38"/>
          <p:cNvSpPr txBox="1">
            <a:spLocks noGrp="1"/>
          </p:cNvSpPr>
          <p:nvPr>
            <p:ph type="title" idx="3"/>
          </p:nvPr>
        </p:nvSpPr>
        <p:spPr>
          <a:xfrm>
            <a:off x="1051825" y="3622419"/>
            <a:ext cx="2799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5,000</a:t>
            </a:r>
            <a:endParaRPr/>
          </a:p>
        </p:txBody>
      </p:sp>
      <p:sp>
        <p:nvSpPr>
          <p:cNvPr id="465" name="Google Shape;465;p38"/>
          <p:cNvSpPr txBox="1">
            <a:spLocks noGrp="1"/>
          </p:cNvSpPr>
          <p:nvPr>
            <p:ph type="subTitle" idx="5"/>
          </p:nvPr>
        </p:nvSpPr>
        <p:spPr>
          <a:xfrm>
            <a:off x="728125" y="2178775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 and the biggest planet in the Solar System</a:t>
            </a:r>
            <a:endParaRPr/>
          </a:p>
        </p:txBody>
      </p:sp>
      <p:sp>
        <p:nvSpPr>
          <p:cNvPr id="466" name="Google Shape;466;p38"/>
          <p:cNvSpPr txBox="1">
            <a:spLocks noGrp="1"/>
          </p:cNvSpPr>
          <p:nvPr>
            <p:ph type="subTitle" idx="6"/>
          </p:nvPr>
        </p:nvSpPr>
        <p:spPr>
          <a:xfrm>
            <a:off x="4968575" y="2178775"/>
            <a:ext cx="3447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467" name="Google Shape;467;p38"/>
          <p:cNvSpPr txBox="1">
            <a:spLocks noGrp="1"/>
          </p:cNvSpPr>
          <p:nvPr>
            <p:ph type="title" idx="7"/>
          </p:nvPr>
        </p:nvSpPr>
        <p:spPr>
          <a:xfrm>
            <a:off x="5292276" y="1655794"/>
            <a:ext cx="2799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20,000</a:t>
            </a:r>
            <a:endParaRPr/>
          </a:p>
        </p:txBody>
      </p:sp>
      <p:sp>
        <p:nvSpPr>
          <p:cNvPr id="468" name="Google Shape;468;p38"/>
          <p:cNvSpPr txBox="1">
            <a:spLocks noGrp="1"/>
          </p:cNvSpPr>
          <p:nvPr>
            <p:ph type="title" idx="8"/>
          </p:nvPr>
        </p:nvSpPr>
        <p:spPr>
          <a:xfrm>
            <a:off x="1051825" y="1655794"/>
            <a:ext cx="27999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60,000</a:t>
            </a:r>
            <a:endParaRPr/>
          </a:p>
        </p:txBody>
      </p:sp>
      <p:sp>
        <p:nvSpPr>
          <p:cNvPr id="469" name="Google Shape;469;p38"/>
          <p:cNvSpPr/>
          <p:nvPr/>
        </p:nvSpPr>
        <p:spPr>
          <a:xfrm>
            <a:off x="2372125" y="3262675"/>
            <a:ext cx="159300" cy="15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70" name="Google Shape;470;p38"/>
          <p:cNvSpPr/>
          <p:nvPr/>
        </p:nvSpPr>
        <p:spPr>
          <a:xfrm>
            <a:off x="6612575" y="3262675"/>
            <a:ext cx="159300" cy="1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71" name="Google Shape;471;p38"/>
          <p:cNvSpPr/>
          <p:nvPr/>
        </p:nvSpPr>
        <p:spPr>
          <a:xfrm>
            <a:off x="2372125" y="1310775"/>
            <a:ext cx="159300" cy="15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72" name="Google Shape;472;p38"/>
          <p:cNvSpPr/>
          <p:nvPr/>
        </p:nvSpPr>
        <p:spPr>
          <a:xfrm>
            <a:off x="6612575" y="1310775"/>
            <a:ext cx="159300" cy="15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04CCE7CD-7ADA-1446-9C98-A8BCA2C707D2}"/>
              </a:ext>
            </a:extLst>
          </p:cNvPr>
          <p:cNvSpPr/>
          <p:nvPr/>
        </p:nvSpPr>
        <p:spPr>
          <a:xfrm>
            <a:off x="7095070" y="3230313"/>
            <a:ext cx="2052135" cy="1915463"/>
          </a:xfrm>
          <a:prstGeom prst="rect">
            <a:avLst/>
          </a:prstGeom>
          <a:solidFill>
            <a:srgbClr val="0F4C81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4050" b="1" dirty="0">
              <a:solidFill>
                <a:schemeClr val="tx2">
                  <a:lumMod val="90000"/>
                  <a:lumOff val="10000"/>
                  <a:alpha val="60000"/>
                </a:schemeClr>
              </a:solidFill>
            </a:endParaRPr>
          </a:p>
        </p:txBody>
      </p:sp>
      <p:pic>
        <p:nvPicPr>
          <p:cNvPr id="18434" name="Picture 2" descr="persona que usa Microsoft Surface">
            <a:extLst>
              <a:ext uri="{FF2B5EF4-FFF2-40B4-BE49-F238E27FC236}">
                <a16:creationId xmlns:a16="http://schemas.microsoft.com/office/drawing/2014/main" id="{4C48C780-25A6-4D5D-B935-051059299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03" y="0"/>
            <a:ext cx="76993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contenido 16">
            <a:extLst>
              <a:ext uri="{FF2B5EF4-FFF2-40B4-BE49-F238E27FC236}">
                <a16:creationId xmlns:a16="http://schemas.microsoft.com/office/drawing/2014/main" id="{363DDAB7-B0B9-544C-80F0-5DEC68802A9A}"/>
              </a:ext>
            </a:extLst>
          </p:cNvPr>
          <p:cNvSpPr txBox="1">
            <a:spLocks/>
          </p:cNvSpPr>
          <p:nvPr/>
        </p:nvSpPr>
        <p:spPr>
          <a:xfrm>
            <a:off x="3088376" y="3862970"/>
            <a:ext cx="3302002" cy="878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1050" noProof="1">
                <a:solidFill>
                  <a:schemeClr val="tx1">
                    <a:alpha val="85000"/>
                  </a:schemeClr>
                </a:solidFill>
              </a:rPr>
              <a:t>Curabitur venenatis viverra nisi, sed eleifend dui placerat sed ut ante vitae sapien hendrerit posuere eget a risus. 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5DC8344-C0E8-E34E-81E4-266936448734}"/>
              </a:ext>
            </a:extLst>
          </p:cNvPr>
          <p:cNvSpPr/>
          <p:nvPr/>
        </p:nvSpPr>
        <p:spPr>
          <a:xfrm>
            <a:off x="186390" y="159128"/>
            <a:ext cx="1027283" cy="958865"/>
          </a:xfrm>
          <a:prstGeom prst="rect">
            <a:avLst/>
          </a:prstGeom>
          <a:solidFill>
            <a:srgbClr val="98BEE0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4050" b="1" dirty="0">
              <a:solidFill>
                <a:schemeClr val="tx2">
                  <a:lumMod val="90000"/>
                  <a:lumOff val="10000"/>
                  <a:alpha val="60000"/>
                </a:schemeClr>
              </a:solidFill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D6D41156-68C6-3244-B18F-1484D719F322}"/>
              </a:ext>
            </a:extLst>
          </p:cNvPr>
          <p:cNvSpPr txBox="1"/>
          <p:nvPr/>
        </p:nvSpPr>
        <p:spPr>
          <a:xfrm>
            <a:off x="3072576" y="814260"/>
            <a:ext cx="2969470" cy="285078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7925" b="1" dirty="0">
                <a:solidFill>
                  <a:schemeClr val="tx1">
                    <a:alpha val="41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C0FF4E-CE98-264E-A33E-404F3627A42A}"/>
              </a:ext>
            </a:extLst>
          </p:cNvPr>
          <p:cNvSpPr txBox="1"/>
          <p:nvPr/>
        </p:nvSpPr>
        <p:spPr>
          <a:xfrm>
            <a:off x="367451" y="2138932"/>
            <a:ext cx="8409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>
                <a:solidFill>
                  <a:srgbClr val="0F4C81"/>
                </a:solidFill>
              </a:rPr>
              <a:t>Chapter title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5D75DF-354C-4E23-9038-5D436454734C}"/>
              </a:ext>
            </a:extLst>
          </p:cNvPr>
          <p:cNvCxnSpPr/>
          <p:nvPr/>
        </p:nvCxnSpPr>
        <p:spPr>
          <a:xfrm>
            <a:off x="7329" y="157012"/>
            <a:ext cx="6971125" cy="0"/>
          </a:xfrm>
          <a:prstGeom prst="line">
            <a:avLst/>
          </a:prstGeom>
          <a:ln w="28575">
            <a:solidFill>
              <a:srgbClr val="98B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2D54CC4-7F58-4166-8CD9-30ACC892A1D0}"/>
              </a:ext>
            </a:extLst>
          </p:cNvPr>
          <p:cNvCxnSpPr/>
          <p:nvPr/>
        </p:nvCxnSpPr>
        <p:spPr>
          <a:xfrm>
            <a:off x="171210" y="0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61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9"/>
          <p:cNvSpPr txBox="1">
            <a:spLocks noGrp="1"/>
          </p:cNvSpPr>
          <p:nvPr>
            <p:ph type="subTitle" idx="1"/>
          </p:nvPr>
        </p:nvSpPr>
        <p:spPr>
          <a:xfrm>
            <a:off x="451031" y="3661850"/>
            <a:ext cx="24933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Venus is the second planet from the Sun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478" name="Google Shape;478;p39"/>
          <p:cNvSpPr txBox="1">
            <a:spLocks noGrp="1"/>
          </p:cNvSpPr>
          <p:nvPr>
            <p:ph type="subTitle" idx="2"/>
          </p:nvPr>
        </p:nvSpPr>
        <p:spPr>
          <a:xfrm>
            <a:off x="6221624" y="3661850"/>
            <a:ext cx="24933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Saturn is composed mostly of hydrogen and helium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479" name="Google Shape;479;p39"/>
          <p:cNvSpPr txBox="1">
            <a:spLocks noGrp="1"/>
          </p:cNvSpPr>
          <p:nvPr>
            <p:ph type="subTitle" idx="3"/>
          </p:nvPr>
        </p:nvSpPr>
        <p:spPr>
          <a:xfrm>
            <a:off x="451031" y="3323341"/>
            <a:ext cx="2493300" cy="473100"/>
          </a:xfrm>
          <a:prstGeom prst="rect">
            <a:avLst/>
          </a:prstGeom>
        </p:spPr>
        <p:txBody>
          <a:bodyPr spcFirstLastPara="1" wrap="square" lIns="91425" tIns="9000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rPr>
              <a:t>VENUS</a:t>
            </a:r>
            <a:endParaRPr sz="1800" b="0">
              <a:solidFill>
                <a:schemeClr val="accent5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80" name="Google Shape;480;p39"/>
          <p:cNvSpPr txBox="1">
            <a:spLocks noGrp="1"/>
          </p:cNvSpPr>
          <p:nvPr>
            <p:ph type="subTitle" idx="4"/>
          </p:nvPr>
        </p:nvSpPr>
        <p:spPr>
          <a:xfrm>
            <a:off x="6221624" y="3323345"/>
            <a:ext cx="2493300" cy="473100"/>
          </a:xfrm>
          <a:prstGeom prst="rect">
            <a:avLst/>
          </a:prstGeom>
        </p:spPr>
        <p:txBody>
          <a:bodyPr spcFirstLastPara="1" wrap="square" lIns="91425" tIns="90000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rPr>
              <a:t>SATURN</a:t>
            </a:r>
            <a:endParaRPr sz="1800" b="0">
              <a:solidFill>
                <a:schemeClr val="accent5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81" name="Google Shape;481;p39"/>
          <p:cNvSpPr txBox="1">
            <a:spLocks noGrp="1"/>
          </p:cNvSpPr>
          <p:nvPr>
            <p:ph type="subTitle" idx="5"/>
          </p:nvPr>
        </p:nvSpPr>
        <p:spPr>
          <a:xfrm>
            <a:off x="451031" y="1926723"/>
            <a:ext cx="24933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Mercury is the smallest planet in the Solar System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482" name="Google Shape;482;p39"/>
          <p:cNvSpPr txBox="1">
            <a:spLocks noGrp="1"/>
          </p:cNvSpPr>
          <p:nvPr>
            <p:ph type="subTitle" idx="6"/>
          </p:nvPr>
        </p:nvSpPr>
        <p:spPr>
          <a:xfrm>
            <a:off x="6221624" y="1926723"/>
            <a:ext cx="2493300" cy="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Despite being red, Mars is actually a cold place 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483" name="Google Shape;483;p39"/>
          <p:cNvSpPr txBox="1">
            <a:spLocks noGrp="1"/>
          </p:cNvSpPr>
          <p:nvPr>
            <p:ph type="subTitle" idx="7"/>
          </p:nvPr>
        </p:nvSpPr>
        <p:spPr>
          <a:xfrm>
            <a:off x="451031" y="1588225"/>
            <a:ext cx="2493300" cy="473100"/>
          </a:xfrm>
          <a:prstGeom prst="rect">
            <a:avLst/>
          </a:prstGeom>
        </p:spPr>
        <p:txBody>
          <a:bodyPr spcFirstLastPara="1" wrap="square" lIns="91425" tIns="9000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rPr>
              <a:t>MERCURY</a:t>
            </a:r>
            <a:endParaRPr sz="1800" b="0">
              <a:solidFill>
                <a:schemeClr val="accent5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84" name="Google Shape;484;p39"/>
          <p:cNvSpPr txBox="1">
            <a:spLocks noGrp="1"/>
          </p:cNvSpPr>
          <p:nvPr>
            <p:ph type="subTitle" idx="8"/>
          </p:nvPr>
        </p:nvSpPr>
        <p:spPr>
          <a:xfrm>
            <a:off x="6221624" y="1588225"/>
            <a:ext cx="2493300" cy="473100"/>
          </a:xfrm>
          <a:prstGeom prst="rect">
            <a:avLst/>
          </a:prstGeom>
        </p:spPr>
        <p:txBody>
          <a:bodyPr spcFirstLastPara="1" wrap="square" lIns="91425" tIns="90000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rPr>
              <a:t>MARS</a:t>
            </a:r>
            <a:endParaRPr sz="1800" b="0">
              <a:solidFill>
                <a:schemeClr val="accent5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85" name="Google Shape;485;p39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</a:t>
            </a:r>
            <a:r>
              <a:rPr lang="en">
                <a:solidFill>
                  <a:schemeClr val="dk2"/>
                </a:solidFill>
              </a:rPr>
              <a:t>GOALS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D3B3BDE-DA59-44BC-A74C-D4E336EF7529}"/>
              </a:ext>
            </a:extLst>
          </p:cNvPr>
          <p:cNvGrpSpPr/>
          <p:nvPr/>
        </p:nvGrpSpPr>
        <p:grpSpPr>
          <a:xfrm>
            <a:off x="3549650" y="2151359"/>
            <a:ext cx="2457232" cy="1645082"/>
            <a:chOff x="3549650" y="2151359"/>
            <a:chExt cx="2457232" cy="164508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BB64E8E-490B-455B-83C2-8A7F33491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4892" y="2592934"/>
              <a:ext cx="2361990" cy="1203507"/>
            </a:xfrm>
            <a:custGeom>
              <a:avLst/>
              <a:gdLst>
                <a:gd name="T0" fmla="*/ 0 w 221"/>
                <a:gd name="T1" fmla="*/ 111 h 112"/>
                <a:gd name="T2" fmla="*/ 3 w 221"/>
                <a:gd name="T3" fmla="*/ 99 h 112"/>
                <a:gd name="T4" fmla="*/ 30 w 221"/>
                <a:gd name="T5" fmla="*/ 12 h 112"/>
                <a:gd name="T6" fmla="*/ 46 w 221"/>
                <a:gd name="T7" fmla="*/ 0 h 112"/>
                <a:gd name="T8" fmla="*/ 215 w 221"/>
                <a:gd name="T9" fmla="*/ 0 h 112"/>
                <a:gd name="T10" fmla="*/ 221 w 221"/>
                <a:gd name="T11" fmla="*/ 1 h 112"/>
                <a:gd name="T12" fmla="*/ 220 w 221"/>
                <a:gd name="T13" fmla="*/ 9 h 112"/>
                <a:gd name="T14" fmla="*/ 193 w 221"/>
                <a:gd name="T15" fmla="*/ 103 h 112"/>
                <a:gd name="T16" fmla="*/ 182 w 221"/>
                <a:gd name="T17" fmla="*/ 112 h 112"/>
                <a:gd name="T18" fmla="*/ 4 w 221"/>
                <a:gd name="T19" fmla="*/ 112 h 112"/>
                <a:gd name="T20" fmla="*/ 0 w 221"/>
                <a:gd name="T21" fmla="*/ 1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1" h="112">
                  <a:moveTo>
                    <a:pt x="0" y="111"/>
                  </a:moveTo>
                  <a:cubicBezTo>
                    <a:pt x="1" y="106"/>
                    <a:pt x="2" y="102"/>
                    <a:pt x="3" y="99"/>
                  </a:cubicBezTo>
                  <a:cubicBezTo>
                    <a:pt x="12" y="70"/>
                    <a:pt x="21" y="41"/>
                    <a:pt x="30" y="12"/>
                  </a:cubicBezTo>
                  <a:cubicBezTo>
                    <a:pt x="32" y="3"/>
                    <a:pt x="36" y="0"/>
                    <a:pt x="46" y="0"/>
                  </a:cubicBezTo>
                  <a:cubicBezTo>
                    <a:pt x="102" y="0"/>
                    <a:pt x="158" y="0"/>
                    <a:pt x="215" y="0"/>
                  </a:cubicBezTo>
                  <a:cubicBezTo>
                    <a:pt x="216" y="0"/>
                    <a:pt x="218" y="0"/>
                    <a:pt x="221" y="1"/>
                  </a:cubicBezTo>
                  <a:cubicBezTo>
                    <a:pt x="220" y="4"/>
                    <a:pt x="220" y="6"/>
                    <a:pt x="220" y="9"/>
                  </a:cubicBezTo>
                  <a:cubicBezTo>
                    <a:pt x="211" y="40"/>
                    <a:pt x="202" y="71"/>
                    <a:pt x="193" y="103"/>
                  </a:cubicBezTo>
                  <a:cubicBezTo>
                    <a:pt x="191" y="108"/>
                    <a:pt x="188" y="112"/>
                    <a:pt x="182" y="112"/>
                  </a:cubicBezTo>
                  <a:cubicBezTo>
                    <a:pt x="123" y="111"/>
                    <a:pt x="64" y="112"/>
                    <a:pt x="4" y="112"/>
                  </a:cubicBezTo>
                  <a:cubicBezTo>
                    <a:pt x="3" y="112"/>
                    <a:pt x="2" y="111"/>
                    <a:pt x="0" y="11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54C1769-42FB-4069-BCA9-70389251E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650" y="2151359"/>
              <a:ext cx="2168044" cy="1387064"/>
            </a:xfrm>
            <a:custGeom>
              <a:avLst/>
              <a:gdLst>
                <a:gd name="T0" fmla="*/ 0 w 203"/>
                <a:gd name="T1" fmla="*/ 129 h 129"/>
                <a:gd name="T2" fmla="*/ 0 w 203"/>
                <a:gd name="T3" fmla="*/ 59 h 129"/>
                <a:gd name="T4" fmla="*/ 0 w 203"/>
                <a:gd name="T5" fmla="*/ 33 h 129"/>
                <a:gd name="T6" fmla="*/ 12 w 203"/>
                <a:gd name="T7" fmla="*/ 20 h 129"/>
                <a:gd name="T8" fmla="*/ 22 w 203"/>
                <a:gd name="T9" fmla="*/ 14 h 129"/>
                <a:gd name="T10" fmla="*/ 43 w 203"/>
                <a:gd name="T11" fmla="*/ 1 h 129"/>
                <a:gd name="T12" fmla="*/ 69 w 203"/>
                <a:gd name="T13" fmla="*/ 1 h 129"/>
                <a:gd name="T14" fmla="*/ 82 w 203"/>
                <a:gd name="T15" fmla="*/ 11 h 129"/>
                <a:gd name="T16" fmla="*/ 95 w 203"/>
                <a:gd name="T17" fmla="*/ 20 h 129"/>
                <a:gd name="T18" fmla="*/ 190 w 203"/>
                <a:gd name="T19" fmla="*/ 20 h 129"/>
                <a:gd name="T20" fmla="*/ 203 w 203"/>
                <a:gd name="T21" fmla="*/ 27 h 129"/>
                <a:gd name="T22" fmla="*/ 197 w 203"/>
                <a:gd name="T23" fmla="*/ 28 h 129"/>
                <a:gd name="T24" fmla="*/ 53 w 203"/>
                <a:gd name="T25" fmla="*/ 28 h 129"/>
                <a:gd name="T26" fmla="*/ 27 w 203"/>
                <a:gd name="T27" fmla="*/ 47 h 129"/>
                <a:gd name="T28" fmla="*/ 3 w 203"/>
                <a:gd name="T29" fmla="*/ 123 h 129"/>
                <a:gd name="T30" fmla="*/ 1 w 203"/>
                <a:gd name="T31" fmla="*/ 129 h 129"/>
                <a:gd name="T32" fmla="*/ 0 w 203"/>
                <a:gd name="T3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3" h="129">
                  <a:moveTo>
                    <a:pt x="0" y="129"/>
                  </a:moveTo>
                  <a:cubicBezTo>
                    <a:pt x="0" y="105"/>
                    <a:pt x="0" y="82"/>
                    <a:pt x="0" y="59"/>
                  </a:cubicBezTo>
                  <a:cubicBezTo>
                    <a:pt x="0" y="50"/>
                    <a:pt x="0" y="41"/>
                    <a:pt x="0" y="33"/>
                  </a:cubicBezTo>
                  <a:cubicBezTo>
                    <a:pt x="0" y="26"/>
                    <a:pt x="5" y="20"/>
                    <a:pt x="12" y="20"/>
                  </a:cubicBezTo>
                  <a:cubicBezTo>
                    <a:pt x="17" y="21"/>
                    <a:pt x="20" y="18"/>
                    <a:pt x="22" y="14"/>
                  </a:cubicBezTo>
                  <a:cubicBezTo>
                    <a:pt x="25" y="3"/>
                    <a:pt x="33" y="0"/>
                    <a:pt x="43" y="1"/>
                  </a:cubicBezTo>
                  <a:cubicBezTo>
                    <a:pt x="52" y="2"/>
                    <a:pt x="60" y="2"/>
                    <a:pt x="69" y="1"/>
                  </a:cubicBezTo>
                  <a:cubicBezTo>
                    <a:pt x="76" y="1"/>
                    <a:pt x="79" y="4"/>
                    <a:pt x="82" y="11"/>
                  </a:cubicBezTo>
                  <a:cubicBezTo>
                    <a:pt x="85" y="20"/>
                    <a:pt x="85" y="20"/>
                    <a:pt x="95" y="20"/>
                  </a:cubicBezTo>
                  <a:cubicBezTo>
                    <a:pt x="127" y="20"/>
                    <a:pt x="158" y="20"/>
                    <a:pt x="190" y="20"/>
                  </a:cubicBezTo>
                  <a:cubicBezTo>
                    <a:pt x="195" y="20"/>
                    <a:pt x="200" y="21"/>
                    <a:pt x="203" y="27"/>
                  </a:cubicBezTo>
                  <a:cubicBezTo>
                    <a:pt x="201" y="28"/>
                    <a:pt x="199" y="28"/>
                    <a:pt x="197" y="28"/>
                  </a:cubicBezTo>
                  <a:cubicBezTo>
                    <a:pt x="149" y="28"/>
                    <a:pt x="101" y="28"/>
                    <a:pt x="53" y="28"/>
                  </a:cubicBezTo>
                  <a:cubicBezTo>
                    <a:pt x="39" y="28"/>
                    <a:pt x="31" y="34"/>
                    <a:pt x="27" y="47"/>
                  </a:cubicBezTo>
                  <a:cubicBezTo>
                    <a:pt x="19" y="72"/>
                    <a:pt x="11" y="98"/>
                    <a:pt x="3" y="123"/>
                  </a:cubicBezTo>
                  <a:cubicBezTo>
                    <a:pt x="3" y="125"/>
                    <a:pt x="2" y="127"/>
                    <a:pt x="1" y="129"/>
                  </a:cubicBezTo>
                  <a:cubicBezTo>
                    <a:pt x="1" y="129"/>
                    <a:pt x="1" y="129"/>
                    <a:pt x="0" y="129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303FB5CD-D47B-4D62-A06C-306575E56A57}"/>
              </a:ext>
            </a:extLst>
          </p:cNvPr>
          <p:cNvCxnSpPr/>
          <p:nvPr/>
        </p:nvCxnSpPr>
        <p:spPr>
          <a:xfrm>
            <a:off x="3048000" y="1588225"/>
            <a:ext cx="501650" cy="473100"/>
          </a:xfrm>
          <a:prstGeom prst="straightConnector1">
            <a:avLst/>
          </a:prstGeom>
          <a:ln>
            <a:solidFill>
              <a:srgbClr val="0F4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C2D99EAB-D6DA-4A40-9896-38867E2A0F66}"/>
              </a:ext>
            </a:extLst>
          </p:cNvPr>
          <p:cNvCxnSpPr/>
          <p:nvPr/>
        </p:nvCxnSpPr>
        <p:spPr>
          <a:xfrm>
            <a:off x="2996165" y="3430882"/>
            <a:ext cx="452096" cy="365559"/>
          </a:xfrm>
          <a:prstGeom prst="straightConnector1">
            <a:avLst/>
          </a:prstGeom>
          <a:ln>
            <a:solidFill>
              <a:srgbClr val="0F4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09085863-3746-46FE-A891-2EAB54F0414B}"/>
              </a:ext>
            </a:extLst>
          </p:cNvPr>
          <p:cNvCxnSpPr>
            <a:stCxn id="484" idx="1"/>
          </p:cNvCxnSpPr>
          <p:nvPr/>
        </p:nvCxnSpPr>
        <p:spPr>
          <a:xfrm flipH="1">
            <a:off x="5812936" y="1824775"/>
            <a:ext cx="408688" cy="479348"/>
          </a:xfrm>
          <a:prstGeom prst="straightConnector1">
            <a:avLst/>
          </a:prstGeom>
          <a:ln>
            <a:solidFill>
              <a:srgbClr val="0F4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BF595BFD-8468-45D9-BC16-EC760ABDE618}"/>
              </a:ext>
            </a:extLst>
          </p:cNvPr>
          <p:cNvCxnSpPr/>
          <p:nvPr/>
        </p:nvCxnSpPr>
        <p:spPr>
          <a:xfrm flipH="1">
            <a:off x="5717694" y="3430882"/>
            <a:ext cx="481977" cy="608368"/>
          </a:xfrm>
          <a:prstGeom prst="straightConnector1">
            <a:avLst/>
          </a:prstGeom>
          <a:ln>
            <a:solidFill>
              <a:srgbClr val="0F4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ECBDAF37-423D-42E5-9F00-099202DA84DE}"/>
              </a:ext>
            </a:extLst>
          </p:cNvPr>
          <p:cNvSpPr/>
          <p:nvPr/>
        </p:nvSpPr>
        <p:spPr>
          <a:xfrm>
            <a:off x="152400" y="138545"/>
            <a:ext cx="8853055" cy="4866410"/>
          </a:xfrm>
          <a:prstGeom prst="rect">
            <a:avLst/>
          </a:prstGeom>
          <a:noFill/>
          <a:ln>
            <a:solidFill>
              <a:srgbClr val="0F4C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4" name="Google Shape;494;p40"/>
          <p:cNvSpPr txBox="1">
            <a:spLocks noGrp="1"/>
          </p:cNvSpPr>
          <p:nvPr>
            <p:ph type="subTitle" idx="1"/>
          </p:nvPr>
        </p:nvSpPr>
        <p:spPr>
          <a:xfrm>
            <a:off x="1734975" y="4258960"/>
            <a:ext cx="5674200" cy="5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Big numbers catch your audience’s attention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95" name="Google Shape;495;p40"/>
          <p:cNvSpPr txBox="1">
            <a:spLocks noGrp="1"/>
          </p:cNvSpPr>
          <p:nvPr>
            <p:ph type="title"/>
          </p:nvPr>
        </p:nvSpPr>
        <p:spPr>
          <a:xfrm>
            <a:off x="1027000" y="2632410"/>
            <a:ext cx="7089900" cy="12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solidFill>
                  <a:schemeClr val="dk2"/>
                </a:solidFill>
              </a:rPr>
              <a:t>3,000,000</a:t>
            </a:r>
            <a:endParaRPr sz="9000">
              <a:solidFill>
                <a:schemeClr val="dk2"/>
              </a:solidFill>
            </a:endParaRPr>
          </a:p>
        </p:txBody>
      </p:sp>
      <p:grpSp>
        <p:nvGrpSpPr>
          <p:cNvPr id="496" name="Google Shape;496;p40"/>
          <p:cNvGrpSpPr/>
          <p:nvPr/>
        </p:nvGrpSpPr>
        <p:grpSpPr>
          <a:xfrm>
            <a:off x="2788150" y="3986349"/>
            <a:ext cx="3570900" cy="217671"/>
            <a:chOff x="2788150" y="3222789"/>
            <a:chExt cx="3570900" cy="217671"/>
          </a:xfrm>
        </p:grpSpPr>
        <p:grpSp>
          <p:nvGrpSpPr>
            <p:cNvPr id="497" name="Google Shape;497;p40"/>
            <p:cNvGrpSpPr/>
            <p:nvPr/>
          </p:nvGrpSpPr>
          <p:grpSpPr>
            <a:xfrm>
              <a:off x="2788150" y="3222789"/>
              <a:ext cx="3570900" cy="79200"/>
              <a:chOff x="541150" y="212075"/>
              <a:chExt cx="3570900" cy="79200"/>
            </a:xfrm>
          </p:grpSpPr>
          <p:sp>
            <p:nvSpPr>
              <p:cNvPr id="498" name="Google Shape;498;p40"/>
              <p:cNvSpPr/>
              <p:nvPr/>
            </p:nvSpPr>
            <p:spPr>
              <a:xfrm>
                <a:off x="2269450" y="212075"/>
                <a:ext cx="79500" cy="79200"/>
              </a:xfrm>
              <a:prstGeom prst="rect">
                <a:avLst/>
              </a:prstGeom>
              <a:solidFill>
                <a:srgbClr val="434343"/>
              </a:solidFill>
              <a:ln w="9525" cap="flat" cmpd="sng">
                <a:solidFill>
                  <a:srgbClr val="43434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499" name="Google Shape;499;p40"/>
              <p:cNvCxnSpPr>
                <a:stCxn id="498" idx="1"/>
              </p:cNvCxnSpPr>
              <p:nvPr/>
            </p:nvCxnSpPr>
            <p:spPr>
              <a:xfrm rot="10800000">
                <a:off x="541150" y="251675"/>
                <a:ext cx="1728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4343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  <p:cxnSp>
            <p:nvCxnSpPr>
              <p:cNvPr id="500" name="Google Shape;500;p40"/>
              <p:cNvCxnSpPr>
                <a:endCxn id="498" idx="3"/>
              </p:cNvCxnSpPr>
              <p:nvPr/>
            </p:nvCxnSpPr>
            <p:spPr>
              <a:xfrm rot="10800000">
                <a:off x="2348950" y="251675"/>
                <a:ext cx="1763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34343"/>
                </a:solidFill>
                <a:prstDash val="solid"/>
                <a:round/>
                <a:headEnd type="oval" w="med" len="med"/>
                <a:tailEnd type="none" w="med" len="med"/>
              </a:ln>
            </p:spPr>
          </p:cxnSp>
        </p:grpSp>
        <p:sp>
          <p:nvSpPr>
            <p:cNvPr id="501" name="Google Shape;501;p40"/>
            <p:cNvSpPr/>
            <p:nvPr/>
          </p:nvSpPr>
          <p:spPr>
            <a:xfrm>
              <a:off x="4502607" y="3340031"/>
              <a:ext cx="114796" cy="100429"/>
            </a:xfrm>
            <a:custGeom>
              <a:avLst/>
              <a:gdLst/>
              <a:ahLst/>
              <a:cxnLst/>
              <a:rect l="l" t="t" r="r" b="b"/>
              <a:pathLst>
                <a:path w="27695" h="24229" extrusionOk="0">
                  <a:moveTo>
                    <a:pt x="0" y="24093"/>
                  </a:moveTo>
                  <a:lnTo>
                    <a:pt x="13707" y="0"/>
                  </a:lnTo>
                  <a:lnTo>
                    <a:pt x="27695" y="24229"/>
                  </a:lnTo>
                  <a:lnTo>
                    <a:pt x="13843" y="17186"/>
                  </a:lnTo>
                  <a:close/>
                </a:path>
              </a:pathLst>
            </a:custGeom>
            <a:noFill/>
            <a:ln w="9525" cap="flat" cmpd="sng">
              <a:solidFill>
                <a:srgbClr val="434343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068E2545-B204-5D90-6328-435CB2C3DE22}"/>
              </a:ext>
            </a:extLst>
          </p:cNvPr>
          <p:cNvGrpSpPr/>
          <p:nvPr/>
        </p:nvGrpSpPr>
        <p:grpSpPr>
          <a:xfrm>
            <a:off x="4057651" y="885825"/>
            <a:ext cx="1433511" cy="1344613"/>
            <a:chOff x="4057651" y="885825"/>
            <a:chExt cx="1433511" cy="134461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9BB0DF19-AFD2-4BE9-AB39-00B3E9EED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885825"/>
              <a:ext cx="763587" cy="763588"/>
            </a:xfrm>
            <a:custGeom>
              <a:avLst/>
              <a:gdLst>
                <a:gd name="T0" fmla="*/ 22 w 104"/>
                <a:gd name="T1" fmla="*/ 104 h 104"/>
                <a:gd name="T2" fmla="*/ 0 w 104"/>
                <a:gd name="T3" fmla="*/ 82 h 104"/>
                <a:gd name="T4" fmla="*/ 69 w 104"/>
                <a:gd name="T5" fmla="*/ 10 h 104"/>
                <a:gd name="T6" fmla="*/ 77 w 104"/>
                <a:gd name="T7" fmla="*/ 5 h 104"/>
                <a:gd name="T8" fmla="*/ 99 w 104"/>
                <a:gd name="T9" fmla="*/ 9 h 104"/>
                <a:gd name="T10" fmla="*/ 98 w 104"/>
                <a:gd name="T11" fmla="*/ 29 h 104"/>
                <a:gd name="T12" fmla="*/ 57 w 104"/>
                <a:gd name="T13" fmla="*/ 73 h 104"/>
                <a:gd name="T14" fmla="*/ 22 w 104"/>
                <a:gd name="T1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104">
                  <a:moveTo>
                    <a:pt x="22" y="104"/>
                  </a:moveTo>
                  <a:cubicBezTo>
                    <a:pt x="14" y="96"/>
                    <a:pt x="7" y="89"/>
                    <a:pt x="0" y="82"/>
                  </a:cubicBezTo>
                  <a:cubicBezTo>
                    <a:pt x="21" y="56"/>
                    <a:pt x="43" y="31"/>
                    <a:pt x="69" y="10"/>
                  </a:cubicBezTo>
                  <a:cubicBezTo>
                    <a:pt x="72" y="8"/>
                    <a:pt x="74" y="6"/>
                    <a:pt x="77" y="5"/>
                  </a:cubicBezTo>
                  <a:cubicBezTo>
                    <a:pt x="87" y="0"/>
                    <a:pt x="91" y="1"/>
                    <a:pt x="99" y="9"/>
                  </a:cubicBezTo>
                  <a:cubicBezTo>
                    <a:pt x="104" y="15"/>
                    <a:pt x="104" y="21"/>
                    <a:pt x="98" y="29"/>
                  </a:cubicBezTo>
                  <a:cubicBezTo>
                    <a:pt x="85" y="44"/>
                    <a:pt x="71" y="59"/>
                    <a:pt x="57" y="73"/>
                  </a:cubicBezTo>
                  <a:cubicBezTo>
                    <a:pt x="46" y="84"/>
                    <a:pt x="34" y="94"/>
                    <a:pt x="22" y="104"/>
                  </a:cubicBezTo>
                  <a:close/>
                </a:path>
              </a:pathLst>
            </a:custGeom>
            <a:solidFill>
              <a:srgbClr val="98BE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3B24346-C9F7-4E21-9834-15DAEA820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7651" y="1752600"/>
              <a:ext cx="573087" cy="477838"/>
            </a:xfrm>
            <a:custGeom>
              <a:avLst/>
              <a:gdLst>
                <a:gd name="T0" fmla="*/ 0 w 78"/>
                <a:gd name="T1" fmla="*/ 62 h 65"/>
                <a:gd name="T2" fmla="*/ 3 w 78"/>
                <a:gd name="T3" fmla="*/ 60 h 65"/>
                <a:gd name="T4" fmla="*/ 14 w 78"/>
                <a:gd name="T5" fmla="*/ 45 h 65"/>
                <a:gd name="T6" fmla="*/ 24 w 78"/>
                <a:gd name="T7" fmla="*/ 15 h 65"/>
                <a:gd name="T8" fmla="*/ 41 w 78"/>
                <a:gd name="T9" fmla="*/ 8 h 65"/>
                <a:gd name="T10" fmla="*/ 67 w 78"/>
                <a:gd name="T11" fmla="*/ 0 h 65"/>
                <a:gd name="T12" fmla="*/ 75 w 78"/>
                <a:gd name="T13" fmla="*/ 23 h 65"/>
                <a:gd name="T14" fmla="*/ 53 w 78"/>
                <a:gd name="T15" fmla="*/ 60 h 65"/>
                <a:gd name="T16" fmla="*/ 32 w 78"/>
                <a:gd name="T17" fmla="*/ 65 h 65"/>
                <a:gd name="T18" fmla="*/ 0 w 78"/>
                <a:gd name="T19" fmla="*/ 63 h 65"/>
                <a:gd name="T20" fmla="*/ 0 w 78"/>
                <a:gd name="T21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" h="65">
                  <a:moveTo>
                    <a:pt x="0" y="62"/>
                  </a:moveTo>
                  <a:cubicBezTo>
                    <a:pt x="1" y="61"/>
                    <a:pt x="2" y="61"/>
                    <a:pt x="3" y="60"/>
                  </a:cubicBezTo>
                  <a:cubicBezTo>
                    <a:pt x="11" y="58"/>
                    <a:pt x="13" y="53"/>
                    <a:pt x="14" y="45"/>
                  </a:cubicBezTo>
                  <a:cubicBezTo>
                    <a:pt x="15" y="34"/>
                    <a:pt x="17" y="24"/>
                    <a:pt x="24" y="15"/>
                  </a:cubicBezTo>
                  <a:cubicBezTo>
                    <a:pt x="28" y="9"/>
                    <a:pt x="33" y="7"/>
                    <a:pt x="41" y="8"/>
                  </a:cubicBezTo>
                  <a:cubicBezTo>
                    <a:pt x="50" y="9"/>
                    <a:pt x="60" y="7"/>
                    <a:pt x="67" y="0"/>
                  </a:cubicBezTo>
                  <a:cubicBezTo>
                    <a:pt x="78" y="6"/>
                    <a:pt x="77" y="14"/>
                    <a:pt x="75" y="23"/>
                  </a:cubicBezTo>
                  <a:cubicBezTo>
                    <a:pt x="72" y="38"/>
                    <a:pt x="65" y="50"/>
                    <a:pt x="53" y="60"/>
                  </a:cubicBezTo>
                  <a:cubicBezTo>
                    <a:pt x="47" y="65"/>
                    <a:pt x="40" y="65"/>
                    <a:pt x="32" y="65"/>
                  </a:cubicBezTo>
                  <a:cubicBezTo>
                    <a:pt x="22" y="65"/>
                    <a:pt x="11" y="64"/>
                    <a:pt x="0" y="63"/>
                  </a:cubicBezTo>
                  <a:cubicBezTo>
                    <a:pt x="0" y="63"/>
                    <a:pt x="0" y="62"/>
                    <a:pt x="0" y="62"/>
                  </a:cubicBezTo>
                  <a:close/>
                </a:path>
              </a:pathLst>
            </a:custGeom>
            <a:solidFill>
              <a:srgbClr val="98BE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86C50C9-B75A-427C-92DC-FB4EEDDB7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1531938"/>
              <a:ext cx="265112" cy="265113"/>
            </a:xfrm>
            <a:custGeom>
              <a:avLst/>
              <a:gdLst>
                <a:gd name="T0" fmla="*/ 36 w 36"/>
                <a:gd name="T1" fmla="*/ 21 h 36"/>
                <a:gd name="T2" fmla="*/ 14 w 36"/>
                <a:gd name="T3" fmla="*/ 34 h 36"/>
                <a:gd name="T4" fmla="*/ 6 w 36"/>
                <a:gd name="T5" fmla="*/ 31 h 36"/>
                <a:gd name="T6" fmla="*/ 3 w 36"/>
                <a:gd name="T7" fmla="*/ 22 h 36"/>
                <a:gd name="T8" fmla="*/ 16 w 36"/>
                <a:gd name="T9" fmla="*/ 0 h 36"/>
                <a:gd name="T10" fmla="*/ 36 w 36"/>
                <a:gd name="T11" fmla="*/ 2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36">
                  <a:moveTo>
                    <a:pt x="36" y="21"/>
                  </a:moveTo>
                  <a:cubicBezTo>
                    <a:pt x="29" y="25"/>
                    <a:pt x="21" y="29"/>
                    <a:pt x="14" y="34"/>
                  </a:cubicBezTo>
                  <a:cubicBezTo>
                    <a:pt x="10" y="36"/>
                    <a:pt x="8" y="33"/>
                    <a:pt x="6" y="31"/>
                  </a:cubicBezTo>
                  <a:cubicBezTo>
                    <a:pt x="4" y="28"/>
                    <a:pt x="0" y="27"/>
                    <a:pt x="3" y="22"/>
                  </a:cubicBezTo>
                  <a:cubicBezTo>
                    <a:pt x="7" y="15"/>
                    <a:pt x="11" y="8"/>
                    <a:pt x="16" y="0"/>
                  </a:cubicBezTo>
                  <a:cubicBezTo>
                    <a:pt x="23" y="7"/>
                    <a:pt x="29" y="13"/>
                    <a:pt x="36" y="21"/>
                  </a:cubicBezTo>
                  <a:close/>
                </a:path>
              </a:pathLst>
            </a:custGeom>
            <a:solidFill>
              <a:srgbClr val="98BE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1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THIS IS A </a:t>
            </a:r>
            <a:r>
              <a:rPr lang="en">
                <a:solidFill>
                  <a:schemeClr val="dk2"/>
                </a:solidFill>
              </a:rPr>
              <a:t>TABLE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1506" name="Picture 2" descr="hombre usando computadora Apple">
            <a:extLst>
              <a:ext uri="{FF2B5EF4-FFF2-40B4-BE49-F238E27FC236}">
                <a16:creationId xmlns:a16="http://schemas.microsoft.com/office/drawing/2014/main" id="{98091397-3D81-4388-AC4B-5D1EB1F41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8" b="33237"/>
          <a:stretch/>
        </p:blipFill>
        <p:spPr bwMode="auto">
          <a:xfrm>
            <a:off x="715962" y="1165781"/>
            <a:ext cx="7712075" cy="272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84;p33">
            <a:extLst>
              <a:ext uri="{FF2B5EF4-FFF2-40B4-BE49-F238E27FC236}">
                <a16:creationId xmlns:a16="http://schemas.microsoft.com/office/drawing/2014/main" id="{3CE29DDC-4DF4-4780-92EF-3D33468F49C5}"/>
              </a:ext>
            </a:extLst>
          </p:cNvPr>
          <p:cNvSpPr txBox="1">
            <a:spLocks/>
          </p:cNvSpPr>
          <p:nvPr/>
        </p:nvSpPr>
        <p:spPr>
          <a:xfrm>
            <a:off x="1676699" y="3540714"/>
            <a:ext cx="5790600" cy="166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rgbClr val="0F4C81"/>
                </a:solidFill>
              </a:rPr>
              <a:t>“This is a quote, words full of wisdom that someone important said and can make the reader get inspired.”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"/>
          <p:cNvSpPr txBox="1">
            <a:spLocks noGrp="1"/>
          </p:cNvSpPr>
          <p:nvPr>
            <p:ph type="ctrTitle"/>
          </p:nvPr>
        </p:nvSpPr>
        <p:spPr>
          <a:xfrm>
            <a:off x="847500" y="618656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01.</a:t>
            </a:r>
            <a:r>
              <a:rPr lang="en"/>
              <a:t> ABOUT THE PROJECT</a:t>
            </a:r>
            <a:endParaRPr/>
          </a:p>
        </p:txBody>
      </p:sp>
      <p:sp>
        <p:nvSpPr>
          <p:cNvPr id="241" name="Google Shape;241;p27"/>
          <p:cNvSpPr txBox="1">
            <a:spLocks noGrp="1"/>
          </p:cNvSpPr>
          <p:nvPr>
            <p:ph type="subTitle" idx="1"/>
          </p:nvPr>
        </p:nvSpPr>
        <p:spPr>
          <a:xfrm>
            <a:off x="1325400" y="860565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242" name="Google Shape;242;p27"/>
          <p:cNvSpPr txBox="1">
            <a:spLocks noGrp="1"/>
          </p:cNvSpPr>
          <p:nvPr>
            <p:ph type="ctrTitle" idx="2"/>
          </p:nvPr>
        </p:nvSpPr>
        <p:spPr>
          <a:xfrm>
            <a:off x="847500" y="2118012"/>
            <a:ext cx="32532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02.</a:t>
            </a:r>
            <a:r>
              <a:rPr lang="en"/>
              <a:t> MAJOR REQUIREMENTS</a:t>
            </a:r>
            <a:endParaRPr/>
          </a:p>
        </p:txBody>
      </p:sp>
      <p:sp>
        <p:nvSpPr>
          <p:cNvPr id="243" name="Google Shape;243;p27"/>
          <p:cNvSpPr txBox="1">
            <a:spLocks noGrp="1"/>
          </p:cNvSpPr>
          <p:nvPr>
            <p:ph type="subTitle" idx="3"/>
          </p:nvPr>
        </p:nvSpPr>
        <p:spPr>
          <a:xfrm>
            <a:off x="1325400" y="2453097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7"/>
          <p:cNvSpPr txBox="1">
            <a:spLocks noGrp="1"/>
          </p:cNvSpPr>
          <p:nvPr>
            <p:ph type="ctrTitle" idx="4"/>
          </p:nvPr>
        </p:nvSpPr>
        <p:spPr>
          <a:xfrm>
            <a:off x="847500" y="3814099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03.</a:t>
            </a:r>
            <a:r>
              <a:rPr lang="en"/>
              <a:t> PROJECT GOALS</a:t>
            </a:r>
            <a:endParaRPr/>
          </a:p>
        </p:txBody>
      </p:sp>
      <p:sp>
        <p:nvSpPr>
          <p:cNvPr id="245" name="Google Shape;245;p27"/>
          <p:cNvSpPr txBox="1">
            <a:spLocks noGrp="1"/>
          </p:cNvSpPr>
          <p:nvPr>
            <p:ph type="subTitle" idx="5"/>
          </p:nvPr>
        </p:nvSpPr>
        <p:spPr>
          <a:xfrm>
            <a:off x="1325400" y="4056000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7"/>
          <p:cNvSpPr txBox="1">
            <a:spLocks noGrp="1"/>
          </p:cNvSpPr>
          <p:nvPr>
            <p:ph type="subTitle" idx="7"/>
          </p:nvPr>
        </p:nvSpPr>
        <p:spPr>
          <a:xfrm>
            <a:off x="5043325" y="860565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247" name="Google Shape;247;p27"/>
          <p:cNvSpPr txBox="1">
            <a:spLocks noGrp="1"/>
          </p:cNvSpPr>
          <p:nvPr>
            <p:ph type="ctrTitle" idx="6"/>
          </p:nvPr>
        </p:nvSpPr>
        <p:spPr>
          <a:xfrm>
            <a:off x="5043325" y="618656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04.</a:t>
            </a:r>
            <a:r>
              <a:rPr lang="en"/>
              <a:t> SNEAK PEEK</a:t>
            </a:r>
            <a:endParaRPr/>
          </a:p>
        </p:txBody>
      </p:sp>
      <p:sp>
        <p:nvSpPr>
          <p:cNvPr id="248" name="Google Shape;248;p27"/>
          <p:cNvSpPr txBox="1">
            <a:spLocks noGrp="1"/>
          </p:cNvSpPr>
          <p:nvPr>
            <p:ph type="ctrTitle" idx="8"/>
          </p:nvPr>
        </p:nvSpPr>
        <p:spPr>
          <a:xfrm>
            <a:off x="5043325" y="2118012"/>
            <a:ext cx="32532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05.</a:t>
            </a:r>
            <a:r>
              <a:rPr lang="en"/>
              <a:t> PROJECT STAGES</a:t>
            </a:r>
            <a:endParaRPr/>
          </a:p>
        </p:txBody>
      </p:sp>
      <p:sp>
        <p:nvSpPr>
          <p:cNvPr id="249" name="Google Shape;249;p27"/>
          <p:cNvSpPr txBox="1">
            <a:spLocks noGrp="1"/>
          </p:cNvSpPr>
          <p:nvPr>
            <p:ph type="subTitle" idx="9"/>
          </p:nvPr>
        </p:nvSpPr>
        <p:spPr>
          <a:xfrm>
            <a:off x="5043325" y="2453097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7"/>
          <p:cNvSpPr txBox="1">
            <a:spLocks noGrp="1"/>
          </p:cNvSpPr>
          <p:nvPr>
            <p:ph type="ctrTitle" idx="13"/>
          </p:nvPr>
        </p:nvSpPr>
        <p:spPr>
          <a:xfrm>
            <a:off x="5043325" y="3814099"/>
            <a:ext cx="3253200" cy="36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06.</a:t>
            </a:r>
            <a:r>
              <a:rPr lang="en"/>
              <a:t> OUR TEAM</a:t>
            </a:r>
            <a:endParaRPr/>
          </a:p>
        </p:txBody>
      </p:sp>
      <p:sp>
        <p:nvSpPr>
          <p:cNvPr id="251" name="Google Shape;251;p27"/>
          <p:cNvSpPr txBox="1">
            <a:spLocks noGrp="1"/>
          </p:cNvSpPr>
          <p:nvPr>
            <p:ph type="subTitle" idx="14"/>
          </p:nvPr>
        </p:nvSpPr>
        <p:spPr>
          <a:xfrm>
            <a:off x="5043325" y="4056001"/>
            <a:ext cx="2775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7"/>
          <p:cNvSpPr/>
          <p:nvPr/>
        </p:nvSpPr>
        <p:spPr>
          <a:xfrm>
            <a:off x="4539762" y="2295263"/>
            <a:ext cx="64500" cy="6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7"/>
          <p:cNvSpPr/>
          <p:nvPr/>
        </p:nvSpPr>
        <p:spPr>
          <a:xfrm>
            <a:off x="4539762" y="3957788"/>
            <a:ext cx="64500" cy="6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4" name="Google Shape;254;p27"/>
          <p:cNvCxnSpPr>
            <a:stCxn id="252" idx="2"/>
            <a:endCxn id="253" idx="0"/>
          </p:cNvCxnSpPr>
          <p:nvPr/>
        </p:nvCxnSpPr>
        <p:spPr>
          <a:xfrm>
            <a:off x="4572012" y="2359763"/>
            <a:ext cx="0" cy="1598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Google Shape;255;p27"/>
          <p:cNvSpPr/>
          <p:nvPr/>
        </p:nvSpPr>
        <p:spPr>
          <a:xfrm>
            <a:off x="4539762" y="618638"/>
            <a:ext cx="64500" cy="6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6" name="Google Shape;256;p27"/>
          <p:cNvCxnSpPr>
            <a:stCxn id="252" idx="0"/>
            <a:endCxn id="255" idx="2"/>
          </p:cNvCxnSpPr>
          <p:nvPr/>
        </p:nvCxnSpPr>
        <p:spPr>
          <a:xfrm rot="10800000">
            <a:off x="4572012" y="683063"/>
            <a:ext cx="0" cy="16122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567DAB98-D6B9-4F43-9724-7AB537F7B7DE}"/>
              </a:ext>
            </a:extLst>
          </p:cNvPr>
          <p:cNvCxnSpPr/>
          <p:nvPr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C1B5E062-34EF-485C-AB9E-B498D168E310}"/>
              </a:ext>
            </a:extLst>
          </p:cNvPr>
          <p:cNvCxnSpPr/>
          <p:nvPr/>
        </p:nvCxnSpPr>
        <p:spPr>
          <a:xfrm>
            <a:off x="8950037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2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SNEAK PEEK</a:t>
            </a:r>
            <a:endParaRPr/>
          </a:p>
        </p:txBody>
      </p:sp>
      <p:sp>
        <p:nvSpPr>
          <p:cNvPr id="572" name="Google Shape;572;p42"/>
          <p:cNvSpPr txBox="1">
            <a:spLocks noGrp="1"/>
          </p:cNvSpPr>
          <p:nvPr>
            <p:ph type="subTitle" idx="4294967295"/>
          </p:nvPr>
        </p:nvSpPr>
        <p:spPr>
          <a:xfrm>
            <a:off x="5590471" y="1982278"/>
            <a:ext cx="2673000" cy="888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chemeClr val="lt1"/>
                </a:solidFill>
              </a:rPr>
              <a:t>You can replace the image on these screens with your own work. Just delete these ones, add yours and send them to the back</a:t>
            </a:r>
            <a:endParaRPr sz="1400" dirty="0">
              <a:solidFill>
                <a:schemeClr val="lt1"/>
              </a:solidFill>
            </a:endParaRPr>
          </a:p>
        </p:txBody>
      </p:sp>
      <p:sp>
        <p:nvSpPr>
          <p:cNvPr id="60" name="Google Shape;572;p42">
            <a:extLst>
              <a:ext uri="{FF2B5EF4-FFF2-40B4-BE49-F238E27FC236}">
                <a16:creationId xmlns:a16="http://schemas.microsoft.com/office/drawing/2014/main" id="{BD38D3A0-2CF1-477D-B81C-E4C0CAFD1ACD}"/>
              </a:ext>
            </a:extLst>
          </p:cNvPr>
          <p:cNvSpPr txBox="1">
            <a:spLocks/>
          </p:cNvSpPr>
          <p:nvPr/>
        </p:nvSpPr>
        <p:spPr>
          <a:xfrm>
            <a:off x="5631733" y="3049078"/>
            <a:ext cx="2673000" cy="8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Char char="●"/>
              <a:defRPr sz="18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Font typeface="Anaheim"/>
              <a:buNone/>
            </a:pPr>
            <a:r>
              <a:rPr lang="en-US" sz="1400">
                <a:solidFill>
                  <a:schemeClr val="lt1"/>
                </a:solidFill>
              </a:rPr>
              <a:t>You can replace the image on these screens with your own work. Just delete these ones, add yours and send them to the back</a:t>
            </a:r>
            <a:endParaRPr lang="en-US" sz="1400" dirty="0">
              <a:solidFill>
                <a:schemeClr val="lt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B0F1DA9-B6C4-EE61-3A9D-5724C3BD9FB3}"/>
              </a:ext>
            </a:extLst>
          </p:cNvPr>
          <p:cNvGrpSpPr/>
          <p:nvPr/>
        </p:nvGrpSpPr>
        <p:grpSpPr>
          <a:xfrm>
            <a:off x="1154113" y="1220788"/>
            <a:ext cx="3916362" cy="3656012"/>
            <a:chOff x="1154113" y="1220788"/>
            <a:chExt cx="3916362" cy="365601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7B21E75-137E-4956-A79C-8D3D88EEF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6225" y="1874838"/>
              <a:ext cx="3132137" cy="2187575"/>
            </a:xfrm>
            <a:custGeom>
              <a:avLst/>
              <a:gdLst>
                <a:gd name="T0" fmla="*/ 1006 w 1150"/>
                <a:gd name="T1" fmla="*/ 24 h 803"/>
                <a:gd name="T2" fmla="*/ 1127 w 1150"/>
                <a:gd name="T3" fmla="*/ 0 h 803"/>
                <a:gd name="T4" fmla="*/ 1150 w 1150"/>
                <a:gd name="T5" fmla="*/ 117 h 803"/>
                <a:gd name="T6" fmla="*/ 1103 w 1150"/>
                <a:gd name="T7" fmla="*/ 144 h 803"/>
                <a:gd name="T8" fmla="*/ 1122 w 1150"/>
                <a:gd name="T9" fmla="*/ 479 h 803"/>
                <a:gd name="T10" fmla="*/ 1150 w 1150"/>
                <a:gd name="T11" fmla="*/ 595 h 803"/>
                <a:gd name="T12" fmla="*/ 1107 w 1150"/>
                <a:gd name="T13" fmla="*/ 623 h 803"/>
                <a:gd name="T14" fmla="*/ 956 w 1150"/>
                <a:gd name="T15" fmla="*/ 683 h 803"/>
                <a:gd name="T16" fmla="*/ 857 w 1150"/>
                <a:gd name="T17" fmla="*/ 787 h 803"/>
                <a:gd name="T18" fmla="*/ 809 w 1150"/>
                <a:gd name="T19" fmla="*/ 770 h 803"/>
                <a:gd name="T20" fmla="*/ 791 w 1150"/>
                <a:gd name="T21" fmla="*/ 458 h 803"/>
                <a:gd name="T22" fmla="*/ 830 w 1150"/>
                <a:gd name="T23" fmla="*/ 437 h 803"/>
                <a:gd name="T24" fmla="*/ 1006 w 1150"/>
                <a:gd name="T25" fmla="*/ 552 h 803"/>
                <a:gd name="T26" fmla="*/ 1040 w 1150"/>
                <a:gd name="T27" fmla="*/ 479 h 803"/>
                <a:gd name="T28" fmla="*/ 1054 w 1150"/>
                <a:gd name="T29" fmla="*/ 146 h 803"/>
                <a:gd name="T30" fmla="*/ 1003 w 1150"/>
                <a:gd name="T31" fmla="*/ 97 h 803"/>
                <a:gd name="T32" fmla="*/ 815 w 1150"/>
                <a:gd name="T33" fmla="*/ 375 h 803"/>
                <a:gd name="T34" fmla="*/ 719 w 1150"/>
                <a:gd name="T35" fmla="*/ 252 h 803"/>
                <a:gd name="T36" fmla="*/ 640 w 1150"/>
                <a:gd name="T37" fmla="*/ 71 h 803"/>
                <a:gd name="T38" fmla="*/ 492 w 1150"/>
                <a:gd name="T39" fmla="*/ 83 h 803"/>
                <a:gd name="T40" fmla="*/ 324 w 1150"/>
                <a:gd name="T41" fmla="*/ 551 h 803"/>
                <a:gd name="T42" fmla="*/ 443 w 1150"/>
                <a:gd name="T43" fmla="*/ 540 h 803"/>
                <a:gd name="T44" fmla="*/ 509 w 1150"/>
                <a:gd name="T45" fmla="*/ 431 h 803"/>
                <a:gd name="T46" fmla="*/ 671 w 1150"/>
                <a:gd name="T47" fmla="*/ 451 h 803"/>
                <a:gd name="T48" fmla="*/ 730 w 1150"/>
                <a:gd name="T49" fmla="*/ 551 h 803"/>
                <a:gd name="T50" fmla="*/ 742 w 1150"/>
                <a:gd name="T51" fmla="*/ 599 h 803"/>
                <a:gd name="T52" fmla="*/ 671 w 1150"/>
                <a:gd name="T53" fmla="*/ 580 h 803"/>
                <a:gd name="T54" fmla="*/ 617 w 1150"/>
                <a:gd name="T55" fmla="*/ 479 h 803"/>
                <a:gd name="T56" fmla="*/ 515 w 1150"/>
                <a:gd name="T57" fmla="*/ 491 h 803"/>
                <a:gd name="T58" fmla="*/ 450 w 1150"/>
                <a:gd name="T59" fmla="*/ 599 h 803"/>
                <a:gd name="T60" fmla="*/ 266 w 1150"/>
                <a:gd name="T61" fmla="*/ 582 h 803"/>
                <a:gd name="T62" fmla="*/ 144 w 1150"/>
                <a:gd name="T63" fmla="*/ 575 h 803"/>
                <a:gd name="T64" fmla="*/ 120 w 1150"/>
                <a:gd name="T65" fmla="*/ 623 h 803"/>
                <a:gd name="T66" fmla="*/ 0 w 1150"/>
                <a:gd name="T67" fmla="*/ 598 h 803"/>
                <a:gd name="T68" fmla="*/ 24 w 1150"/>
                <a:gd name="T69" fmla="*/ 479 h 803"/>
                <a:gd name="T70" fmla="*/ 47 w 1150"/>
                <a:gd name="T71" fmla="*/ 144 h 803"/>
                <a:gd name="T72" fmla="*/ 0 w 1150"/>
                <a:gd name="T73" fmla="*/ 119 h 803"/>
                <a:gd name="T74" fmla="*/ 26 w 1150"/>
                <a:gd name="T75" fmla="*/ 0 h 803"/>
                <a:gd name="T76" fmla="*/ 144 w 1150"/>
                <a:gd name="T77" fmla="*/ 29 h 803"/>
                <a:gd name="T78" fmla="*/ 159 w 1150"/>
                <a:gd name="T79" fmla="*/ 48 h 803"/>
                <a:gd name="T80" fmla="*/ 459 w 1150"/>
                <a:gd name="T81" fmla="*/ 37 h 803"/>
                <a:gd name="T82" fmla="*/ 670 w 1150"/>
                <a:gd name="T83" fmla="*/ 24 h 803"/>
                <a:gd name="T84" fmla="*/ 705 w 1150"/>
                <a:gd name="T85" fmla="*/ 47 h 803"/>
                <a:gd name="T86" fmla="*/ 145 w 1150"/>
                <a:gd name="T87" fmla="*/ 527 h 803"/>
                <a:gd name="T88" fmla="*/ 285 w 1150"/>
                <a:gd name="T89" fmla="*/ 515 h 803"/>
                <a:gd name="T90" fmla="*/ 435 w 1150"/>
                <a:gd name="T91" fmla="*/ 97 h 803"/>
                <a:gd name="T92" fmla="*/ 135 w 1150"/>
                <a:gd name="T93" fmla="*/ 136 h 803"/>
                <a:gd name="T94" fmla="*/ 97 w 1150"/>
                <a:gd name="T95" fmla="*/ 478 h 803"/>
                <a:gd name="T96" fmla="*/ 1014 w 1150"/>
                <a:gd name="T97" fmla="*/ 621 h 803"/>
                <a:gd name="T98" fmla="*/ 842 w 1150"/>
                <a:gd name="T99" fmla="*/ 502 h 803"/>
                <a:gd name="T100" fmla="*/ 863 w 1150"/>
                <a:gd name="T101" fmla="*/ 706 h 803"/>
                <a:gd name="T102" fmla="*/ 936 w 1150"/>
                <a:gd name="T103" fmla="*/ 638 h 803"/>
                <a:gd name="T104" fmla="*/ 49 w 1150"/>
                <a:gd name="T105" fmla="*/ 95 h 803"/>
                <a:gd name="T106" fmla="*/ 95 w 1150"/>
                <a:gd name="T107" fmla="*/ 49 h 803"/>
                <a:gd name="T108" fmla="*/ 49 w 1150"/>
                <a:gd name="T109" fmla="*/ 95 h 803"/>
                <a:gd name="T110" fmla="*/ 1101 w 1150"/>
                <a:gd name="T111" fmla="*/ 95 h 803"/>
                <a:gd name="T112" fmla="*/ 1055 w 1150"/>
                <a:gd name="T113" fmla="*/ 49 h 803"/>
                <a:gd name="T114" fmla="*/ 49 w 1150"/>
                <a:gd name="T115" fmla="*/ 574 h 803"/>
                <a:gd name="T116" fmla="*/ 95 w 1150"/>
                <a:gd name="T117" fmla="*/ 528 h 803"/>
                <a:gd name="T118" fmla="*/ 49 w 1150"/>
                <a:gd name="T119" fmla="*/ 574 h 803"/>
                <a:gd name="T120" fmla="*/ 1101 w 1150"/>
                <a:gd name="T121" fmla="*/ 574 h 803"/>
                <a:gd name="T122" fmla="*/ 1055 w 1150"/>
                <a:gd name="T123" fmla="*/ 528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50" h="803">
                  <a:moveTo>
                    <a:pt x="1006" y="48"/>
                  </a:moveTo>
                  <a:cubicBezTo>
                    <a:pt x="1006" y="39"/>
                    <a:pt x="1006" y="31"/>
                    <a:pt x="1006" y="24"/>
                  </a:cubicBezTo>
                  <a:cubicBezTo>
                    <a:pt x="1007" y="9"/>
                    <a:pt x="1015" y="0"/>
                    <a:pt x="1030" y="0"/>
                  </a:cubicBezTo>
                  <a:cubicBezTo>
                    <a:pt x="1062" y="0"/>
                    <a:pt x="1095" y="0"/>
                    <a:pt x="1127" y="0"/>
                  </a:cubicBezTo>
                  <a:cubicBezTo>
                    <a:pt x="1142" y="0"/>
                    <a:pt x="1150" y="10"/>
                    <a:pt x="1150" y="26"/>
                  </a:cubicBezTo>
                  <a:cubicBezTo>
                    <a:pt x="1150" y="56"/>
                    <a:pt x="1150" y="86"/>
                    <a:pt x="1150" y="117"/>
                  </a:cubicBezTo>
                  <a:cubicBezTo>
                    <a:pt x="1150" y="135"/>
                    <a:pt x="1141" y="143"/>
                    <a:pt x="1123" y="144"/>
                  </a:cubicBezTo>
                  <a:cubicBezTo>
                    <a:pt x="1117" y="144"/>
                    <a:pt x="1111" y="144"/>
                    <a:pt x="1103" y="144"/>
                  </a:cubicBezTo>
                  <a:cubicBezTo>
                    <a:pt x="1103" y="255"/>
                    <a:pt x="1103" y="366"/>
                    <a:pt x="1103" y="479"/>
                  </a:cubicBezTo>
                  <a:cubicBezTo>
                    <a:pt x="1110" y="479"/>
                    <a:pt x="1116" y="479"/>
                    <a:pt x="1122" y="479"/>
                  </a:cubicBezTo>
                  <a:cubicBezTo>
                    <a:pt x="1142" y="479"/>
                    <a:pt x="1150" y="488"/>
                    <a:pt x="1150" y="508"/>
                  </a:cubicBezTo>
                  <a:cubicBezTo>
                    <a:pt x="1150" y="537"/>
                    <a:pt x="1150" y="566"/>
                    <a:pt x="1150" y="595"/>
                  </a:cubicBezTo>
                  <a:cubicBezTo>
                    <a:pt x="1150" y="614"/>
                    <a:pt x="1142" y="623"/>
                    <a:pt x="1122" y="623"/>
                  </a:cubicBezTo>
                  <a:cubicBezTo>
                    <a:pt x="1117" y="623"/>
                    <a:pt x="1112" y="623"/>
                    <a:pt x="1107" y="623"/>
                  </a:cubicBezTo>
                  <a:cubicBezTo>
                    <a:pt x="1108" y="646"/>
                    <a:pt x="1101" y="654"/>
                    <a:pt x="1079" y="658"/>
                  </a:cubicBezTo>
                  <a:cubicBezTo>
                    <a:pt x="1038" y="666"/>
                    <a:pt x="997" y="674"/>
                    <a:pt x="956" y="683"/>
                  </a:cubicBezTo>
                  <a:cubicBezTo>
                    <a:pt x="951" y="684"/>
                    <a:pt x="945" y="689"/>
                    <a:pt x="941" y="693"/>
                  </a:cubicBezTo>
                  <a:cubicBezTo>
                    <a:pt x="912" y="724"/>
                    <a:pt x="884" y="755"/>
                    <a:pt x="857" y="787"/>
                  </a:cubicBezTo>
                  <a:cubicBezTo>
                    <a:pt x="848" y="797"/>
                    <a:pt x="839" y="803"/>
                    <a:pt x="826" y="799"/>
                  </a:cubicBezTo>
                  <a:cubicBezTo>
                    <a:pt x="812" y="794"/>
                    <a:pt x="810" y="782"/>
                    <a:pt x="809" y="770"/>
                  </a:cubicBezTo>
                  <a:cubicBezTo>
                    <a:pt x="803" y="674"/>
                    <a:pt x="797" y="578"/>
                    <a:pt x="792" y="483"/>
                  </a:cubicBezTo>
                  <a:cubicBezTo>
                    <a:pt x="791" y="474"/>
                    <a:pt x="789" y="465"/>
                    <a:pt x="791" y="458"/>
                  </a:cubicBezTo>
                  <a:cubicBezTo>
                    <a:pt x="793" y="449"/>
                    <a:pt x="797" y="438"/>
                    <a:pt x="804" y="435"/>
                  </a:cubicBezTo>
                  <a:cubicBezTo>
                    <a:pt x="810" y="431"/>
                    <a:pt x="823" y="433"/>
                    <a:pt x="830" y="437"/>
                  </a:cubicBezTo>
                  <a:cubicBezTo>
                    <a:pt x="862" y="456"/>
                    <a:pt x="893" y="478"/>
                    <a:pt x="925" y="499"/>
                  </a:cubicBezTo>
                  <a:cubicBezTo>
                    <a:pt x="951" y="516"/>
                    <a:pt x="977" y="533"/>
                    <a:pt x="1006" y="552"/>
                  </a:cubicBezTo>
                  <a:cubicBezTo>
                    <a:pt x="1006" y="538"/>
                    <a:pt x="1006" y="525"/>
                    <a:pt x="1006" y="512"/>
                  </a:cubicBezTo>
                  <a:cubicBezTo>
                    <a:pt x="1006" y="485"/>
                    <a:pt x="1013" y="479"/>
                    <a:pt x="1040" y="479"/>
                  </a:cubicBezTo>
                  <a:cubicBezTo>
                    <a:pt x="1044" y="479"/>
                    <a:pt x="1049" y="479"/>
                    <a:pt x="1054" y="479"/>
                  </a:cubicBezTo>
                  <a:cubicBezTo>
                    <a:pt x="1054" y="367"/>
                    <a:pt x="1054" y="256"/>
                    <a:pt x="1054" y="146"/>
                  </a:cubicBezTo>
                  <a:cubicBezTo>
                    <a:pt x="1040" y="143"/>
                    <a:pt x="1023" y="144"/>
                    <a:pt x="1015" y="136"/>
                  </a:cubicBezTo>
                  <a:cubicBezTo>
                    <a:pt x="1007" y="128"/>
                    <a:pt x="1007" y="112"/>
                    <a:pt x="1003" y="97"/>
                  </a:cubicBezTo>
                  <a:cubicBezTo>
                    <a:pt x="909" y="97"/>
                    <a:pt x="813" y="97"/>
                    <a:pt x="715" y="97"/>
                  </a:cubicBezTo>
                  <a:cubicBezTo>
                    <a:pt x="748" y="190"/>
                    <a:pt x="781" y="282"/>
                    <a:pt x="815" y="375"/>
                  </a:cubicBezTo>
                  <a:cubicBezTo>
                    <a:pt x="800" y="381"/>
                    <a:pt x="785" y="386"/>
                    <a:pt x="770" y="392"/>
                  </a:cubicBezTo>
                  <a:cubicBezTo>
                    <a:pt x="752" y="344"/>
                    <a:pt x="736" y="298"/>
                    <a:pt x="719" y="252"/>
                  </a:cubicBezTo>
                  <a:cubicBezTo>
                    <a:pt x="699" y="196"/>
                    <a:pt x="678" y="141"/>
                    <a:pt x="659" y="85"/>
                  </a:cubicBezTo>
                  <a:cubicBezTo>
                    <a:pt x="655" y="74"/>
                    <a:pt x="650" y="71"/>
                    <a:pt x="640" y="71"/>
                  </a:cubicBezTo>
                  <a:cubicBezTo>
                    <a:pt x="596" y="72"/>
                    <a:pt x="553" y="72"/>
                    <a:pt x="509" y="71"/>
                  </a:cubicBezTo>
                  <a:cubicBezTo>
                    <a:pt x="500" y="71"/>
                    <a:pt x="495" y="74"/>
                    <a:pt x="492" y="83"/>
                  </a:cubicBezTo>
                  <a:cubicBezTo>
                    <a:pt x="438" y="235"/>
                    <a:pt x="383" y="387"/>
                    <a:pt x="328" y="539"/>
                  </a:cubicBezTo>
                  <a:cubicBezTo>
                    <a:pt x="327" y="543"/>
                    <a:pt x="326" y="546"/>
                    <a:pt x="324" y="551"/>
                  </a:cubicBezTo>
                  <a:cubicBezTo>
                    <a:pt x="361" y="551"/>
                    <a:pt x="397" y="551"/>
                    <a:pt x="433" y="550"/>
                  </a:cubicBezTo>
                  <a:cubicBezTo>
                    <a:pt x="436" y="550"/>
                    <a:pt x="441" y="545"/>
                    <a:pt x="443" y="540"/>
                  </a:cubicBezTo>
                  <a:cubicBezTo>
                    <a:pt x="455" y="511"/>
                    <a:pt x="467" y="481"/>
                    <a:pt x="478" y="452"/>
                  </a:cubicBezTo>
                  <a:cubicBezTo>
                    <a:pt x="484" y="437"/>
                    <a:pt x="493" y="431"/>
                    <a:pt x="509" y="431"/>
                  </a:cubicBezTo>
                  <a:cubicBezTo>
                    <a:pt x="553" y="432"/>
                    <a:pt x="598" y="431"/>
                    <a:pt x="642" y="431"/>
                  </a:cubicBezTo>
                  <a:cubicBezTo>
                    <a:pt x="657" y="431"/>
                    <a:pt x="666" y="437"/>
                    <a:pt x="671" y="451"/>
                  </a:cubicBezTo>
                  <a:cubicBezTo>
                    <a:pt x="682" y="479"/>
                    <a:pt x="694" y="506"/>
                    <a:pt x="704" y="534"/>
                  </a:cubicBezTo>
                  <a:cubicBezTo>
                    <a:pt x="709" y="547"/>
                    <a:pt x="716" y="554"/>
                    <a:pt x="730" y="551"/>
                  </a:cubicBezTo>
                  <a:cubicBezTo>
                    <a:pt x="733" y="550"/>
                    <a:pt x="737" y="551"/>
                    <a:pt x="742" y="551"/>
                  </a:cubicBezTo>
                  <a:cubicBezTo>
                    <a:pt x="742" y="567"/>
                    <a:pt x="742" y="582"/>
                    <a:pt x="742" y="599"/>
                  </a:cubicBezTo>
                  <a:cubicBezTo>
                    <a:pt x="725" y="599"/>
                    <a:pt x="707" y="600"/>
                    <a:pt x="690" y="598"/>
                  </a:cubicBezTo>
                  <a:cubicBezTo>
                    <a:pt x="683" y="597"/>
                    <a:pt x="675" y="587"/>
                    <a:pt x="671" y="580"/>
                  </a:cubicBezTo>
                  <a:cubicBezTo>
                    <a:pt x="658" y="551"/>
                    <a:pt x="647" y="521"/>
                    <a:pt x="635" y="491"/>
                  </a:cubicBezTo>
                  <a:cubicBezTo>
                    <a:pt x="632" y="481"/>
                    <a:pt x="627" y="479"/>
                    <a:pt x="617" y="479"/>
                  </a:cubicBezTo>
                  <a:cubicBezTo>
                    <a:pt x="589" y="480"/>
                    <a:pt x="561" y="479"/>
                    <a:pt x="533" y="479"/>
                  </a:cubicBezTo>
                  <a:cubicBezTo>
                    <a:pt x="523" y="479"/>
                    <a:pt x="518" y="481"/>
                    <a:pt x="515" y="491"/>
                  </a:cubicBezTo>
                  <a:cubicBezTo>
                    <a:pt x="504" y="520"/>
                    <a:pt x="491" y="549"/>
                    <a:pt x="480" y="579"/>
                  </a:cubicBezTo>
                  <a:cubicBezTo>
                    <a:pt x="475" y="593"/>
                    <a:pt x="465" y="599"/>
                    <a:pt x="450" y="599"/>
                  </a:cubicBezTo>
                  <a:cubicBezTo>
                    <a:pt x="398" y="599"/>
                    <a:pt x="346" y="599"/>
                    <a:pt x="294" y="599"/>
                  </a:cubicBezTo>
                  <a:cubicBezTo>
                    <a:pt x="280" y="599"/>
                    <a:pt x="271" y="595"/>
                    <a:pt x="266" y="582"/>
                  </a:cubicBezTo>
                  <a:cubicBezTo>
                    <a:pt x="265" y="579"/>
                    <a:pt x="260" y="575"/>
                    <a:pt x="256" y="575"/>
                  </a:cubicBezTo>
                  <a:cubicBezTo>
                    <a:pt x="219" y="575"/>
                    <a:pt x="183" y="575"/>
                    <a:pt x="144" y="575"/>
                  </a:cubicBezTo>
                  <a:cubicBezTo>
                    <a:pt x="144" y="584"/>
                    <a:pt x="144" y="591"/>
                    <a:pt x="144" y="599"/>
                  </a:cubicBezTo>
                  <a:cubicBezTo>
                    <a:pt x="143" y="614"/>
                    <a:pt x="134" y="623"/>
                    <a:pt x="120" y="623"/>
                  </a:cubicBezTo>
                  <a:cubicBezTo>
                    <a:pt x="88" y="623"/>
                    <a:pt x="56" y="623"/>
                    <a:pt x="24" y="623"/>
                  </a:cubicBezTo>
                  <a:cubicBezTo>
                    <a:pt x="9" y="623"/>
                    <a:pt x="0" y="613"/>
                    <a:pt x="0" y="598"/>
                  </a:cubicBezTo>
                  <a:cubicBezTo>
                    <a:pt x="0" y="567"/>
                    <a:pt x="0" y="535"/>
                    <a:pt x="0" y="504"/>
                  </a:cubicBezTo>
                  <a:cubicBezTo>
                    <a:pt x="0" y="488"/>
                    <a:pt x="9" y="480"/>
                    <a:pt x="24" y="479"/>
                  </a:cubicBezTo>
                  <a:cubicBezTo>
                    <a:pt x="32" y="479"/>
                    <a:pt x="39" y="479"/>
                    <a:pt x="47" y="479"/>
                  </a:cubicBezTo>
                  <a:cubicBezTo>
                    <a:pt x="47" y="367"/>
                    <a:pt x="47" y="257"/>
                    <a:pt x="47" y="144"/>
                  </a:cubicBezTo>
                  <a:cubicBezTo>
                    <a:pt x="40" y="144"/>
                    <a:pt x="32" y="144"/>
                    <a:pt x="24" y="143"/>
                  </a:cubicBezTo>
                  <a:cubicBezTo>
                    <a:pt x="9" y="143"/>
                    <a:pt x="0" y="134"/>
                    <a:pt x="0" y="119"/>
                  </a:cubicBezTo>
                  <a:cubicBezTo>
                    <a:pt x="0" y="88"/>
                    <a:pt x="0" y="56"/>
                    <a:pt x="0" y="25"/>
                  </a:cubicBezTo>
                  <a:cubicBezTo>
                    <a:pt x="0" y="9"/>
                    <a:pt x="9" y="0"/>
                    <a:pt x="26" y="0"/>
                  </a:cubicBezTo>
                  <a:cubicBezTo>
                    <a:pt x="55" y="0"/>
                    <a:pt x="85" y="0"/>
                    <a:pt x="114" y="0"/>
                  </a:cubicBezTo>
                  <a:cubicBezTo>
                    <a:pt x="136" y="0"/>
                    <a:pt x="144" y="8"/>
                    <a:pt x="144" y="29"/>
                  </a:cubicBezTo>
                  <a:cubicBezTo>
                    <a:pt x="144" y="35"/>
                    <a:pt x="144" y="40"/>
                    <a:pt x="144" y="48"/>
                  </a:cubicBezTo>
                  <a:cubicBezTo>
                    <a:pt x="149" y="48"/>
                    <a:pt x="154" y="48"/>
                    <a:pt x="159" y="48"/>
                  </a:cubicBezTo>
                  <a:cubicBezTo>
                    <a:pt x="252" y="48"/>
                    <a:pt x="346" y="48"/>
                    <a:pt x="439" y="48"/>
                  </a:cubicBezTo>
                  <a:cubicBezTo>
                    <a:pt x="448" y="48"/>
                    <a:pt x="454" y="47"/>
                    <a:pt x="459" y="37"/>
                  </a:cubicBezTo>
                  <a:cubicBezTo>
                    <a:pt x="462" y="31"/>
                    <a:pt x="472" y="24"/>
                    <a:pt x="480" y="24"/>
                  </a:cubicBezTo>
                  <a:cubicBezTo>
                    <a:pt x="543" y="23"/>
                    <a:pt x="606" y="24"/>
                    <a:pt x="670" y="24"/>
                  </a:cubicBezTo>
                  <a:cubicBezTo>
                    <a:pt x="681" y="24"/>
                    <a:pt x="688" y="29"/>
                    <a:pt x="694" y="39"/>
                  </a:cubicBezTo>
                  <a:cubicBezTo>
                    <a:pt x="696" y="43"/>
                    <a:pt x="701" y="47"/>
                    <a:pt x="705" y="47"/>
                  </a:cubicBezTo>
                  <a:cubicBezTo>
                    <a:pt x="805" y="48"/>
                    <a:pt x="904" y="48"/>
                    <a:pt x="1006" y="48"/>
                  </a:cubicBezTo>
                  <a:close/>
                  <a:moveTo>
                    <a:pt x="145" y="527"/>
                  </a:moveTo>
                  <a:cubicBezTo>
                    <a:pt x="187" y="527"/>
                    <a:pt x="227" y="527"/>
                    <a:pt x="267" y="527"/>
                  </a:cubicBezTo>
                  <a:cubicBezTo>
                    <a:pt x="277" y="527"/>
                    <a:pt x="282" y="524"/>
                    <a:pt x="285" y="515"/>
                  </a:cubicBezTo>
                  <a:cubicBezTo>
                    <a:pt x="334" y="380"/>
                    <a:pt x="382" y="244"/>
                    <a:pt x="431" y="109"/>
                  </a:cubicBezTo>
                  <a:cubicBezTo>
                    <a:pt x="433" y="105"/>
                    <a:pt x="434" y="101"/>
                    <a:pt x="435" y="97"/>
                  </a:cubicBezTo>
                  <a:cubicBezTo>
                    <a:pt x="337" y="97"/>
                    <a:pt x="241" y="97"/>
                    <a:pt x="148" y="97"/>
                  </a:cubicBezTo>
                  <a:cubicBezTo>
                    <a:pt x="143" y="112"/>
                    <a:pt x="143" y="129"/>
                    <a:pt x="135" y="136"/>
                  </a:cubicBezTo>
                  <a:cubicBezTo>
                    <a:pt x="127" y="144"/>
                    <a:pt x="110" y="143"/>
                    <a:pt x="97" y="146"/>
                  </a:cubicBezTo>
                  <a:cubicBezTo>
                    <a:pt x="97" y="256"/>
                    <a:pt x="97" y="367"/>
                    <a:pt x="97" y="478"/>
                  </a:cubicBezTo>
                  <a:cubicBezTo>
                    <a:pt x="140" y="484"/>
                    <a:pt x="140" y="484"/>
                    <a:pt x="145" y="527"/>
                  </a:cubicBezTo>
                  <a:close/>
                  <a:moveTo>
                    <a:pt x="1014" y="621"/>
                  </a:moveTo>
                  <a:cubicBezTo>
                    <a:pt x="1015" y="620"/>
                    <a:pt x="1015" y="619"/>
                    <a:pt x="1016" y="617"/>
                  </a:cubicBezTo>
                  <a:cubicBezTo>
                    <a:pt x="959" y="579"/>
                    <a:pt x="901" y="541"/>
                    <a:pt x="842" y="502"/>
                  </a:cubicBezTo>
                  <a:cubicBezTo>
                    <a:pt x="846" y="574"/>
                    <a:pt x="850" y="643"/>
                    <a:pt x="855" y="714"/>
                  </a:cubicBezTo>
                  <a:cubicBezTo>
                    <a:pt x="859" y="711"/>
                    <a:pt x="861" y="709"/>
                    <a:pt x="863" y="706"/>
                  </a:cubicBezTo>
                  <a:cubicBezTo>
                    <a:pt x="880" y="688"/>
                    <a:pt x="895" y="669"/>
                    <a:pt x="912" y="652"/>
                  </a:cubicBezTo>
                  <a:cubicBezTo>
                    <a:pt x="918" y="645"/>
                    <a:pt x="927" y="640"/>
                    <a:pt x="936" y="638"/>
                  </a:cubicBezTo>
                  <a:cubicBezTo>
                    <a:pt x="962" y="632"/>
                    <a:pt x="988" y="627"/>
                    <a:pt x="1014" y="621"/>
                  </a:cubicBezTo>
                  <a:close/>
                  <a:moveTo>
                    <a:pt x="49" y="95"/>
                  </a:moveTo>
                  <a:cubicBezTo>
                    <a:pt x="65" y="95"/>
                    <a:pt x="80" y="95"/>
                    <a:pt x="95" y="95"/>
                  </a:cubicBezTo>
                  <a:cubicBezTo>
                    <a:pt x="95" y="79"/>
                    <a:pt x="95" y="64"/>
                    <a:pt x="95" y="49"/>
                  </a:cubicBezTo>
                  <a:cubicBezTo>
                    <a:pt x="79" y="49"/>
                    <a:pt x="64" y="49"/>
                    <a:pt x="49" y="49"/>
                  </a:cubicBezTo>
                  <a:cubicBezTo>
                    <a:pt x="49" y="65"/>
                    <a:pt x="49" y="80"/>
                    <a:pt x="49" y="95"/>
                  </a:cubicBezTo>
                  <a:close/>
                  <a:moveTo>
                    <a:pt x="1055" y="95"/>
                  </a:moveTo>
                  <a:cubicBezTo>
                    <a:pt x="1071" y="95"/>
                    <a:pt x="1086" y="95"/>
                    <a:pt x="1101" y="95"/>
                  </a:cubicBezTo>
                  <a:cubicBezTo>
                    <a:pt x="1101" y="79"/>
                    <a:pt x="1101" y="64"/>
                    <a:pt x="1101" y="49"/>
                  </a:cubicBezTo>
                  <a:cubicBezTo>
                    <a:pt x="1085" y="49"/>
                    <a:pt x="1070" y="49"/>
                    <a:pt x="1055" y="49"/>
                  </a:cubicBezTo>
                  <a:cubicBezTo>
                    <a:pt x="1055" y="65"/>
                    <a:pt x="1055" y="79"/>
                    <a:pt x="1055" y="95"/>
                  </a:cubicBezTo>
                  <a:close/>
                  <a:moveTo>
                    <a:pt x="49" y="574"/>
                  </a:moveTo>
                  <a:cubicBezTo>
                    <a:pt x="65" y="574"/>
                    <a:pt x="80" y="574"/>
                    <a:pt x="95" y="574"/>
                  </a:cubicBezTo>
                  <a:cubicBezTo>
                    <a:pt x="95" y="558"/>
                    <a:pt x="95" y="543"/>
                    <a:pt x="95" y="528"/>
                  </a:cubicBezTo>
                  <a:cubicBezTo>
                    <a:pt x="79" y="528"/>
                    <a:pt x="64" y="528"/>
                    <a:pt x="49" y="528"/>
                  </a:cubicBezTo>
                  <a:cubicBezTo>
                    <a:pt x="49" y="544"/>
                    <a:pt x="49" y="559"/>
                    <a:pt x="49" y="574"/>
                  </a:cubicBezTo>
                  <a:close/>
                  <a:moveTo>
                    <a:pt x="1055" y="574"/>
                  </a:moveTo>
                  <a:cubicBezTo>
                    <a:pt x="1071" y="574"/>
                    <a:pt x="1086" y="574"/>
                    <a:pt x="1101" y="574"/>
                  </a:cubicBezTo>
                  <a:cubicBezTo>
                    <a:pt x="1101" y="558"/>
                    <a:pt x="1101" y="543"/>
                    <a:pt x="1101" y="528"/>
                  </a:cubicBezTo>
                  <a:cubicBezTo>
                    <a:pt x="1085" y="528"/>
                    <a:pt x="1070" y="528"/>
                    <a:pt x="1055" y="528"/>
                  </a:cubicBezTo>
                  <a:cubicBezTo>
                    <a:pt x="1055" y="544"/>
                    <a:pt x="1055" y="558"/>
                    <a:pt x="1055" y="57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42B1F71-5225-4ED0-9ADA-0ED9E0F9C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4113" y="1220788"/>
              <a:ext cx="3916362" cy="1174750"/>
            </a:xfrm>
            <a:custGeom>
              <a:avLst/>
              <a:gdLst>
                <a:gd name="T0" fmla="*/ 1438 w 1438"/>
                <a:gd name="T1" fmla="*/ 431 h 431"/>
                <a:gd name="T2" fmla="*/ 1391 w 1438"/>
                <a:gd name="T3" fmla="*/ 431 h 431"/>
                <a:gd name="T4" fmla="*/ 1391 w 1438"/>
                <a:gd name="T5" fmla="*/ 193 h 431"/>
                <a:gd name="T6" fmla="*/ 49 w 1438"/>
                <a:gd name="T7" fmla="*/ 193 h 431"/>
                <a:gd name="T8" fmla="*/ 49 w 1438"/>
                <a:gd name="T9" fmla="*/ 239 h 431"/>
                <a:gd name="T10" fmla="*/ 1 w 1438"/>
                <a:gd name="T11" fmla="*/ 239 h 431"/>
                <a:gd name="T12" fmla="*/ 0 w 1438"/>
                <a:gd name="T13" fmla="*/ 225 h 431"/>
                <a:gd name="T14" fmla="*/ 0 w 1438"/>
                <a:gd name="T15" fmla="*/ 57 h 431"/>
                <a:gd name="T16" fmla="*/ 57 w 1438"/>
                <a:gd name="T17" fmla="*/ 0 h 431"/>
                <a:gd name="T18" fmla="*/ 1381 w 1438"/>
                <a:gd name="T19" fmla="*/ 0 h 431"/>
                <a:gd name="T20" fmla="*/ 1438 w 1438"/>
                <a:gd name="T21" fmla="*/ 57 h 431"/>
                <a:gd name="T22" fmla="*/ 1438 w 1438"/>
                <a:gd name="T23" fmla="*/ 417 h 431"/>
                <a:gd name="T24" fmla="*/ 1438 w 1438"/>
                <a:gd name="T25" fmla="*/ 431 h 431"/>
                <a:gd name="T26" fmla="*/ 1390 w 1438"/>
                <a:gd name="T27" fmla="*/ 143 h 431"/>
                <a:gd name="T28" fmla="*/ 1390 w 1438"/>
                <a:gd name="T29" fmla="*/ 71 h 431"/>
                <a:gd name="T30" fmla="*/ 1367 w 1438"/>
                <a:gd name="T31" fmla="*/ 48 h 431"/>
                <a:gd name="T32" fmla="*/ 71 w 1438"/>
                <a:gd name="T33" fmla="*/ 48 h 431"/>
                <a:gd name="T34" fmla="*/ 58 w 1438"/>
                <a:gd name="T35" fmla="*/ 48 h 431"/>
                <a:gd name="T36" fmla="*/ 49 w 1438"/>
                <a:gd name="T37" fmla="*/ 56 h 431"/>
                <a:gd name="T38" fmla="*/ 48 w 1438"/>
                <a:gd name="T39" fmla="*/ 143 h 431"/>
                <a:gd name="T40" fmla="*/ 1390 w 1438"/>
                <a:gd name="T41" fmla="*/ 143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38" h="431">
                  <a:moveTo>
                    <a:pt x="1438" y="431"/>
                  </a:moveTo>
                  <a:cubicBezTo>
                    <a:pt x="1421" y="431"/>
                    <a:pt x="1407" y="431"/>
                    <a:pt x="1391" y="431"/>
                  </a:cubicBezTo>
                  <a:cubicBezTo>
                    <a:pt x="1391" y="352"/>
                    <a:pt x="1391" y="273"/>
                    <a:pt x="1391" y="193"/>
                  </a:cubicBezTo>
                  <a:cubicBezTo>
                    <a:pt x="943" y="193"/>
                    <a:pt x="496" y="193"/>
                    <a:pt x="49" y="193"/>
                  </a:cubicBezTo>
                  <a:cubicBezTo>
                    <a:pt x="49" y="208"/>
                    <a:pt x="49" y="223"/>
                    <a:pt x="49" y="239"/>
                  </a:cubicBezTo>
                  <a:cubicBezTo>
                    <a:pt x="32" y="239"/>
                    <a:pt x="17" y="239"/>
                    <a:pt x="1" y="239"/>
                  </a:cubicBezTo>
                  <a:cubicBezTo>
                    <a:pt x="1" y="234"/>
                    <a:pt x="0" y="230"/>
                    <a:pt x="0" y="225"/>
                  </a:cubicBezTo>
                  <a:cubicBezTo>
                    <a:pt x="0" y="169"/>
                    <a:pt x="0" y="113"/>
                    <a:pt x="0" y="57"/>
                  </a:cubicBezTo>
                  <a:cubicBezTo>
                    <a:pt x="0" y="22"/>
                    <a:pt x="22" y="0"/>
                    <a:pt x="57" y="0"/>
                  </a:cubicBezTo>
                  <a:cubicBezTo>
                    <a:pt x="499" y="0"/>
                    <a:pt x="940" y="0"/>
                    <a:pt x="1381" y="0"/>
                  </a:cubicBezTo>
                  <a:cubicBezTo>
                    <a:pt x="1416" y="0"/>
                    <a:pt x="1438" y="22"/>
                    <a:pt x="1438" y="57"/>
                  </a:cubicBezTo>
                  <a:cubicBezTo>
                    <a:pt x="1438" y="177"/>
                    <a:pt x="1438" y="297"/>
                    <a:pt x="1438" y="417"/>
                  </a:cubicBezTo>
                  <a:cubicBezTo>
                    <a:pt x="1438" y="421"/>
                    <a:pt x="1438" y="425"/>
                    <a:pt x="1438" y="431"/>
                  </a:cubicBezTo>
                  <a:close/>
                  <a:moveTo>
                    <a:pt x="1390" y="143"/>
                  </a:moveTo>
                  <a:cubicBezTo>
                    <a:pt x="1390" y="118"/>
                    <a:pt x="1390" y="95"/>
                    <a:pt x="1390" y="71"/>
                  </a:cubicBezTo>
                  <a:cubicBezTo>
                    <a:pt x="1390" y="48"/>
                    <a:pt x="1390" y="48"/>
                    <a:pt x="1367" y="48"/>
                  </a:cubicBezTo>
                  <a:cubicBezTo>
                    <a:pt x="935" y="48"/>
                    <a:pt x="503" y="48"/>
                    <a:pt x="71" y="48"/>
                  </a:cubicBezTo>
                  <a:cubicBezTo>
                    <a:pt x="67" y="48"/>
                    <a:pt x="62" y="47"/>
                    <a:pt x="58" y="48"/>
                  </a:cubicBezTo>
                  <a:cubicBezTo>
                    <a:pt x="54" y="50"/>
                    <a:pt x="49" y="53"/>
                    <a:pt x="49" y="56"/>
                  </a:cubicBezTo>
                  <a:cubicBezTo>
                    <a:pt x="48" y="85"/>
                    <a:pt x="48" y="114"/>
                    <a:pt x="48" y="143"/>
                  </a:cubicBezTo>
                  <a:cubicBezTo>
                    <a:pt x="497" y="143"/>
                    <a:pt x="943" y="143"/>
                    <a:pt x="1390" y="14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9B9C9F3-BE85-45C0-A05F-8DD740ECD3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2188" y="2528888"/>
              <a:ext cx="2808287" cy="2347912"/>
            </a:xfrm>
            <a:custGeom>
              <a:avLst/>
              <a:gdLst>
                <a:gd name="T0" fmla="*/ 983 w 1031"/>
                <a:gd name="T1" fmla="*/ 479 h 862"/>
                <a:gd name="T2" fmla="*/ 840 w 1031"/>
                <a:gd name="T3" fmla="*/ 479 h 862"/>
                <a:gd name="T4" fmla="*/ 840 w 1031"/>
                <a:gd name="T5" fmla="*/ 431 h 862"/>
                <a:gd name="T6" fmla="*/ 982 w 1031"/>
                <a:gd name="T7" fmla="*/ 431 h 862"/>
                <a:gd name="T8" fmla="*/ 982 w 1031"/>
                <a:gd name="T9" fmla="*/ 0 h 862"/>
                <a:gd name="T10" fmla="*/ 1031 w 1031"/>
                <a:gd name="T11" fmla="*/ 0 h 862"/>
                <a:gd name="T12" fmla="*/ 1031 w 1031"/>
                <a:gd name="T13" fmla="*/ 17 h 862"/>
                <a:gd name="T14" fmla="*/ 1031 w 1031"/>
                <a:gd name="T15" fmla="*/ 610 h 862"/>
                <a:gd name="T16" fmla="*/ 970 w 1031"/>
                <a:gd name="T17" fmla="*/ 670 h 862"/>
                <a:gd name="T18" fmla="*/ 507 w 1031"/>
                <a:gd name="T19" fmla="*/ 670 h 862"/>
                <a:gd name="T20" fmla="*/ 489 w 1031"/>
                <a:gd name="T21" fmla="*/ 670 h 862"/>
                <a:gd name="T22" fmla="*/ 537 w 1031"/>
                <a:gd name="T23" fmla="*/ 719 h 862"/>
                <a:gd name="T24" fmla="*/ 567 w 1031"/>
                <a:gd name="T25" fmla="*/ 730 h 862"/>
                <a:gd name="T26" fmla="*/ 624 w 1031"/>
                <a:gd name="T27" fmla="*/ 810 h 862"/>
                <a:gd name="T28" fmla="*/ 623 w 1031"/>
                <a:gd name="T29" fmla="*/ 837 h 862"/>
                <a:gd name="T30" fmla="*/ 598 w 1031"/>
                <a:gd name="T31" fmla="*/ 862 h 862"/>
                <a:gd name="T32" fmla="*/ 591 w 1031"/>
                <a:gd name="T33" fmla="*/ 862 h 862"/>
                <a:gd name="T34" fmla="*/ 34 w 1031"/>
                <a:gd name="T35" fmla="*/ 862 h 862"/>
                <a:gd name="T36" fmla="*/ 1 w 1031"/>
                <a:gd name="T37" fmla="*/ 830 h 862"/>
                <a:gd name="T38" fmla="*/ 2 w 1031"/>
                <a:gd name="T39" fmla="*/ 792 h 862"/>
                <a:gd name="T40" fmla="*/ 62 w 1031"/>
                <a:gd name="T41" fmla="*/ 728 h 862"/>
                <a:gd name="T42" fmla="*/ 109 w 1031"/>
                <a:gd name="T43" fmla="*/ 705 h 862"/>
                <a:gd name="T44" fmla="*/ 136 w 1031"/>
                <a:gd name="T45" fmla="*/ 674 h 862"/>
                <a:gd name="T46" fmla="*/ 134 w 1031"/>
                <a:gd name="T47" fmla="*/ 671 h 862"/>
                <a:gd name="T48" fmla="*/ 1 w 1031"/>
                <a:gd name="T49" fmla="*/ 671 h 862"/>
                <a:gd name="T50" fmla="*/ 1 w 1031"/>
                <a:gd name="T51" fmla="*/ 622 h 862"/>
                <a:gd name="T52" fmla="*/ 20 w 1031"/>
                <a:gd name="T53" fmla="*/ 622 h 862"/>
                <a:gd name="T54" fmla="*/ 962 w 1031"/>
                <a:gd name="T55" fmla="*/ 622 h 862"/>
                <a:gd name="T56" fmla="*/ 983 w 1031"/>
                <a:gd name="T57" fmla="*/ 601 h 862"/>
                <a:gd name="T58" fmla="*/ 983 w 1031"/>
                <a:gd name="T59" fmla="*/ 479 h 862"/>
                <a:gd name="T60" fmla="*/ 575 w 1031"/>
                <a:gd name="T61" fmla="*/ 814 h 862"/>
                <a:gd name="T62" fmla="*/ 543 w 1031"/>
                <a:gd name="T63" fmla="*/ 773 h 862"/>
                <a:gd name="T64" fmla="*/ 437 w 1031"/>
                <a:gd name="T65" fmla="*/ 671 h 862"/>
                <a:gd name="T66" fmla="*/ 191 w 1031"/>
                <a:gd name="T67" fmla="*/ 671 h 862"/>
                <a:gd name="T68" fmla="*/ 161 w 1031"/>
                <a:gd name="T69" fmla="*/ 722 h 862"/>
                <a:gd name="T70" fmla="*/ 76 w 1031"/>
                <a:gd name="T71" fmla="*/ 775 h 862"/>
                <a:gd name="T72" fmla="*/ 49 w 1031"/>
                <a:gd name="T73" fmla="*/ 814 h 862"/>
                <a:gd name="T74" fmla="*/ 575 w 1031"/>
                <a:gd name="T75" fmla="*/ 814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31" h="862">
                  <a:moveTo>
                    <a:pt x="983" y="479"/>
                  </a:moveTo>
                  <a:cubicBezTo>
                    <a:pt x="935" y="479"/>
                    <a:pt x="888" y="479"/>
                    <a:pt x="840" y="479"/>
                  </a:cubicBezTo>
                  <a:cubicBezTo>
                    <a:pt x="840" y="463"/>
                    <a:pt x="840" y="448"/>
                    <a:pt x="840" y="431"/>
                  </a:cubicBezTo>
                  <a:cubicBezTo>
                    <a:pt x="887" y="431"/>
                    <a:pt x="934" y="431"/>
                    <a:pt x="982" y="431"/>
                  </a:cubicBezTo>
                  <a:cubicBezTo>
                    <a:pt x="982" y="287"/>
                    <a:pt x="982" y="144"/>
                    <a:pt x="982" y="0"/>
                  </a:cubicBezTo>
                  <a:cubicBezTo>
                    <a:pt x="999" y="0"/>
                    <a:pt x="1014" y="0"/>
                    <a:pt x="1031" y="0"/>
                  </a:cubicBezTo>
                  <a:cubicBezTo>
                    <a:pt x="1031" y="6"/>
                    <a:pt x="1031" y="12"/>
                    <a:pt x="1031" y="17"/>
                  </a:cubicBezTo>
                  <a:cubicBezTo>
                    <a:pt x="1031" y="215"/>
                    <a:pt x="1031" y="412"/>
                    <a:pt x="1031" y="610"/>
                  </a:cubicBezTo>
                  <a:cubicBezTo>
                    <a:pt x="1031" y="650"/>
                    <a:pt x="1010" y="670"/>
                    <a:pt x="970" y="670"/>
                  </a:cubicBezTo>
                  <a:cubicBezTo>
                    <a:pt x="816" y="670"/>
                    <a:pt x="661" y="670"/>
                    <a:pt x="507" y="670"/>
                  </a:cubicBezTo>
                  <a:cubicBezTo>
                    <a:pt x="502" y="670"/>
                    <a:pt x="496" y="670"/>
                    <a:pt x="489" y="670"/>
                  </a:cubicBezTo>
                  <a:cubicBezTo>
                    <a:pt x="499" y="694"/>
                    <a:pt x="515" y="709"/>
                    <a:pt x="537" y="719"/>
                  </a:cubicBezTo>
                  <a:cubicBezTo>
                    <a:pt x="547" y="723"/>
                    <a:pt x="557" y="726"/>
                    <a:pt x="567" y="730"/>
                  </a:cubicBezTo>
                  <a:cubicBezTo>
                    <a:pt x="603" y="743"/>
                    <a:pt x="623" y="773"/>
                    <a:pt x="624" y="810"/>
                  </a:cubicBezTo>
                  <a:cubicBezTo>
                    <a:pt x="624" y="819"/>
                    <a:pt x="624" y="828"/>
                    <a:pt x="623" y="837"/>
                  </a:cubicBezTo>
                  <a:cubicBezTo>
                    <a:pt x="623" y="853"/>
                    <a:pt x="614" y="862"/>
                    <a:pt x="598" y="862"/>
                  </a:cubicBezTo>
                  <a:cubicBezTo>
                    <a:pt x="596" y="862"/>
                    <a:pt x="593" y="862"/>
                    <a:pt x="591" y="862"/>
                  </a:cubicBezTo>
                  <a:cubicBezTo>
                    <a:pt x="405" y="862"/>
                    <a:pt x="219" y="862"/>
                    <a:pt x="34" y="862"/>
                  </a:cubicBezTo>
                  <a:cubicBezTo>
                    <a:pt x="8" y="862"/>
                    <a:pt x="1" y="855"/>
                    <a:pt x="1" y="830"/>
                  </a:cubicBezTo>
                  <a:cubicBezTo>
                    <a:pt x="1" y="817"/>
                    <a:pt x="0" y="804"/>
                    <a:pt x="2" y="792"/>
                  </a:cubicBezTo>
                  <a:cubicBezTo>
                    <a:pt x="9" y="759"/>
                    <a:pt x="31" y="739"/>
                    <a:pt x="62" y="728"/>
                  </a:cubicBezTo>
                  <a:cubicBezTo>
                    <a:pt x="78" y="722"/>
                    <a:pt x="95" y="715"/>
                    <a:pt x="109" y="705"/>
                  </a:cubicBezTo>
                  <a:cubicBezTo>
                    <a:pt x="120" y="697"/>
                    <a:pt x="127" y="685"/>
                    <a:pt x="136" y="674"/>
                  </a:cubicBezTo>
                  <a:cubicBezTo>
                    <a:pt x="135" y="673"/>
                    <a:pt x="135" y="672"/>
                    <a:pt x="134" y="671"/>
                  </a:cubicBezTo>
                  <a:cubicBezTo>
                    <a:pt x="90" y="671"/>
                    <a:pt x="46" y="671"/>
                    <a:pt x="1" y="671"/>
                  </a:cubicBezTo>
                  <a:cubicBezTo>
                    <a:pt x="1" y="654"/>
                    <a:pt x="1" y="639"/>
                    <a:pt x="1" y="622"/>
                  </a:cubicBezTo>
                  <a:cubicBezTo>
                    <a:pt x="8" y="622"/>
                    <a:pt x="14" y="622"/>
                    <a:pt x="20" y="622"/>
                  </a:cubicBezTo>
                  <a:cubicBezTo>
                    <a:pt x="334" y="622"/>
                    <a:pt x="648" y="622"/>
                    <a:pt x="962" y="622"/>
                  </a:cubicBezTo>
                  <a:cubicBezTo>
                    <a:pt x="983" y="622"/>
                    <a:pt x="983" y="622"/>
                    <a:pt x="983" y="601"/>
                  </a:cubicBezTo>
                  <a:cubicBezTo>
                    <a:pt x="983" y="561"/>
                    <a:pt x="983" y="521"/>
                    <a:pt x="983" y="479"/>
                  </a:cubicBezTo>
                  <a:close/>
                  <a:moveTo>
                    <a:pt x="575" y="814"/>
                  </a:moveTo>
                  <a:cubicBezTo>
                    <a:pt x="574" y="790"/>
                    <a:pt x="567" y="780"/>
                    <a:pt x="543" y="773"/>
                  </a:cubicBezTo>
                  <a:cubicBezTo>
                    <a:pt x="490" y="758"/>
                    <a:pt x="454" y="724"/>
                    <a:pt x="437" y="671"/>
                  </a:cubicBezTo>
                  <a:cubicBezTo>
                    <a:pt x="353" y="671"/>
                    <a:pt x="270" y="671"/>
                    <a:pt x="191" y="671"/>
                  </a:cubicBezTo>
                  <a:cubicBezTo>
                    <a:pt x="180" y="690"/>
                    <a:pt x="172" y="707"/>
                    <a:pt x="161" y="722"/>
                  </a:cubicBezTo>
                  <a:cubicBezTo>
                    <a:pt x="140" y="751"/>
                    <a:pt x="109" y="765"/>
                    <a:pt x="76" y="775"/>
                  </a:cubicBezTo>
                  <a:cubicBezTo>
                    <a:pt x="56" y="781"/>
                    <a:pt x="49" y="792"/>
                    <a:pt x="49" y="814"/>
                  </a:cubicBezTo>
                  <a:cubicBezTo>
                    <a:pt x="224" y="814"/>
                    <a:pt x="399" y="814"/>
                    <a:pt x="575" y="814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66F25E2-1851-4539-8975-05E0B0D5C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113" y="2005013"/>
              <a:ext cx="2478087" cy="2349500"/>
            </a:xfrm>
            <a:custGeom>
              <a:avLst/>
              <a:gdLst>
                <a:gd name="T0" fmla="*/ 48 w 910"/>
                <a:gd name="T1" fmla="*/ 623 h 862"/>
                <a:gd name="T2" fmla="*/ 910 w 910"/>
                <a:gd name="T3" fmla="*/ 623 h 862"/>
                <a:gd name="T4" fmla="*/ 910 w 910"/>
                <a:gd name="T5" fmla="*/ 670 h 862"/>
                <a:gd name="T6" fmla="*/ 48 w 910"/>
                <a:gd name="T7" fmla="*/ 670 h 862"/>
                <a:gd name="T8" fmla="*/ 48 w 910"/>
                <a:gd name="T9" fmla="*/ 731 h 862"/>
                <a:gd name="T10" fmla="*/ 48 w 910"/>
                <a:gd name="T11" fmla="*/ 797 h 862"/>
                <a:gd name="T12" fmla="*/ 66 w 910"/>
                <a:gd name="T13" fmla="*/ 815 h 862"/>
                <a:gd name="T14" fmla="*/ 341 w 910"/>
                <a:gd name="T15" fmla="*/ 814 h 862"/>
                <a:gd name="T16" fmla="*/ 359 w 910"/>
                <a:gd name="T17" fmla="*/ 814 h 862"/>
                <a:gd name="T18" fmla="*/ 359 w 910"/>
                <a:gd name="T19" fmla="*/ 862 h 862"/>
                <a:gd name="T20" fmla="*/ 346 w 910"/>
                <a:gd name="T21" fmla="*/ 862 h 862"/>
                <a:gd name="T22" fmla="*/ 57 w 910"/>
                <a:gd name="T23" fmla="*/ 862 h 862"/>
                <a:gd name="T24" fmla="*/ 0 w 910"/>
                <a:gd name="T25" fmla="*/ 806 h 862"/>
                <a:gd name="T26" fmla="*/ 0 w 910"/>
                <a:gd name="T27" fmla="*/ 14 h 862"/>
                <a:gd name="T28" fmla="*/ 0 w 910"/>
                <a:gd name="T29" fmla="*/ 0 h 862"/>
                <a:gd name="T30" fmla="*/ 48 w 910"/>
                <a:gd name="T31" fmla="*/ 0 h 862"/>
                <a:gd name="T32" fmla="*/ 48 w 910"/>
                <a:gd name="T33" fmla="*/ 623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0" h="862">
                  <a:moveTo>
                    <a:pt x="48" y="623"/>
                  </a:moveTo>
                  <a:cubicBezTo>
                    <a:pt x="337" y="623"/>
                    <a:pt x="623" y="623"/>
                    <a:pt x="910" y="623"/>
                  </a:cubicBezTo>
                  <a:cubicBezTo>
                    <a:pt x="910" y="639"/>
                    <a:pt x="910" y="654"/>
                    <a:pt x="910" y="670"/>
                  </a:cubicBezTo>
                  <a:cubicBezTo>
                    <a:pt x="623" y="670"/>
                    <a:pt x="337" y="670"/>
                    <a:pt x="48" y="670"/>
                  </a:cubicBezTo>
                  <a:cubicBezTo>
                    <a:pt x="48" y="691"/>
                    <a:pt x="48" y="711"/>
                    <a:pt x="48" y="731"/>
                  </a:cubicBezTo>
                  <a:cubicBezTo>
                    <a:pt x="48" y="753"/>
                    <a:pt x="49" y="775"/>
                    <a:pt x="48" y="797"/>
                  </a:cubicBezTo>
                  <a:cubicBezTo>
                    <a:pt x="47" y="811"/>
                    <a:pt x="52" y="815"/>
                    <a:pt x="66" y="815"/>
                  </a:cubicBezTo>
                  <a:cubicBezTo>
                    <a:pt x="158" y="814"/>
                    <a:pt x="249" y="814"/>
                    <a:pt x="341" y="814"/>
                  </a:cubicBezTo>
                  <a:cubicBezTo>
                    <a:pt x="347" y="814"/>
                    <a:pt x="352" y="814"/>
                    <a:pt x="359" y="814"/>
                  </a:cubicBezTo>
                  <a:cubicBezTo>
                    <a:pt x="359" y="830"/>
                    <a:pt x="359" y="845"/>
                    <a:pt x="359" y="862"/>
                  </a:cubicBezTo>
                  <a:cubicBezTo>
                    <a:pt x="354" y="862"/>
                    <a:pt x="350" y="862"/>
                    <a:pt x="346" y="862"/>
                  </a:cubicBezTo>
                  <a:cubicBezTo>
                    <a:pt x="249" y="862"/>
                    <a:pt x="153" y="862"/>
                    <a:pt x="57" y="862"/>
                  </a:cubicBezTo>
                  <a:cubicBezTo>
                    <a:pt x="23" y="862"/>
                    <a:pt x="0" y="840"/>
                    <a:pt x="0" y="806"/>
                  </a:cubicBezTo>
                  <a:cubicBezTo>
                    <a:pt x="0" y="542"/>
                    <a:pt x="0" y="278"/>
                    <a:pt x="0" y="14"/>
                  </a:cubicBezTo>
                  <a:cubicBezTo>
                    <a:pt x="0" y="10"/>
                    <a:pt x="0" y="6"/>
                    <a:pt x="0" y="0"/>
                  </a:cubicBezTo>
                  <a:cubicBezTo>
                    <a:pt x="17" y="0"/>
                    <a:pt x="31" y="0"/>
                    <a:pt x="48" y="0"/>
                  </a:cubicBezTo>
                  <a:cubicBezTo>
                    <a:pt x="48" y="207"/>
                    <a:pt x="48" y="414"/>
                    <a:pt x="48" y="62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ABBF7E4-BCB5-4331-80E1-DEB76A4074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5125" y="2263775"/>
              <a:ext cx="414337" cy="588962"/>
            </a:xfrm>
            <a:custGeom>
              <a:avLst/>
              <a:gdLst>
                <a:gd name="T0" fmla="*/ 76 w 152"/>
                <a:gd name="T1" fmla="*/ 216 h 216"/>
                <a:gd name="T2" fmla="*/ 29 w 152"/>
                <a:gd name="T3" fmla="*/ 216 h 216"/>
                <a:gd name="T4" fmla="*/ 5 w 152"/>
                <a:gd name="T5" fmla="*/ 185 h 216"/>
                <a:gd name="T6" fmla="*/ 53 w 152"/>
                <a:gd name="T7" fmla="*/ 18 h 216"/>
                <a:gd name="T8" fmla="*/ 76 w 152"/>
                <a:gd name="T9" fmla="*/ 1 h 216"/>
                <a:gd name="T10" fmla="*/ 100 w 152"/>
                <a:gd name="T11" fmla="*/ 18 h 216"/>
                <a:gd name="T12" fmla="*/ 147 w 152"/>
                <a:gd name="T13" fmla="*/ 184 h 216"/>
                <a:gd name="T14" fmla="*/ 122 w 152"/>
                <a:gd name="T15" fmla="*/ 216 h 216"/>
                <a:gd name="T16" fmla="*/ 76 w 152"/>
                <a:gd name="T17" fmla="*/ 216 h 216"/>
                <a:gd name="T18" fmla="*/ 92 w 152"/>
                <a:gd name="T19" fmla="*/ 168 h 216"/>
                <a:gd name="T20" fmla="*/ 78 w 152"/>
                <a:gd name="T21" fmla="*/ 119 h 216"/>
                <a:gd name="T22" fmla="*/ 74 w 152"/>
                <a:gd name="T23" fmla="*/ 119 h 216"/>
                <a:gd name="T24" fmla="*/ 61 w 152"/>
                <a:gd name="T25" fmla="*/ 168 h 216"/>
                <a:gd name="T26" fmla="*/ 92 w 152"/>
                <a:gd name="T27" fmla="*/ 16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2" h="216">
                  <a:moveTo>
                    <a:pt x="76" y="216"/>
                  </a:moveTo>
                  <a:cubicBezTo>
                    <a:pt x="60" y="216"/>
                    <a:pt x="45" y="216"/>
                    <a:pt x="29" y="216"/>
                  </a:cubicBezTo>
                  <a:cubicBezTo>
                    <a:pt x="11" y="216"/>
                    <a:pt x="0" y="203"/>
                    <a:pt x="5" y="185"/>
                  </a:cubicBezTo>
                  <a:cubicBezTo>
                    <a:pt x="20" y="129"/>
                    <a:pt x="37" y="73"/>
                    <a:pt x="53" y="18"/>
                  </a:cubicBezTo>
                  <a:cubicBezTo>
                    <a:pt x="56" y="7"/>
                    <a:pt x="64" y="0"/>
                    <a:pt x="76" y="1"/>
                  </a:cubicBezTo>
                  <a:cubicBezTo>
                    <a:pt x="89" y="1"/>
                    <a:pt x="96" y="7"/>
                    <a:pt x="100" y="18"/>
                  </a:cubicBezTo>
                  <a:cubicBezTo>
                    <a:pt x="116" y="74"/>
                    <a:pt x="132" y="129"/>
                    <a:pt x="147" y="184"/>
                  </a:cubicBezTo>
                  <a:cubicBezTo>
                    <a:pt x="152" y="203"/>
                    <a:pt x="141" y="216"/>
                    <a:pt x="122" y="216"/>
                  </a:cubicBezTo>
                  <a:cubicBezTo>
                    <a:pt x="107" y="216"/>
                    <a:pt x="91" y="216"/>
                    <a:pt x="76" y="216"/>
                  </a:cubicBezTo>
                  <a:close/>
                  <a:moveTo>
                    <a:pt x="92" y="168"/>
                  </a:moveTo>
                  <a:cubicBezTo>
                    <a:pt x="87" y="150"/>
                    <a:pt x="82" y="135"/>
                    <a:pt x="78" y="119"/>
                  </a:cubicBezTo>
                  <a:cubicBezTo>
                    <a:pt x="77" y="119"/>
                    <a:pt x="75" y="119"/>
                    <a:pt x="74" y="119"/>
                  </a:cubicBezTo>
                  <a:cubicBezTo>
                    <a:pt x="70" y="135"/>
                    <a:pt x="65" y="151"/>
                    <a:pt x="61" y="168"/>
                  </a:cubicBezTo>
                  <a:cubicBezTo>
                    <a:pt x="71" y="168"/>
                    <a:pt x="80" y="168"/>
                    <a:pt x="92" y="16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346BD3-362F-40A7-9D25-47B9812B2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3963988"/>
              <a:ext cx="385762" cy="128587"/>
            </a:xfrm>
            <a:custGeom>
              <a:avLst/>
              <a:gdLst>
                <a:gd name="T0" fmla="*/ 0 w 142"/>
                <a:gd name="T1" fmla="*/ 47 h 47"/>
                <a:gd name="T2" fmla="*/ 0 w 142"/>
                <a:gd name="T3" fmla="*/ 0 h 47"/>
                <a:gd name="T4" fmla="*/ 142 w 142"/>
                <a:gd name="T5" fmla="*/ 0 h 47"/>
                <a:gd name="T6" fmla="*/ 142 w 142"/>
                <a:gd name="T7" fmla="*/ 47 h 47"/>
                <a:gd name="T8" fmla="*/ 0 w 142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47">
                  <a:moveTo>
                    <a:pt x="0" y="47"/>
                  </a:moveTo>
                  <a:cubicBezTo>
                    <a:pt x="0" y="31"/>
                    <a:pt x="0" y="16"/>
                    <a:pt x="0" y="0"/>
                  </a:cubicBezTo>
                  <a:cubicBezTo>
                    <a:pt x="47" y="0"/>
                    <a:pt x="94" y="0"/>
                    <a:pt x="142" y="0"/>
                  </a:cubicBezTo>
                  <a:cubicBezTo>
                    <a:pt x="142" y="15"/>
                    <a:pt x="142" y="30"/>
                    <a:pt x="142" y="47"/>
                  </a:cubicBezTo>
                  <a:cubicBezTo>
                    <a:pt x="95" y="47"/>
                    <a:pt x="48" y="47"/>
                    <a:pt x="0" y="47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5367A7C-DA03-4D7D-AA9E-2E05404C7A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38" y="1419225"/>
              <a:ext cx="125412" cy="125412"/>
            </a:xfrm>
            <a:custGeom>
              <a:avLst/>
              <a:gdLst>
                <a:gd name="T0" fmla="*/ 46 w 46"/>
                <a:gd name="T1" fmla="*/ 46 h 46"/>
                <a:gd name="T2" fmla="*/ 0 w 46"/>
                <a:gd name="T3" fmla="*/ 46 h 46"/>
                <a:gd name="T4" fmla="*/ 0 w 46"/>
                <a:gd name="T5" fmla="*/ 0 h 46"/>
                <a:gd name="T6" fmla="*/ 46 w 46"/>
                <a:gd name="T7" fmla="*/ 0 h 46"/>
                <a:gd name="T8" fmla="*/ 46 w 46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6" y="46"/>
                  </a:move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ubicBezTo>
                    <a:pt x="46" y="15"/>
                    <a:pt x="46" y="30"/>
                    <a:pt x="46" y="4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A85F06E-F133-4018-AC3A-1C173F7AF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9575" y="1419225"/>
              <a:ext cx="125412" cy="125412"/>
            </a:xfrm>
            <a:custGeom>
              <a:avLst/>
              <a:gdLst>
                <a:gd name="T0" fmla="*/ 46 w 46"/>
                <a:gd name="T1" fmla="*/ 0 h 46"/>
                <a:gd name="T2" fmla="*/ 46 w 46"/>
                <a:gd name="T3" fmla="*/ 46 h 46"/>
                <a:gd name="T4" fmla="*/ 0 w 46"/>
                <a:gd name="T5" fmla="*/ 46 h 46"/>
                <a:gd name="T6" fmla="*/ 0 w 46"/>
                <a:gd name="T7" fmla="*/ 0 h 46"/>
                <a:gd name="T8" fmla="*/ 46 w 4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cubicBezTo>
                    <a:pt x="46" y="16"/>
                    <a:pt x="46" y="30"/>
                    <a:pt x="46" y="46"/>
                  </a:cubicBez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5490B0-8CAF-4F76-89BD-071D0785D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1419225"/>
              <a:ext cx="125412" cy="125412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0 h 46"/>
                <a:gd name="T4" fmla="*/ 46 w 46"/>
                <a:gd name="T5" fmla="*/ 46 h 46"/>
                <a:gd name="T6" fmla="*/ 0 w 46"/>
                <a:gd name="T7" fmla="*/ 46 h 46"/>
                <a:gd name="T8" fmla="*/ 0 w 4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cubicBezTo>
                    <a:pt x="15" y="0"/>
                    <a:pt x="30" y="0"/>
                    <a:pt x="46" y="0"/>
                  </a:cubicBezTo>
                  <a:cubicBezTo>
                    <a:pt x="46" y="15"/>
                    <a:pt x="46" y="30"/>
                    <a:pt x="46" y="46"/>
                  </a:cubicBez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DD11F2A-5D81-477A-B90B-30BB29022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600" y="1419225"/>
              <a:ext cx="125412" cy="125412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0 h 46"/>
                <a:gd name="T4" fmla="*/ 46 w 46"/>
                <a:gd name="T5" fmla="*/ 46 h 46"/>
                <a:gd name="T6" fmla="*/ 0 w 46"/>
                <a:gd name="T7" fmla="*/ 46 h 46"/>
                <a:gd name="T8" fmla="*/ 0 w 4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cubicBezTo>
                    <a:pt x="16" y="0"/>
                    <a:pt x="31" y="0"/>
                    <a:pt x="46" y="0"/>
                  </a:cubicBezTo>
                  <a:cubicBezTo>
                    <a:pt x="46" y="15"/>
                    <a:pt x="46" y="30"/>
                    <a:pt x="46" y="46"/>
                  </a:cubicBez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3D72B53-1055-4F38-8F7A-E1955E5CE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538" y="1416050"/>
              <a:ext cx="125412" cy="128587"/>
            </a:xfrm>
            <a:custGeom>
              <a:avLst/>
              <a:gdLst>
                <a:gd name="T0" fmla="*/ 0 w 46"/>
                <a:gd name="T1" fmla="*/ 0 h 47"/>
                <a:gd name="T2" fmla="*/ 46 w 46"/>
                <a:gd name="T3" fmla="*/ 0 h 47"/>
                <a:gd name="T4" fmla="*/ 46 w 46"/>
                <a:gd name="T5" fmla="*/ 47 h 47"/>
                <a:gd name="T6" fmla="*/ 0 w 46"/>
                <a:gd name="T7" fmla="*/ 47 h 47"/>
                <a:gd name="T8" fmla="*/ 0 w 46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0" y="0"/>
                  </a:moveTo>
                  <a:cubicBezTo>
                    <a:pt x="16" y="0"/>
                    <a:pt x="30" y="0"/>
                    <a:pt x="46" y="0"/>
                  </a:cubicBezTo>
                  <a:cubicBezTo>
                    <a:pt x="46" y="16"/>
                    <a:pt x="46" y="31"/>
                    <a:pt x="46" y="47"/>
                  </a:cubicBezTo>
                  <a:cubicBezTo>
                    <a:pt x="31" y="47"/>
                    <a:pt x="16" y="47"/>
                    <a:pt x="0" y="47"/>
                  </a:cubicBez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43"/>
          <p:cNvPicPr preferRelativeResize="0"/>
          <p:nvPr/>
        </p:nvPicPr>
        <p:blipFill rotWithShape="1">
          <a:blip r:embed="rId3">
            <a:alphaModFix/>
          </a:blip>
          <a:srcRect l="67134" t="17729" r="6966" b="55068"/>
          <a:stretch/>
        </p:blipFill>
        <p:spPr>
          <a:xfrm>
            <a:off x="6956150" y="1857463"/>
            <a:ext cx="815700" cy="856701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43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STAGES</a:t>
            </a:r>
            <a:endParaRPr/>
          </a:p>
        </p:txBody>
      </p:sp>
      <p:pic>
        <p:nvPicPr>
          <p:cNvPr id="584" name="Google Shape;584;p43"/>
          <p:cNvPicPr preferRelativeResize="0"/>
          <p:nvPr/>
        </p:nvPicPr>
        <p:blipFill rotWithShape="1">
          <a:blip r:embed="rId3">
            <a:alphaModFix/>
          </a:blip>
          <a:srcRect l="13288" t="17729" r="60812" b="55068"/>
          <a:stretch/>
        </p:blipFill>
        <p:spPr>
          <a:xfrm>
            <a:off x="1441000" y="1857463"/>
            <a:ext cx="815700" cy="856701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43"/>
          <p:cNvSpPr txBox="1"/>
          <p:nvPr/>
        </p:nvSpPr>
        <p:spPr>
          <a:xfrm>
            <a:off x="720050" y="3179610"/>
            <a:ext cx="21540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Anaheim"/>
                <a:ea typeface="Anaheim"/>
                <a:cs typeface="Anaheim"/>
                <a:sym typeface="Anaheim"/>
              </a:rPr>
              <a:t>Saturn, the ringed planet, is composed mostly of hydrogen and helium</a:t>
            </a:r>
            <a:endParaRPr>
              <a:solidFill>
                <a:srgbClr val="434343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586" name="Google Shape;586;p43"/>
          <p:cNvSpPr txBox="1"/>
          <p:nvPr/>
        </p:nvSpPr>
        <p:spPr>
          <a:xfrm>
            <a:off x="3494955" y="1807688"/>
            <a:ext cx="21540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Anaheim"/>
                <a:ea typeface="Anaheim"/>
                <a:cs typeface="Anaheim"/>
                <a:sym typeface="Anaheim"/>
              </a:rPr>
              <a:t>Jupiter is a gas giant and the biggest planet in the Solar System</a:t>
            </a:r>
            <a:endParaRPr>
              <a:solidFill>
                <a:srgbClr val="434343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587" name="Google Shape;587;p43"/>
          <p:cNvSpPr txBox="1"/>
          <p:nvPr/>
        </p:nvSpPr>
        <p:spPr>
          <a:xfrm>
            <a:off x="6269906" y="3179610"/>
            <a:ext cx="21540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Anaheim"/>
                <a:ea typeface="Anaheim"/>
                <a:cs typeface="Anaheim"/>
                <a:sym typeface="Anaheim"/>
              </a:rPr>
              <a:t>Despite being red, Mars is actually a cold place full of iron oxide dust</a:t>
            </a:r>
            <a:endParaRPr>
              <a:solidFill>
                <a:srgbClr val="434343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pic>
        <p:nvPicPr>
          <p:cNvPr id="588" name="Google Shape;588;p43"/>
          <p:cNvPicPr preferRelativeResize="0"/>
          <p:nvPr/>
        </p:nvPicPr>
        <p:blipFill rotWithShape="1">
          <a:blip r:embed="rId4">
            <a:alphaModFix/>
          </a:blip>
          <a:srcRect l="42779" t="6693" r="44094" b="81710"/>
          <a:stretch/>
        </p:blipFill>
        <p:spPr>
          <a:xfrm rot="10800000" flipH="1">
            <a:off x="836188" y="1514901"/>
            <a:ext cx="574401" cy="507474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43"/>
          <p:cNvSpPr/>
          <p:nvPr/>
        </p:nvSpPr>
        <p:spPr>
          <a:xfrm>
            <a:off x="1764800" y="2849288"/>
            <a:ext cx="64500" cy="64500"/>
          </a:xfrm>
          <a:prstGeom prst="rect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3"/>
          <p:cNvSpPr/>
          <p:nvPr/>
        </p:nvSpPr>
        <p:spPr>
          <a:xfrm>
            <a:off x="4539750" y="2849288"/>
            <a:ext cx="64500" cy="64500"/>
          </a:xfrm>
          <a:prstGeom prst="rect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43"/>
          <p:cNvSpPr/>
          <p:nvPr/>
        </p:nvSpPr>
        <p:spPr>
          <a:xfrm>
            <a:off x="7314700" y="2849288"/>
            <a:ext cx="64500" cy="64500"/>
          </a:xfrm>
          <a:prstGeom prst="rect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2" name="Google Shape;592;p43"/>
          <p:cNvCxnSpPr>
            <a:endCxn id="590" idx="1"/>
          </p:cNvCxnSpPr>
          <p:nvPr/>
        </p:nvCxnSpPr>
        <p:spPr>
          <a:xfrm>
            <a:off x="1829250" y="2881538"/>
            <a:ext cx="27105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3" name="Google Shape;593;p43"/>
          <p:cNvCxnSpPr>
            <a:endCxn id="591" idx="1"/>
          </p:cNvCxnSpPr>
          <p:nvPr/>
        </p:nvCxnSpPr>
        <p:spPr>
          <a:xfrm>
            <a:off x="4604200" y="2881538"/>
            <a:ext cx="27105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4" name="Google Shape;594;p43"/>
          <p:cNvSpPr txBox="1">
            <a:spLocks noGrp="1"/>
          </p:cNvSpPr>
          <p:nvPr>
            <p:ph type="subTitle" idx="4294967295"/>
          </p:nvPr>
        </p:nvSpPr>
        <p:spPr>
          <a:xfrm>
            <a:off x="1493000" y="1420250"/>
            <a:ext cx="608100" cy="302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01</a:t>
            </a:r>
            <a:endParaRPr sz="2400" b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95" name="Google Shape;595;p43"/>
          <p:cNvSpPr txBox="1">
            <a:spLocks noGrp="1"/>
          </p:cNvSpPr>
          <p:nvPr>
            <p:ph type="subTitle" idx="4294967295"/>
          </p:nvPr>
        </p:nvSpPr>
        <p:spPr>
          <a:xfrm>
            <a:off x="4295375" y="4059300"/>
            <a:ext cx="608100" cy="302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0</a:t>
            </a:r>
            <a:r>
              <a:rPr lang="en" sz="24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  <a:endParaRPr sz="2400" b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96" name="Google Shape;596;p43"/>
          <p:cNvSpPr txBox="1">
            <a:spLocks noGrp="1"/>
          </p:cNvSpPr>
          <p:nvPr>
            <p:ph type="subTitle" idx="4294967295"/>
          </p:nvPr>
        </p:nvSpPr>
        <p:spPr>
          <a:xfrm>
            <a:off x="7042850" y="1420250"/>
            <a:ext cx="608100" cy="302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0">
                <a:solidFill>
                  <a:schemeClr val="accent4"/>
                </a:solidFill>
                <a:latin typeface="Anton"/>
                <a:ea typeface="Anton"/>
                <a:cs typeface="Anton"/>
                <a:sym typeface="Anton"/>
              </a:rPr>
              <a:t>0</a:t>
            </a:r>
            <a:r>
              <a:rPr lang="en" sz="2400">
                <a:solidFill>
                  <a:schemeClr val="accent4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  <a:endParaRPr sz="2400" b="0">
              <a:solidFill>
                <a:schemeClr val="accent4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pic>
        <p:nvPicPr>
          <p:cNvPr id="597" name="Google Shape;597;p43"/>
          <p:cNvPicPr preferRelativeResize="0"/>
          <p:nvPr/>
        </p:nvPicPr>
        <p:blipFill rotWithShape="1">
          <a:blip r:embed="rId3">
            <a:alphaModFix/>
          </a:blip>
          <a:srcRect l="39083" t="6354" r="39083" b="66444"/>
          <a:stretch/>
        </p:blipFill>
        <p:spPr>
          <a:xfrm>
            <a:off x="4228148" y="3098700"/>
            <a:ext cx="687651" cy="85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43"/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2414663" y="2373825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43"/>
          <p:cNvPicPr preferRelativeResize="0"/>
          <p:nvPr/>
        </p:nvPicPr>
        <p:blipFill rotWithShape="1">
          <a:blip r:embed="rId4">
            <a:alphaModFix/>
          </a:blip>
          <a:srcRect l="42779" t="6693" r="44094" b="81710"/>
          <a:stretch/>
        </p:blipFill>
        <p:spPr>
          <a:xfrm rot="10800000" flipH="1">
            <a:off x="7771838" y="2406313"/>
            <a:ext cx="574401" cy="5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43"/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6519838" y="1626525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43"/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3753038" y="2922425"/>
            <a:ext cx="254775" cy="3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43"/>
          <p:cNvPicPr preferRelativeResize="0"/>
          <p:nvPr/>
        </p:nvPicPr>
        <p:blipFill rotWithShape="1">
          <a:blip r:embed="rId4">
            <a:alphaModFix/>
          </a:blip>
          <a:srcRect l="50634" t="9752" r="43731" b="81493"/>
          <a:stretch/>
        </p:blipFill>
        <p:spPr>
          <a:xfrm rot="10800000" flipH="1">
            <a:off x="5136113" y="3622550"/>
            <a:ext cx="254775" cy="3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43"/>
          <p:cNvSpPr txBox="1">
            <a:spLocks noGrp="1"/>
          </p:cNvSpPr>
          <p:nvPr>
            <p:ph type="subTitle" idx="4294967295"/>
          </p:nvPr>
        </p:nvSpPr>
        <p:spPr>
          <a:xfrm>
            <a:off x="1493000" y="1410975"/>
            <a:ext cx="608100" cy="302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0">
                <a:solidFill>
                  <a:schemeClr val="accent4"/>
                </a:solidFill>
                <a:latin typeface="Anton"/>
                <a:ea typeface="Anton"/>
                <a:cs typeface="Anton"/>
                <a:sym typeface="Anton"/>
              </a:rPr>
              <a:t>01</a:t>
            </a:r>
            <a:endParaRPr sz="2400" b="0">
              <a:solidFill>
                <a:schemeClr val="accent4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04" name="Google Shape;604;p43"/>
          <p:cNvSpPr txBox="1">
            <a:spLocks noGrp="1"/>
          </p:cNvSpPr>
          <p:nvPr>
            <p:ph type="subTitle" idx="4294967295"/>
          </p:nvPr>
        </p:nvSpPr>
        <p:spPr>
          <a:xfrm>
            <a:off x="4295375" y="4050025"/>
            <a:ext cx="608100" cy="302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0">
                <a:solidFill>
                  <a:schemeClr val="accent4"/>
                </a:solidFill>
                <a:latin typeface="Anton"/>
                <a:ea typeface="Anton"/>
                <a:cs typeface="Anton"/>
                <a:sym typeface="Anton"/>
              </a:rPr>
              <a:t>0</a:t>
            </a:r>
            <a:r>
              <a:rPr lang="en" sz="2400">
                <a:solidFill>
                  <a:schemeClr val="accent4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  <a:endParaRPr sz="2400" b="0">
              <a:solidFill>
                <a:schemeClr val="accent4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4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</a:t>
            </a:r>
            <a:r>
              <a:rPr lang="en">
                <a:solidFill>
                  <a:schemeClr val="dk2"/>
                </a:solidFill>
              </a:rPr>
              <a:t>PROJECTS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11" name="Google Shape;611;p44"/>
          <p:cNvSpPr txBox="1"/>
          <p:nvPr/>
        </p:nvSpPr>
        <p:spPr>
          <a:xfrm>
            <a:off x="728125" y="2069781"/>
            <a:ext cx="4491600" cy="3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</a:pPr>
            <a:r>
              <a:rPr lang="en" sz="1600" b="1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Write your future project description here</a:t>
            </a:r>
            <a:endParaRPr sz="1600" b="1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pic>
        <p:nvPicPr>
          <p:cNvPr id="17410" name="Picture 2" descr="papel pintado A rosa y blanco">
            <a:extLst>
              <a:ext uri="{FF2B5EF4-FFF2-40B4-BE49-F238E27FC236}">
                <a16:creationId xmlns:a16="http://schemas.microsoft.com/office/drawing/2014/main" id="{ED6DB945-6FE6-4763-9E97-4ACC13278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649" y="1231384"/>
            <a:ext cx="2912226" cy="364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9C8569B-4E14-BEDC-B240-B904319DB32B}"/>
              </a:ext>
            </a:extLst>
          </p:cNvPr>
          <p:cNvGrpSpPr/>
          <p:nvPr/>
        </p:nvGrpSpPr>
        <p:grpSpPr>
          <a:xfrm>
            <a:off x="2468563" y="1539875"/>
            <a:ext cx="1016000" cy="1031876"/>
            <a:chOff x="2468563" y="1539875"/>
            <a:chExt cx="1016000" cy="10318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10E0F2F-FE70-4016-905D-08EE2185F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563" y="1563688"/>
              <a:ext cx="669925" cy="731838"/>
            </a:xfrm>
            <a:custGeom>
              <a:avLst/>
              <a:gdLst>
                <a:gd name="T0" fmla="*/ 27 w 134"/>
                <a:gd name="T1" fmla="*/ 146 h 146"/>
                <a:gd name="T2" fmla="*/ 17 w 134"/>
                <a:gd name="T3" fmla="*/ 136 h 146"/>
                <a:gd name="T4" fmla="*/ 57 w 134"/>
                <a:gd name="T5" fmla="*/ 99 h 146"/>
                <a:gd name="T6" fmla="*/ 0 w 134"/>
                <a:gd name="T7" fmla="*/ 44 h 146"/>
                <a:gd name="T8" fmla="*/ 47 w 134"/>
                <a:gd name="T9" fmla="*/ 0 h 146"/>
                <a:gd name="T10" fmla="*/ 67 w 134"/>
                <a:gd name="T11" fmla="*/ 22 h 146"/>
                <a:gd name="T12" fmla="*/ 41 w 134"/>
                <a:gd name="T13" fmla="*/ 50 h 146"/>
                <a:gd name="T14" fmla="*/ 46 w 134"/>
                <a:gd name="T15" fmla="*/ 56 h 146"/>
                <a:gd name="T16" fmla="*/ 73 w 134"/>
                <a:gd name="T17" fmla="*/ 26 h 146"/>
                <a:gd name="T18" fmla="*/ 100 w 134"/>
                <a:gd name="T19" fmla="*/ 53 h 146"/>
                <a:gd name="T20" fmla="*/ 123 w 134"/>
                <a:gd name="T21" fmla="*/ 29 h 146"/>
                <a:gd name="T22" fmla="*/ 134 w 134"/>
                <a:gd name="T23" fmla="*/ 39 h 146"/>
                <a:gd name="T24" fmla="*/ 27 w 134"/>
                <a:gd name="T25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4" h="146">
                  <a:moveTo>
                    <a:pt x="27" y="146"/>
                  </a:moveTo>
                  <a:cubicBezTo>
                    <a:pt x="24" y="144"/>
                    <a:pt x="21" y="140"/>
                    <a:pt x="17" y="136"/>
                  </a:cubicBezTo>
                  <a:cubicBezTo>
                    <a:pt x="30" y="124"/>
                    <a:pt x="43" y="112"/>
                    <a:pt x="57" y="99"/>
                  </a:cubicBezTo>
                  <a:cubicBezTo>
                    <a:pt x="37" y="80"/>
                    <a:pt x="19" y="63"/>
                    <a:pt x="0" y="44"/>
                  </a:cubicBezTo>
                  <a:cubicBezTo>
                    <a:pt x="16" y="29"/>
                    <a:pt x="31" y="15"/>
                    <a:pt x="47" y="0"/>
                  </a:cubicBezTo>
                  <a:cubicBezTo>
                    <a:pt x="53" y="7"/>
                    <a:pt x="60" y="15"/>
                    <a:pt x="67" y="22"/>
                  </a:cubicBezTo>
                  <a:cubicBezTo>
                    <a:pt x="59" y="31"/>
                    <a:pt x="50" y="40"/>
                    <a:pt x="41" y="50"/>
                  </a:cubicBezTo>
                  <a:cubicBezTo>
                    <a:pt x="42" y="51"/>
                    <a:pt x="43" y="53"/>
                    <a:pt x="46" y="56"/>
                  </a:cubicBezTo>
                  <a:cubicBezTo>
                    <a:pt x="55" y="46"/>
                    <a:pt x="64" y="36"/>
                    <a:pt x="73" y="26"/>
                  </a:cubicBezTo>
                  <a:cubicBezTo>
                    <a:pt x="83" y="36"/>
                    <a:pt x="91" y="44"/>
                    <a:pt x="100" y="53"/>
                  </a:cubicBezTo>
                  <a:cubicBezTo>
                    <a:pt x="108" y="45"/>
                    <a:pt x="115" y="37"/>
                    <a:pt x="123" y="29"/>
                  </a:cubicBezTo>
                  <a:cubicBezTo>
                    <a:pt x="127" y="33"/>
                    <a:pt x="131" y="36"/>
                    <a:pt x="134" y="39"/>
                  </a:cubicBezTo>
                  <a:cubicBezTo>
                    <a:pt x="98" y="75"/>
                    <a:pt x="63" y="110"/>
                    <a:pt x="27" y="14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F3ABB66-577C-4B74-90EE-BB7FA1A9F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13" y="2116138"/>
              <a:ext cx="446088" cy="455613"/>
            </a:xfrm>
            <a:custGeom>
              <a:avLst/>
              <a:gdLst>
                <a:gd name="T0" fmla="*/ 47 w 89"/>
                <a:gd name="T1" fmla="*/ 91 h 91"/>
                <a:gd name="T2" fmla="*/ 0 w 89"/>
                <a:gd name="T3" fmla="*/ 45 h 91"/>
                <a:gd name="T4" fmla="*/ 45 w 89"/>
                <a:gd name="T5" fmla="*/ 0 h 91"/>
                <a:gd name="T6" fmla="*/ 62 w 89"/>
                <a:gd name="T7" fmla="*/ 20 h 91"/>
                <a:gd name="T8" fmla="*/ 33 w 89"/>
                <a:gd name="T9" fmla="*/ 46 h 91"/>
                <a:gd name="T10" fmla="*/ 39 w 89"/>
                <a:gd name="T11" fmla="*/ 53 h 91"/>
                <a:gd name="T12" fmla="*/ 68 w 89"/>
                <a:gd name="T13" fmla="*/ 25 h 91"/>
                <a:gd name="T14" fmla="*/ 89 w 89"/>
                <a:gd name="T15" fmla="*/ 48 h 91"/>
                <a:gd name="T16" fmla="*/ 47 w 89"/>
                <a:gd name="T1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91">
                  <a:moveTo>
                    <a:pt x="47" y="91"/>
                  </a:moveTo>
                  <a:cubicBezTo>
                    <a:pt x="30" y="75"/>
                    <a:pt x="15" y="60"/>
                    <a:pt x="0" y="45"/>
                  </a:cubicBezTo>
                  <a:cubicBezTo>
                    <a:pt x="15" y="30"/>
                    <a:pt x="29" y="16"/>
                    <a:pt x="45" y="0"/>
                  </a:cubicBezTo>
                  <a:cubicBezTo>
                    <a:pt x="50" y="6"/>
                    <a:pt x="55" y="13"/>
                    <a:pt x="62" y="20"/>
                  </a:cubicBezTo>
                  <a:cubicBezTo>
                    <a:pt x="53" y="28"/>
                    <a:pt x="43" y="37"/>
                    <a:pt x="33" y="46"/>
                  </a:cubicBezTo>
                  <a:cubicBezTo>
                    <a:pt x="36" y="50"/>
                    <a:pt x="38" y="51"/>
                    <a:pt x="39" y="53"/>
                  </a:cubicBezTo>
                  <a:cubicBezTo>
                    <a:pt x="50" y="43"/>
                    <a:pt x="59" y="34"/>
                    <a:pt x="68" y="25"/>
                  </a:cubicBezTo>
                  <a:cubicBezTo>
                    <a:pt x="75" y="33"/>
                    <a:pt x="82" y="40"/>
                    <a:pt x="89" y="48"/>
                  </a:cubicBezTo>
                  <a:cubicBezTo>
                    <a:pt x="75" y="61"/>
                    <a:pt x="61" y="76"/>
                    <a:pt x="47" y="91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C8D747D-2F39-4141-8BA9-FC11485C8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750" y="1855788"/>
              <a:ext cx="611188" cy="606425"/>
            </a:xfrm>
            <a:custGeom>
              <a:avLst/>
              <a:gdLst>
                <a:gd name="T0" fmla="*/ 16 w 122"/>
                <a:gd name="T1" fmla="*/ 121 h 121"/>
                <a:gd name="T2" fmla="*/ 0 w 122"/>
                <a:gd name="T3" fmla="*/ 107 h 121"/>
                <a:gd name="T4" fmla="*/ 75 w 122"/>
                <a:gd name="T5" fmla="*/ 31 h 121"/>
                <a:gd name="T6" fmla="*/ 101 w 122"/>
                <a:gd name="T7" fmla="*/ 4 h 121"/>
                <a:gd name="T8" fmla="*/ 112 w 122"/>
                <a:gd name="T9" fmla="*/ 5 h 121"/>
                <a:gd name="T10" fmla="*/ 122 w 122"/>
                <a:gd name="T11" fmla="*/ 16 h 121"/>
                <a:gd name="T12" fmla="*/ 16 w 122"/>
                <a:gd name="T1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121">
                  <a:moveTo>
                    <a:pt x="16" y="121"/>
                  </a:moveTo>
                  <a:cubicBezTo>
                    <a:pt x="11" y="116"/>
                    <a:pt x="5" y="112"/>
                    <a:pt x="0" y="107"/>
                  </a:cubicBezTo>
                  <a:cubicBezTo>
                    <a:pt x="25" y="81"/>
                    <a:pt x="50" y="56"/>
                    <a:pt x="75" y="31"/>
                  </a:cubicBezTo>
                  <a:cubicBezTo>
                    <a:pt x="84" y="22"/>
                    <a:pt x="93" y="13"/>
                    <a:pt x="101" y="4"/>
                  </a:cubicBezTo>
                  <a:cubicBezTo>
                    <a:pt x="105" y="0"/>
                    <a:pt x="108" y="1"/>
                    <a:pt x="112" y="5"/>
                  </a:cubicBezTo>
                  <a:cubicBezTo>
                    <a:pt x="115" y="9"/>
                    <a:pt x="118" y="12"/>
                    <a:pt x="122" y="16"/>
                  </a:cubicBezTo>
                  <a:cubicBezTo>
                    <a:pt x="87" y="51"/>
                    <a:pt x="51" y="87"/>
                    <a:pt x="16" y="121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D9FC9BF-90D3-4D87-BED1-9FB086FDF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488" y="1539875"/>
              <a:ext cx="346075" cy="339725"/>
            </a:xfrm>
            <a:custGeom>
              <a:avLst/>
              <a:gdLst>
                <a:gd name="T0" fmla="*/ 0 w 69"/>
                <a:gd name="T1" fmla="*/ 22 h 68"/>
                <a:gd name="T2" fmla="*/ 19 w 69"/>
                <a:gd name="T3" fmla="*/ 5 h 68"/>
                <a:gd name="T4" fmla="*/ 31 w 69"/>
                <a:gd name="T5" fmla="*/ 2 h 68"/>
                <a:gd name="T6" fmla="*/ 68 w 69"/>
                <a:gd name="T7" fmla="*/ 41 h 68"/>
                <a:gd name="T8" fmla="*/ 66 w 69"/>
                <a:gd name="T9" fmla="*/ 48 h 68"/>
                <a:gd name="T10" fmla="*/ 51 w 69"/>
                <a:gd name="T11" fmla="*/ 63 h 68"/>
                <a:gd name="T12" fmla="*/ 43 w 69"/>
                <a:gd name="T13" fmla="*/ 64 h 68"/>
                <a:gd name="T14" fmla="*/ 0 w 69"/>
                <a:gd name="T15" fmla="*/ 2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68">
                  <a:moveTo>
                    <a:pt x="0" y="22"/>
                  </a:moveTo>
                  <a:cubicBezTo>
                    <a:pt x="7" y="16"/>
                    <a:pt x="13" y="11"/>
                    <a:pt x="19" y="5"/>
                  </a:cubicBezTo>
                  <a:cubicBezTo>
                    <a:pt x="23" y="2"/>
                    <a:pt x="26" y="0"/>
                    <a:pt x="31" y="2"/>
                  </a:cubicBezTo>
                  <a:cubicBezTo>
                    <a:pt x="49" y="10"/>
                    <a:pt x="61" y="24"/>
                    <a:pt x="68" y="41"/>
                  </a:cubicBezTo>
                  <a:cubicBezTo>
                    <a:pt x="69" y="43"/>
                    <a:pt x="68" y="46"/>
                    <a:pt x="66" y="48"/>
                  </a:cubicBezTo>
                  <a:cubicBezTo>
                    <a:pt x="62" y="53"/>
                    <a:pt x="56" y="58"/>
                    <a:pt x="51" y="63"/>
                  </a:cubicBezTo>
                  <a:cubicBezTo>
                    <a:pt x="49" y="66"/>
                    <a:pt x="46" y="68"/>
                    <a:pt x="43" y="64"/>
                  </a:cubicBezTo>
                  <a:cubicBezTo>
                    <a:pt x="29" y="51"/>
                    <a:pt x="15" y="37"/>
                    <a:pt x="0" y="22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7338575-1E4F-48D7-A97F-95CCFC776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963" y="2320925"/>
              <a:ext cx="204788" cy="215900"/>
            </a:xfrm>
            <a:custGeom>
              <a:avLst/>
              <a:gdLst>
                <a:gd name="T0" fmla="*/ 0 w 41"/>
                <a:gd name="T1" fmla="*/ 43 h 43"/>
                <a:gd name="T2" fmla="*/ 0 w 41"/>
                <a:gd name="T3" fmla="*/ 0 h 43"/>
                <a:gd name="T4" fmla="*/ 41 w 41"/>
                <a:gd name="T5" fmla="*/ 43 h 43"/>
                <a:gd name="T6" fmla="*/ 0 w 41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3">
                  <a:moveTo>
                    <a:pt x="0" y="43"/>
                  </a:moveTo>
                  <a:cubicBezTo>
                    <a:pt x="0" y="29"/>
                    <a:pt x="0" y="15"/>
                    <a:pt x="0" y="0"/>
                  </a:cubicBezTo>
                  <a:cubicBezTo>
                    <a:pt x="14" y="16"/>
                    <a:pt x="28" y="30"/>
                    <a:pt x="41" y="43"/>
                  </a:cubicBezTo>
                  <a:cubicBezTo>
                    <a:pt x="29" y="43"/>
                    <a:pt x="15" y="43"/>
                    <a:pt x="0" y="4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45"/>
          <p:cNvGrpSpPr/>
          <p:nvPr/>
        </p:nvGrpSpPr>
        <p:grpSpPr>
          <a:xfrm>
            <a:off x="720053" y="4703864"/>
            <a:ext cx="545456" cy="283819"/>
            <a:chOff x="510100" y="3797400"/>
            <a:chExt cx="734225" cy="821950"/>
          </a:xfrm>
        </p:grpSpPr>
        <p:sp>
          <p:nvSpPr>
            <p:cNvPr id="620" name="Google Shape;620;p45"/>
            <p:cNvSpPr/>
            <p:nvPr/>
          </p:nvSpPr>
          <p:spPr>
            <a:xfrm>
              <a:off x="510100" y="3797400"/>
              <a:ext cx="481800" cy="4251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5"/>
            <p:cNvSpPr/>
            <p:nvPr/>
          </p:nvSpPr>
          <p:spPr>
            <a:xfrm>
              <a:off x="963525" y="4371550"/>
              <a:ext cx="280800" cy="247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2" name="Google Shape;622;p45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</a:t>
            </a:r>
            <a:r>
              <a:rPr lang="en" dirty="0">
                <a:solidFill>
                  <a:schemeClr val="dk2"/>
                </a:solidFill>
              </a:rPr>
              <a:t>LOCATIONS</a:t>
            </a:r>
            <a:endParaRPr dirty="0">
              <a:solidFill>
                <a:schemeClr val="dk2"/>
              </a:solidFill>
            </a:endParaRPr>
          </a:p>
        </p:txBody>
      </p:sp>
      <p:grpSp>
        <p:nvGrpSpPr>
          <p:cNvPr id="623" name="Google Shape;623;p45"/>
          <p:cNvGrpSpPr/>
          <p:nvPr/>
        </p:nvGrpSpPr>
        <p:grpSpPr>
          <a:xfrm>
            <a:off x="3617810" y="1705782"/>
            <a:ext cx="4811498" cy="2972145"/>
            <a:chOff x="238125" y="164598"/>
            <a:chExt cx="7141900" cy="4411675"/>
          </a:xfrm>
        </p:grpSpPr>
        <p:sp>
          <p:nvSpPr>
            <p:cNvPr id="624" name="Google Shape;624;p45"/>
            <p:cNvSpPr/>
            <p:nvPr/>
          </p:nvSpPr>
          <p:spPr>
            <a:xfrm>
              <a:off x="238125" y="164598"/>
              <a:ext cx="7141900" cy="4411675"/>
            </a:xfrm>
            <a:custGeom>
              <a:avLst/>
              <a:gdLst/>
              <a:ahLst/>
              <a:cxnLst/>
              <a:rect l="l" t="t" r="r" b="b"/>
              <a:pathLst>
                <a:path w="285676" h="176467" extrusionOk="0">
                  <a:moveTo>
                    <a:pt x="25976" y="0"/>
                  </a:moveTo>
                  <a:lnTo>
                    <a:pt x="25182" y="2048"/>
                  </a:lnTo>
                  <a:lnTo>
                    <a:pt x="25976" y="2842"/>
                  </a:lnTo>
                  <a:lnTo>
                    <a:pt x="25579" y="3806"/>
                  </a:lnTo>
                  <a:lnTo>
                    <a:pt x="24566" y="5569"/>
                  </a:lnTo>
                  <a:lnTo>
                    <a:pt x="25976" y="7418"/>
                  </a:lnTo>
                  <a:lnTo>
                    <a:pt x="25275" y="8298"/>
                  </a:lnTo>
                  <a:lnTo>
                    <a:pt x="25275" y="10763"/>
                  </a:lnTo>
                  <a:lnTo>
                    <a:pt x="23510" y="12874"/>
                  </a:lnTo>
                  <a:lnTo>
                    <a:pt x="20959" y="12874"/>
                  </a:lnTo>
                  <a:lnTo>
                    <a:pt x="20606" y="10054"/>
                  </a:lnTo>
                  <a:lnTo>
                    <a:pt x="22369" y="9444"/>
                  </a:lnTo>
                  <a:lnTo>
                    <a:pt x="23688" y="7595"/>
                  </a:lnTo>
                  <a:lnTo>
                    <a:pt x="23688" y="5478"/>
                  </a:lnTo>
                  <a:lnTo>
                    <a:pt x="20606" y="4953"/>
                  </a:lnTo>
                  <a:lnTo>
                    <a:pt x="17700" y="3806"/>
                  </a:lnTo>
                  <a:lnTo>
                    <a:pt x="16908" y="1694"/>
                  </a:lnTo>
                  <a:lnTo>
                    <a:pt x="15674" y="1694"/>
                  </a:lnTo>
                  <a:lnTo>
                    <a:pt x="14794" y="4068"/>
                  </a:lnTo>
                  <a:lnTo>
                    <a:pt x="14794" y="5478"/>
                  </a:lnTo>
                  <a:lnTo>
                    <a:pt x="15674" y="5917"/>
                  </a:lnTo>
                  <a:lnTo>
                    <a:pt x="15589" y="8021"/>
                  </a:lnTo>
                  <a:lnTo>
                    <a:pt x="16992" y="8220"/>
                  </a:lnTo>
                  <a:lnTo>
                    <a:pt x="15525" y="9652"/>
                  </a:lnTo>
                  <a:lnTo>
                    <a:pt x="15410" y="12521"/>
                  </a:lnTo>
                  <a:lnTo>
                    <a:pt x="16381" y="14284"/>
                  </a:lnTo>
                  <a:lnTo>
                    <a:pt x="14794" y="16135"/>
                  </a:lnTo>
                  <a:lnTo>
                    <a:pt x="14794" y="17722"/>
                  </a:lnTo>
                  <a:lnTo>
                    <a:pt x="13029" y="23355"/>
                  </a:lnTo>
                  <a:lnTo>
                    <a:pt x="12215" y="24532"/>
                  </a:lnTo>
                  <a:lnTo>
                    <a:pt x="11273" y="25905"/>
                  </a:lnTo>
                  <a:lnTo>
                    <a:pt x="11273" y="28195"/>
                  </a:lnTo>
                  <a:lnTo>
                    <a:pt x="8956" y="32396"/>
                  </a:lnTo>
                  <a:lnTo>
                    <a:pt x="5638" y="38412"/>
                  </a:lnTo>
                  <a:lnTo>
                    <a:pt x="5285" y="44748"/>
                  </a:lnTo>
                  <a:lnTo>
                    <a:pt x="4407" y="46335"/>
                  </a:lnTo>
                  <a:lnTo>
                    <a:pt x="4753" y="48801"/>
                  </a:lnTo>
                  <a:lnTo>
                    <a:pt x="1680" y="53817"/>
                  </a:lnTo>
                  <a:lnTo>
                    <a:pt x="0" y="56106"/>
                  </a:lnTo>
                  <a:lnTo>
                    <a:pt x="2997" y="59449"/>
                  </a:lnTo>
                  <a:lnTo>
                    <a:pt x="2381" y="62107"/>
                  </a:lnTo>
                  <a:lnTo>
                    <a:pt x="2168" y="66281"/>
                  </a:lnTo>
                  <a:lnTo>
                    <a:pt x="4230" y="69398"/>
                  </a:lnTo>
                  <a:lnTo>
                    <a:pt x="4053" y="72218"/>
                  </a:lnTo>
                  <a:lnTo>
                    <a:pt x="5902" y="74246"/>
                  </a:lnTo>
                  <a:lnTo>
                    <a:pt x="5726" y="79441"/>
                  </a:lnTo>
                  <a:lnTo>
                    <a:pt x="7752" y="81821"/>
                  </a:lnTo>
                  <a:lnTo>
                    <a:pt x="7752" y="83140"/>
                  </a:lnTo>
                  <a:lnTo>
                    <a:pt x="6518" y="84457"/>
                  </a:lnTo>
                  <a:lnTo>
                    <a:pt x="6518" y="85513"/>
                  </a:lnTo>
                  <a:lnTo>
                    <a:pt x="7313" y="86222"/>
                  </a:lnTo>
                  <a:lnTo>
                    <a:pt x="8978" y="90339"/>
                  </a:lnTo>
                  <a:lnTo>
                    <a:pt x="9382" y="91330"/>
                  </a:lnTo>
                  <a:lnTo>
                    <a:pt x="10125" y="93172"/>
                  </a:lnTo>
                  <a:lnTo>
                    <a:pt x="9510" y="94761"/>
                  </a:lnTo>
                  <a:lnTo>
                    <a:pt x="9956" y="95908"/>
                  </a:lnTo>
                  <a:lnTo>
                    <a:pt x="10479" y="96872"/>
                  </a:lnTo>
                  <a:lnTo>
                    <a:pt x="9814" y="98814"/>
                  </a:lnTo>
                  <a:lnTo>
                    <a:pt x="9807" y="98819"/>
                  </a:lnTo>
                  <a:lnTo>
                    <a:pt x="9601" y="99430"/>
                  </a:lnTo>
                  <a:lnTo>
                    <a:pt x="11096" y="100663"/>
                  </a:lnTo>
                  <a:lnTo>
                    <a:pt x="15496" y="101186"/>
                  </a:lnTo>
                  <a:lnTo>
                    <a:pt x="18848" y="105325"/>
                  </a:lnTo>
                  <a:lnTo>
                    <a:pt x="20633" y="105799"/>
                  </a:lnTo>
                  <a:lnTo>
                    <a:pt x="20959" y="107706"/>
                  </a:lnTo>
                  <a:lnTo>
                    <a:pt x="23071" y="107706"/>
                  </a:lnTo>
                  <a:lnTo>
                    <a:pt x="23071" y="110349"/>
                  </a:lnTo>
                  <a:lnTo>
                    <a:pt x="25361" y="111227"/>
                  </a:lnTo>
                  <a:lnTo>
                    <a:pt x="25545" y="113311"/>
                  </a:lnTo>
                  <a:lnTo>
                    <a:pt x="25976" y="118094"/>
                  </a:lnTo>
                  <a:lnTo>
                    <a:pt x="39361" y="118094"/>
                  </a:lnTo>
                  <a:lnTo>
                    <a:pt x="39361" y="121176"/>
                  </a:lnTo>
                  <a:lnTo>
                    <a:pt x="50344" y="127809"/>
                  </a:lnTo>
                  <a:lnTo>
                    <a:pt x="58466" y="132711"/>
                  </a:lnTo>
                  <a:lnTo>
                    <a:pt x="75109" y="134739"/>
                  </a:lnTo>
                  <a:lnTo>
                    <a:pt x="75896" y="131125"/>
                  </a:lnTo>
                  <a:lnTo>
                    <a:pt x="85236" y="131826"/>
                  </a:lnTo>
                  <a:lnTo>
                    <a:pt x="93881" y="142297"/>
                  </a:lnTo>
                  <a:lnTo>
                    <a:pt x="95269" y="143977"/>
                  </a:lnTo>
                  <a:lnTo>
                    <a:pt x="95114" y="147096"/>
                  </a:lnTo>
                  <a:cubicBezTo>
                    <a:pt x="95114" y="147096"/>
                    <a:pt x="98353" y="152785"/>
                    <a:pt x="102929" y="153928"/>
                  </a:cubicBezTo>
                  <a:lnTo>
                    <a:pt x="106012" y="151554"/>
                  </a:lnTo>
                  <a:lnTo>
                    <a:pt x="106012" y="148116"/>
                  </a:lnTo>
                  <a:lnTo>
                    <a:pt x="110943" y="148293"/>
                  </a:lnTo>
                  <a:lnTo>
                    <a:pt x="111823" y="149264"/>
                  </a:lnTo>
                  <a:lnTo>
                    <a:pt x="114729" y="149264"/>
                  </a:lnTo>
                  <a:cubicBezTo>
                    <a:pt x="114729" y="149264"/>
                    <a:pt x="117726" y="151745"/>
                    <a:pt x="119830" y="156797"/>
                  </a:cubicBezTo>
                  <a:cubicBezTo>
                    <a:pt x="119864" y="156866"/>
                    <a:pt x="119895" y="156937"/>
                    <a:pt x="119921" y="157010"/>
                  </a:cubicBezTo>
                  <a:cubicBezTo>
                    <a:pt x="119921" y="157010"/>
                    <a:pt x="122125" y="163175"/>
                    <a:pt x="125031" y="164847"/>
                  </a:cubicBezTo>
                  <a:cubicBezTo>
                    <a:pt x="125031" y="164847"/>
                    <a:pt x="125561" y="165725"/>
                    <a:pt x="125909" y="168106"/>
                  </a:cubicBezTo>
                  <a:cubicBezTo>
                    <a:pt x="125909" y="168106"/>
                    <a:pt x="126270" y="169637"/>
                    <a:pt x="127496" y="171287"/>
                  </a:cubicBezTo>
                  <a:cubicBezTo>
                    <a:pt x="128631" y="172825"/>
                    <a:pt x="130514" y="174462"/>
                    <a:pt x="133577" y="175056"/>
                  </a:cubicBezTo>
                  <a:lnTo>
                    <a:pt x="138324" y="176466"/>
                  </a:lnTo>
                  <a:lnTo>
                    <a:pt x="139472" y="175588"/>
                  </a:lnTo>
                  <a:cubicBezTo>
                    <a:pt x="139472" y="175588"/>
                    <a:pt x="138508" y="173484"/>
                    <a:pt x="138175" y="171287"/>
                  </a:cubicBezTo>
                  <a:cubicBezTo>
                    <a:pt x="138025" y="170309"/>
                    <a:pt x="137998" y="169303"/>
                    <a:pt x="138239" y="168460"/>
                  </a:cubicBezTo>
                  <a:lnTo>
                    <a:pt x="138153" y="163352"/>
                  </a:lnTo>
                  <a:lnTo>
                    <a:pt x="139472" y="162996"/>
                  </a:lnTo>
                  <a:lnTo>
                    <a:pt x="140527" y="160531"/>
                  </a:lnTo>
                  <a:lnTo>
                    <a:pt x="142461" y="160353"/>
                  </a:lnTo>
                  <a:lnTo>
                    <a:pt x="143872" y="158241"/>
                  </a:lnTo>
                  <a:lnTo>
                    <a:pt x="147748" y="157447"/>
                  </a:lnTo>
                  <a:lnTo>
                    <a:pt x="148719" y="156797"/>
                  </a:lnTo>
                  <a:lnTo>
                    <a:pt x="151270" y="155073"/>
                  </a:lnTo>
                  <a:lnTo>
                    <a:pt x="151270" y="153310"/>
                  </a:lnTo>
                  <a:lnTo>
                    <a:pt x="159985" y="149441"/>
                  </a:lnTo>
                  <a:lnTo>
                    <a:pt x="162712" y="149441"/>
                  </a:lnTo>
                  <a:lnTo>
                    <a:pt x="169147" y="151113"/>
                  </a:lnTo>
                  <a:lnTo>
                    <a:pt x="170110" y="150497"/>
                  </a:lnTo>
                  <a:lnTo>
                    <a:pt x="170110" y="148470"/>
                  </a:lnTo>
                  <a:lnTo>
                    <a:pt x="174779" y="149789"/>
                  </a:lnTo>
                  <a:lnTo>
                    <a:pt x="175922" y="153749"/>
                  </a:lnTo>
                  <a:lnTo>
                    <a:pt x="179968" y="153764"/>
                  </a:lnTo>
                  <a:lnTo>
                    <a:pt x="182349" y="150938"/>
                  </a:lnTo>
                  <a:lnTo>
                    <a:pt x="186841" y="153049"/>
                  </a:lnTo>
                  <a:lnTo>
                    <a:pt x="188690" y="151907"/>
                  </a:lnTo>
                  <a:lnTo>
                    <a:pt x="185346" y="148471"/>
                  </a:lnTo>
                  <a:lnTo>
                    <a:pt x="186579" y="146799"/>
                  </a:lnTo>
                  <a:lnTo>
                    <a:pt x="186579" y="143979"/>
                  </a:lnTo>
                  <a:lnTo>
                    <a:pt x="193119" y="143950"/>
                  </a:lnTo>
                  <a:lnTo>
                    <a:pt x="194679" y="142569"/>
                  </a:lnTo>
                  <a:lnTo>
                    <a:pt x="195906" y="143981"/>
                  </a:lnTo>
                  <a:lnTo>
                    <a:pt x="198174" y="142301"/>
                  </a:lnTo>
                  <a:lnTo>
                    <a:pt x="198287" y="142223"/>
                  </a:lnTo>
                  <a:lnTo>
                    <a:pt x="199371" y="142301"/>
                  </a:lnTo>
                  <a:lnTo>
                    <a:pt x="206649" y="142839"/>
                  </a:lnTo>
                  <a:lnTo>
                    <a:pt x="209378" y="146885"/>
                  </a:lnTo>
                  <a:lnTo>
                    <a:pt x="211142" y="146446"/>
                  </a:lnTo>
                  <a:lnTo>
                    <a:pt x="215629" y="143802"/>
                  </a:lnTo>
                  <a:lnTo>
                    <a:pt x="219418" y="144072"/>
                  </a:lnTo>
                  <a:lnTo>
                    <a:pt x="223905" y="149003"/>
                  </a:lnTo>
                  <a:lnTo>
                    <a:pt x="225401" y="149528"/>
                  </a:lnTo>
                  <a:lnTo>
                    <a:pt x="225847" y="154104"/>
                  </a:lnTo>
                  <a:lnTo>
                    <a:pt x="225229" y="156797"/>
                  </a:lnTo>
                  <a:lnTo>
                    <a:pt x="225138" y="157187"/>
                  </a:lnTo>
                  <a:lnTo>
                    <a:pt x="225847" y="158506"/>
                  </a:lnTo>
                  <a:lnTo>
                    <a:pt x="227257" y="158329"/>
                  </a:lnTo>
                  <a:lnTo>
                    <a:pt x="226904" y="160178"/>
                  </a:lnTo>
                  <a:lnTo>
                    <a:pt x="229716" y="163437"/>
                  </a:lnTo>
                  <a:lnTo>
                    <a:pt x="231126" y="163528"/>
                  </a:lnTo>
                  <a:lnTo>
                    <a:pt x="231126" y="165201"/>
                  </a:lnTo>
                  <a:lnTo>
                    <a:pt x="231828" y="166341"/>
                  </a:lnTo>
                  <a:lnTo>
                    <a:pt x="233507" y="166341"/>
                  </a:lnTo>
                  <a:lnTo>
                    <a:pt x="233507" y="169340"/>
                  </a:lnTo>
                  <a:lnTo>
                    <a:pt x="235967" y="169148"/>
                  </a:lnTo>
                  <a:cubicBezTo>
                    <a:pt x="235967" y="169148"/>
                    <a:pt x="237568" y="170547"/>
                    <a:pt x="237816" y="171189"/>
                  </a:cubicBezTo>
                  <a:cubicBezTo>
                    <a:pt x="237825" y="171212"/>
                    <a:pt x="237816" y="171289"/>
                    <a:pt x="237816" y="171289"/>
                  </a:cubicBezTo>
                  <a:lnTo>
                    <a:pt x="244334" y="171289"/>
                  </a:lnTo>
                  <a:lnTo>
                    <a:pt x="244334" y="162559"/>
                  </a:lnTo>
                  <a:lnTo>
                    <a:pt x="241246" y="156797"/>
                  </a:lnTo>
                  <a:lnTo>
                    <a:pt x="239665" y="153842"/>
                  </a:lnTo>
                  <a:lnTo>
                    <a:pt x="239226" y="149789"/>
                  </a:lnTo>
                  <a:lnTo>
                    <a:pt x="235003" y="146181"/>
                  </a:lnTo>
                  <a:lnTo>
                    <a:pt x="235003" y="143800"/>
                  </a:lnTo>
                  <a:lnTo>
                    <a:pt x="233245" y="142297"/>
                  </a:lnTo>
                  <a:lnTo>
                    <a:pt x="233154" y="142214"/>
                  </a:lnTo>
                  <a:lnTo>
                    <a:pt x="232445" y="139139"/>
                  </a:lnTo>
                  <a:lnTo>
                    <a:pt x="230773" y="136936"/>
                  </a:lnTo>
                  <a:lnTo>
                    <a:pt x="231347" y="127809"/>
                  </a:lnTo>
                  <a:lnTo>
                    <a:pt x="231389" y="127071"/>
                  </a:lnTo>
                  <a:lnTo>
                    <a:pt x="233679" y="125838"/>
                  </a:lnTo>
                  <a:lnTo>
                    <a:pt x="235089" y="122757"/>
                  </a:lnTo>
                  <a:lnTo>
                    <a:pt x="236852" y="122757"/>
                  </a:lnTo>
                  <a:lnTo>
                    <a:pt x="241075" y="118270"/>
                  </a:lnTo>
                  <a:lnTo>
                    <a:pt x="240984" y="116507"/>
                  </a:lnTo>
                  <a:lnTo>
                    <a:pt x="242860" y="113310"/>
                  </a:lnTo>
                  <a:lnTo>
                    <a:pt x="243365" y="112461"/>
                  </a:lnTo>
                  <a:lnTo>
                    <a:pt x="246624" y="111750"/>
                  </a:lnTo>
                  <a:lnTo>
                    <a:pt x="248644" y="107875"/>
                  </a:lnTo>
                  <a:lnTo>
                    <a:pt x="248644" y="105146"/>
                  </a:lnTo>
                  <a:lnTo>
                    <a:pt x="255602" y="104008"/>
                  </a:lnTo>
                  <a:lnTo>
                    <a:pt x="256480" y="101803"/>
                  </a:lnTo>
                  <a:lnTo>
                    <a:pt x="255248" y="99606"/>
                  </a:lnTo>
                  <a:lnTo>
                    <a:pt x="256538" y="98819"/>
                  </a:lnTo>
                  <a:lnTo>
                    <a:pt x="257274" y="98373"/>
                  </a:lnTo>
                  <a:lnTo>
                    <a:pt x="257274" y="95732"/>
                  </a:lnTo>
                  <a:lnTo>
                    <a:pt x="254631" y="93704"/>
                  </a:lnTo>
                  <a:lnTo>
                    <a:pt x="256134" y="92294"/>
                  </a:lnTo>
                  <a:lnTo>
                    <a:pt x="256219" y="91416"/>
                  </a:lnTo>
                  <a:lnTo>
                    <a:pt x="254724" y="90445"/>
                  </a:lnTo>
                  <a:lnTo>
                    <a:pt x="255163" y="88233"/>
                  </a:lnTo>
                  <a:lnTo>
                    <a:pt x="253399" y="87453"/>
                  </a:lnTo>
                  <a:lnTo>
                    <a:pt x="251111" y="87277"/>
                  </a:lnTo>
                  <a:lnTo>
                    <a:pt x="251727" y="85251"/>
                  </a:lnTo>
                  <a:lnTo>
                    <a:pt x="251528" y="84322"/>
                  </a:lnTo>
                  <a:lnTo>
                    <a:pt x="251202" y="82784"/>
                  </a:lnTo>
                  <a:lnTo>
                    <a:pt x="249707" y="79964"/>
                  </a:lnTo>
                  <a:lnTo>
                    <a:pt x="248296" y="79263"/>
                  </a:lnTo>
                  <a:lnTo>
                    <a:pt x="248120" y="75565"/>
                  </a:lnTo>
                  <a:lnTo>
                    <a:pt x="247327" y="73892"/>
                  </a:lnTo>
                  <a:lnTo>
                    <a:pt x="249532" y="71604"/>
                  </a:lnTo>
                  <a:lnTo>
                    <a:pt x="250495" y="72222"/>
                  </a:lnTo>
                  <a:lnTo>
                    <a:pt x="249878" y="75565"/>
                  </a:lnTo>
                  <a:lnTo>
                    <a:pt x="250084" y="78223"/>
                  </a:lnTo>
                  <a:lnTo>
                    <a:pt x="252053" y="79257"/>
                  </a:lnTo>
                  <a:lnTo>
                    <a:pt x="253399" y="81374"/>
                  </a:lnTo>
                  <a:lnTo>
                    <a:pt x="253166" y="84324"/>
                  </a:lnTo>
                  <a:lnTo>
                    <a:pt x="254718" y="84324"/>
                  </a:lnTo>
                  <a:lnTo>
                    <a:pt x="256305" y="81730"/>
                  </a:lnTo>
                  <a:lnTo>
                    <a:pt x="257276" y="77676"/>
                  </a:lnTo>
                  <a:lnTo>
                    <a:pt x="254988" y="74947"/>
                  </a:lnTo>
                  <a:lnTo>
                    <a:pt x="253031" y="71531"/>
                  </a:lnTo>
                  <a:lnTo>
                    <a:pt x="255873" y="71688"/>
                  </a:lnTo>
                  <a:lnTo>
                    <a:pt x="256136" y="73630"/>
                  </a:lnTo>
                  <a:lnTo>
                    <a:pt x="257276" y="73807"/>
                  </a:lnTo>
                  <a:lnTo>
                    <a:pt x="259005" y="69832"/>
                  </a:lnTo>
                  <a:lnTo>
                    <a:pt x="260265" y="66933"/>
                  </a:lnTo>
                  <a:lnTo>
                    <a:pt x="259473" y="61654"/>
                  </a:lnTo>
                  <a:lnTo>
                    <a:pt x="258772" y="60952"/>
                  </a:lnTo>
                  <a:lnTo>
                    <a:pt x="263348" y="56283"/>
                  </a:lnTo>
                  <a:lnTo>
                    <a:pt x="266254" y="56283"/>
                  </a:lnTo>
                  <a:lnTo>
                    <a:pt x="268004" y="55341"/>
                  </a:lnTo>
                  <a:lnTo>
                    <a:pt x="270659" y="53902"/>
                  </a:lnTo>
                  <a:lnTo>
                    <a:pt x="270659" y="51528"/>
                  </a:lnTo>
                  <a:lnTo>
                    <a:pt x="274357" y="50033"/>
                  </a:lnTo>
                  <a:lnTo>
                    <a:pt x="274796" y="48269"/>
                  </a:lnTo>
                  <a:lnTo>
                    <a:pt x="271274" y="44046"/>
                  </a:lnTo>
                  <a:lnTo>
                    <a:pt x="271274" y="38235"/>
                  </a:lnTo>
                  <a:lnTo>
                    <a:pt x="272061" y="35153"/>
                  </a:lnTo>
                  <a:lnTo>
                    <a:pt x="276554" y="32950"/>
                  </a:lnTo>
                  <a:lnTo>
                    <a:pt x="276554" y="31454"/>
                  </a:lnTo>
                  <a:lnTo>
                    <a:pt x="276031" y="29343"/>
                  </a:lnTo>
                  <a:lnTo>
                    <a:pt x="277966" y="28286"/>
                  </a:lnTo>
                  <a:lnTo>
                    <a:pt x="280516" y="28372"/>
                  </a:lnTo>
                  <a:lnTo>
                    <a:pt x="282748" y="26352"/>
                  </a:lnTo>
                  <a:lnTo>
                    <a:pt x="285675" y="23703"/>
                  </a:lnTo>
                  <a:lnTo>
                    <a:pt x="285675" y="21945"/>
                  </a:lnTo>
                  <a:lnTo>
                    <a:pt x="281820" y="21484"/>
                  </a:lnTo>
                  <a:lnTo>
                    <a:pt x="281573" y="19216"/>
                  </a:lnTo>
                  <a:lnTo>
                    <a:pt x="279461" y="19125"/>
                  </a:lnTo>
                  <a:lnTo>
                    <a:pt x="277144" y="11861"/>
                  </a:lnTo>
                  <a:lnTo>
                    <a:pt x="267443" y="11861"/>
                  </a:lnTo>
                  <a:lnTo>
                    <a:pt x="265991" y="19125"/>
                  </a:lnTo>
                  <a:lnTo>
                    <a:pt x="267046" y="21329"/>
                  </a:lnTo>
                  <a:lnTo>
                    <a:pt x="267137" y="23178"/>
                  </a:lnTo>
                  <a:lnTo>
                    <a:pt x="265898" y="23617"/>
                  </a:lnTo>
                  <a:lnTo>
                    <a:pt x="265813" y="25290"/>
                  </a:lnTo>
                  <a:lnTo>
                    <a:pt x="265281" y="26344"/>
                  </a:lnTo>
                  <a:lnTo>
                    <a:pt x="265261" y="26352"/>
                  </a:lnTo>
                  <a:lnTo>
                    <a:pt x="263086" y="26962"/>
                  </a:lnTo>
                  <a:lnTo>
                    <a:pt x="262206" y="29328"/>
                  </a:lnTo>
                  <a:lnTo>
                    <a:pt x="248120" y="32595"/>
                  </a:lnTo>
                  <a:lnTo>
                    <a:pt x="244420" y="35856"/>
                  </a:lnTo>
                  <a:lnTo>
                    <a:pt x="243095" y="38583"/>
                  </a:lnTo>
                  <a:lnTo>
                    <a:pt x="237688" y="40844"/>
                  </a:lnTo>
                  <a:lnTo>
                    <a:pt x="237200" y="41050"/>
                  </a:lnTo>
                  <a:lnTo>
                    <a:pt x="237732" y="42722"/>
                  </a:lnTo>
                  <a:lnTo>
                    <a:pt x="234025" y="42551"/>
                  </a:lnTo>
                  <a:lnTo>
                    <a:pt x="229270" y="45101"/>
                  </a:lnTo>
                  <a:lnTo>
                    <a:pt x="226457" y="47830"/>
                  </a:lnTo>
                  <a:lnTo>
                    <a:pt x="226896" y="49856"/>
                  </a:lnTo>
                  <a:lnTo>
                    <a:pt x="229716" y="49503"/>
                  </a:lnTo>
                  <a:lnTo>
                    <a:pt x="230327" y="50736"/>
                  </a:lnTo>
                  <a:lnTo>
                    <a:pt x="229625" y="52146"/>
                  </a:lnTo>
                  <a:lnTo>
                    <a:pt x="226989" y="52062"/>
                  </a:lnTo>
                  <a:lnTo>
                    <a:pt x="223198" y="55052"/>
                  </a:lnTo>
                  <a:lnTo>
                    <a:pt x="218882" y="54789"/>
                  </a:lnTo>
                  <a:lnTo>
                    <a:pt x="218401" y="55341"/>
                  </a:lnTo>
                  <a:lnTo>
                    <a:pt x="214221" y="60160"/>
                  </a:lnTo>
                  <a:lnTo>
                    <a:pt x="210961" y="59983"/>
                  </a:lnTo>
                  <a:lnTo>
                    <a:pt x="210961" y="58480"/>
                  </a:lnTo>
                  <a:lnTo>
                    <a:pt x="213865" y="57517"/>
                  </a:lnTo>
                  <a:lnTo>
                    <a:pt x="213993" y="55341"/>
                  </a:lnTo>
                  <a:lnTo>
                    <a:pt x="214128" y="53024"/>
                  </a:lnTo>
                  <a:lnTo>
                    <a:pt x="216948" y="50736"/>
                  </a:lnTo>
                  <a:lnTo>
                    <a:pt x="215716" y="45628"/>
                  </a:lnTo>
                  <a:lnTo>
                    <a:pt x="217565" y="42283"/>
                  </a:lnTo>
                  <a:lnTo>
                    <a:pt x="217374" y="40844"/>
                  </a:lnTo>
                  <a:lnTo>
                    <a:pt x="217126" y="38938"/>
                  </a:lnTo>
                  <a:lnTo>
                    <a:pt x="217742" y="38583"/>
                  </a:lnTo>
                  <a:lnTo>
                    <a:pt x="219719" y="40844"/>
                  </a:lnTo>
                  <a:lnTo>
                    <a:pt x="223630" y="40844"/>
                  </a:lnTo>
                  <a:lnTo>
                    <a:pt x="224694" y="39022"/>
                  </a:lnTo>
                  <a:lnTo>
                    <a:pt x="221881" y="34799"/>
                  </a:lnTo>
                  <a:lnTo>
                    <a:pt x="218301" y="31269"/>
                  </a:lnTo>
                  <a:lnTo>
                    <a:pt x="209289" y="31453"/>
                  </a:lnTo>
                  <a:lnTo>
                    <a:pt x="203301" y="31801"/>
                  </a:lnTo>
                  <a:lnTo>
                    <a:pt x="202592" y="30221"/>
                  </a:lnTo>
                  <a:lnTo>
                    <a:pt x="200920" y="28988"/>
                  </a:lnTo>
                  <a:lnTo>
                    <a:pt x="200920" y="27139"/>
                  </a:lnTo>
                  <a:lnTo>
                    <a:pt x="199424" y="27053"/>
                  </a:lnTo>
                  <a:lnTo>
                    <a:pt x="199404" y="26352"/>
                  </a:lnTo>
                  <a:lnTo>
                    <a:pt x="199340" y="24495"/>
                  </a:lnTo>
                  <a:lnTo>
                    <a:pt x="197930" y="23532"/>
                  </a:lnTo>
                  <a:lnTo>
                    <a:pt x="197752" y="21236"/>
                  </a:lnTo>
                  <a:lnTo>
                    <a:pt x="195549" y="19917"/>
                  </a:lnTo>
                  <a:lnTo>
                    <a:pt x="195025" y="21327"/>
                  </a:lnTo>
                  <a:lnTo>
                    <a:pt x="192474" y="21236"/>
                  </a:lnTo>
                  <a:lnTo>
                    <a:pt x="189916" y="16398"/>
                  </a:lnTo>
                  <a:lnTo>
                    <a:pt x="188683" y="15603"/>
                  </a:lnTo>
                  <a:lnTo>
                    <a:pt x="181994" y="15341"/>
                  </a:lnTo>
                  <a:lnTo>
                    <a:pt x="181292" y="16658"/>
                  </a:lnTo>
                  <a:lnTo>
                    <a:pt x="181463" y="17629"/>
                  </a:lnTo>
                  <a:lnTo>
                    <a:pt x="178997" y="20273"/>
                  </a:lnTo>
                  <a:lnTo>
                    <a:pt x="177155" y="20449"/>
                  </a:lnTo>
                  <a:lnTo>
                    <a:pt x="175652" y="22823"/>
                  </a:lnTo>
                  <a:lnTo>
                    <a:pt x="169495" y="21852"/>
                  </a:lnTo>
                  <a:lnTo>
                    <a:pt x="166674" y="22739"/>
                  </a:lnTo>
                  <a:lnTo>
                    <a:pt x="163067" y="21506"/>
                  </a:lnTo>
                  <a:lnTo>
                    <a:pt x="162005" y="19741"/>
                  </a:lnTo>
                  <a:lnTo>
                    <a:pt x="158313" y="18509"/>
                  </a:lnTo>
                  <a:lnTo>
                    <a:pt x="156903" y="20096"/>
                  </a:lnTo>
                  <a:lnTo>
                    <a:pt x="151971" y="18331"/>
                  </a:lnTo>
                  <a:lnTo>
                    <a:pt x="151971" y="15425"/>
                  </a:lnTo>
                  <a:lnTo>
                    <a:pt x="149590" y="14022"/>
                  </a:lnTo>
                  <a:lnTo>
                    <a:pt x="149590" y="16312"/>
                  </a:lnTo>
                  <a:lnTo>
                    <a:pt x="141093" y="16886"/>
                  </a:lnTo>
                  <a:lnTo>
                    <a:pt x="137969" y="17099"/>
                  </a:lnTo>
                  <a:lnTo>
                    <a:pt x="117726" y="16212"/>
                  </a:lnTo>
                  <a:lnTo>
                    <a:pt x="115791" y="16128"/>
                  </a:lnTo>
                  <a:lnTo>
                    <a:pt x="113169" y="16008"/>
                  </a:lnTo>
                  <a:lnTo>
                    <a:pt x="84655" y="12556"/>
                  </a:lnTo>
                  <a:lnTo>
                    <a:pt x="79042" y="11885"/>
                  </a:lnTo>
                  <a:lnTo>
                    <a:pt x="78540" y="11821"/>
                  </a:lnTo>
                  <a:lnTo>
                    <a:pt x="62539" y="9247"/>
                  </a:lnTo>
                  <a:lnTo>
                    <a:pt x="55560" y="8121"/>
                  </a:lnTo>
                  <a:lnTo>
                    <a:pt x="54979" y="7994"/>
                  </a:lnTo>
                  <a:lnTo>
                    <a:pt x="50366" y="6974"/>
                  </a:lnTo>
                  <a:lnTo>
                    <a:pt x="36889" y="3367"/>
                  </a:lnTo>
                  <a:lnTo>
                    <a:pt x="25976" y="0"/>
                  </a:lnTo>
                  <a:close/>
                </a:path>
              </a:pathLst>
            </a:custGeom>
            <a:solidFill>
              <a:srgbClr val="98BEE0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5"/>
            <p:cNvSpPr/>
            <p:nvPr/>
          </p:nvSpPr>
          <p:spPr>
            <a:xfrm>
              <a:off x="1276275" y="820075"/>
              <a:ext cx="281325" cy="1162475"/>
            </a:xfrm>
            <a:custGeom>
              <a:avLst/>
              <a:gdLst/>
              <a:ahLst/>
              <a:cxnLst/>
              <a:rect l="l" t="t" r="r" b="b"/>
              <a:pathLst>
                <a:path w="11253" h="46499" fill="none" extrusionOk="0">
                  <a:moveTo>
                    <a:pt x="11252" y="0"/>
                  </a:moveTo>
                  <a:cubicBezTo>
                    <a:pt x="11252" y="0"/>
                    <a:pt x="7201" y="10051"/>
                    <a:pt x="7951" y="11100"/>
                  </a:cubicBezTo>
                  <a:cubicBezTo>
                    <a:pt x="8702" y="12149"/>
                    <a:pt x="7201" y="17400"/>
                    <a:pt x="7201" y="17400"/>
                  </a:cubicBezTo>
                  <a:lnTo>
                    <a:pt x="6452" y="19650"/>
                  </a:lnTo>
                  <a:cubicBezTo>
                    <a:pt x="6452" y="19650"/>
                    <a:pt x="8102" y="22049"/>
                    <a:pt x="7951" y="23100"/>
                  </a:cubicBezTo>
                  <a:cubicBezTo>
                    <a:pt x="7802" y="24149"/>
                    <a:pt x="5401" y="26399"/>
                    <a:pt x="5552" y="26999"/>
                  </a:cubicBezTo>
                  <a:cubicBezTo>
                    <a:pt x="5701" y="27600"/>
                    <a:pt x="2551" y="29549"/>
                    <a:pt x="2852" y="30300"/>
                  </a:cubicBezTo>
                  <a:cubicBezTo>
                    <a:pt x="3151" y="31048"/>
                    <a:pt x="3901" y="31349"/>
                    <a:pt x="3451" y="32550"/>
                  </a:cubicBezTo>
                  <a:cubicBezTo>
                    <a:pt x="3001" y="33748"/>
                    <a:pt x="1" y="46499"/>
                    <a:pt x="1" y="46499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5"/>
            <p:cNvSpPr/>
            <p:nvPr/>
          </p:nvSpPr>
          <p:spPr>
            <a:xfrm>
              <a:off x="582600" y="1045050"/>
              <a:ext cx="854975" cy="266225"/>
            </a:xfrm>
            <a:custGeom>
              <a:avLst/>
              <a:gdLst/>
              <a:ahLst/>
              <a:cxnLst/>
              <a:rect l="l" t="t" r="r" b="b"/>
              <a:pathLst>
                <a:path w="34199" h="10649" fill="none" extrusionOk="0">
                  <a:moveTo>
                    <a:pt x="1" y="152"/>
                  </a:moveTo>
                  <a:cubicBezTo>
                    <a:pt x="1" y="152"/>
                    <a:pt x="3601" y="1"/>
                    <a:pt x="4200" y="301"/>
                  </a:cubicBezTo>
                  <a:cubicBezTo>
                    <a:pt x="4801" y="600"/>
                    <a:pt x="4799" y="1801"/>
                    <a:pt x="4799" y="1801"/>
                  </a:cubicBezTo>
                  <a:cubicBezTo>
                    <a:pt x="4799" y="1801"/>
                    <a:pt x="6300" y="1201"/>
                    <a:pt x="6750" y="1502"/>
                  </a:cubicBezTo>
                  <a:cubicBezTo>
                    <a:pt x="7200" y="1801"/>
                    <a:pt x="7350" y="3600"/>
                    <a:pt x="7350" y="3600"/>
                  </a:cubicBezTo>
                  <a:cubicBezTo>
                    <a:pt x="7350" y="3600"/>
                    <a:pt x="7350" y="4801"/>
                    <a:pt x="6900" y="5400"/>
                  </a:cubicBezTo>
                  <a:cubicBezTo>
                    <a:pt x="6450" y="5998"/>
                    <a:pt x="7350" y="6750"/>
                    <a:pt x="7949" y="6900"/>
                  </a:cubicBezTo>
                  <a:cubicBezTo>
                    <a:pt x="8550" y="7049"/>
                    <a:pt x="9749" y="6300"/>
                    <a:pt x="10350" y="6450"/>
                  </a:cubicBezTo>
                  <a:cubicBezTo>
                    <a:pt x="10951" y="6599"/>
                    <a:pt x="13349" y="7800"/>
                    <a:pt x="13349" y="7800"/>
                  </a:cubicBezTo>
                  <a:lnTo>
                    <a:pt x="16050" y="8100"/>
                  </a:lnTo>
                  <a:lnTo>
                    <a:pt x="18450" y="7650"/>
                  </a:lnTo>
                  <a:lnTo>
                    <a:pt x="19800" y="8700"/>
                  </a:lnTo>
                  <a:lnTo>
                    <a:pt x="23549" y="8399"/>
                  </a:lnTo>
                  <a:cubicBezTo>
                    <a:pt x="23549" y="8399"/>
                    <a:pt x="26249" y="8399"/>
                    <a:pt x="28499" y="9150"/>
                  </a:cubicBezTo>
                  <a:cubicBezTo>
                    <a:pt x="30748" y="9900"/>
                    <a:pt x="34199" y="10649"/>
                    <a:pt x="34199" y="10649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5"/>
            <p:cNvSpPr/>
            <p:nvPr/>
          </p:nvSpPr>
          <p:spPr>
            <a:xfrm>
              <a:off x="1621275" y="846350"/>
              <a:ext cx="453750" cy="866175"/>
            </a:xfrm>
            <a:custGeom>
              <a:avLst/>
              <a:gdLst/>
              <a:ahLst/>
              <a:cxnLst/>
              <a:rect l="l" t="t" r="r" b="b"/>
              <a:pathLst>
                <a:path w="18150" h="34647" fill="none" extrusionOk="0">
                  <a:moveTo>
                    <a:pt x="1651" y="0"/>
                  </a:moveTo>
                  <a:lnTo>
                    <a:pt x="1" y="6149"/>
                  </a:lnTo>
                  <a:lnTo>
                    <a:pt x="901" y="8849"/>
                  </a:lnTo>
                  <a:lnTo>
                    <a:pt x="150" y="10199"/>
                  </a:lnTo>
                  <a:cubicBezTo>
                    <a:pt x="150" y="10199"/>
                    <a:pt x="901" y="11847"/>
                    <a:pt x="2101" y="12448"/>
                  </a:cubicBezTo>
                  <a:cubicBezTo>
                    <a:pt x="3300" y="13048"/>
                    <a:pt x="2701" y="16797"/>
                    <a:pt x="3601" y="17098"/>
                  </a:cubicBezTo>
                  <a:cubicBezTo>
                    <a:pt x="3601" y="17098"/>
                    <a:pt x="6151" y="16648"/>
                    <a:pt x="6151" y="17098"/>
                  </a:cubicBezTo>
                  <a:cubicBezTo>
                    <a:pt x="6151" y="17548"/>
                    <a:pt x="3901" y="21147"/>
                    <a:pt x="3901" y="21147"/>
                  </a:cubicBezTo>
                  <a:cubicBezTo>
                    <a:pt x="3901" y="21147"/>
                    <a:pt x="3901" y="22348"/>
                    <a:pt x="3451" y="22947"/>
                  </a:cubicBezTo>
                  <a:cubicBezTo>
                    <a:pt x="3001" y="23545"/>
                    <a:pt x="3601" y="23696"/>
                    <a:pt x="4051" y="23997"/>
                  </a:cubicBezTo>
                  <a:cubicBezTo>
                    <a:pt x="4501" y="24295"/>
                    <a:pt x="6601" y="23397"/>
                    <a:pt x="6452" y="24297"/>
                  </a:cubicBezTo>
                  <a:cubicBezTo>
                    <a:pt x="6300" y="25197"/>
                    <a:pt x="6750" y="26848"/>
                    <a:pt x="6750" y="26848"/>
                  </a:cubicBezTo>
                  <a:lnTo>
                    <a:pt x="8102" y="29547"/>
                  </a:lnTo>
                  <a:lnTo>
                    <a:pt x="7501" y="31196"/>
                  </a:lnTo>
                  <a:cubicBezTo>
                    <a:pt x="7501" y="31196"/>
                    <a:pt x="8552" y="31347"/>
                    <a:pt x="8552" y="31797"/>
                  </a:cubicBezTo>
                  <a:cubicBezTo>
                    <a:pt x="8552" y="32247"/>
                    <a:pt x="8401" y="32697"/>
                    <a:pt x="9002" y="33147"/>
                  </a:cubicBezTo>
                  <a:cubicBezTo>
                    <a:pt x="9601" y="33597"/>
                    <a:pt x="10951" y="33747"/>
                    <a:pt x="10951" y="33747"/>
                  </a:cubicBezTo>
                  <a:cubicBezTo>
                    <a:pt x="10951" y="33747"/>
                    <a:pt x="13201" y="33747"/>
                    <a:pt x="13801" y="33896"/>
                  </a:cubicBezTo>
                  <a:cubicBezTo>
                    <a:pt x="14402" y="34045"/>
                    <a:pt x="15601" y="33896"/>
                    <a:pt x="15601" y="33896"/>
                  </a:cubicBezTo>
                  <a:cubicBezTo>
                    <a:pt x="15601" y="33896"/>
                    <a:pt x="16799" y="32546"/>
                    <a:pt x="17249" y="32996"/>
                  </a:cubicBezTo>
                  <a:cubicBezTo>
                    <a:pt x="17699" y="33446"/>
                    <a:pt x="18149" y="34647"/>
                    <a:pt x="18149" y="34647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5"/>
            <p:cNvSpPr/>
            <p:nvPr/>
          </p:nvSpPr>
          <p:spPr>
            <a:xfrm>
              <a:off x="353850" y="1731275"/>
              <a:ext cx="1653675" cy="393750"/>
            </a:xfrm>
            <a:custGeom>
              <a:avLst/>
              <a:gdLst/>
              <a:ahLst/>
              <a:cxnLst/>
              <a:rect l="l" t="t" r="r" b="b"/>
              <a:pathLst>
                <a:path w="66147" h="15750" fill="none" extrusionOk="0">
                  <a:moveTo>
                    <a:pt x="0" y="0"/>
                  </a:moveTo>
                  <a:cubicBezTo>
                    <a:pt x="0" y="0"/>
                    <a:pt x="47247" y="14399"/>
                    <a:pt x="66146" y="15749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5"/>
            <p:cNvSpPr/>
            <p:nvPr/>
          </p:nvSpPr>
          <p:spPr>
            <a:xfrm>
              <a:off x="2877475" y="1030075"/>
              <a:ext cx="120000" cy="1387425"/>
            </a:xfrm>
            <a:custGeom>
              <a:avLst/>
              <a:gdLst/>
              <a:ahLst/>
              <a:cxnLst/>
              <a:rect l="l" t="t" r="r" b="b"/>
              <a:pathLst>
                <a:path w="4800" h="55497" fill="none" extrusionOk="0">
                  <a:moveTo>
                    <a:pt x="4799" y="0"/>
                  </a:moveTo>
                  <a:cubicBezTo>
                    <a:pt x="4799" y="0"/>
                    <a:pt x="299" y="47098"/>
                    <a:pt x="1" y="55497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5"/>
            <p:cNvSpPr/>
            <p:nvPr/>
          </p:nvSpPr>
          <p:spPr>
            <a:xfrm>
              <a:off x="1482975" y="1633800"/>
              <a:ext cx="1651475" cy="1482250"/>
            </a:xfrm>
            <a:custGeom>
              <a:avLst/>
              <a:gdLst/>
              <a:ahLst/>
              <a:cxnLst/>
              <a:rect l="l" t="t" r="r" b="b"/>
              <a:pathLst>
                <a:path w="66059" h="59290" fill="none" extrusionOk="0">
                  <a:moveTo>
                    <a:pt x="58180" y="3300"/>
                  </a:moveTo>
                  <a:cubicBezTo>
                    <a:pt x="56230" y="4050"/>
                    <a:pt x="42130" y="2099"/>
                    <a:pt x="39731" y="2099"/>
                  </a:cubicBezTo>
                  <a:cubicBezTo>
                    <a:pt x="37332" y="2099"/>
                    <a:pt x="24282" y="1"/>
                    <a:pt x="24282" y="1"/>
                  </a:cubicBezTo>
                  <a:cubicBezTo>
                    <a:pt x="23681" y="4500"/>
                    <a:pt x="19482" y="26549"/>
                    <a:pt x="19482" y="26549"/>
                  </a:cubicBezTo>
                  <a:cubicBezTo>
                    <a:pt x="19482" y="26549"/>
                    <a:pt x="50417" y="31810"/>
                    <a:pt x="65953" y="32022"/>
                  </a:cubicBezTo>
                  <a:cubicBezTo>
                    <a:pt x="65953" y="32022"/>
                    <a:pt x="66059" y="56542"/>
                    <a:pt x="64791" y="59290"/>
                  </a:cubicBezTo>
                  <a:cubicBezTo>
                    <a:pt x="64791" y="59290"/>
                    <a:pt x="8140" y="54852"/>
                    <a:pt x="0" y="51257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5"/>
            <p:cNvSpPr/>
            <p:nvPr/>
          </p:nvSpPr>
          <p:spPr>
            <a:xfrm>
              <a:off x="2827228" y="2093389"/>
              <a:ext cx="948700" cy="52525"/>
            </a:xfrm>
            <a:custGeom>
              <a:avLst/>
              <a:gdLst/>
              <a:ahLst/>
              <a:cxnLst/>
              <a:rect l="l" t="t" r="r" b="b"/>
              <a:pathLst>
                <a:path w="37948" h="2101" fill="none" extrusionOk="0">
                  <a:moveTo>
                    <a:pt x="0" y="0"/>
                  </a:moveTo>
                  <a:cubicBezTo>
                    <a:pt x="0" y="0"/>
                    <a:pt x="27298" y="2101"/>
                    <a:pt x="37948" y="900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5"/>
            <p:cNvSpPr/>
            <p:nvPr/>
          </p:nvSpPr>
          <p:spPr>
            <a:xfrm>
              <a:off x="747575" y="1892500"/>
              <a:ext cx="592500" cy="1346200"/>
            </a:xfrm>
            <a:custGeom>
              <a:avLst/>
              <a:gdLst/>
              <a:ahLst/>
              <a:cxnLst/>
              <a:rect l="l" t="t" r="r" b="b"/>
              <a:pathLst>
                <a:path w="23700" h="53848" fill="none" extrusionOk="0">
                  <a:moveTo>
                    <a:pt x="23699" y="53848"/>
                  </a:moveTo>
                  <a:cubicBezTo>
                    <a:pt x="22049" y="52348"/>
                    <a:pt x="2101" y="21300"/>
                    <a:pt x="1051" y="20701"/>
                  </a:cubicBezTo>
                  <a:cubicBezTo>
                    <a:pt x="0" y="20100"/>
                    <a:pt x="6150" y="0"/>
                    <a:pt x="6150" y="0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5"/>
            <p:cNvSpPr/>
            <p:nvPr/>
          </p:nvSpPr>
          <p:spPr>
            <a:xfrm>
              <a:off x="2928350" y="3118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5"/>
            <p:cNvSpPr/>
            <p:nvPr/>
          </p:nvSpPr>
          <p:spPr>
            <a:xfrm>
              <a:off x="3102725" y="3116025"/>
              <a:ext cx="1023450" cy="43700"/>
            </a:xfrm>
            <a:custGeom>
              <a:avLst/>
              <a:gdLst/>
              <a:ahLst/>
              <a:cxnLst/>
              <a:rect l="l" t="t" r="r" b="b"/>
              <a:pathLst>
                <a:path w="40938" h="1748" fill="none" extrusionOk="0">
                  <a:moveTo>
                    <a:pt x="1" y="1"/>
                  </a:moveTo>
                  <a:cubicBezTo>
                    <a:pt x="1" y="1"/>
                    <a:pt x="34206" y="1748"/>
                    <a:pt x="40938" y="556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5"/>
            <p:cNvSpPr/>
            <p:nvPr/>
          </p:nvSpPr>
          <p:spPr>
            <a:xfrm>
              <a:off x="2962700" y="3208525"/>
              <a:ext cx="1193500" cy="506425"/>
            </a:xfrm>
            <a:custGeom>
              <a:avLst/>
              <a:gdLst/>
              <a:ahLst/>
              <a:cxnLst/>
              <a:rect l="l" t="t" r="r" b="b"/>
              <a:pathLst>
                <a:path w="47740" h="20257" fill="none" extrusionOk="0">
                  <a:moveTo>
                    <a:pt x="0" y="1"/>
                  </a:moveTo>
                  <a:cubicBezTo>
                    <a:pt x="0" y="1"/>
                    <a:pt x="14902" y="423"/>
                    <a:pt x="15960" y="529"/>
                  </a:cubicBezTo>
                  <a:lnTo>
                    <a:pt x="16489" y="13740"/>
                  </a:lnTo>
                  <a:lnTo>
                    <a:pt x="17862" y="14904"/>
                  </a:lnTo>
                  <a:lnTo>
                    <a:pt x="20081" y="14480"/>
                  </a:lnTo>
                  <a:lnTo>
                    <a:pt x="21032" y="15750"/>
                  </a:lnTo>
                  <a:lnTo>
                    <a:pt x="23570" y="16912"/>
                  </a:lnTo>
                  <a:lnTo>
                    <a:pt x="25261" y="16912"/>
                  </a:lnTo>
                  <a:lnTo>
                    <a:pt x="26742" y="16595"/>
                  </a:lnTo>
                  <a:lnTo>
                    <a:pt x="28432" y="17757"/>
                  </a:lnTo>
                  <a:lnTo>
                    <a:pt x="28432" y="18497"/>
                  </a:lnTo>
                  <a:lnTo>
                    <a:pt x="30968" y="18074"/>
                  </a:lnTo>
                  <a:lnTo>
                    <a:pt x="32342" y="18603"/>
                  </a:lnTo>
                  <a:lnTo>
                    <a:pt x="33400" y="18497"/>
                  </a:lnTo>
                  <a:lnTo>
                    <a:pt x="34879" y="18286"/>
                  </a:lnTo>
                  <a:lnTo>
                    <a:pt x="36253" y="18603"/>
                  </a:lnTo>
                  <a:lnTo>
                    <a:pt x="37415" y="19342"/>
                  </a:lnTo>
                  <a:lnTo>
                    <a:pt x="39213" y="18708"/>
                  </a:lnTo>
                  <a:lnTo>
                    <a:pt x="41855" y="18708"/>
                  </a:lnTo>
                  <a:lnTo>
                    <a:pt x="43334" y="17863"/>
                  </a:lnTo>
                  <a:lnTo>
                    <a:pt x="44391" y="18286"/>
                  </a:lnTo>
                  <a:cubicBezTo>
                    <a:pt x="44391" y="18286"/>
                    <a:pt x="46752" y="20113"/>
                    <a:pt x="47739" y="20257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5"/>
            <p:cNvSpPr/>
            <p:nvPr/>
          </p:nvSpPr>
          <p:spPr>
            <a:xfrm>
              <a:off x="3126500" y="2611350"/>
              <a:ext cx="883400" cy="39250"/>
            </a:xfrm>
            <a:custGeom>
              <a:avLst/>
              <a:gdLst/>
              <a:ahLst/>
              <a:cxnLst/>
              <a:rect l="l" t="t" r="r" b="b"/>
              <a:pathLst>
                <a:path w="35336" h="1570" fill="none" extrusionOk="0">
                  <a:moveTo>
                    <a:pt x="1" y="1"/>
                  </a:moveTo>
                  <a:cubicBezTo>
                    <a:pt x="1" y="1"/>
                    <a:pt x="21631" y="1569"/>
                    <a:pt x="35336" y="46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5"/>
            <p:cNvSpPr/>
            <p:nvPr/>
          </p:nvSpPr>
          <p:spPr>
            <a:xfrm>
              <a:off x="3937700" y="2484525"/>
              <a:ext cx="578425" cy="37050"/>
            </a:xfrm>
            <a:custGeom>
              <a:avLst/>
              <a:gdLst/>
              <a:ahLst/>
              <a:cxnLst/>
              <a:rect l="l" t="t" r="r" b="b"/>
              <a:pathLst>
                <a:path w="23137" h="1482" fill="none" extrusionOk="0">
                  <a:moveTo>
                    <a:pt x="0" y="1270"/>
                  </a:moveTo>
                  <a:cubicBezTo>
                    <a:pt x="0" y="1270"/>
                    <a:pt x="1796" y="1481"/>
                    <a:pt x="4651" y="1481"/>
                  </a:cubicBezTo>
                  <a:cubicBezTo>
                    <a:pt x="7504" y="1481"/>
                    <a:pt x="18285" y="0"/>
                    <a:pt x="19342" y="0"/>
                  </a:cubicBezTo>
                  <a:cubicBezTo>
                    <a:pt x="20400" y="0"/>
                    <a:pt x="21457" y="317"/>
                    <a:pt x="21457" y="317"/>
                  </a:cubicBezTo>
                  <a:lnTo>
                    <a:pt x="23137" y="317"/>
                  </a:ln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5"/>
            <p:cNvSpPr/>
            <p:nvPr/>
          </p:nvSpPr>
          <p:spPr>
            <a:xfrm>
              <a:off x="3863650" y="1990000"/>
              <a:ext cx="645000" cy="37450"/>
            </a:xfrm>
            <a:custGeom>
              <a:avLst/>
              <a:gdLst/>
              <a:ahLst/>
              <a:cxnLst/>
              <a:rect l="l" t="t" r="r" b="b"/>
              <a:pathLst>
                <a:path w="25800" h="1498" fill="none" extrusionOk="0">
                  <a:moveTo>
                    <a:pt x="0" y="900"/>
                  </a:moveTo>
                  <a:cubicBezTo>
                    <a:pt x="0" y="900"/>
                    <a:pt x="5500" y="440"/>
                    <a:pt x="7508" y="970"/>
                  </a:cubicBezTo>
                  <a:cubicBezTo>
                    <a:pt x="9515" y="1498"/>
                    <a:pt x="17866" y="758"/>
                    <a:pt x="19451" y="653"/>
                  </a:cubicBezTo>
                  <a:cubicBezTo>
                    <a:pt x="21036" y="547"/>
                    <a:pt x="25800" y="0"/>
                    <a:pt x="25800" y="0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5"/>
            <p:cNvSpPr/>
            <p:nvPr/>
          </p:nvSpPr>
          <p:spPr>
            <a:xfrm>
              <a:off x="4357825" y="1409125"/>
              <a:ext cx="694950" cy="1694625"/>
            </a:xfrm>
            <a:custGeom>
              <a:avLst/>
              <a:gdLst/>
              <a:ahLst/>
              <a:cxnLst/>
              <a:rect l="l" t="t" r="r" b="b"/>
              <a:pathLst>
                <a:path w="27798" h="67785" fill="none" extrusionOk="0">
                  <a:moveTo>
                    <a:pt x="1" y="1797"/>
                  </a:moveTo>
                  <a:cubicBezTo>
                    <a:pt x="1" y="1797"/>
                    <a:pt x="3065" y="1057"/>
                    <a:pt x="3699" y="1057"/>
                  </a:cubicBezTo>
                  <a:cubicBezTo>
                    <a:pt x="4335" y="1057"/>
                    <a:pt x="4124" y="1"/>
                    <a:pt x="4969" y="106"/>
                  </a:cubicBezTo>
                  <a:cubicBezTo>
                    <a:pt x="5814" y="212"/>
                    <a:pt x="6342" y="952"/>
                    <a:pt x="6554" y="1586"/>
                  </a:cubicBezTo>
                  <a:cubicBezTo>
                    <a:pt x="6765" y="2220"/>
                    <a:pt x="9407" y="2220"/>
                    <a:pt x="9407" y="2220"/>
                  </a:cubicBezTo>
                  <a:cubicBezTo>
                    <a:pt x="9407" y="2220"/>
                    <a:pt x="11099" y="2325"/>
                    <a:pt x="14163" y="3701"/>
                  </a:cubicBezTo>
                  <a:cubicBezTo>
                    <a:pt x="17227" y="5074"/>
                    <a:pt x="19026" y="5286"/>
                    <a:pt x="19026" y="5286"/>
                  </a:cubicBezTo>
                  <a:lnTo>
                    <a:pt x="19237" y="6342"/>
                  </a:lnTo>
                  <a:lnTo>
                    <a:pt x="21033" y="7505"/>
                  </a:lnTo>
                  <a:lnTo>
                    <a:pt x="22195" y="9937"/>
                  </a:lnTo>
                  <a:lnTo>
                    <a:pt x="23154" y="11676"/>
                  </a:lnTo>
                  <a:lnTo>
                    <a:pt x="23239" y="15269"/>
                  </a:lnTo>
                  <a:lnTo>
                    <a:pt x="23154" y="22627"/>
                  </a:lnTo>
                  <a:lnTo>
                    <a:pt x="22554" y="27076"/>
                  </a:lnTo>
                  <a:cubicBezTo>
                    <a:pt x="22554" y="27076"/>
                    <a:pt x="22970" y="28406"/>
                    <a:pt x="23146" y="29067"/>
                  </a:cubicBezTo>
                  <a:cubicBezTo>
                    <a:pt x="23146" y="29067"/>
                    <a:pt x="23041" y="29595"/>
                    <a:pt x="23252" y="30546"/>
                  </a:cubicBezTo>
                  <a:cubicBezTo>
                    <a:pt x="23463" y="31499"/>
                    <a:pt x="23888" y="31180"/>
                    <a:pt x="25473" y="31814"/>
                  </a:cubicBezTo>
                  <a:cubicBezTo>
                    <a:pt x="27058" y="32450"/>
                    <a:pt x="27058" y="33190"/>
                    <a:pt x="27058" y="33190"/>
                  </a:cubicBezTo>
                  <a:cubicBezTo>
                    <a:pt x="27058" y="33190"/>
                    <a:pt x="26424" y="36150"/>
                    <a:pt x="26107" y="37839"/>
                  </a:cubicBezTo>
                  <a:cubicBezTo>
                    <a:pt x="25790" y="39529"/>
                    <a:pt x="27375" y="49676"/>
                    <a:pt x="27480" y="50841"/>
                  </a:cubicBezTo>
                  <a:cubicBezTo>
                    <a:pt x="27586" y="52003"/>
                    <a:pt x="27797" y="54222"/>
                    <a:pt x="27797" y="54222"/>
                  </a:cubicBezTo>
                  <a:cubicBezTo>
                    <a:pt x="27797" y="54222"/>
                    <a:pt x="26635" y="57182"/>
                    <a:pt x="26107" y="58344"/>
                  </a:cubicBezTo>
                  <a:cubicBezTo>
                    <a:pt x="25578" y="59505"/>
                    <a:pt x="26107" y="60246"/>
                    <a:pt x="26424" y="60669"/>
                  </a:cubicBezTo>
                  <a:cubicBezTo>
                    <a:pt x="26741" y="61092"/>
                    <a:pt x="26318" y="62465"/>
                    <a:pt x="26318" y="62465"/>
                  </a:cubicBezTo>
                  <a:cubicBezTo>
                    <a:pt x="26318" y="62465"/>
                    <a:pt x="24944" y="62782"/>
                    <a:pt x="23782" y="62994"/>
                  </a:cubicBezTo>
                  <a:cubicBezTo>
                    <a:pt x="22618" y="63205"/>
                    <a:pt x="23993" y="64261"/>
                    <a:pt x="24099" y="64895"/>
                  </a:cubicBezTo>
                  <a:cubicBezTo>
                    <a:pt x="24205" y="65531"/>
                    <a:pt x="23888" y="65848"/>
                    <a:pt x="23888" y="65848"/>
                  </a:cubicBezTo>
                  <a:lnTo>
                    <a:pt x="22935" y="65109"/>
                  </a:lnTo>
                  <a:cubicBezTo>
                    <a:pt x="22935" y="65109"/>
                    <a:pt x="21561" y="65214"/>
                    <a:pt x="20822" y="65320"/>
                  </a:cubicBezTo>
                  <a:cubicBezTo>
                    <a:pt x="20082" y="65426"/>
                    <a:pt x="20432" y="67785"/>
                    <a:pt x="20432" y="67785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5"/>
            <p:cNvSpPr/>
            <p:nvPr/>
          </p:nvSpPr>
          <p:spPr>
            <a:xfrm>
              <a:off x="4595625" y="2126625"/>
              <a:ext cx="334625" cy="30275"/>
            </a:xfrm>
            <a:custGeom>
              <a:avLst/>
              <a:gdLst/>
              <a:ahLst/>
              <a:cxnLst/>
              <a:rect l="l" t="t" r="r" b="b"/>
              <a:pathLst>
                <a:path w="13385" h="1211" fill="none" extrusionOk="0">
                  <a:moveTo>
                    <a:pt x="0" y="1105"/>
                  </a:moveTo>
                  <a:cubicBezTo>
                    <a:pt x="0" y="1105"/>
                    <a:pt x="2855" y="1210"/>
                    <a:pt x="3806" y="1210"/>
                  </a:cubicBezTo>
                  <a:cubicBezTo>
                    <a:pt x="4757" y="1210"/>
                    <a:pt x="8563" y="682"/>
                    <a:pt x="8563" y="682"/>
                  </a:cubicBezTo>
                  <a:lnTo>
                    <a:pt x="11415" y="154"/>
                  </a:lnTo>
                  <a:lnTo>
                    <a:pt x="13385" y="1"/>
                  </a:ln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5"/>
            <p:cNvSpPr/>
            <p:nvPr/>
          </p:nvSpPr>
          <p:spPr>
            <a:xfrm>
              <a:off x="4114725" y="3168900"/>
              <a:ext cx="700250" cy="103100"/>
            </a:xfrm>
            <a:custGeom>
              <a:avLst/>
              <a:gdLst/>
              <a:ahLst/>
              <a:cxnLst/>
              <a:rect l="l" t="t" r="r" b="b"/>
              <a:pathLst>
                <a:path w="28010" h="4124" fill="none" extrusionOk="0">
                  <a:moveTo>
                    <a:pt x="0" y="2008"/>
                  </a:moveTo>
                  <a:cubicBezTo>
                    <a:pt x="0" y="2008"/>
                    <a:pt x="5285" y="740"/>
                    <a:pt x="6976" y="1269"/>
                  </a:cubicBezTo>
                  <a:cubicBezTo>
                    <a:pt x="8668" y="1797"/>
                    <a:pt x="13317" y="1374"/>
                    <a:pt x="13317" y="1374"/>
                  </a:cubicBezTo>
                  <a:lnTo>
                    <a:pt x="18180" y="846"/>
                  </a:lnTo>
                  <a:cubicBezTo>
                    <a:pt x="18180" y="846"/>
                    <a:pt x="24733" y="1"/>
                    <a:pt x="25155" y="423"/>
                  </a:cubicBezTo>
                  <a:cubicBezTo>
                    <a:pt x="25578" y="846"/>
                    <a:pt x="25050" y="2748"/>
                    <a:pt x="24521" y="3384"/>
                  </a:cubicBezTo>
                  <a:cubicBezTo>
                    <a:pt x="23993" y="4019"/>
                    <a:pt x="24944" y="4123"/>
                    <a:pt x="25895" y="4018"/>
                  </a:cubicBezTo>
                  <a:cubicBezTo>
                    <a:pt x="26848" y="3912"/>
                    <a:pt x="27482" y="2855"/>
                    <a:pt x="28010" y="3067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5"/>
            <p:cNvSpPr/>
            <p:nvPr/>
          </p:nvSpPr>
          <p:spPr>
            <a:xfrm>
              <a:off x="5034250" y="2137325"/>
              <a:ext cx="497000" cy="104200"/>
            </a:xfrm>
            <a:custGeom>
              <a:avLst/>
              <a:gdLst/>
              <a:ahLst/>
              <a:cxnLst/>
              <a:rect l="l" t="t" r="r" b="b"/>
              <a:pathLst>
                <a:path w="19880" h="4168" fill="none" extrusionOk="0">
                  <a:moveTo>
                    <a:pt x="19880" y="1"/>
                  </a:moveTo>
                  <a:cubicBezTo>
                    <a:pt x="19880" y="1"/>
                    <a:pt x="16701" y="2158"/>
                    <a:pt x="15644" y="2369"/>
                  </a:cubicBezTo>
                  <a:cubicBezTo>
                    <a:pt x="14587" y="2580"/>
                    <a:pt x="12261" y="2897"/>
                    <a:pt x="12261" y="2897"/>
                  </a:cubicBezTo>
                  <a:lnTo>
                    <a:pt x="10465" y="2050"/>
                  </a:lnTo>
                  <a:lnTo>
                    <a:pt x="6448" y="3109"/>
                  </a:lnTo>
                  <a:lnTo>
                    <a:pt x="2433" y="4167"/>
                  </a:lnTo>
                  <a:lnTo>
                    <a:pt x="1" y="4062"/>
                  </a:ln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5"/>
            <p:cNvSpPr/>
            <p:nvPr/>
          </p:nvSpPr>
          <p:spPr>
            <a:xfrm>
              <a:off x="4220425" y="3792500"/>
              <a:ext cx="414900" cy="23800"/>
            </a:xfrm>
            <a:custGeom>
              <a:avLst/>
              <a:gdLst/>
              <a:ahLst/>
              <a:cxnLst/>
              <a:rect l="l" t="t" r="r" b="b"/>
              <a:pathLst>
                <a:path w="16596" h="952" fill="none" extrusionOk="0">
                  <a:moveTo>
                    <a:pt x="1" y="951"/>
                  </a:moveTo>
                  <a:cubicBezTo>
                    <a:pt x="1" y="951"/>
                    <a:pt x="5391" y="634"/>
                    <a:pt x="7082" y="740"/>
                  </a:cubicBezTo>
                  <a:cubicBezTo>
                    <a:pt x="8774" y="845"/>
                    <a:pt x="16595" y="0"/>
                    <a:pt x="16595" y="0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5"/>
            <p:cNvSpPr/>
            <p:nvPr/>
          </p:nvSpPr>
          <p:spPr>
            <a:xfrm>
              <a:off x="5710725" y="3306300"/>
              <a:ext cx="410925" cy="424450"/>
            </a:xfrm>
            <a:custGeom>
              <a:avLst/>
              <a:gdLst/>
              <a:ahLst/>
              <a:cxnLst/>
              <a:rect l="l" t="t" r="r" b="b"/>
              <a:pathLst>
                <a:path w="16437" h="16978" fill="none" extrusionOk="0">
                  <a:moveTo>
                    <a:pt x="846" y="1"/>
                  </a:moveTo>
                  <a:lnTo>
                    <a:pt x="0" y="2009"/>
                  </a:lnTo>
                  <a:lnTo>
                    <a:pt x="1480" y="2748"/>
                  </a:lnTo>
                  <a:lnTo>
                    <a:pt x="2644" y="3276"/>
                  </a:lnTo>
                  <a:lnTo>
                    <a:pt x="4863" y="4861"/>
                  </a:lnTo>
                  <a:lnTo>
                    <a:pt x="6659" y="7082"/>
                  </a:lnTo>
                  <a:cubicBezTo>
                    <a:pt x="6659" y="7082"/>
                    <a:pt x="6764" y="8667"/>
                    <a:pt x="8563" y="9618"/>
                  </a:cubicBezTo>
                  <a:cubicBezTo>
                    <a:pt x="10359" y="10569"/>
                    <a:pt x="12155" y="11627"/>
                    <a:pt x="12155" y="11627"/>
                  </a:cubicBezTo>
                  <a:cubicBezTo>
                    <a:pt x="12155" y="11627"/>
                    <a:pt x="12472" y="11944"/>
                    <a:pt x="12683" y="12578"/>
                  </a:cubicBezTo>
                  <a:cubicBezTo>
                    <a:pt x="12895" y="13212"/>
                    <a:pt x="13423" y="14269"/>
                    <a:pt x="13423" y="14269"/>
                  </a:cubicBezTo>
                  <a:cubicBezTo>
                    <a:pt x="13423" y="14269"/>
                    <a:pt x="14268" y="15220"/>
                    <a:pt x="14693" y="15854"/>
                  </a:cubicBezTo>
                  <a:cubicBezTo>
                    <a:pt x="15115" y="16488"/>
                    <a:pt x="16436" y="16978"/>
                    <a:pt x="16436" y="16978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5"/>
            <p:cNvSpPr/>
            <p:nvPr/>
          </p:nvSpPr>
          <p:spPr>
            <a:xfrm>
              <a:off x="5560100" y="2991825"/>
              <a:ext cx="422775" cy="351500"/>
            </a:xfrm>
            <a:custGeom>
              <a:avLst/>
              <a:gdLst/>
              <a:ahLst/>
              <a:cxnLst/>
              <a:rect l="l" t="t" r="r" b="b"/>
              <a:pathLst>
                <a:path w="16911" h="14060" fill="none" extrusionOk="0">
                  <a:moveTo>
                    <a:pt x="106" y="14059"/>
                  </a:moveTo>
                  <a:cubicBezTo>
                    <a:pt x="106" y="14059"/>
                    <a:pt x="1" y="13108"/>
                    <a:pt x="106" y="12369"/>
                  </a:cubicBezTo>
                  <a:cubicBezTo>
                    <a:pt x="212" y="11629"/>
                    <a:pt x="952" y="11523"/>
                    <a:pt x="1480" y="11523"/>
                  </a:cubicBezTo>
                  <a:cubicBezTo>
                    <a:pt x="2008" y="11523"/>
                    <a:pt x="1586" y="10359"/>
                    <a:pt x="2220" y="10042"/>
                  </a:cubicBezTo>
                  <a:cubicBezTo>
                    <a:pt x="2854" y="9725"/>
                    <a:pt x="4016" y="8986"/>
                    <a:pt x="4544" y="8986"/>
                  </a:cubicBezTo>
                  <a:cubicBezTo>
                    <a:pt x="5072" y="8986"/>
                    <a:pt x="5389" y="7929"/>
                    <a:pt x="5389" y="7929"/>
                  </a:cubicBezTo>
                  <a:lnTo>
                    <a:pt x="7610" y="6344"/>
                  </a:lnTo>
                  <a:lnTo>
                    <a:pt x="8244" y="5391"/>
                  </a:lnTo>
                  <a:cubicBezTo>
                    <a:pt x="9723" y="5074"/>
                    <a:pt x="10780" y="4757"/>
                    <a:pt x="10780" y="4757"/>
                  </a:cubicBezTo>
                  <a:cubicBezTo>
                    <a:pt x="10780" y="4757"/>
                    <a:pt x="15642" y="1904"/>
                    <a:pt x="16910" y="1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5"/>
            <p:cNvSpPr/>
            <p:nvPr/>
          </p:nvSpPr>
          <p:spPr>
            <a:xfrm>
              <a:off x="5343050" y="2212200"/>
              <a:ext cx="61125" cy="441500"/>
            </a:xfrm>
            <a:custGeom>
              <a:avLst/>
              <a:gdLst/>
              <a:ahLst/>
              <a:cxnLst/>
              <a:rect l="l" t="t" r="r" b="b"/>
              <a:pathLst>
                <a:path w="2445" h="17660" fill="none" extrusionOk="0">
                  <a:moveTo>
                    <a:pt x="0" y="1"/>
                  </a:moveTo>
                  <a:cubicBezTo>
                    <a:pt x="0" y="1"/>
                    <a:pt x="1917" y="16286"/>
                    <a:pt x="2445" y="17659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5"/>
            <p:cNvSpPr/>
            <p:nvPr/>
          </p:nvSpPr>
          <p:spPr>
            <a:xfrm>
              <a:off x="5010475" y="2413250"/>
              <a:ext cx="1427650" cy="502000"/>
            </a:xfrm>
            <a:custGeom>
              <a:avLst/>
              <a:gdLst/>
              <a:ahLst/>
              <a:cxnLst/>
              <a:rect l="l" t="t" r="r" b="b"/>
              <a:pathLst>
                <a:path w="57106" h="20080" fill="none" extrusionOk="0">
                  <a:moveTo>
                    <a:pt x="1" y="19340"/>
                  </a:moveTo>
                  <a:cubicBezTo>
                    <a:pt x="1" y="19340"/>
                    <a:pt x="3065" y="20079"/>
                    <a:pt x="3488" y="20079"/>
                  </a:cubicBezTo>
                  <a:cubicBezTo>
                    <a:pt x="3912" y="20079"/>
                    <a:pt x="4969" y="19763"/>
                    <a:pt x="4969" y="19763"/>
                  </a:cubicBezTo>
                  <a:lnTo>
                    <a:pt x="5497" y="18812"/>
                  </a:lnTo>
                  <a:cubicBezTo>
                    <a:pt x="5497" y="18812"/>
                    <a:pt x="5497" y="18389"/>
                    <a:pt x="8033" y="17227"/>
                  </a:cubicBezTo>
                  <a:cubicBezTo>
                    <a:pt x="10571" y="16063"/>
                    <a:pt x="13531" y="14161"/>
                    <a:pt x="13531" y="14161"/>
                  </a:cubicBezTo>
                  <a:lnTo>
                    <a:pt x="14693" y="12787"/>
                  </a:lnTo>
                  <a:cubicBezTo>
                    <a:pt x="14905" y="12047"/>
                    <a:pt x="16067" y="12047"/>
                    <a:pt x="15855" y="11625"/>
                  </a:cubicBezTo>
                  <a:cubicBezTo>
                    <a:pt x="15644" y="11202"/>
                    <a:pt x="14482" y="9828"/>
                    <a:pt x="15222" y="9723"/>
                  </a:cubicBezTo>
                  <a:cubicBezTo>
                    <a:pt x="15961" y="9617"/>
                    <a:pt x="16912" y="9194"/>
                    <a:pt x="17018" y="9511"/>
                  </a:cubicBezTo>
                  <a:cubicBezTo>
                    <a:pt x="17123" y="9828"/>
                    <a:pt x="17969" y="9723"/>
                    <a:pt x="18814" y="10251"/>
                  </a:cubicBezTo>
                  <a:cubicBezTo>
                    <a:pt x="19659" y="10779"/>
                    <a:pt x="20082" y="11625"/>
                    <a:pt x="20082" y="11625"/>
                  </a:cubicBezTo>
                  <a:lnTo>
                    <a:pt x="22831" y="11625"/>
                  </a:lnTo>
                  <a:cubicBezTo>
                    <a:pt x="23556" y="11432"/>
                    <a:pt x="24301" y="11324"/>
                    <a:pt x="25050" y="11308"/>
                  </a:cubicBezTo>
                  <a:cubicBezTo>
                    <a:pt x="25050" y="11308"/>
                    <a:pt x="24627" y="10462"/>
                    <a:pt x="25261" y="10462"/>
                  </a:cubicBezTo>
                  <a:cubicBezTo>
                    <a:pt x="25895" y="10462"/>
                    <a:pt x="26423" y="9511"/>
                    <a:pt x="26848" y="10040"/>
                  </a:cubicBezTo>
                  <a:cubicBezTo>
                    <a:pt x="27271" y="10568"/>
                    <a:pt x="27059" y="11308"/>
                    <a:pt x="27059" y="11308"/>
                  </a:cubicBezTo>
                  <a:lnTo>
                    <a:pt x="28010" y="12364"/>
                  </a:lnTo>
                  <a:cubicBezTo>
                    <a:pt x="28010" y="12364"/>
                    <a:pt x="28010" y="14689"/>
                    <a:pt x="28750" y="15113"/>
                  </a:cubicBezTo>
                  <a:cubicBezTo>
                    <a:pt x="29490" y="15536"/>
                    <a:pt x="31497" y="17015"/>
                    <a:pt x="32025" y="17438"/>
                  </a:cubicBezTo>
                  <a:cubicBezTo>
                    <a:pt x="32554" y="17861"/>
                    <a:pt x="33295" y="19129"/>
                    <a:pt x="34035" y="19129"/>
                  </a:cubicBezTo>
                  <a:cubicBezTo>
                    <a:pt x="34774" y="19129"/>
                    <a:pt x="35937" y="19023"/>
                    <a:pt x="35937" y="19023"/>
                  </a:cubicBezTo>
                  <a:lnTo>
                    <a:pt x="36254" y="18389"/>
                  </a:lnTo>
                  <a:cubicBezTo>
                    <a:pt x="37205" y="18600"/>
                    <a:pt x="38474" y="17861"/>
                    <a:pt x="38474" y="17861"/>
                  </a:cubicBezTo>
                  <a:lnTo>
                    <a:pt x="40693" y="16698"/>
                  </a:lnTo>
                  <a:lnTo>
                    <a:pt x="41750" y="16064"/>
                  </a:lnTo>
                  <a:lnTo>
                    <a:pt x="41750" y="13632"/>
                  </a:lnTo>
                  <a:cubicBezTo>
                    <a:pt x="41750" y="13632"/>
                    <a:pt x="41222" y="12470"/>
                    <a:pt x="41750" y="12259"/>
                  </a:cubicBezTo>
                  <a:cubicBezTo>
                    <a:pt x="42278" y="12047"/>
                    <a:pt x="43674" y="8898"/>
                    <a:pt x="43590" y="8298"/>
                  </a:cubicBezTo>
                  <a:cubicBezTo>
                    <a:pt x="43504" y="7699"/>
                    <a:pt x="43845" y="6673"/>
                    <a:pt x="44187" y="6331"/>
                  </a:cubicBezTo>
                  <a:cubicBezTo>
                    <a:pt x="44530" y="5988"/>
                    <a:pt x="43504" y="6416"/>
                    <a:pt x="45129" y="5648"/>
                  </a:cubicBezTo>
                  <a:cubicBezTo>
                    <a:pt x="46754" y="4879"/>
                    <a:pt x="46669" y="5391"/>
                    <a:pt x="47097" y="4963"/>
                  </a:cubicBezTo>
                  <a:cubicBezTo>
                    <a:pt x="47525" y="4534"/>
                    <a:pt x="48465" y="3081"/>
                    <a:pt x="48636" y="2396"/>
                  </a:cubicBezTo>
                  <a:cubicBezTo>
                    <a:pt x="48807" y="1713"/>
                    <a:pt x="49236" y="1625"/>
                    <a:pt x="48893" y="1028"/>
                  </a:cubicBezTo>
                  <a:cubicBezTo>
                    <a:pt x="48551" y="428"/>
                    <a:pt x="48037" y="0"/>
                    <a:pt x="49150" y="685"/>
                  </a:cubicBezTo>
                  <a:cubicBezTo>
                    <a:pt x="50263" y="1372"/>
                    <a:pt x="50689" y="1627"/>
                    <a:pt x="51289" y="1798"/>
                  </a:cubicBezTo>
                  <a:cubicBezTo>
                    <a:pt x="51888" y="1969"/>
                    <a:pt x="52571" y="2226"/>
                    <a:pt x="52571" y="1798"/>
                  </a:cubicBezTo>
                  <a:cubicBezTo>
                    <a:pt x="52571" y="1370"/>
                    <a:pt x="52059" y="344"/>
                    <a:pt x="52571" y="344"/>
                  </a:cubicBezTo>
                  <a:cubicBezTo>
                    <a:pt x="53085" y="344"/>
                    <a:pt x="54369" y="1541"/>
                    <a:pt x="55309" y="1884"/>
                  </a:cubicBezTo>
                  <a:cubicBezTo>
                    <a:pt x="56251" y="2224"/>
                    <a:pt x="56005" y="3318"/>
                    <a:pt x="57106" y="3509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5"/>
            <p:cNvSpPr/>
            <p:nvPr/>
          </p:nvSpPr>
          <p:spPr>
            <a:xfrm>
              <a:off x="5710675" y="2027200"/>
              <a:ext cx="199175" cy="695175"/>
            </a:xfrm>
            <a:custGeom>
              <a:avLst/>
              <a:gdLst/>
              <a:ahLst/>
              <a:cxnLst/>
              <a:rect l="l" t="t" r="r" b="b"/>
              <a:pathLst>
                <a:path w="7967" h="27807" fill="none" extrusionOk="0">
                  <a:moveTo>
                    <a:pt x="4296" y="1"/>
                  </a:moveTo>
                  <a:cubicBezTo>
                    <a:pt x="4296" y="1"/>
                    <a:pt x="5743" y="2010"/>
                    <a:pt x="5998" y="2182"/>
                  </a:cubicBezTo>
                  <a:cubicBezTo>
                    <a:pt x="6255" y="2353"/>
                    <a:pt x="6597" y="3721"/>
                    <a:pt x="6597" y="3721"/>
                  </a:cubicBezTo>
                  <a:cubicBezTo>
                    <a:pt x="6597" y="3721"/>
                    <a:pt x="6426" y="6373"/>
                    <a:pt x="7111" y="7228"/>
                  </a:cubicBezTo>
                  <a:cubicBezTo>
                    <a:pt x="7796" y="8082"/>
                    <a:pt x="7967" y="9795"/>
                    <a:pt x="7967" y="9795"/>
                  </a:cubicBezTo>
                  <a:cubicBezTo>
                    <a:pt x="7967" y="9795"/>
                    <a:pt x="7368" y="14500"/>
                    <a:pt x="7539" y="14928"/>
                  </a:cubicBezTo>
                  <a:cubicBezTo>
                    <a:pt x="7710" y="15355"/>
                    <a:pt x="7196" y="16125"/>
                    <a:pt x="7539" y="16810"/>
                  </a:cubicBezTo>
                  <a:cubicBezTo>
                    <a:pt x="7880" y="17493"/>
                    <a:pt x="6940" y="18007"/>
                    <a:pt x="6597" y="18521"/>
                  </a:cubicBezTo>
                  <a:cubicBezTo>
                    <a:pt x="6255" y="19035"/>
                    <a:pt x="6169" y="19718"/>
                    <a:pt x="5571" y="19718"/>
                  </a:cubicBezTo>
                  <a:cubicBezTo>
                    <a:pt x="5571" y="19718"/>
                    <a:pt x="3604" y="20574"/>
                    <a:pt x="3518" y="21259"/>
                  </a:cubicBezTo>
                  <a:cubicBezTo>
                    <a:pt x="3433" y="21942"/>
                    <a:pt x="3347" y="22456"/>
                    <a:pt x="3347" y="23141"/>
                  </a:cubicBezTo>
                  <a:cubicBezTo>
                    <a:pt x="3347" y="23824"/>
                    <a:pt x="3176" y="23911"/>
                    <a:pt x="3176" y="23911"/>
                  </a:cubicBezTo>
                  <a:lnTo>
                    <a:pt x="2320" y="23398"/>
                  </a:lnTo>
                  <a:lnTo>
                    <a:pt x="2063" y="24081"/>
                  </a:lnTo>
                  <a:lnTo>
                    <a:pt x="1977" y="25023"/>
                  </a:lnTo>
                  <a:cubicBezTo>
                    <a:pt x="1977" y="25023"/>
                    <a:pt x="3005" y="24166"/>
                    <a:pt x="1977" y="25622"/>
                  </a:cubicBezTo>
                  <a:cubicBezTo>
                    <a:pt x="951" y="27076"/>
                    <a:pt x="780" y="27590"/>
                    <a:pt x="780" y="27590"/>
                  </a:cubicBezTo>
                  <a:lnTo>
                    <a:pt x="0" y="27806"/>
                  </a:ln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5"/>
            <p:cNvSpPr/>
            <p:nvPr/>
          </p:nvSpPr>
          <p:spPr>
            <a:xfrm>
              <a:off x="5892700" y="2385400"/>
              <a:ext cx="218200" cy="177575"/>
            </a:xfrm>
            <a:custGeom>
              <a:avLst/>
              <a:gdLst/>
              <a:ahLst/>
              <a:cxnLst/>
              <a:rect l="l" t="t" r="r" b="b"/>
              <a:pathLst>
                <a:path w="8728" h="7103" fill="none" extrusionOk="0">
                  <a:moveTo>
                    <a:pt x="8727" y="7102"/>
                  </a:moveTo>
                  <a:cubicBezTo>
                    <a:pt x="8727" y="7102"/>
                    <a:pt x="8213" y="6160"/>
                    <a:pt x="8213" y="5477"/>
                  </a:cubicBezTo>
                  <a:cubicBezTo>
                    <a:pt x="8213" y="4792"/>
                    <a:pt x="7528" y="3082"/>
                    <a:pt x="7528" y="3082"/>
                  </a:cubicBezTo>
                  <a:lnTo>
                    <a:pt x="7102" y="1542"/>
                  </a:lnTo>
                  <a:cubicBezTo>
                    <a:pt x="7102" y="1542"/>
                    <a:pt x="6332" y="1883"/>
                    <a:pt x="5818" y="2140"/>
                  </a:cubicBezTo>
                  <a:cubicBezTo>
                    <a:pt x="5304" y="2398"/>
                    <a:pt x="4963" y="2996"/>
                    <a:pt x="4364" y="2910"/>
                  </a:cubicBezTo>
                  <a:cubicBezTo>
                    <a:pt x="3765" y="2825"/>
                    <a:pt x="2653" y="2482"/>
                    <a:pt x="2653" y="2482"/>
                  </a:cubicBezTo>
                  <a:lnTo>
                    <a:pt x="2140" y="1883"/>
                  </a:lnTo>
                  <a:cubicBezTo>
                    <a:pt x="2140" y="1883"/>
                    <a:pt x="1112" y="1626"/>
                    <a:pt x="1369" y="1028"/>
                  </a:cubicBezTo>
                  <a:cubicBezTo>
                    <a:pt x="1626" y="429"/>
                    <a:pt x="770" y="1"/>
                    <a:pt x="770" y="1"/>
                  </a:cubicBezTo>
                  <a:cubicBezTo>
                    <a:pt x="1" y="172"/>
                    <a:pt x="258" y="258"/>
                    <a:pt x="258" y="258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5"/>
            <p:cNvSpPr/>
            <p:nvPr/>
          </p:nvSpPr>
          <p:spPr>
            <a:xfrm>
              <a:off x="6211425" y="2295550"/>
              <a:ext cx="363600" cy="149775"/>
            </a:xfrm>
            <a:custGeom>
              <a:avLst/>
              <a:gdLst/>
              <a:ahLst/>
              <a:cxnLst/>
              <a:rect l="l" t="t" r="r" b="b"/>
              <a:pathLst>
                <a:path w="14544" h="5991" fill="none" extrusionOk="0">
                  <a:moveTo>
                    <a:pt x="14544" y="5991"/>
                  </a:moveTo>
                  <a:cubicBezTo>
                    <a:pt x="14544" y="5991"/>
                    <a:pt x="13688" y="3937"/>
                    <a:pt x="13773" y="3167"/>
                  </a:cubicBezTo>
                  <a:cubicBezTo>
                    <a:pt x="13859" y="2396"/>
                    <a:pt x="13431" y="1456"/>
                    <a:pt x="13431" y="1456"/>
                  </a:cubicBezTo>
                  <a:lnTo>
                    <a:pt x="12491" y="172"/>
                  </a:lnTo>
                  <a:lnTo>
                    <a:pt x="10523" y="1"/>
                  </a:lnTo>
                  <a:lnTo>
                    <a:pt x="6929" y="943"/>
                  </a:lnTo>
                  <a:lnTo>
                    <a:pt x="3422" y="1542"/>
                  </a:lnTo>
                  <a:lnTo>
                    <a:pt x="1028" y="3595"/>
                  </a:lnTo>
                  <a:cubicBezTo>
                    <a:pt x="1028" y="3595"/>
                    <a:pt x="1" y="4535"/>
                    <a:pt x="429" y="5220"/>
                  </a:cubicBez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5"/>
            <p:cNvSpPr/>
            <p:nvPr/>
          </p:nvSpPr>
          <p:spPr>
            <a:xfrm>
              <a:off x="6545050" y="1961950"/>
              <a:ext cx="81275" cy="385000"/>
            </a:xfrm>
            <a:custGeom>
              <a:avLst/>
              <a:gdLst/>
              <a:ahLst/>
              <a:cxnLst/>
              <a:rect l="l" t="t" r="r" b="b"/>
              <a:pathLst>
                <a:path w="3251" h="15400" fill="none" extrusionOk="0">
                  <a:moveTo>
                    <a:pt x="1968" y="0"/>
                  </a:moveTo>
                  <a:cubicBezTo>
                    <a:pt x="1968" y="0"/>
                    <a:pt x="0" y="1454"/>
                    <a:pt x="343" y="2053"/>
                  </a:cubicBezTo>
                  <a:cubicBezTo>
                    <a:pt x="685" y="2653"/>
                    <a:pt x="1026" y="3336"/>
                    <a:pt x="1026" y="3336"/>
                  </a:cubicBezTo>
                  <a:lnTo>
                    <a:pt x="940" y="4278"/>
                  </a:lnTo>
                  <a:lnTo>
                    <a:pt x="1283" y="5132"/>
                  </a:lnTo>
                  <a:lnTo>
                    <a:pt x="1366" y="6160"/>
                  </a:lnTo>
                  <a:lnTo>
                    <a:pt x="1623" y="7357"/>
                  </a:lnTo>
                  <a:lnTo>
                    <a:pt x="3250" y="8127"/>
                  </a:lnTo>
                  <a:lnTo>
                    <a:pt x="1366" y="13944"/>
                  </a:lnTo>
                  <a:lnTo>
                    <a:pt x="2651" y="15400"/>
                  </a:lnTo>
                  <a:lnTo>
                    <a:pt x="598" y="14971"/>
                  </a:lnTo>
                </a:path>
              </a:pathLst>
            </a:custGeom>
            <a:solidFill>
              <a:srgbClr val="98BEE0"/>
            </a:solidFill>
            <a:ln w="450" cap="flat" cmpd="sng">
              <a:solidFill>
                <a:schemeClr val="lt2"/>
              </a:solidFill>
              <a:prstDash val="solid"/>
              <a:miter lim="18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2" name="Google Shape;652;p45"/>
          <p:cNvSpPr txBox="1">
            <a:spLocks noGrp="1"/>
          </p:cNvSpPr>
          <p:nvPr>
            <p:ph type="subTitle" idx="4294967295"/>
          </p:nvPr>
        </p:nvSpPr>
        <p:spPr>
          <a:xfrm>
            <a:off x="720000" y="3575075"/>
            <a:ext cx="2498400" cy="888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chemeClr val="lt1"/>
                </a:solidFill>
              </a:rPr>
              <a:t>You can enter here text with relevant information concerning this map</a:t>
            </a:r>
            <a:endParaRPr sz="1400" dirty="0">
              <a:solidFill>
                <a:schemeClr val="lt1"/>
              </a:solidFill>
            </a:endParaRPr>
          </a:p>
        </p:txBody>
      </p:sp>
      <p:pic>
        <p:nvPicPr>
          <p:cNvPr id="653" name="Google Shape;65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6650" y="2319723"/>
            <a:ext cx="436736" cy="436736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654" name="Google Shape;65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1220" y="3002090"/>
            <a:ext cx="436736" cy="436736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655" name="Google Shape;65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6657" y="2159359"/>
            <a:ext cx="436736" cy="436736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656" name="Google Shape;65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3348" y="3293238"/>
            <a:ext cx="436736" cy="436736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657" name="Google Shape;65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2088" y="2856518"/>
            <a:ext cx="436736" cy="436736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45" name="Google Shape;652;p45">
            <a:extLst>
              <a:ext uri="{FF2B5EF4-FFF2-40B4-BE49-F238E27FC236}">
                <a16:creationId xmlns:a16="http://schemas.microsoft.com/office/drawing/2014/main" id="{E86A5F00-02AA-4A3B-BCE0-75A85134E8F2}"/>
              </a:ext>
            </a:extLst>
          </p:cNvPr>
          <p:cNvSpPr txBox="1">
            <a:spLocks/>
          </p:cNvSpPr>
          <p:nvPr/>
        </p:nvSpPr>
        <p:spPr>
          <a:xfrm>
            <a:off x="734628" y="2722185"/>
            <a:ext cx="2498400" cy="8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Char char="●"/>
              <a:defRPr sz="18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Font typeface="Anaheim"/>
              <a:buNone/>
            </a:pPr>
            <a:r>
              <a:rPr lang="en-US" sz="1400">
                <a:solidFill>
                  <a:schemeClr val="lt1"/>
                </a:solidFill>
              </a:rPr>
              <a:t>You can enter here text with relevant information concerning this map</a:t>
            </a:r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46" name="Google Shape;652;p45">
            <a:extLst>
              <a:ext uri="{FF2B5EF4-FFF2-40B4-BE49-F238E27FC236}">
                <a16:creationId xmlns:a16="http://schemas.microsoft.com/office/drawing/2014/main" id="{3BDA7C4A-2701-4D51-AAE6-01C928A87EF5}"/>
              </a:ext>
            </a:extLst>
          </p:cNvPr>
          <p:cNvSpPr txBox="1">
            <a:spLocks/>
          </p:cNvSpPr>
          <p:nvPr/>
        </p:nvSpPr>
        <p:spPr>
          <a:xfrm>
            <a:off x="734628" y="1833885"/>
            <a:ext cx="2498400" cy="8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Char char="●"/>
              <a:defRPr sz="18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Font typeface="Anaheim"/>
              <a:buNone/>
            </a:pPr>
            <a:r>
              <a:rPr lang="en-US" sz="1400">
                <a:solidFill>
                  <a:schemeClr val="lt1"/>
                </a:solidFill>
              </a:rPr>
              <a:t>You can enter here text with relevant information concerning this map</a:t>
            </a:r>
            <a:endParaRPr lang="en-US" sz="1400" dirty="0">
              <a:solidFill>
                <a:schemeClr val="lt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64FE6CF-FD01-08B8-60B5-66133C02F642}"/>
              </a:ext>
            </a:extLst>
          </p:cNvPr>
          <p:cNvGrpSpPr/>
          <p:nvPr/>
        </p:nvGrpSpPr>
        <p:grpSpPr>
          <a:xfrm>
            <a:off x="1268413" y="1006475"/>
            <a:ext cx="795337" cy="700088"/>
            <a:chOff x="1268413" y="1006475"/>
            <a:chExt cx="795337" cy="70008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859EEE1-C3A2-4D22-8359-C30092D69A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8413" y="1006475"/>
              <a:ext cx="795337" cy="577850"/>
            </a:xfrm>
            <a:custGeom>
              <a:avLst/>
              <a:gdLst>
                <a:gd name="T0" fmla="*/ 104 w 208"/>
                <a:gd name="T1" fmla="*/ 151 h 151"/>
                <a:gd name="T2" fmla="*/ 20 w 208"/>
                <a:gd name="T3" fmla="*/ 151 h 151"/>
                <a:gd name="T4" fmla="*/ 0 w 208"/>
                <a:gd name="T5" fmla="*/ 131 h 151"/>
                <a:gd name="T6" fmla="*/ 0 w 208"/>
                <a:gd name="T7" fmla="*/ 19 h 151"/>
                <a:gd name="T8" fmla="*/ 20 w 208"/>
                <a:gd name="T9" fmla="*/ 0 h 151"/>
                <a:gd name="T10" fmla="*/ 189 w 208"/>
                <a:gd name="T11" fmla="*/ 0 h 151"/>
                <a:gd name="T12" fmla="*/ 208 w 208"/>
                <a:gd name="T13" fmla="*/ 18 h 151"/>
                <a:gd name="T14" fmla="*/ 208 w 208"/>
                <a:gd name="T15" fmla="*/ 134 h 151"/>
                <a:gd name="T16" fmla="*/ 191 w 208"/>
                <a:gd name="T17" fmla="*/ 151 h 151"/>
                <a:gd name="T18" fmla="*/ 104 w 208"/>
                <a:gd name="T19" fmla="*/ 151 h 151"/>
                <a:gd name="T20" fmla="*/ 104 w 208"/>
                <a:gd name="T21" fmla="*/ 151 h 151"/>
                <a:gd name="T22" fmla="*/ 17 w 208"/>
                <a:gd name="T23" fmla="*/ 122 h 151"/>
                <a:gd name="T24" fmla="*/ 192 w 208"/>
                <a:gd name="T25" fmla="*/ 122 h 151"/>
                <a:gd name="T26" fmla="*/ 192 w 208"/>
                <a:gd name="T27" fmla="*/ 15 h 151"/>
                <a:gd name="T28" fmla="*/ 17 w 208"/>
                <a:gd name="T29" fmla="*/ 15 h 151"/>
                <a:gd name="T30" fmla="*/ 17 w 208"/>
                <a:gd name="T31" fmla="*/ 122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8" h="151">
                  <a:moveTo>
                    <a:pt x="104" y="151"/>
                  </a:moveTo>
                  <a:cubicBezTo>
                    <a:pt x="76" y="151"/>
                    <a:pt x="48" y="151"/>
                    <a:pt x="20" y="151"/>
                  </a:cubicBezTo>
                  <a:cubicBezTo>
                    <a:pt x="5" y="151"/>
                    <a:pt x="0" y="146"/>
                    <a:pt x="0" y="131"/>
                  </a:cubicBezTo>
                  <a:cubicBezTo>
                    <a:pt x="0" y="94"/>
                    <a:pt x="0" y="56"/>
                    <a:pt x="0" y="19"/>
                  </a:cubicBezTo>
                  <a:cubicBezTo>
                    <a:pt x="0" y="5"/>
                    <a:pt x="6" y="0"/>
                    <a:pt x="20" y="0"/>
                  </a:cubicBezTo>
                  <a:cubicBezTo>
                    <a:pt x="76" y="0"/>
                    <a:pt x="132" y="0"/>
                    <a:pt x="189" y="0"/>
                  </a:cubicBezTo>
                  <a:cubicBezTo>
                    <a:pt x="202" y="0"/>
                    <a:pt x="208" y="5"/>
                    <a:pt x="208" y="18"/>
                  </a:cubicBezTo>
                  <a:cubicBezTo>
                    <a:pt x="208" y="57"/>
                    <a:pt x="208" y="95"/>
                    <a:pt x="208" y="134"/>
                  </a:cubicBezTo>
                  <a:cubicBezTo>
                    <a:pt x="208" y="146"/>
                    <a:pt x="203" y="151"/>
                    <a:pt x="191" y="151"/>
                  </a:cubicBezTo>
                  <a:cubicBezTo>
                    <a:pt x="162" y="151"/>
                    <a:pt x="133" y="151"/>
                    <a:pt x="104" y="151"/>
                  </a:cubicBezTo>
                  <a:cubicBezTo>
                    <a:pt x="104" y="151"/>
                    <a:pt x="104" y="151"/>
                    <a:pt x="104" y="151"/>
                  </a:cubicBezTo>
                  <a:close/>
                  <a:moveTo>
                    <a:pt x="17" y="122"/>
                  </a:moveTo>
                  <a:cubicBezTo>
                    <a:pt x="76" y="122"/>
                    <a:pt x="134" y="122"/>
                    <a:pt x="192" y="122"/>
                  </a:cubicBezTo>
                  <a:cubicBezTo>
                    <a:pt x="192" y="86"/>
                    <a:pt x="192" y="51"/>
                    <a:pt x="192" y="15"/>
                  </a:cubicBezTo>
                  <a:cubicBezTo>
                    <a:pt x="133" y="15"/>
                    <a:pt x="75" y="15"/>
                    <a:pt x="17" y="15"/>
                  </a:cubicBezTo>
                  <a:cubicBezTo>
                    <a:pt x="17" y="51"/>
                    <a:pt x="17" y="86"/>
                    <a:pt x="17" y="122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1B95487-E4F3-46CE-8EF8-F16023B20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600" y="1649413"/>
              <a:ext cx="334962" cy="57150"/>
            </a:xfrm>
            <a:custGeom>
              <a:avLst/>
              <a:gdLst>
                <a:gd name="T0" fmla="*/ 2 w 88"/>
                <a:gd name="T1" fmla="*/ 15 h 15"/>
                <a:gd name="T2" fmla="*/ 14 w 88"/>
                <a:gd name="T3" fmla="*/ 0 h 15"/>
                <a:gd name="T4" fmla="*/ 74 w 88"/>
                <a:gd name="T5" fmla="*/ 0 h 15"/>
                <a:gd name="T6" fmla="*/ 87 w 88"/>
                <a:gd name="T7" fmla="*/ 15 h 15"/>
                <a:gd name="T8" fmla="*/ 2 w 8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5">
                  <a:moveTo>
                    <a:pt x="2" y="15"/>
                  </a:moveTo>
                  <a:cubicBezTo>
                    <a:pt x="0" y="2"/>
                    <a:pt x="1" y="0"/>
                    <a:pt x="14" y="0"/>
                  </a:cubicBezTo>
                  <a:cubicBezTo>
                    <a:pt x="34" y="0"/>
                    <a:pt x="54" y="0"/>
                    <a:pt x="74" y="0"/>
                  </a:cubicBezTo>
                  <a:cubicBezTo>
                    <a:pt x="86" y="0"/>
                    <a:pt x="88" y="2"/>
                    <a:pt x="87" y="15"/>
                  </a:cubicBezTo>
                  <a:cubicBezTo>
                    <a:pt x="59" y="15"/>
                    <a:pt x="30" y="15"/>
                    <a:pt x="2" y="15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1ED757A-9D77-4BBC-8BF6-20D876AF1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038" y="1301750"/>
              <a:ext cx="65087" cy="60325"/>
            </a:xfrm>
            <a:custGeom>
              <a:avLst/>
              <a:gdLst>
                <a:gd name="T0" fmla="*/ 16 w 17"/>
                <a:gd name="T1" fmla="*/ 0 h 16"/>
                <a:gd name="T2" fmla="*/ 16 w 17"/>
                <a:gd name="T3" fmla="*/ 16 h 16"/>
                <a:gd name="T4" fmla="*/ 17 w 17"/>
                <a:gd name="T5" fmla="*/ 16 h 16"/>
                <a:gd name="T6" fmla="*/ 0 w 17"/>
                <a:gd name="T7" fmla="*/ 16 h 16"/>
                <a:gd name="T8" fmla="*/ 0 w 17"/>
                <a:gd name="T9" fmla="*/ 0 h 16"/>
                <a:gd name="T10" fmla="*/ 0 w 17"/>
                <a:gd name="T11" fmla="*/ 0 h 16"/>
                <a:gd name="T12" fmla="*/ 16 w 17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6" y="0"/>
                  </a:moveTo>
                  <a:cubicBezTo>
                    <a:pt x="16" y="5"/>
                    <a:pt x="16" y="11"/>
                    <a:pt x="16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2" y="16"/>
                    <a:pt x="6" y="16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11" y="0"/>
                    <a:pt x="16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0CDEA9D-6ABE-49B0-BE4A-5408693DD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50" y="1120775"/>
              <a:ext cx="57150" cy="53975"/>
            </a:xfrm>
            <a:custGeom>
              <a:avLst/>
              <a:gdLst>
                <a:gd name="T0" fmla="*/ 15 w 15"/>
                <a:gd name="T1" fmla="*/ 0 h 14"/>
                <a:gd name="T2" fmla="*/ 15 w 15"/>
                <a:gd name="T3" fmla="*/ 14 h 14"/>
                <a:gd name="T4" fmla="*/ 0 w 15"/>
                <a:gd name="T5" fmla="*/ 14 h 14"/>
                <a:gd name="T6" fmla="*/ 0 w 15"/>
                <a:gd name="T7" fmla="*/ 0 h 14"/>
                <a:gd name="T8" fmla="*/ 15 w 15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15" y="0"/>
                  </a:moveTo>
                  <a:cubicBezTo>
                    <a:pt x="15" y="5"/>
                    <a:pt x="15" y="9"/>
                    <a:pt x="15" y="14"/>
                  </a:cubicBezTo>
                  <a:cubicBezTo>
                    <a:pt x="10" y="14"/>
                    <a:pt x="5" y="14"/>
                    <a:pt x="0" y="14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5" y="0"/>
                    <a:pt x="9" y="0"/>
                    <a:pt x="15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EBFD5BA-4603-4712-AA8E-60B52522E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363" y="1362075"/>
              <a:ext cx="57150" cy="57150"/>
            </a:xfrm>
            <a:custGeom>
              <a:avLst/>
              <a:gdLst>
                <a:gd name="T0" fmla="*/ 0 w 15"/>
                <a:gd name="T1" fmla="*/ 0 h 15"/>
                <a:gd name="T2" fmla="*/ 15 w 15"/>
                <a:gd name="T3" fmla="*/ 1 h 15"/>
                <a:gd name="T4" fmla="*/ 15 w 15"/>
                <a:gd name="T5" fmla="*/ 15 h 15"/>
                <a:gd name="T6" fmla="*/ 1 w 15"/>
                <a:gd name="T7" fmla="*/ 15 h 15"/>
                <a:gd name="T8" fmla="*/ 1 w 15"/>
                <a:gd name="T9" fmla="*/ 0 h 15"/>
                <a:gd name="T10" fmla="*/ 0 w 1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cubicBezTo>
                    <a:pt x="5" y="0"/>
                    <a:pt x="10" y="0"/>
                    <a:pt x="15" y="1"/>
                  </a:cubicBezTo>
                  <a:cubicBezTo>
                    <a:pt x="15" y="6"/>
                    <a:pt x="15" y="10"/>
                    <a:pt x="15" y="15"/>
                  </a:cubicBezTo>
                  <a:cubicBezTo>
                    <a:pt x="11" y="15"/>
                    <a:pt x="6" y="15"/>
                    <a:pt x="1" y="15"/>
                  </a:cubicBezTo>
                  <a:cubicBezTo>
                    <a:pt x="1" y="10"/>
                    <a:pt x="1" y="5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51D3986-D320-481E-9430-8ACBE7598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363" y="1236663"/>
              <a:ext cx="57150" cy="65088"/>
            </a:xfrm>
            <a:custGeom>
              <a:avLst/>
              <a:gdLst>
                <a:gd name="T0" fmla="*/ 0 w 15"/>
                <a:gd name="T1" fmla="*/ 1 h 17"/>
                <a:gd name="T2" fmla="*/ 15 w 15"/>
                <a:gd name="T3" fmla="*/ 1 h 17"/>
                <a:gd name="T4" fmla="*/ 15 w 15"/>
                <a:gd name="T5" fmla="*/ 17 h 17"/>
                <a:gd name="T6" fmla="*/ 0 w 15"/>
                <a:gd name="T7" fmla="*/ 17 h 17"/>
                <a:gd name="T8" fmla="*/ 0 w 15"/>
                <a:gd name="T9" fmla="*/ 17 h 17"/>
                <a:gd name="T10" fmla="*/ 0 w 15"/>
                <a:gd name="T11" fmla="*/ 0 h 17"/>
                <a:gd name="T12" fmla="*/ 0 w 15"/>
                <a:gd name="T13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7">
                  <a:moveTo>
                    <a:pt x="0" y="1"/>
                  </a:moveTo>
                  <a:cubicBezTo>
                    <a:pt x="5" y="1"/>
                    <a:pt x="10" y="1"/>
                    <a:pt x="15" y="1"/>
                  </a:cubicBezTo>
                  <a:cubicBezTo>
                    <a:pt x="15" y="6"/>
                    <a:pt x="15" y="11"/>
                    <a:pt x="15" y="17"/>
                  </a:cubicBezTo>
                  <a:cubicBezTo>
                    <a:pt x="10" y="17"/>
                    <a:pt x="5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358BEB-5AD0-4F91-BC76-56EE4069A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2888" y="1362075"/>
              <a:ext cx="65087" cy="69850"/>
            </a:xfrm>
            <a:custGeom>
              <a:avLst/>
              <a:gdLst>
                <a:gd name="T0" fmla="*/ 17 w 17"/>
                <a:gd name="T1" fmla="*/ 0 h 18"/>
                <a:gd name="T2" fmla="*/ 16 w 17"/>
                <a:gd name="T3" fmla="*/ 3 h 18"/>
                <a:gd name="T4" fmla="*/ 0 w 17"/>
                <a:gd name="T5" fmla="*/ 15 h 18"/>
                <a:gd name="T6" fmla="*/ 0 w 17"/>
                <a:gd name="T7" fmla="*/ 8 h 18"/>
                <a:gd name="T8" fmla="*/ 1 w 17"/>
                <a:gd name="T9" fmla="*/ 1 h 18"/>
                <a:gd name="T10" fmla="*/ 17 w 17"/>
                <a:gd name="T11" fmla="*/ 1 h 18"/>
                <a:gd name="T12" fmla="*/ 17 w 17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8">
                  <a:moveTo>
                    <a:pt x="17" y="0"/>
                  </a:moveTo>
                  <a:cubicBezTo>
                    <a:pt x="17" y="1"/>
                    <a:pt x="16" y="2"/>
                    <a:pt x="16" y="3"/>
                  </a:cubicBezTo>
                  <a:cubicBezTo>
                    <a:pt x="16" y="17"/>
                    <a:pt x="15" y="18"/>
                    <a:pt x="0" y="15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0" y="6"/>
                    <a:pt x="1" y="3"/>
                    <a:pt x="1" y="1"/>
                  </a:cubicBezTo>
                  <a:cubicBezTo>
                    <a:pt x="6" y="1"/>
                    <a:pt x="12" y="1"/>
                    <a:pt x="17" y="1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2069226-57A9-414C-B91E-B47CDABBF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363" y="1120775"/>
              <a:ext cx="65087" cy="61913"/>
            </a:xfrm>
            <a:custGeom>
              <a:avLst/>
              <a:gdLst>
                <a:gd name="T0" fmla="*/ 1 w 17"/>
                <a:gd name="T1" fmla="*/ 16 h 16"/>
                <a:gd name="T2" fmla="*/ 0 w 17"/>
                <a:gd name="T3" fmla="*/ 0 h 16"/>
                <a:gd name="T4" fmla="*/ 15 w 17"/>
                <a:gd name="T5" fmla="*/ 0 h 16"/>
                <a:gd name="T6" fmla="*/ 16 w 17"/>
                <a:gd name="T7" fmla="*/ 6 h 16"/>
                <a:gd name="T8" fmla="*/ 7 w 17"/>
                <a:gd name="T9" fmla="*/ 15 h 16"/>
                <a:gd name="T10" fmla="*/ 1 w 17"/>
                <a:gd name="T11" fmla="*/ 16 h 16"/>
                <a:gd name="T12" fmla="*/ 1 w 17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6">
                  <a:moveTo>
                    <a:pt x="1" y="16"/>
                  </a:moveTo>
                  <a:cubicBezTo>
                    <a:pt x="1" y="11"/>
                    <a:pt x="0" y="5"/>
                    <a:pt x="0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5" y="2"/>
                    <a:pt x="16" y="4"/>
                    <a:pt x="16" y="6"/>
                  </a:cubicBezTo>
                  <a:cubicBezTo>
                    <a:pt x="17" y="13"/>
                    <a:pt x="14" y="16"/>
                    <a:pt x="7" y="15"/>
                  </a:cubicBezTo>
                  <a:cubicBezTo>
                    <a:pt x="5" y="15"/>
                    <a:pt x="3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98D15B0-AB7F-4C8D-9C35-FCF5577E6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2275" y="1182688"/>
              <a:ext cx="69850" cy="57150"/>
            </a:xfrm>
            <a:custGeom>
              <a:avLst/>
              <a:gdLst>
                <a:gd name="T0" fmla="*/ 1 w 18"/>
                <a:gd name="T1" fmla="*/ 14 h 15"/>
                <a:gd name="T2" fmla="*/ 1 w 18"/>
                <a:gd name="T3" fmla="*/ 0 h 15"/>
                <a:gd name="T4" fmla="*/ 0 w 18"/>
                <a:gd name="T5" fmla="*/ 0 h 15"/>
                <a:gd name="T6" fmla="*/ 18 w 18"/>
                <a:gd name="T7" fmla="*/ 0 h 15"/>
                <a:gd name="T8" fmla="*/ 18 w 18"/>
                <a:gd name="T9" fmla="*/ 0 h 15"/>
                <a:gd name="T10" fmla="*/ 17 w 18"/>
                <a:gd name="T11" fmla="*/ 15 h 15"/>
                <a:gd name="T12" fmla="*/ 17 w 18"/>
                <a:gd name="T13" fmla="*/ 14 h 15"/>
                <a:gd name="T14" fmla="*/ 1 w 18"/>
                <a:gd name="T15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" y="14"/>
                  </a:moveTo>
                  <a:cubicBezTo>
                    <a:pt x="1" y="10"/>
                    <a:pt x="1" y="5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5"/>
                    <a:pt x="17" y="10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2" y="14"/>
                    <a:pt x="6" y="14"/>
                    <a:pt x="1" y="14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6160E9F-3263-4CCA-9709-8B04193FE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888" y="1120775"/>
              <a:ext cx="57150" cy="61913"/>
            </a:xfrm>
            <a:custGeom>
              <a:avLst/>
              <a:gdLst>
                <a:gd name="T0" fmla="*/ 15 w 15"/>
                <a:gd name="T1" fmla="*/ 16 h 16"/>
                <a:gd name="T2" fmla="*/ 0 w 15"/>
                <a:gd name="T3" fmla="*/ 14 h 16"/>
                <a:gd name="T4" fmla="*/ 0 w 15"/>
                <a:gd name="T5" fmla="*/ 0 h 16"/>
                <a:gd name="T6" fmla="*/ 14 w 15"/>
                <a:gd name="T7" fmla="*/ 0 h 16"/>
                <a:gd name="T8" fmla="*/ 14 w 15"/>
                <a:gd name="T9" fmla="*/ 16 h 16"/>
                <a:gd name="T10" fmla="*/ 15 w 15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15" y="16"/>
                  </a:moveTo>
                  <a:cubicBezTo>
                    <a:pt x="10" y="15"/>
                    <a:pt x="6" y="15"/>
                    <a:pt x="0" y="14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5" y="0"/>
                    <a:pt x="9" y="0"/>
                    <a:pt x="14" y="0"/>
                  </a:cubicBezTo>
                  <a:cubicBezTo>
                    <a:pt x="14" y="5"/>
                    <a:pt x="14" y="11"/>
                    <a:pt x="14" y="16"/>
                  </a:cubicBezTo>
                  <a:cubicBezTo>
                    <a:pt x="14" y="16"/>
                    <a:pt x="15" y="16"/>
                    <a:pt x="15" y="1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B428607-4A8E-4136-B326-CDB054620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888" y="1236663"/>
              <a:ext cx="57150" cy="65088"/>
            </a:xfrm>
            <a:custGeom>
              <a:avLst/>
              <a:gdLst>
                <a:gd name="T0" fmla="*/ 15 w 15"/>
                <a:gd name="T1" fmla="*/ 17 h 17"/>
                <a:gd name="T2" fmla="*/ 0 w 15"/>
                <a:gd name="T3" fmla="*/ 17 h 17"/>
                <a:gd name="T4" fmla="*/ 0 w 15"/>
                <a:gd name="T5" fmla="*/ 1 h 17"/>
                <a:gd name="T6" fmla="*/ 15 w 15"/>
                <a:gd name="T7" fmla="*/ 0 h 17"/>
                <a:gd name="T8" fmla="*/ 15 w 15"/>
                <a:gd name="T9" fmla="*/ 0 h 17"/>
                <a:gd name="T10" fmla="*/ 15 w 15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15" y="17"/>
                  </a:moveTo>
                  <a:cubicBezTo>
                    <a:pt x="10" y="17"/>
                    <a:pt x="5" y="17"/>
                    <a:pt x="0" y="17"/>
                  </a:cubicBezTo>
                  <a:cubicBezTo>
                    <a:pt x="0" y="11"/>
                    <a:pt x="0" y="6"/>
                    <a:pt x="0" y="1"/>
                  </a:cubicBezTo>
                  <a:cubicBezTo>
                    <a:pt x="5" y="1"/>
                    <a:pt x="10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6"/>
                    <a:pt x="15" y="11"/>
                    <a:pt x="15" y="17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265301E-52CF-4CDF-A172-89625B543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50" y="1236663"/>
              <a:ext cx="60325" cy="60325"/>
            </a:xfrm>
            <a:custGeom>
              <a:avLst/>
              <a:gdLst>
                <a:gd name="T0" fmla="*/ 14 w 16"/>
                <a:gd name="T1" fmla="*/ 16 h 16"/>
                <a:gd name="T2" fmla="*/ 0 w 16"/>
                <a:gd name="T3" fmla="*/ 16 h 16"/>
                <a:gd name="T4" fmla="*/ 0 w 16"/>
                <a:gd name="T5" fmla="*/ 2 h 16"/>
                <a:gd name="T6" fmla="*/ 14 w 16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4" y="16"/>
                  </a:moveTo>
                  <a:cubicBezTo>
                    <a:pt x="9" y="16"/>
                    <a:pt x="5" y="16"/>
                    <a:pt x="0" y="16"/>
                  </a:cubicBezTo>
                  <a:cubicBezTo>
                    <a:pt x="0" y="11"/>
                    <a:pt x="0" y="7"/>
                    <a:pt x="0" y="2"/>
                  </a:cubicBezTo>
                  <a:cubicBezTo>
                    <a:pt x="11" y="0"/>
                    <a:pt x="16" y="5"/>
                    <a:pt x="14" y="1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E379FFA-3F3A-4BBA-BC8D-A394F4CEA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75" y="1293813"/>
              <a:ext cx="61912" cy="73025"/>
            </a:xfrm>
            <a:custGeom>
              <a:avLst/>
              <a:gdLst>
                <a:gd name="T0" fmla="*/ 0 w 16"/>
                <a:gd name="T1" fmla="*/ 19 h 19"/>
                <a:gd name="T2" fmla="*/ 0 w 16"/>
                <a:gd name="T3" fmla="*/ 3 h 19"/>
                <a:gd name="T4" fmla="*/ 14 w 16"/>
                <a:gd name="T5" fmla="*/ 18 h 19"/>
                <a:gd name="T6" fmla="*/ 0 w 16"/>
                <a:gd name="T7" fmla="*/ 18 h 19"/>
                <a:gd name="T8" fmla="*/ 0 w 1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9">
                  <a:moveTo>
                    <a:pt x="0" y="19"/>
                  </a:moveTo>
                  <a:cubicBezTo>
                    <a:pt x="0" y="14"/>
                    <a:pt x="0" y="8"/>
                    <a:pt x="0" y="3"/>
                  </a:cubicBezTo>
                  <a:cubicBezTo>
                    <a:pt x="11" y="0"/>
                    <a:pt x="16" y="5"/>
                    <a:pt x="14" y="18"/>
                  </a:cubicBezTo>
                  <a:cubicBezTo>
                    <a:pt x="9" y="18"/>
                    <a:pt x="5" y="18"/>
                    <a:pt x="0" y="18"/>
                  </a:cubicBezTo>
                  <a:cubicBezTo>
                    <a:pt x="0" y="18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65908D5-1362-4E1D-A50C-AA8BEEF14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75" y="1182688"/>
              <a:ext cx="53975" cy="53975"/>
            </a:xfrm>
            <a:custGeom>
              <a:avLst/>
              <a:gdLst>
                <a:gd name="T0" fmla="*/ 0 w 14"/>
                <a:gd name="T1" fmla="*/ 14 h 14"/>
                <a:gd name="T2" fmla="*/ 0 w 14"/>
                <a:gd name="T3" fmla="*/ 0 h 14"/>
                <a:gd name="T4" fmla="*/ 14 w 14"/>
                <a:gd name="T5" fmla="*/ 0 h 14"/>
                <a:gd name="T6" fmla="*/ 14 w 14"/>
                <a:gd name="T7" fmla="*/ 14 h 14"/>
                <a:gd name="T8" fmla="*/ 0 w 1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14"/>
                  </a:moveTo>
                  <a:cubicBezTo>
                    <a:pt x="0" y="9"/>
                    <a:pt x="0" y="5"/>
                    <a:pt x="0" y="0"/>
                  </a:cubicBezTo>
                  <a:cubicBezTo>
                    <a:pt x="5" y="0"/>
                    <a:pt x="9" y="0"/>
                    <a:pt x="14" y="0"/>
                  </a:cubicBezTo>
                  <a:cubicBezTo>
                    <a:pt x="14" y="5"/>
                    <a:pt x="14" y="9"/>
                    <a:pt x="14" y="14"/>
                  </a:cubicBezTo>
                  <a:cubicBezTo>
                    <a:pt x="9" y="14"/>
                    <a:pt x="5" y="14"/>
                    <a:pt x="0" y="14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A1D7AE1-E0B8-466F-9A5E-B0CD213DA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9888" y="1358900"/>
              <a:ext cx="57150" cy="60325"/>
            </a:xfrm>
            <a:custGeom>
              <a:avLst/>
              <a:gdLst>
                <a:gd name="T0" fmla="*/ 14 w 15"/>
                <a:gd name="T1" fmla="*/ 16 h 16"/>
                <a:gd name="T2" fmla="*/ 0 w 15"/>
                <a:gd name="T3" fmla="*/ 16 h 16"/>
                <a:gd name="T4" fmla="*/ 0 w 15"/>
                <a:gd name="T5" fmla="*/ 2 h 16"/>
                <a:gd name="T6" fmla="*/ 14 w 15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6">
                  <a:moveTo>
                    <a:pt x="14" y="16"/>
                  </a:moveTo>
                  <a:cubicBezTo>
                    <a:pt x="9" y="16"/>
                    <a:pt x="5" y="16"/>
                    <a:pt x="0" y="16"/>
                  </a:cubicBezTo>
                  <a:cubicBezTo>
                    <a:pt x="0" y="11"/>
                    <a:pt x="0" y="7"/>
                    <a:pt x="0" y="2"/>
                  </a:cubicBezTo>
                  <a:cubicBezTo>
                    <a:pt x="12" y="0"/>
                    <a:pt x="15" y="3"/>
                    <a:pt x="14" y="1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BAF02AB-BF67-5145-BA3B-B837BC394B8B}"/>
              </a:ext>
            </a:extLst>
          </p:cNvPr>
          <p:cNvSpPr/>
          <p:nvPr/>
        </p:nvSpPr>
        <p:spPr>
          <a:xfrm>
            <a:off x="0" y="1"/>
            <a:ext cx="4572000" cy="5150498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10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4F0FC0-3F33-1748-A932-C97A271739C1}"/>
              </a:ext>
            </a:extLst>
          </p:cNvPr>
          <p:cNvSpPr txBox="1"/>
          <p:nvPr/>
        </p:nvSpPr>
        <p:spPr>
          <a:xfrm>
            <a:off x="365633" y="1475809"/>
            <a:ext cx="1749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spc="225" dirty="0">
                <a:solidFill>
                  <a:schemeClr val="tx1"/>
                </a:solidFill>
              </a:rPr>
              <a:t>FACT 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05A7559-2016-E241-AB58-4B4240AE9290}"/>
              </a:ext>
            </a:extLst>
          </p:cNvPr>
          <p:cNvSpPr txBox="1"/>
          <p:nvPr/>
        </p:nvSpPr>
        <p:spPr>
          <a:xfrm>
            <a:off x="365632" y="1782752"/>
            <a:ext cx="1759415" cy="61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1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 cursus diam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ED7463D-4E72-5E4C-A60D-FF6E44B1B03C}"/>
              </a:ext>
            </a:extLst>
          </p:cNvPr>
          <p:cNvSpPr txBox="1"/>
          <p:nvPr/>
        </p:nvSpPr>
        <p:spPr>
          <a:xfrm>
            <a:off x="375406" y="2647388"/>
            <a:ext cx="1749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spc="225" dirty="0">
                <a:solidFill>
                  <a:schemeClr val="tx1"/>
                </a:solidFill>
              </a:rPr>
              <a:t>FACT 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74B321-3BAE-934F-B3D8-53E77851A882}"/>
              </a:ext>
            </a:extLst>
          </p:cNvPr>
          <p:cNvSpPr txBox="1"/>
          <p:nvPr/>
        </p:nvSpPr>
        <p:spPr>
          <a:xfrm>
            <a:off x="365633" y="2954331"/>
            <a:ext cx="1759415" cy="61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1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 cursus diam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7A1905-4C35-BB42-990A-7EDC811175A2}"/>
              </a:ext>
            </a:extLst>
          </p:cNvPr>
          <p:cNvSpPr txBox="1"/>
          <p:nvPr/>
        </p:nvSpPr>
        <p:spPr>
          <a:xfrm>
            <a:off x="375406" y="3760976"/>
            <a:ext cx="1749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spc="225" dirty="0">
                <a:solidFill>
                  <a:schemeClr val="tx1"/>
                </a:solidFill>
              </a:rPr>
              <a:t>FACT 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113A095-F080-C64A-AFF6-31C65BA0428D}"/>
              </a:ext>
            </a:extLst>
          </p:cNvPr>
          <p:cNvSpPr txBox="1"/>
          <p:nvPr/>
        </p:nvSpPr>
        <p:spPr>
          <a:xfrm>
            <a:off x="365633" y="4067919"/>
            <a:ext cx="1749641" cy="61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1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 cursus diam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DAA1171-E7AD-954C-B538-D75E1610F88F}"/>
              </a:ext>
            </a:extLst>
          </p:cNvPr>
          <p:cNvSpPr txBox="1"/>
          <p:nvPr/>
        </p:nvSpPr>
        <p:spPr>
          <a:xfrm>
            <a:off x="7025884" y="1475809"/>
            <a:ext cx="1749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500" b="1" spc="225" dirty="0"/>
              <a:t>FACT 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D9E382B-CB7F-E747-8EB5-2E48F57164B1}"/>
              </a:ext>
            </a:extLst>
          </p:cNvPr>
          <p:cNvSpPr txBox="1"/>
          <p:nvPr/>
        </p:nvSpPr>
        <p:spPr>
          <a:xfrm>
            <a:off x="7025884" y="1782752"/>
            <a:ext cx="1759415" cy="61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410"/>
              </a:lnSpc>
            </a:pPr>
            <a:r>
              <a:rPr lang="es-ES" sz="900" noProof="1">
                <a:solidFill>
                  <a:schemeClr val="tx2"/>
                </a:solidFill>
              </a:rPr>
              <a:t>Vivamus massa magna, vulputate vel tortor et, pulvinar cursus diam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037684-A4FB-2E44-B29B-46EC61EF95B2}"/>
              </a:ext>
            </a:extLst>
          </p:cNvPr>
          <p:cNvSpPr txBox="1"/>
          <p:nvPr/>
        </p:nvSpPr>
        <p:spPr>
          <a:xfrm>
            <a:off x="7035658" y="2647388"/>
            <a:ext cx="1749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500" b="1" spc="225" dirty="0"/>
              <a:t>FACT 2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B8C5BAB-CAED-AA47-A7B9-5B3BEDCEC963}"/>
              </a:ext>
            </a:extLst>
          </p:cNvPr>
          <p:cNvSpPr txBox="1"/>
          <p:nvPr/>
        </p:nvSpPr>
        <p:spPr>
          <a:xfrm>
            <a:off x="7025884" y="2954331"/>
            <a:ext cx="1759415" cy="61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410"/>
              </a:lnSpc>
            </a:pPr>
            <a:r>
              <a:rPr lang="es-ES" sz="900" noProof="1">
                <a:solidFill>
                  <a:schemeClr val="tx2"/>
                </a:solidFill>
              </a:rPr>
              <a:t>Vivamus massa magna, vulputate vel tortor et, pulvinar cursus diam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FFE1593-F6FF-B14B-BB37-B91A2EE6EEED}"/>
              </a:ext>
            </a:extLst>
          </p:cNvPr>
          <p:cNvSpPr txBox="1"/>
          <p:nvPr/>
        </p:nvSpPr>
        <p:spPr>
          <a:xfrm>
            <a:off x="7035658" y="3760976"/>
            <a:ext cx="17496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500" b="1" spc="225" dirty="0"/>
              <a:t>FACT 3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50EC48E-A3CB-EC49-A7E7-1768BBA2DAD9}"/>
              </a:ext>
            </a:extLst>
          </p:cNvPr>
          <p:cNvSpPr txBox="1"/>
          <p:nvPr/>
        </p:nvSpPr>
        <p:spPr>
          <a:xfrm>
            <a:off x="7025884" y="4067919"/>
            <a:ext cx="1749641" cy="61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410"/>
              </a:lnSpc>
            </a:pPr>
            <a:r>
              <a:rPr lang="es-ES" sz="900" noProof="1">
                <a:solidFill>
                  <a:schemeClr val="tx2"/>
                </a:solidFill>
              </a:rPr>
              <a:t>Vivamus massa magna, vulputate vel tortor et, pulvinar cursus diam</a:t>
            </a:r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81C04ACE-AD1D-4545-9AF7-5E9B759BED96}"/>
              </a:ext>
            </a:extLst>
          </p:cNvPr>
          <p:cNvGrpSpPr/>
          <p:nvPr/>
        </p:nvGrpSpPr>
        <p:grpSpPr>
          <a:xfrm>
            <a:off x="532096" y="310089"/>
            <a:ext cx="749300" cy="793750"/>
            <a:chOff x="532096" y="310089"/>
            <a:chExt cx="749300" cy="793750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D50AF135-B9C0-495C-91D0-D7A73F2A5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96" y="310089"/>
              <a:ext cx="749300" cy="747713"/>
            </a:xfrm>
            <a:custGeom>
              <a:avLst/>
              <a:gdLst>
                <a:gd name="T0" fmla="*/ 57 w 196"/>
                <a:gd name="T1" fmla="*/ 101 h 196"/>
                <a:gd name="T2" fmla="*/ 23 w 196"/>
                <a:gd name="T3" fmla="*/ 101 h 196"/>
                <a:gd name="T4" fmla="*/ 17 w 196"/>
                <a:gd name="T5" fmla="*/ 106 h 196"/>
                <a:gd name="T6" fmla="*/ 5 w 196"/>
                <a:gd name="T7" fmla="*/ 107 h 196"/>
                <a:gd name="T8" fmla="*/ 1 w 196"/>
                <a:gd name="T9" fmla="*/ 96 h 196"/>
                <a:gd name="T10" fmla="*/ 8 w 196"/>
                <a:gd name="T11" fmla="*/ 89 h 196"/>
                <a:gd name="T12" fmla="*/ 17 w 196"/>
                <a:gd name="T13" fmla="*/ 92 h 196"/>
                <a:gd name="T14" fmla="*/ 23 w 196"/>
                <a:gd name="T15" fmla="*/ 95 h 196"/>
                <a:gd name="T16" fmla="*/ 87 w 196"/>
                <a:gd name="T17" fmla="*/ 95 h 196"/>
                <a:gd name="T18" fmla="*/ 87 w 196"/>
                <a:gd name="T19" fmla="*/ 89 h 196"/>
                <a:gd name="T20" fmla="*/ 107 w 196"/>
                <a:gd name="T21" fmla="*/ 89 h 196"/>
                <a:gd name="T22" fmla="*/ 108 w 196"/>
                <a:gd name="T23" fmla="*/ 94 h 196"/>
                <a:gd name="T24" fmla="*/ 181 w 196"/>
                <a:gd name="T25" fmla="*/ 22 h 196"/>
                <a:gd name="T26" fmla="*/ 176 w 196"/>
                <a:gd name="T27" fmla="*/ 1 h 196"/>
                <a:gd name="T28" fmla="*/ 179 w 196"/>
                <a:gd name="T29" fmla="*/ 1 h 196"/>
                <a:gd name="T30" fmla="*/ 195 w 196"/>
                <a:gd name="T31" fmla="*/ 1 h 196"/>
                <a:gd name="T32" fmla="*/ 195 w 196"/>
                <a:gd name="T33" fmla="*/ 20 h 196"/>
                <a:gd name="T34" fmla="*/ 188 w 196"/>
                <a:gd name="T35" fmla="*/ 22 h 196"/>
                <a:gd name="T36" fmla="*/ 139 w 196"/>
                <a:gd name="T37" fmla="*/ 95 h 196"/>
                <a:gd name="T38" fmla="*/ 174 w 196"/>
                <a:gd name="T39" fmla="*/ 95 h 196"/>
                <a:gd name="T40" fmla="*/ 178 w 196"/>
                <a:gd name="T41" fmla="*/ 91 h 196"/>
                <a:gd name="T42" fmla="*/ 193 w 196"/>
                <a:gd name="T43" fmla="*/ 92 h 196"/>
                <a:gd name="T44" fmla="*/ 193 w 196"/>
                <a:gd name="T45" fmla="*/ 105 h 196"/>
                <a:gd name="T46" fmla="*/ 178 w 196"/>
                <a:gd name="T47" fmla="*/ 105 h 196"/>
                <a:gd name="T48" fmla="*/ 167 w 196"/>
                <a:gd name="T49" fmla="*/ 101 h 196"/>
                <a:gd name="T50" fmla="*/ 108 w 196"/>
                <a:gd name="T51" fmla="*/ 101 h 196"/>
                <a:gd name="T52" fmla="*/ 107 w 196"/>
                <a:gd name="T53" fmla="*/ 107 h 196"/>
                <a:gd name="T54" fmla="*/ 86 w 196"/>
                <a:gd name="T55" fmla="*/ 102 h 196"/>
                <a:gd name="T56" fmla="*/ 29 w 196"/>
                <a:gd name="T57" fmla="*/ 134 h 196"/>
                <a:gd name="T58" fmla="*/ 15 w 196"/>
                <a:gd name="T59" fmla="*/ 170 h 196"/>
                <a:gd name="T60" fmla="*/ 20 w 196"/>
                <a:gd name="T61" fmla="*/ 176 h 196"/>
                <a:gd name="T62" fmla="*/ 20 w 196"/>
                <a:gd name="T63" fmla="*/ 196 h 196"/>
                <a:gd name="T64" fmla="*/ 0 w 196"/>
                <a:gd name="T65" fmla="*/ 196 h 196"/>
                <a:gd name="T66" fmla="*/ 0 w 196"/>
                <a:gd name="T67" fmla="*/ 176 h 196"/>
                <a:gd name="T68" fmla="*/ 9 w 196"/>
                <a:gd name="T69" fmla="*/ 169 h 196"/>
                <a:gd name="T70" fmla="*/ 47 w 196"/>
                <a:gd name="T71" fmla="*/ 108 h 196"/>
                <a:gd name="T72" fmla="*/ 53 w 196"/>
                <a:gd name="T73" fmla="*/ 105 h 196"/>
                <a:gd name="T74" fmla="*/ 58 w 196"/>
                <a:gd name="T75" fmla="*/ 102 h 196"/>
                <a:gd name="T76" fmla="*/ 57 w 196"/>
                <a:gd name="T77" fmla="*/ 10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96" h="196">
                  <a:moveTo>
                    <a:pt x="57" y="101"/>
                  </a:moveTo>
                  <a:cubicBezTo>
                    <a:pt x="46" y="101"/>
                    <a:pt x="35" y="101"/>
                    <a:pt x="23" y="101"/>
                  </a:cubicBezTo>
                  <a:cubicBezTo>
                    <a:pt x="21" y="102"/>
                    <a:pt x="19" y="104"/>
                    <a:pt x="17" y="106"/>
                  </a:cubicBezTo>
                  <a:cubicBezTo>
                    <a:pt x="13" y="109"/>
                    <a:pt x="8" y="110"/>
                    <a:pt x="5" y="107"/>
                  </a:cubicBezTo>
                  <a:cubicBezTo>
                    <a:pt x="2" y="104"/>
                    <a:pt x="0" y="99"/>
                    <a:pt x="1" y="96"/>
                  </a:cubicBezTo>
                  <a:cubicBezTo>
                    <a:pt x="1" y="93"/>
                    <a:pt x="5" y="90"/>
                    <a:pt x="8" y="89"/>
                  </a:cubicBezTo>
                  <a:cubicBezTo>
                    <a:pt x="11" y="88"/>
                    <a:pt x="14" y="91"/>
                    <a:pt x="17" y="92"/>
                  </a:cubicBezTo>
                  <a:cubicBezTo>
                    <a:pt x="19" y="93"/>
                    <a:pt x="21" y="95"/>
                    <a:pt x="23" y="95"/>
                  </a:cubicBezTo>
                  <a:cubicBezTo>
                    <a:pt x="44" y="95"/>
                    <a:pt x="65" y="95"/>
                    <a:pt x="87" y="95"/>
                  </a:cubicBezTo>
                  <a:cubicBezTo>
                    <a:pt x="87" y="93"/>
                    <a:pt x="87" y="91"/>
                    <a:pt x="87" y="89"/>
                  </a:cubicBezTo>
                  <a:cubicBezTo>
                    <a:pt x="94" y="89"/>
                    <a:pt x="101" y="89"/>
                    <a:pt x="107" y="89"/>
                  </a:cubicBezTo>
                  <a:cubicBezTo>
                    <a:pt x="108" y="90"/>
                    <a:pt x="108" y="92"/>
                    <a:pt x="108" y="94"/>
                  </a:cubicBezTo>
                  <a:cubicBezTo>
                    <a:pt x="149" y="92"/>
                    <a:pt x="175" y="63"/>
                    <a:pt x="181" y="22"/>
                  </a:cubicBezTo>
                  <a:cubicBezTo>
                    <a:pt x="174" y="20"/>
                    <a:pt x="173" y="15"/>
                    <a:pt x="176" y="1"/>
                  </a:cubicBezTo>
                  <a:cubicBezTo>
                    <a:pt x="177" y="1"/>
                    <a:pt x="178" y="1"/>
                    <a:pt x="179" y="1"/>
                  </a:cubicBezTo>
                  <a:cubicBezTo>
                    <a:pt x="184" y="0"/>
                    <a:pt x="189" y="1"/>
                    <a:pt x="195" y="1"/>
                  </a:cubicBezTo>
                  <a:cubicBezTo>
                    <a:pt x="195" y="7"/>
                    <a:pt x="195" y="14"/>
                    <a:pt x="195" y="20"/>
                  </a:cubicBezTo>
                  <a:cubicBezTo>
                    <a:pt x="193" y="21"/>
                    <a:pt x="191" y="21"/>
                    <a:pt x="188" y="22"/>
                  </a:cubicBezTo>
                  <a:cubicBezTo>
                    <a:pt x="182" y="53"/>
                    <a:pt x="169" y="79"/>
                    <a:pt x="139" y="95"/>
                  </a:cubicBezTo>
                  <a:cubicBezTo>
                    <a:pt x="151" y="95"/>
                    <a:pt x="162" y="95"/>
                    <a:pt x="174" y="95"/>
                  </a:cubicBezTo>
                  <a:cubicBezTo>
                    <a:pt x="175" y="95"/>
                    <a:pt x="177" y="93"/>
                    <a:pt x="178" y="91"/>
                  </a:cubicBezTo>
                  <a:cubicBezTo>
                    <a:pt x="183" y="87"/>
                    <a:pt x="188" y="87"/>
                    <a:pt x="193" y="92"/>
                  </a:cubicBezTo>
                  <a:cubicBezTo>
                    <a:pt x="196" y="95"/>
                    <a:pt x="196" y="102"/>
                    <a:pt x="193" y="105"/>
                  </a:cubicBezTo>
                  <a:cubicBezTo>
                    <a:pt x="189" y="109"/>
                    <a:pt x="181" y="110"/>
                    <a:pt x="178" y="105"/>
                  </a:cubicBezTo>
                  <a:cubicBezTo>
                    <a:pt x="175" y="101"/>
                    <a:pt x="171" y="101"/>
                    <a:pt x="167" y="101"/>
                  </a:cubicBezTo>
                  <a:cubicBezTo>
                    <a:pt x="148" y="101"/>
                    <a:pt x="128" y="101"/>
                    <a:pt x="108" y="101"/>
                  </a:cubicBezTo>
                  <a:cubicBezTo>
                    <a:pt x="108" y="104"/>
                    <a:pt x="108" y="106"/>
                    <a:pt x="107" y="107"/>
                  </a:cubicBezTo>
                  <a:cubicBezTo>
                    <a:pt x="95" y="110"/>
                    <a:pt x="88" y="109"/>
                    <a:pt x="86" y="102"/>
                  </a:cubicBezTo>
                  <a:cubicBezTo>
                    <a:pt x="62" y="104"/>
                    <a:pt x="43" y="114"/>
                    <a:pt x="29" y="134"/>
                  </a:cubicBezTo>
                  <a:cubicBezTo>
                    <a:pt x="22" y="145"/>
                    <a:pt x="17" y="157"/>
                    <a:pt x="15" y="170"/>
                  </a:cubicBezTo>
                  <a:cubicBezTo>
                    <a:pt x="14" y="173"/>
                    <a:pt x="14" y="177"/>
                    <a:pt x="20" y="176"/>
                  </a:cubicBezTo>
                  <a:cubicBezTo>
                    <a:pt x="20" y="183"/>
                    <a:pt x="20" y="189"/>
                    <a:pt x="20" y="196"/>
                  </a:cubicBezTo>
                  <a:cubicBezTo>
                    <a:pt x="13" y="196"/>
                    <a:pt x="7" y="196"/>
                    <a:pt x="0" y="196"/>
                  </a:cubicBezTo>
                  <a:cubicBezTo>
                    <a:pt x="0" y="189"/>
                    <a:pt x="0" y="183"/>
                    <a:pt x="0" y="176"/>
                  </a:cubicBezTo>
                  <a:cubicBezTo>
                    <a:pt x="6" y="177"/>
                    <a:pt x="8" y="174"/>
                    <a:pt x="9" y="169"/>
                  </a:cubicBezTo>
                  <a:cubicBezTo>
                    <a:pt x="13" y="144"/>
                    <a:pt x="25" y="122"/>
                    <a:pt x="47" y="108"/>
                  </a:cubicBezTo>
                  <a:cubicBezTo>
                    <a:pt x="49" y="107"/>
                    <a:pt x="51" y="106"/>
                    <a:pt x="53" y="105"/>
                  </a:cubicBezTo>
                  <a:cubicBezTo>
                    <a:pt x="54" y="104"/>
                    <a:pt x="56" y="103"/>
                    <a:pt x="58" y="102"/>
                  </a:cubicBezTo>
                  <a:cubicBezTo>
                    <a:pt x="58" y="102"/>
                    <a:pt x="57" y="102"/>
                    <a:pt x="57" y="1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F16758CB-D833-4BEC-B638-86E099747B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858" y="756176"/>
              <a:ext cx="227013" cy="320675"/>
            </a:xfrm>
            <a:custGeom>
              <a:avLst/>
              <a:gdLst>
                <a:gd name="T0" fmla="*/ 34 w 59"/>
                <a:gd name="T1" fmla="*/ 1 h 84"/>
                <a:gd name="T2" fmla="*/ 36 w 59"/>
                <a:gd name="T3" fmla="*/ 7 h 84"/>
                <a:gd name="T4" fmla="*/ 58 w 59"/>
                <a:gd name="T5" fmla="*/ 56 h 84"/>
                <a:gd name="T6" fmla="*/ 58 w 59"/>
                <a:gd name="T7" fmla="*/ 64 h 84"/>
                <a:gd name="T8" fmla="*/ 26 w 59"/>
                <a:gd name="T9" fmla="*/ 83 h 84"/>
                <a:gd name="T10" fmla="*/ 4 w 59"/>
                <a:gd name="T11" fmla="*/ 69 h 84"/>
                <a:gd name="T12" fmla="*/ 4 w 59"/>
                <a:gd name="T13" fmla="*/ 49 h 84"/>
                <a:gd name="T14" fmla="*/ 24 w 59"/>
                <a:gd name="T15" fmla="*/ 4 h 84"/>
                <a:gd name="T16" fmla="*/ 26 w 59"/>
                <a:gd name="T17" fmla="*/ 0 h 84"/>
                <a:gd name="T18" fmla="*/ 27 w 59"/>
                <a:gd name="T19" fmla="*/ 6 h 84"/>
                <a:gd name="T20" fmla="*/ 27 w 59"/>
                <a:gd name="T21" fmla="*/ 33 h 84"/>
                <a:gd name="T22" fmla="*/ 22 w 59"/>
                <a:gd name="T23" fmla="*/ 48 h 84"/>
                <a:gd name="T24" fmla="*/ 24 w 59"/>
                <a:gd name="T25" fmla="*/ 60 h 84"/>
                <a:gd name="T26" fmla="*/ 37 w 59"/>
                <a:gd name="T27" fmla="*/ 59 h 84"/>
                <a:gd name="T28" fmla="*/ 35 w 59"/>
                <a:gd name="T29" fmla="*/ 47 h 84"/>
                <a:gd name="T30" fmla="*/ 32 w 59"/>
                <a:gd name="T31" fmla="*/ 38 h 84"/>
                <a:gd name="T32" fmla="*/ 32 w 59"/>
                <a:gd name="T33" fmla="*/ 2 h 84"/>
                <a:gd name="T34" fmla="*/ 34 w 59"/>
                <a:gd name="T35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84">
                  <a:moveTo>
                    <a:pt x="34" y="1"/>
                  </a:moveTo>
                  <a:cubicBezTo>
                    <a:pt x="35" y="3"/>
                    <a:pt x="36" y="5"/>
                    <a:pt x="36" y="7"/>
                  </a:cubicBezTo>
                  <a:cubicBezTo>
                    <a:pt x="44" y="23"/>
                    <a:pt x="51" y="39"/>
                    <a:pt x="58" y="56"/>
                  </a:cubicBezTo>
                  <a:cubicBezTo>
                    <a:pt x="59" y="58"/>
                    <a:pt x="58" y="61"/>
                    <a:pt x="58" y="64"/>
                  </a:cubicBezTo>
                  <a:cubicBezTo>
                    <a:pt x="53" y="80"/>
                    <a:pt x="42" y="84"/>
                    <a:pt x="26" y="83"/>
                  </a:cubicBezTo>
                  <a:cubicBezTo>
                    <a:pt x="15" y="82"/>
                    <a:pt x="9" y="79"/>
                    <a:pt x="4" y="69"/>
                  </a:cubicBezTo>
                  <a:cubicBezTo>
                    <a:pt x="0" y="62"/>
                    <a:pt x="0" y="56"/>
                    <a:pt x="4" y="49"/>
                  </a:cubicBezTo>
                  <a:cubicBezTo>
                    <a:pt x="11" y="34"/>
                    <a:pt x="17" y="19"/>
                    <a:pt x="24" y="4"/>
                  </a:cubicBezTo>
                  <a:cubicBezTo>
                    <a:pt x="24" y="3"/>
                    <a:pt x="25" y="2"/>
                    <a:pt x="26" y="0"/>
                  </a:cubicBezTo>
                  <a:cubicBezTo>
                    <a:pt x="27" y="3"/>
                    <a:pt x="27" y="5"/>
                    <a:pt x="27" y="6"/>
                  </a:cubicBezTo>
                  <a:cubicBezTo>
                    <a:pt x="27" y="15"/>
                    <a:pt x="27" y="24"/>
                    <a:pt x="27" y="33"/>
                  </a:cubicBezTo>
                  <a:cubicBezTo>
                    <a:pt x="27" y="39"/>
                    <a:pt x="28" y="44"/>
                    <a:pt x="22" y="48"/>
                  </a:cubicBezTo>
                  <a:cubicBezTo>
                    <a:pt x="18" y="51"/>
                    <a:pt x="20" y="57"/>
                    <a:pt x="24" y="60"/>
                  </a:cubicBezTo>
                  <a:cubicBezTo>
                    <a:pt x="28" y="63"/>
                    <a:pt x="34" y="63"/>
                    <a:pt x="37" y="59"/>
                  </a:cubicBezTo>
                  <a:cubicBezTo>
                    <a:pt x="40" y="55"/>
                    <a:pt x="40" y="50"/>
                    <a:pt x="35" y="47"/>
                  </a:cubicBezTo>
                  <a:cubicBezTo>
                    <a:pt x="32" y="44"/>
                    <a:pt x="32" y="41"/>
                    <a:pt x="32" y="38"/>
                  </a:cubicBezTo>
                  <a:cubicBezTo>
                    <a:pt x="32" y="26"/>
                    <a:pt x="32" y="14"/>
                    <a:pt x="32" y="2"/>
                  </a:cubicBezTo>
                  <a:cubicBezTo>
                    <a:pt x="32" y="2"/>
                    <a:pt x="33" y="2"/>
                    <a:pt x="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DFE14540-F65F-432B-9DF2-C1CBEBB10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546" y="1084789"/>
              <a:ext cx="144463" cy="19050"/>
            </a:xfrm>
            <a:custGeom>
              <a:avLst/>
              <a:gdLst>
                <a:gd name="T0" fmla="*/ 1 w 38"/>
                <a:gd name="T1" fmla="*/ 0 h 5"/>
                <a:gd name="T2" fmla="*/ 35 w 38"/>
                <a:gd name="T3" fmla="*/ 0 h 5"/>
                <a:gd name="T4" fmla="*/ 38 w 38"/>
                <a:gd name="T5" fmla="*/ 3 h 5"/>
                <a:gd name="T6" fmla="*/ 35 w 38"/>
                <a:gd name="T7" fmla="*/ 5 h 5"/>
                <a:gd name="T8" fmla="*/ 4 w 38"/>
                <a:gd name="T9" fmla="*/ 5 h 5"/>
                <a:gd name="T10" fmla="*/ 0 w 38"/>
                <a:gd name="T11" fmla="*/ 2 h 5"/>
                <a:gd name="T12" fmla="*/ 1 w 3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5">
                  <a:moveTo>
                    <a:pt x="1" y="0"/>
                  </a:moveTo>
                  <a:cubicBezTo>
                    <a:pt x="12" y="0"/>
                    <a:pt x="24" y="0"/>
                    <a:pt x="35" y="0"/>
                  </a:cubicBezTo>
                  <a:cubicBezTo>
                    <a:pt x="36" y="0"/>
                    <a:pt x="37" y="2"/>
                    <a:pt x="38" y="3"/>
                  </a:cubicBezTo>
                  <a:cubicBezTo>
                    <a:pt x="37" y="4"/>
                    <a:pt x="36" y="5"/>
                    <a:pt x="35" y="5"/>
                  </a:cubicBezTo>
                  <a:cubicBezTo>
                    <a:pt x="25" y="5"/>
                    <a:pt x="15" y="5"/>
                    <a:pt x="4" y="5"/>
                  </a:cubicBezTo>
                  <a:cubicBezTo>
                    <a:pt x="3" y="5"/>
                    <a:pt x="2" y="3"/>
                    <a:pt x="0" y="2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50" name="Imagen 49">
            <a:extLst>
              <a:ext uri="{FF2B5EF4-FFF2-40B4-BE49-F238E27FC236}">
                <a16:creationId xmlns:a16="http://schemas.microsoft.com/office/drawing/2014/main" id="{21D9B7AF-0122-4729-BC85-8F9832036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331" y="1940316"/>
            <a:ext cx="4367653" cy="3228109"/>
          </a:xfrm>
          <a:prstGeom prst="rect">
            <a:avLst/>
          </a:prstGeom>
        </p:spPr>
      </p:pic>
      <p:sp>
        <p:nvSpPr>
          <p:cNvPr id="56" name="Google Shape;622;p45">
            <a:extLst>
              <a:ext uri="{FF2B5EF4-FFF2-40B4-BE49-F238E27FC236}">
                <a16:creationId xmlns:a16="http://schemas.microsoft.com/office/drawing/2014/main" id="{09B8C01D-28BD-4C3E-A7B6-D90AEACC1442}"/>
              </a:ext>
            </a:extLst>
          </p:cNvPr>
          <p:cNvSpPr txBox="1">
            <a:spLocks/>
          </p:cNvSpPr>
          <p:nvPr/>
        </p:nvSpPr>
        <p:spPr>
          <a:xfrm>
            <a:off x="1477032" y="296158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400" b="1" dirty="0">
                <a:solidFill>
                  <a:schemeClr val="tx1"/>
                </a:solidFill>
              </a:rPr>
              <a:t>OUR LO</a:t>
            </a:r>
            <a:r>
              <a:rPr lang="es-PE" sz="2400" b="1" dirty="0">
                <a:solidFill>
                  <a:schemeClr val="dk2"/>
                </a:solidFill>
              </a:rPr>
              <a:t>CATIONS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F776C661-112C-9905-F922-AF3769CD7BF5}"/>
              </a:ext>
            </a:extLst>
          </p:cNvPr>
          <p:cNvGrpSpPr/>
          <p:nvPr/>
        </p:nvGrpSpPr>
        <p:grpSpPr>
          <a:xfrm>
            <a:off x="7893051" y="320675"/>
            <a:ext cx="722313" cy="804863"/>
            <a:chOff x="7893051" y="320675"/>
            <a:chExt cx="722313" cy="804863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849CFAB2-2323-24EB-567F-5EDDD8265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051" y="590550"/>
              <a:ext cx="523875" cy="534988"/>
            </a:xfrm>
            <a:custGeom>
              <a:avLst/>
              <a:gdLst>
                <a:gd name="T0" fmla="*/ 137 w 137"/>
                <a:gd name="T1" fmla="*/ 29 h 140"/>
                <a:gd name="T2" fmla="*/ 55 w 137"/>
                <a:gd name="T3" fmla="*/ 111 h 140"/>
                <a:gd name="T4" fmla="*/ 34 w 137"/>
                <a:gd name="T5" fmla="*/ 132 h 140"/>
                <a:gd name="T6" fmla="*/ 7 w 137"/>
                <a:gd name="T7" fmla="*/ 130 h 140"/>
                <a:gd name="T8" fmla="*/ 7 w 137"/>
                <a:gd name="T9" fmla="*/ 103 h 140"/>
                <a:gd name="T10" fmla="*/ 39 w 137"/>
                <a:gd name="T11" fmla="*/ 71 h 140"/>
                <a:gd name="T12" fmla="*/ 103 w 137"/>
                <a:gd name="T13" fmla="*/ 7 h 140"/>
                <a:gd name="T14" fmla="*/ 110 w 137"/>
                <a:gd name="T15" fmla="*/ 0 h 140"/>
                <a:gd name="T16" fmla="*/ 137 w 137"/>
                <a:gd name="T17" fmla="*/ 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140">
                  <a:moveTo>
                    <a:pt x="137" y="29"/>
                  </a:moveTo>
                  <a:cubicBezTo>
                    <a:pt x="110" y="56"/>
                    <a:pt x="82" y="84"/>
                    <a:pt x="55" y="111"/>
                  </a:cubicBezTo>
                  <a:cubicBezTo>
                    <a:pt x="48" y="118"/>
                    <a:pt x="41" y="125"/>
                    <a:pt x="34" y="132"/>
                  </a:cubicBezTo>
                  <a:cubicBezTo>
                    <a:pt x="25" y="140"/>
                    <a:pt x="15" y="139"/>
                    <a:pt x="7" y="130"/>
                  </a:cubicBezTo>
                  <a:cubicBezTo>
                    <a:pt x="0" y="123"/>
                    <a:pt x="0" y="111"/>
                    <a:pt x="7" y="103"/>
                  </a:cubicBezTo>
                  <a:cubicBezTo>
                    <a:pt x="18" y="92"/>
                    <a:pt x="29" y="82"/>
                    <a:pt x="39" y="71"/>
                  </a:cubicBezTo>
                  <a:cubicBezTo>
                    <a:pt x="61" y="50"/>
                    <a:pt x="82" y="28"/>
                    <a:pt x="103" y="7"/>
                  </a:cubicBezTo>
                  <a:cubicBezTo>
                    <a:pt x="106" y="5"/>
                    <a:pt x="108" y="3"/>
                    <a:pt x="110" y="0"/>
                  </a:cubicBezTo>
                  <a:cubicBezTo>
                    <a:pt x="119" y="10"/>
                    <a:pt x="128" y="20"/>
                    <a:pt x="137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0A52DCE-ADFF-1CD2-EAEB-0D940AB83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88" y="320675"/>
              <a:ext cx="266700" cy="269875"/>
            </a:xfrm>
            <a:custGeom>
              <a:avLst/>
              <a:gdLst>
                <a:gd name="T0" fmla="*/ 0 w 70"/>
                <a:gd name="T1" fmla="*/ 35 h 71"/>
                <a:gd name="T2" fmla="*/ 34 w 70"/>
                <a:gd name="T3" fmla="*/ 0 h 71"/>
                <a:gd name="T4" fmla="*/ 70 w 70"/>
                <a:gd name="T5" fmla="*/ 36 h 71"/>
                <a:gd name="T6" fmla="*/ 35 w 70"/>
                <a:gd name="T7" fmla="*/ 71 h 71"/>
                <a:gd name="T8" fmla="*/ 24 w 70"/>
                <a:gd name="T9" fmla="*/ 46 h 71"/>
                <a:gd name="T10" fmla="*/ 0 w 70"/>
                <a:gd name="T11" fmla="*/ 3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71">
                  <a:moveTo>
                    <a:pt x="0" y="35"/>
                  </a:moveTo>
                  <a:cubicBezTo>
                    <a:pt x="22" y="36"/>
                    <a:pt x="34" y="25"/>
                    <a:pt x="34" y="0"/>
                  </a:cubicBezTo>
                  <a:cubicBezTo>
                    <a:pt x="33" y="25"/>
                    <a:pt x="46" y="36"/>
                    <a:pt x="70" y="36"/>
                  </a:cubicBezTo>
                  <a:cubicBezTo>
                    <a:pt x="45" y="35"/>
                    <a:pt x="33" y="47"/>
                    <a:pt x="35" y="71"/>
                  </a:cubicBezTo>
                  <a:cubicBezTo>
                    <a:pt x="32" y="62"/>
                    <a:pt x="30" y="52"/>
                    <a:pt x="24" y="46"/>
                  </a:cubicBezTo>
                  <a:cubicBezTo>
                    <a:pt x="19" y="40"/>
                    <a:pt x="8" y="38"/>
                    <a:pt x="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A74DD02-51C1-78BE-8EEB-94E8F63A9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026" y="514350"/>
              <a:ext cx="130175" cy="130175"/>
            </a:xfrm>
            <a:custGeom>
              <a:avLst/>
              <a:gdLst>
                <a:gd name="T0" fmla="*/ 34 w 34"/>
                <a:gd name="T1" fmla="*/ 3 h 34"/>
                <a:gd name="T2" fmla="*/ 5 w 34"/>
                <a:gd name="T3" fmla="*/ 33 h 34"/>
                <a:gd name="T4" fmla="*/ 1 w 34"/>
                <a:gd name="T5" fmla="*/ 33 h 34"/>
                <a:gd name="T6" fmla="*/ 0 w 34"/>
                <a:gd name="T7" fmla="*/ 28 h 34"/>
                <a:gd name="T8" fmla="*/ 31 w 34"/>
                <a:gd name="T9" fmla="*/ 0 h 34"/>
                <a:gd name="T10" fmla="*/ 34 w 34"/>
                <a:gd name="T1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4">
                  <a:moveTo>
                    <a:pt x="34" y="3"/>
                  </a:moveTo>
                  <a:cubicBezTo>
                    <a:pt x="24" y="13"/>
                    <a:pt x="15" y="23"/>
                    <a:pt x="5" y="33"/>
                  </a:cubicBezTo>
                  <a:cubicBezTo>
                    <a:pt x="5" y="34"/>
                    <a:pt x="1" y="34"/>
                    <a:pt x="1" y="33"/>
                  </a:cubicBezTo>
                  <a:cubicBezTo>
                    <a:pt x="0" y="32"/>
                    <a:pt x="0" y="29"/>
                    <a:pt x="0" y="28"/>
                  </a:cubicBezTo>
                  <a:cubicBezTo>
                    <a:pt x="10" y="19"/>
                    <a:pt x="21" y="9"/>
                    <a:pt x="31" y="0"/>
                  </a:cubicBezTo>
                  <a:cubicBezTo>
                    <a:pt x="32" y="1"/>
                    <a:pt x="33" y="2"/>
                    <a:pt x="34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3983008-AEC8-B885-3749-0889AC957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6776" y="396875"/>
              <a:ext cx="128588" cy="130175"/>
            </a:xfrm>
            <a:custGeom>
              <a:avLst/>
              <a:gdLst>
                <a:gd name="T0" fmla="*/ 26 w 34"/>
                <a:gd name="T1" fmla="*/ 34 h 34"/>
                <a:gd name="T2" fmla="*/ 23 w 34"/>
                <a:gd name="T3" fmla="*/ 31 h 34"/>
                <a:gd name="T4" fmla="*/ 24 w 34"/>
                <a:gd name="T5" fmla="*/ 25 h 34"/>
                <a:gd name="T6" fmla="*/ 9 w 34"/>
                <a:gd name="T7" fmla="*/ 10 h 34"/>
                <a:gd name="T8" fmla="*/ 3 w 34"/>
                <a:gd name="T9" fmla="*/ 11 h 34"/>
                <a:gd name="T10" fmla="*/ 0 w 34"/>
                <a:gd name="T11" fmla="*/ 8 h 34"/>
                <a:gd name="T12" fmla="*/ 27 w 34"/>
                <a:gd name="T13" fmla="*/ 10 h 34"/>
                <a:gd name="T14" fmla="*/ 26 w 34"/>
                <a:gd name="T1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34">
                  <a:moveTo>
                    <a:pt x="26" y="34"/>
                  </a:moveTo>
                  <a:cubicBezTo>
                    <a:pt x="25" y="33"/>
                    <a:pt x="24" y="32"/>
                    <a:pt x="23" y="31"/>
                  </a:cubicBezTo>
                  <a:cubicBezTo>
                    <a:pt x="23" y="29"/>
                    <a:pt x="24" y="27"/>
                    <a:pt x="24" y="25"/>
                  </a:cubicBezTo>
                  <a:cubicBezTo>
                    <a:pt x="25" y="16"/>
                    <a:pt x="18" y="9"/>
                    <a:pt x="9" y="10"/>
                  </a:cubicBezTo>
                  <a:cubicBezTo>
                    <a:pt x="7" y="11"/>
                    <a:pt x="5" y="11"/>
                    <a:pt x="3" y="11"/>
                  </a:cubicBezTo>
                  <a:cubicBezTo>
                    <a:pt x="2" y="10"/>
                    <a:pt x="1" y="9"/>
                    <a:pt x="0" y="8"/>
                  </a:cubicBezTo>
                  <a:cubicBezTo>
                    <a:pt x="8" y="0"/>
                    <a:pt x="19" y="1"/>
                    <a:pt x="27" y="10"/>
                  </a:cubicBezTo>
                  <a:cubicBezTo>
                    <a:pt x="34" y="17"/>
                    <a:pt x="33" y="28"/>
                    <a:pt x="26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92EFF10-0F32-8104-15C5-8A35C6934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427038"/>
              <a:ext cx="130175" cy="130175"/>
            </a:xfrm>
            <a:custGeom>
              <a:avLst/>
              <a:gdLst>
                <a:gd name="T0" fmla="*/ 31 w 34"/>
                <a:gd name="T1" fmla="*/ 0 h 34"/>
                <a:gd name="T2" fmla="*/ 34 w 34"/>
                <a:gd name="T3" fmla="*/ 3 h 34"/>
                <a:gd name="T4" fmla="*/ 33 w 34"/>
                <a:gd name="T5" fmla="*/ 7 h 34"/>
                <a:gd name="T6" fmla="*/ 7 w 34"/>
                <a:gd name="T7" fmla="*/ 33 h 34"/>
                <a:gd name="T8" fmla="*/ 1 w 34"/>
                <a:gd name="T9" fmla="*/ 34 h 34"/>
                <a:gd name="T10" fmla="*/ 2 w 34"/>
                <a:gd name="T11" fmla="*/ 28 h 34"/>
                <a:gd name="T12" fmla="*/ 31 w 34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31" y="0"/>
                  </a:moveTo>
                  <a:cubicBezTo>
                    <a:pt x="32" y="1"/>
                    <a:pt x="33" y="2"/>
                    <a:pt x="34" y="3"/>
                  </a:cubicBezTo>
                  <a:cubicBezTo>
                    <a:pt x="34" y="5"/>
                    <a:pt x="34" y="6"/>
                    <a:pt x="33" y="7"/>
                  </a:cubicBezTo>
                  <a:cubicBezTo>
                    <a:pt x="24" y="16"/>
                    <a:pt x="16" y="24"/>
                    <a:pt x="7" y="33"/>
                  </a:cubicBezTo>
                  <a:cubicBezTo>
                    <a:pt x="6" y="34"/>
                    <a:pt x="3" y="33"/>
                    <a:pt x="1" y="34"/>
                  </a:cubicBezTo>
                  <a:cubicBezTo>
                    <a:pt x="1" y="32"/>
                    <a:pt x="0" y="29"/>
                    <a:pt x="2" y="28"/>
                  </a:cubicBezTo>
                  <a:cubicBezTo>
                    <a:pt x="11" y="18"/>
                    <a:pt x="21" y="9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F342093-73D9-5DCA-7050-C392AC481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026" y="771525"/>
              <a:ext cx="138113" cy="144463"/>
            </a:xfrm>
            <a:custGeom>
              <a:avLst/>
              <a:gdLst>
                <a:gd name="T0" fmla="*/ 17 w 36"/>
                <a:gd name="T1" fmla="*/ 38 h 38"/>
                <a:gd name="T2" fmla="*/ 0 w 36"/>
                <a:gd name="T3" fmla="*/ 19 h 38"/>
                <a:gd name="T4" fmla="*/ 17 w 36"/>
                <a:gd name="T5" fmla="*/ 0 h 38"/>
                <a:gd name="T6" fmla="*/ 36 w 36"/>
                <a:gd name="T7" fmla="*/ 19 h 38"/>
                <a:gd name="T8" fmla="*/ 17 w 36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8">
                  <a:moveTo>
                    <a:pt x="17" y="38"/>
                  </a:moveTo>
                  <a:cubicBezTo>
                    <a:pt x="15" y="24"/>
                    <a:pt x="14" y="22"/>
                    <a:pt x="0" y="19"/>
                  </a:cubicBezTo>
                  <a:cubicBezTo>
                    <a:pt x="12" y="17"/>
                    <a:pt x="15" y="15"/>
                    <a:pt x="17" y="0"/>
                  </a:cubicBezTo>
                  <a:cubicBezTo>
                    <a:pt x="19" y="12"/>
                    <a:pt x="23" y="20"/>
                    <a:pt x="36" y="19"/>
                  </a:cubicBezTo>
                  <a:cubicBezTo>
                    <a:pt x="24" y="20"/>
                    <a:pt x="18" y="26"/>
                    <a:pt x="17" y="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6F9632B3-FCF1-06EE-66F6-BBD6225E5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6" y="595313"/>
              <a:ext cx="84138" cy="65088"/>
            </a:xfrm>
            <a:custGeom>
              <a:avLst/>
              <a:gdLst>
                <a:gd name="T0" fmla="*/ 22 w 22"/>
                <a:gd name="T1" fmla="*/ 9 h 17"/>
                <a:gd name="T2" fmla="*/ 10 w 22"/>
                <a:gd name="T3" fmla="*/ 17 h 17"/>
                <a:gd name="T4" fmla="*/ 0 w 22"/>
                <a:gd name="T5" fmla="*/ 9 h 17"/>
                <a:gd name="T6" fmla="*/ 11 w 22"/>
                <a:gd name="T7" fmla="*/ 0 h 17"/>
                <a:gd name="T8" fmla="*/ 22 w 22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7">
                  <a:moveTo>
                    <a:pt x="22" y="9"/>
                  </a:moveTo>
                  <a:cubicBezTo>
                    <a:pt x="19" y="11"/>
                    <a:pt x="14" y="15"/>
                    <a:pt x="10" y="17"/>
                  </a:cubicBezTo>
                  <a:cubicBezTo>
                    <a:pt x="7" y="15"/>
                    <a:pt x="3" y="11"/>
                    <a:pt x="0" y="9"/>
                  </a:cubicBezTo>
                  <a:cubicBezTo>
                    <a:pt x="3" y="7"/>
                    <a:pt x="7" y="3"/>
                    <a:pt x="11" y="0"/>
                  </a:cubicBezTo>
                  <a:cubicBezTo>
                    <a:pt x="14" y="2"/>
                    <a:pt x="19" y="7"/>
                    <a:pt x="22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5911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676;p46">
            <a:extLst>
              <a:ext uri="{FF2B5EF4-FFF2-40B4-BE49-F238E27FC236}">
                <a16:creationId xmlns:a16="http://schemas.microsoft.com/office/drawing/2014/main" id="{27CAE36A-4253-43E7-BBF7-B8ABB8DE5004}"/>
              </a:ext>
            </a:extLst>
          </p:cNvPr>
          <p:cNvCxnSpPr>
            <a:cxnSpLocks/>
            <a:stCxn id="30" idx="1"/>
          </p:cNvCxnSpPr>
          <p:nvPr/>
        </p:nvCxnSpPr>
        <p:spPr>
          <a:xfrm rot="10800000" flipV="1">
            <a:off x="5541818" y="1637267"/>
            <a:ext cx="603392" cy="505718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666" name="Google Shape;666;p46"/>
          <p:cNvSpPr txBox="1">
            <a:spLocks noGrp="1"/>
          </p:cNvSpPr>
          <p:nvPr>
            <p:ph type="ctrTitle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</a:t>
            </a:r>
            <a:r>
              <a:rPr lang="en">
                <a:solidFill>
                  <a:schemeClr val="dk2"/>
                </a:solidFill>
              </a:rPr>
              <a:t>TEAM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68" name="Google Shape;668;p46"/>
          <p:cNvSpPr txBox="1"/>
          <p:nvPr/>
        </p:nvSpPr>
        <p:spPr>
          <a:xfrm>
            <a:off x="609088" y="1786425"/>
            <a:ext cx="2386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You could talk a bit about this person here</a:t>
            </a:r>
            <a:endParaRPr sz="1600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669" name="Google Shape;669;p46"/>
          <p:cNvSpPr txBox="1"/>
          <p:nvPr/>
        </p:nvSpPr>
        <p:spPr>
          <a:xfrm>
            <a:off x="609088" y="1457325"/>
            <a:ext cx="2386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RICHARD ROE</a:t>
            </a:r>
            <a:endParaRPr sz="18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70" name="Google Shape;670;p46"/>
          <p:cNvSpPr txBox="1"/>
          <p:nvPr/>
        </p:nvSpPr>
        <p:spPr>
          <a:xfrm>
            <a:off x="6104352" y="4208347"/>
            <a:ext cx="2386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You could talk a bit about this person here</a:t>
            </a:r>
            <a:endParaRPr sz="1600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671" name="Google Shape;671;p46"/>
          <p:cNvSpPr txBox="1"/>
          <p:nvPr/>
        </p:nvSpPr>
        <p:spPr>
          <a:xfrm>
            <a:off x="6104352" y="3879247"/>
            <a:ext cx="2386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HELENA PATTERSON</a:t>
            </a:r>
            <a:endParaRPr sz="18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672" name="Google Shape;672;p46"/>
          <p:cNvSpPr txBox="1"/>
          <p:nvPr/>
        </p:nvSpPr>
        <p:spPr>
          <a:xfrm>
            <a:off x="590038" y="3919575"/>
            <a:ext cx="2386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You could talk a bit about this person here</a:t>
            </a:r>
            <a:endParaRPr sz="1600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673" name="Google Shape;673;p46"/>
          <p:cNvSpPr txBox="1"/>
          <p:nvPr/>
        </p:nvSpPr>
        <p:spPr>
          <a:xfrm>
            <a:off x="590038" y="3590475"/>
            <a:ext cx="2386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ADAM McKANE</a:t>
            </a:r>
            <a:endParaRPr sz="1800" dirty="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cxnSp>
        <p:nvCxnSpPr>
          <p:cNvPr id="674" name="Google Shape;674;p46"/>
          <p:cNvCxnSpPr>
            <a:stCxn id="673" idx="3"/>
          </p:cNvCxnSpPr>
          <p:nvPr/>
        </p:nvCxnSpPr>
        <p:spPr>
          <a:xfrm rot="10800000" flipH="1">
            <a:off x="2976238" y="3363525"/>
            <a:ext cx="781500" cy="467700"/>
          </a:xfrm>
          <a:prstGeom prst="bentConnector3">
            <a:avLst>
              <a:gd name="adj1" fmla="val 10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675" name="Google Shape;675;p46"/>
          <p:cNvCxnSpPr>
            <a:stCxn id="669" idx="3"/>
          </p:cNvCxnSpPr>
          <p:nvPr/>
        </p:nvCxnSpPr>
        <p:spPr>
          <a:xfrm>
            <a:off x="2995288" y="1698075"/>
            <a:ext cx="18198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676" name="Google Shape;676;p46"/>
          <p:cNvCxnSpPr>
            <a:cxnSpLocks/>
            <a:stCxn id="671" idx="1"/>
          </p:cNvCxnSpPr>
          <p:nvPr/>
        </p:nvCxnSpPr>
        <p:spPr>
          <a:xfrm rot="10800000">
            <a:off x="5713730" y="3158839"/>
            <a:ext cx="390623" cy="961159"/>
          </a:xfrm>
          <a:prstGeom prst="bentConnector2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diamond" w="med" len="med"/>
            <a:tailEnd type="diamond" w="med" len="med"/>
          </a:ln>
        </p:spPr>
      </p:cxn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22584EA-16E1-4C2A-8999-3D41ED301A6C}"/>
              </a:ext>
            </a:extLst>
          </p:cNvPr>
          <p:cNvGrpSpPr/>
          <p:nvPr/>
        </p:nvGrpSpPr>
        <p:grpSpPr>
          <a:xfrm>
            <a:off x="3234959" y="1609817"/>
            <a:ext cx="2674082" cy="2500601"/>
            <a:chOff x="4000501" y="1960563"/>
            <a:chExt cx="1712912" cy="1601787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7068510-B9FC-4B6B-8BA1-620E624EAF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25913" y="2312988"/>
              <a:ext cx="1587500" cy="1244600"/>
            </a:xfrm>
            <a:custGeom>
              <a:avLst/>
              <a:gdLst>
                <a:gd name="T0" fmla="*/ 1788 w 1788"/>
                <a:gd name="T1" fmla="*/ 556 h 1404"/>
                <a:gd name="T2" fmla="*/ 1673 w 1788"/>
                <a:gd name="T3" fmla="*/ 602 h 1404"/>
                <a:gd name="T4" fmla="*/ 1673 w 1788"/>
                <a:gd name="T5" fmla="*/ 717 h 1404"/>
                <a:gd name="T6" fmla="*/ 1673 w 1788"/>
                <a:gd name="T7" fmla="*/ 1324 h 1404"/>
                <a:gd name="T8" fmla="*/ 1671 w 1788"/>
                <a:gd name="T9" fmla="*/ 1354 h 1404"/>
                <a:gd name="T10" fmla="*/ 1614 w 1788"/>
                <a:gd name="T11" fmla="*/ 1403 h 1404"/>
                <a:gd name="T12" fmla="*/ 1557 w 1788"/>
                <a:gd name="T13" fmla="*/ 1355 h 1404"/>
                <a:gd name="T14" fmla="*/ 1555 w 1788"/>
                <a:gd name="T15" fmla="*/ 1326 h 1404"/>
                <a:gd name="T16" fmla="*/ 1555 w 1788"/>
                <a:gd name="T17" fmla="*/ 629 h 1404"/>
                <a:gd name="T18" fmla="*/ 1555 w 1788"/>
                <a:gd name="T19" fmla="*/ 604 h 1404"/>
                <a:gd name="T20" fmla="*/ 578 w 1788"/>
                <a:gd name="T21" fmla="*/ 604 h 1404"/>
                <a:gd name="T22" fmla="*/ 578 w 1788"/>
                <a:gd name="T23" fmla="*/ 679 h 1404"/>
                <a:gd name="T24" fmla="*/ 492 w 1788"/>
                <a:gd name="T25" fmla="*/ 679 h 1404"/>
                <a:gd name="T26" fmla="*/ 492 w 1788"/>
                <a:gd name="T27" fmla="*/ 657 h 1404"/>
                <a:gd name="T28" fmla="*/ 492 w 1788"/>
                <a:gd name="T29" fmla="*/ 265 h 1404"/>
                <a:gd name="T30" fmla="*/ 315 w 1788"/>
                <a:gd name="T31" fmla="*/ 88 h 1404"/>
                <a:gd name="T32" fmla="*/ 23 w 1788"/>
                <a:gd name="T33" fmla="*/ 88 h 1404"/>
                <a:gd name="T34" fmla="*/ 0 w 1788"/>
                <a:gd name="T35" fmla="*/ 88 h 1404"/>
                <a:gd name="T36" fmla="*/ 114 w 1788"/>
                <a:gd name="T37" fmla="*/ 6 h 1404"/>
                <a:gd name="T38" fmla="*/ 156 w 1788"/>
                <a:gd name="T39" fmla="*/ 1 h 1404"/>
                <a:gd name="T40" fmla="*/ 556 w 1788"/>
                <a:gd name="T41" fmla="*/ 3 h 1404"/>
                <a:gd name="T42" fmla="*/ 705 w 1788"/>
                <a:gd name="T43" fmla="*/ 93 h 1404"/>
                <a:gd name="T44" fmla="*/ 799 w 1788"/>
                <a:gd name="T45" fmla="*/ 281 h 1404"/>
                <a:gd name="T46" fmla="*/ 823 w 1788"/>
                <a:gd name="T47" fmla="*/ 295 h 1404"/>
                <a:gd name="T48" fmla="*/ 1080 w 1788"/>
                <a:gd name="T49" fmla="*/ 278 h 1404"/>
                <a:gd name="T50" fmla="*/ 1170 w 1788"/>
                <a:gd name="T51" fmla="*/ 346 h 1404"/>
                <a:gd name="T52" fmla="*/ 1182 w 1788"/>
                <a:gd name="T53" fmla="*/ 357 h 1404"/>
                <a:gd name="T54" fmla="*/ 1232 w 1788"/>
                <a:gd name="T55" fmla="*/ 378 h 1404"/>
                <a:gd name="T56" fmla="*/ 1280 w 1788"/>
                <a:gd name="T57" fmla="*/ 476 h 1404"/>
                <a:gd name="T58" fmla="*/ 1303 w 1788"/>
                <a:gd name="T59" fmla="*/ 476 h 1404"/>
                <a:gd name="T60" fmla="*/ 1707 w 1788"/>
                <a:gd name="T61" fmla="*/ 475 h 1404"/>
                <a:gd name="T62" fmla="*/ 1788 w 1788"/>
                <a:gd name="T63" fmla="*/ 522 h 1404"/>
                <a:gd name="T64" fmla="*/ 1788 w 1788"/>
                <a:gd name="T65" fmla="*/ 556 h 1404"/>
                <a:gd name="T66" fmla="*/ 1006 w 1788"/>
                <a:gd name="T67" fmla="*/ 443 h 1404"/>
                <a:gd name="T68" fmla="*/ 993 w 1788"/>
                <a:gd name="T69" fmla="*/ 443 h 1404"/>
                <a:gd name="T70" fmla="*/ 783 w 1788"/>
                <a:gd name="T71" fmla="*/ 456 h 1404"/>
                <a:gd name="T72" fmla="*/ 680 w 1788"/>
                <a:gd name="T73" fmla="*/ 399 h 1404"/>
                <a:gd name="T74" fmla="*/ 589 w 1788"/>
                <a:gd name="T75" fmla="*/ 212 h 1404"/>
                <a:gd name="T76" fmla="*/ 579 w 1788"/>
                <a:gd name="T77" fmla="*/ 193 h 1404"/>
                <a:gd name="T78" fmla="*/ 579 w 1788"/>
                <a:gd name="T79" fmla="*/ 475 h 1404"/>
                <a:gd name="T80" fmla="*/ 1006 w 1788"/>
                <a:gd name="T81" fmla="*/ 475 h 1404"/>
                <a:gd name="T82" fmla="*/ 1006 w 1788"/>
                <a:gd name="T83" fmla="*/ 44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88" h="1404">
                  <a:moveTo>
                    <a:pt x="1788" y="556"/>
                  </a:moveTo>
                  <a:cubicBezTo>
                    <a:pt x="1766" y="610"/>
                    <a:pt x="1719" y="603"/>
                    <a:pt x="1673" y="602"/>
                  </a:cubicBezTo>
                  <a:cubicBezTo>
                    <a:pt x="1673" y="642"/>
                    <a:pt x="1673" y="680"/>
                    <a:pt x="1673" y="717"/>
                  </a:cubicBezTo>
                  <a:cubicBezTo>
                    <a:pt x="1673" y="919"/>
                    <a:pt x="1673" y="1122"/>
                    <a:pt x="1673" y="1324"/>
                  </a:cubicBezTo>
                  <a:cubicBezTo>
                    <a:pt x="1673" y="1334"/>
                    <a:pt x="1673" y="1344"/>
                    <a:pt x="1671" y="1354"/>
                  </a:cubicBezTo>
                  <a:cubicBezTo>
                    <a:pt x="1667" y="1382"/>
                    <a:pt x="1642" y="1404"/>
                    <a:pt x="1614" y="1403"/>
                  </a:cubicBezTo>
                  <a:cubicBezTo>
                    <a:pt x="1586" y="1403"/>
                    <a:pt x="1562" y="1382"/>
                    <a:pt x="1557" y="1355"/>
                  </a:cubicBezTo>
                  <a:cubicBezTo>
                    <a:pt x="1556" y="1345"/>
                    <a:pt x="1555" y="1336"/>
                    <a:pt x="1555" y="1326"/>
                  </a:cubicBezTo>
                  <a:cubicBezTo>
                    <a:pt x="1555" y="1094"/>
                    <a:pt x="1555" y="862"/>
                    <a:pt x="1555" y="629"/>
                  </a:cubicBezTo>
                  <a:cubicBezTo>
                    <a:pt x="1555" y="621"/>
                    <a:pt x="1555" y="613"/>
                    <a:pt x="1555" y="604"/>
                  </a:cubicBezTo>
                  <a:cubicBezTo>
                    <a:pt x="1229" y="604"/>
                    <a:pt x="905" y="604"/>
                    <a:pt x="578" y="604"/>
                  </a:cubicBezTo>
                  <a:cubicBezTo>
                    <a:pt x="578" y="628"/>
                    <a:pt x="578" y="653"/>
                    <a:pt x="578" y="679"/>
                  </a:cubicBezTo>
                  <a:cubicBezTo>
                    <a:pt x="549" y="679"/>
                    <a:pt x="522" y="679"/>
                    <a:pt x="492" y="679"/>
                  </a:cubicBezTo>
                  <a:cubicBezTo>
                    <a:pt x="492" y="671"/>
                    <a:pt x="492" y="664"/>
                    <a:pt x="492" y="657"/>
                  </a:cubicBezTo>
                  <a:cubicBezTo>
                    <a:pt x="492" y="526"/>
                    <a:pt x="492" y="396"/>
                    <a:pt x="492" y="265"/>
                  </a:cubicBezTo>
                  <a:cubicBezTo>
                    <a:pt x="492" y="158"/>
                    <a:pt x="422" y="88"/>
                    <a:pt x="315" y="88"/>
                  </a:cubicBezTo>
                  <a:cubicBezTo>
                    <a:pt x="218" y="88"/>
                    <a:pt x="120" y="88"/>
                    <a:pt x="23" y="88"/>
                  </a:cubicBezTo>
                  <a:cubicBezTo>
                    <a:pt x="16" y="88"/>
                    <a:pt x="10" y="88"/>
                    <a:pt x="0" y="88"/>
                  </a:cubicBezTo>
                  <a:cubicBezTo>
                    <a:pt x="29" y="44"/>
                    <a:pt x="66" y="18"/>
                    <a:pt x="114" y="6"/>
                  </a:cubicBezTo>
                  <a:cubicBezTo>
                    <a:pt x="127" y="3"/>
                    <a:pt x="142" y="1"/>
                    <a:pt x="156" y="1"/>
                  </a:cubicBezTo>
                  <a:cubicBezTo>
                    <a:pt x="289" y="1"/>
                    <a:pt x="423" y="0"/>
                    <a:pt x="556" y="3"/>
                  </a:cubicBezTo>
                  <a:cubicBezTo>
                    <a:pt x="621" y="4"/>
                    <a:pt x="673" y="37"/>
                    <a:pt x="705" y="93"/>
                  </a:cubicBezTo>
                  <a:cubicBezTo>
                    <a:pt x="739" y="154"/>
                    <a:pt x="768" y="218"/>
                    <a:pt x="799" y="281"/>
                  </a:cubicBezTo>
                  <a:cubicBezTo>
                    <a:pt x="804" y="293"/>
                    <a:pt x="810" y="296"/>
                    <a:pt x="823" y="295"/>
                  </a:cubicBezTo>
                  <a:cubicBezTo>
                    <a:pt x="908" y="289"/>
                    <a:pt x="994" y="283"/>
                    <a:pt x="1080" y="278"/>
                  </a:cubicBezTo>
                  <a:cubicBezTo>
                    <a:pt x="1130" y="275"/>
                    <a:pt x="1158" y="297"/>
                    <a:pt x="1170" y="346"/>
                  </a:cubicBezTo>
                  <a:cubicBezTo>
                    <a:pt x="1172" y="351"/>
                    <a:pt x="1178" y="355"/>
                    <a:pt x="1182" y="357"/>
                  </a:cubicBezTo>
                  <a:cubicBezTo>
                    <a:pt x="1199" y="364"/>
                    <a:pt x="1217" y="369"/>
                    <a:pt x="1232" y="378"/>
                  </a:cubicBezTo>
                  <a:cubicBezTo>
                    <a:pt x="1268" y="399"/>
                    <a:pt x="1287" y="431"/>
                    <a:pt x="1280" y="476"/>
                  </a:cubicBezTo>
                  <a:cubicBezTo>
                    <a:pt x="1289" y="476"/>
                    <a:pt x="1296" y="476"/>
                    <a:pt x="1303" y="476"/>
                  </a:cubicBezTo>
                  <a:cubicBezTo>
                    <a:pt x="1438" y="476"/>
                    <a:pt x="1572" y="477"/>
                    <a:pt x="1707" y="475"/>
                  </a:cubicBezTo>
                  <a:cubicBezTo>
                    <a:pt x="1745" y="475"/>
                    <a:pt x="1772" y="487"/>
                    <a:pt x="1788" y="522"/>
                  </a:cubicBezTo>
                  <a:cubicBezTo>
                    <a:pt x="1788" y="534"/>
                    <a:pt x="1788" y="545"/>
                    <a:pt x="1788" y="556"/>
                  </a:cubicBezTo>
                  <a:close/>
                  <a:moveTo>
                    <a:pt x="1006" y="443"/>
                  </a:moveTo>
                  <a:cubicBezTo>
                    <a:pt x="1002" y="443"/>
                    <a:pt x="997" y="442"/>
                    <a:pt x="993" y="443"/>
                  </a:cubicBezTo>
                  <a:cubicBezTo>
                    <a:pt x="923" y="447"/>
                    <a:pt x="853" y="450"/>
                    <a:pt x="783" y="456"/>
                  </a:cubicBezTo>
                  <a:cubicBezTo>
                    <a:pt x="731" y="460"/>
                    <a:pt x="703" y="446"/>
                    <a:pt x="680" y="399"/>
                  </a:cubicBezTo>
                  <a:cubicBezTo>
                    <a:pt x="650" y="337"/>
                    <a:pt x="620" y="274"/>
                    <a:pt x="589" y="212"/>
                  </a:cubicBezTo>
                  <a:cubicBezTo>
                    <a:pt x="587" y="207"/>
                    <a:pt x="584" y="202"/>
                    <a:pt x="579" y="193"/>
                  </a:cubicBezTo>
                  <a:cubicBezTo>
                    <a:pt x="579" y="290"/>
                    <a:pt x="579" y="382"/>
                    <a:pt x="579" y="475"/>
                  </a:cubicBezTo>
                  <a:cubicBezTo>
                    <a:pt x="722" y="475"/>
                    <a:pt x="864" y="475"/>
                    <a:pt x="1006" y="475"/>
                  </a:cubicBezTo>
                  <a:cubicBezTo>
                    <a:pt x="1006" y="464"/>
                    <a:pt x="1006" y="454"/>
                    <a:pt x="1006" y="44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F56B2B9-4498-484E-BBA1-196BB0297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0501" y="2444750"/>
              <a:ext cx="728663" cy="1116013"/>
            </a:xfrm>
            <a:custGeom>
              <a:avLst/>
              <a:gdLst>
                <a:gd name="T0" fmla="*/ 346 w 822"/>
                <a:gd name="T1" fmla="*/ 778 h 1259"/>
                <a:gd name="T2" fmla="*/ 240 w 822"/>
                <a:gd name="T3" fmla="*/ 778 h 1259"/>
                <a:gd name="T4" fmla="*/ 93 w 822"/>
                <a:gd name="T5" fmla="*/ 776 h 1259"/>
                <a:gd name="T6" fmla="*/ 0 w 822"/>
                <a:gd name="T7" fmla="*/ 678 h 1259"/>
                <a:gd name="T8" fmla="*/ 0 w 822"/>
                <a:gd name="T9" fmla="*/ 101 h 1259"/>
                <a:gd name="T10" fmla="*/ 104 w 822"/>
                <a:gd name="T11" fmla="*/ 1 h 1259"/>
                <a:gd name="T12" fmla="*/ 468 w 822"/>
                <a:gd name="T13" fmla="*/ 1 h 1259"/>
                <a:gd name="T14" fmla="*/ 572 w 822"/>
                <a:gd name="T15" fmla="*/ 110 h 1259"/>
                <a:gd name="T16" fmla="*/ 572 w 822"/>
                <a:gd name="T17" fmla="*/ 568 h 1259"/>
                <a:gd name="T18" fmla="*/ 572 w 822"/>
                <a:gd name="T19" fmla="*/ 592 h 1259"/>
                <a:gd name="T20" fmla="*/ 693 w 822"/>
                <a:gd name="T21" fmla="*/ 592 h 1259"/>
                <a:gd name="T22" fmla="*/ 770 w 822"/>
                <a:gd name="T23" fmla="*/ 592 h 1259"/>
                <a:gd name="T24" fmla="*/ 822 w 822"/>
                <a:gd name="T25" fmla="*/ 645 h 1259"/>
                <a:gd name="T26" fmla="*/ 822 w 822"/>
                <a:gd name="T27" fmla="*/ 723 h 1259"/>
                <a:gd name="T28" fmla="*/ 767 w 822"/>
                <a:gd name="T29" fmla="*/ 778 h 1259"/>
                <a:gd name="T30" fmla="*/ 507 w 822"/>
                <a:gd name="T31" fmla="*/ 778 h 1259"/>
                <a:gd name="T32" fmla="*/ 468 w 822"/>
                <a:gd name="T33" fmla="*/ 778 h 1259"/>
                <a:gd name="T34" fmla="*/ 466 w 822"/>
                <a:gd name="T35" fmla="*/ 791 h 1259"/>
                <a:gd name="T36" fmla="*/ 466 w 822"/>
                <a:gd name="T37" fmla="*/ 996 h 1259"/>
                <a:gd name="T38" fmla="*/ 473 w 822"/>
                <a:gd name="T39" fmla="*/ 1012 h 1259"/>
                <a:gd name="T40" fmla="*/ 576 w 822"/>
                <a:gd name="T41" fmla="*/ 1071 h 1259"/>
                <a:gd name="T42" fmla="*/ 576 w 822"/>
                <a:gd name="T43" fmla="*/ 842 h 1259"/>
                <a:gd name="T44" fmla="*/ 767 w 822"/>
                <a:gd name="T45" fmla="*/ 842 h 1259"/>
                <a:gd name="T46" fmla="*/ 767 w 822"/>
                <a:gd name="T47" fmla="*/ 865 h 1259"/>
                <a:gd name="T48" fmla="*/ 767 w 822"/>
                <a:gd name="T49" fmla="*/ 1149 h 1259"/>
                <a:gd name="T50" fmla="*/ 684 w 822"/>
                <a:gd name="T51" fmla="*/ 1253 h 1259"/>
                <a:gd name="T52" fmla="*/ 584 w 822"/>
                <a:gd name="T53" fmla="*/ 1195 h 1259"/>
                <a:gd name="T54" fmla="*/ 565 w 822"/>
                <a:gd name="T55" fmla="*/ 1174 h 1259"/>
                <a:gd name="T56" fmla="*/ 454 w 822"/>
                <a:gd name="T57" fmla="*/ 1110 h 1259"/>
                <a:gd name="T58" fmla="*/ 454 w 822"/>
                <a:gd name="T59" fmla="*/ 1141 h 1259"/>
                <a:gd name="T60" fmla="*/ 408 w 822"/>
                <a:gd name="T61" fmla="*/ 1191 h 1259"/>
                <a:gd name="T62" fmla="*/ 360 w 822"/>
                <a:gd name="T63" fmla="*/ 1142 h 1259"/>
                <a:gd name="T64" fmla="*/ 360 w 822"/>
                <a:gd name="T65" fmla="*/ 1110 h 1259"/>
                <a:gd name="T66" fmla="*/ 340 w 822"/>
                <a:gd name="T67" fmla="*/ 1121 h 1259"/>
                <a:gd name="T68" fmla="*/ 126 w 822"/>
                <a:gd name="T69" fmla="*/ 1243 h 1259"/>
                <a:gd name="T70" fmla="*/ 92 w 822"/>
                <a:gd name="T71" fmla="*/ 1253 h 1259"/>
                <a:gd name="T72" fmla="*/ 49 w 822"/>
                <a:gd name="T73" fmla="*/ 1220 h 1259"/>
                <a:gd name="T74" fmla="*/ 71 w 822"/>
                <a:gd name="T75" fmla="*/ 1167 h 1259"/>
                <a:gd name="T76" fmla="*/ 201 w 822"/>
                <a:gd name="T77" fmla="*/ 1092 h 1259"/>
                <a:gd name="T78" fmla="*/ 335 w 822"/>
                <a:gd name="T79" fmla="*/ 1015 h 1259"/>
                <a:gd name="T80" fmla="*/ 347 w 822"/>
                <a:gd name="T81" fmla="*/ 997 h 1259"/>
                <a:gd name="T82" fmla="*/ 348 w 822"/>
                <a:gd name="T83" fmla="*/ 788 h 1259"/>
                <a:gd name="T84" fmla="*/ 346 w 822"/>
                <a:gd name="T85" fmla="*/ 778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2" h="1259">
                  <a:moveTo>
                    <a:pt x="346" y="778"/>
                  </a:moveTo>
                  <a:cubicBezTo>
                    <a:pt x="310" y="778"/>
                    <a:pt x="275" y="779"/>
                    <a:pt x="240" y="778"/>
                  </a:cubicBezTo>
                  <a:cubicBezTo>
                    <a:pt x="191" y="778"/>
                    <a:pt x="142" y="779"/>
                    <a:pt x="93" y="776"/>
                  </a:cubicBezTo>
                  <a:cubicBezTo>
                    <a:pt x="41" y="774"/>
                    <a:pt x="0" y="730"/>
                    <a:pt x="0" y="678"/>
                  </a:cubicBezTo>
                  <a:cubicBezTo>
                    <a:pt x="0" y="486"/>
                    <a:pt x="0" y="294"/>
                    <a:pt x="0" y="101"/>
                  </a:cubicBezTo>
                  <a:cubicBezTo>
                    <a:pt x="0" y="46"/>
                    <a:pt x="45" y="1"/>
                    <a:pt x="104" y="1"/>
                  </a:cubicBezTo>
                  <a:cubicBezTo>
                    <a:pt x="225" y="0"/>
                    <a:pt x="346" y="0"/>
                    <a:pt x="468" y="1"/>
                  </a:cubicBezTo>
                  <a:cubicBezTo>
                    <a:pt x="529" y="2"/>
                    <a:pt x="572" y="48"/>
                    <a:pt x="572" y="110"/>
                  </a:cubicBezTo>
                  <a:cubicBezTo>
                    <a:pt x="573" y="263"/>
                    <a:pt x="572" y="416"/>
                    <a:pt x="572" y="568"/>
                  </a:cubicBezTo>
                  <a:cubicBezTo>
                    <a:pt x="572" y="576"/>
                    <a:pt x="572" y="583"/>
                    <a:pt x="572" y="592"/>
                  </a:cubicBezTo>
                  <a:cubicBezTo>
                    <a:pt x="614" y="592"/>
                    <a:pt x="653" y="592"/>
                    <a:pt x="693" y="592"/>
                  </a:cubicBezTo>
                  <a:cubicBezTo>
                    <a:pt x="718" y="592"/>
                    <a:pt x="744" y="592"/>
                    <a:pt x="770" y="592"/>
                  </a:cubicBezTo>
                  <a:cubicBezTo>
                    <a:pt x="805" y="593"/>
                    <a:pt x="821" y="611"/>
                    <a:pt x="822" y="645"/>
                  </a:cubicBezTo>
                  <a:cubicBezTo>
                    <a:pt x="822" y="671"/>
                    <a:pt x="822" y="697"/>
                    <a:pt x="822" y="723"/>
                  </a:cubicBezTo>
                  <a:cubicBezTo>
                    <a:pt x="822" y="761"/>
                    <a:pt x="806" y="778"/>
                    <a:pt x="767" y="778"/>
                  </a:cubicBezTo>
                  <a:cubicBezTo>
                    <a:pt x="681" y="778"/>
                    <a:pt x="594" y="778"/>
                    <a:pt x="507" y="778"/>
                  </a:cubicBezTo>
                  <a:cubicBezTo>
                    <a:pt x="494" y="778"/>
                    <a:pt x="481" y="778"/>
                    <a:pt x="468" y="778"/>
                  </a:cubicBezTo>
                  <a:cubicBezTo>
                    <a:pt x="467" y="784"/>
                    <a:pt x="466" y="787"/>
                    <a:pt x="466" y="791"/>
                  </a:cubicBezTo>
                  <a:cubicBezTo>
                    <a:pt x="466" y="859"/>
                    <a:pt x="466" y="928"/>
                    <a:pt x="466" y="996"/>
                  </a:cubicBezTo>
                  <a:cubicBezTo>
                    <a:pt x="466" y="1002"/>
                    <a:pt x="469" y="1010"/>
                    <a:pt x="473" y="1012"/>
                  </a:cubicBezTo>
                  <a:cubicBezTo>
                    <a:pt x="506" y="1032"/>
                    <a:pt x="540" y="1051"/>
                    <a:pt x="576" y="1071"/>
                  </a:cubicBezTo>
                  <a:cubicBezTo>
                    <a:pt x="576" y="993"/>
                    <a:pt x="576" y="918"/>
                    <a:pt x="576" y="842"/>
                  </a:cubicBezTo>
                  <a:cubicBezTo>
                    <a:pt x="640" y="842"/>
                    <a:pt x="703" y="842"/>
                    <a:pt x="767" y="842"/>
                  </a:cubicBezTo>
                  <a:cubicBezTo>
                    <a:pt x="767" y="850"/>
                    <a:pt x="767" y="857"/>
                    <a:pt x="767" y="865"/>
                  </a:cubicBezTo>
                  <a:cubicBezTo>
                    <a:pt x="767" y="959"/>
                    <a:pt x="767" y="1054"/>
                    <a:pt x="767" y="1149"/>
                  </a:cubicBezTo>
                  <a:cubicBezTo>
                    <a:pt x="767" y="1208"/>
                    <a:pt x="737" y="1244"/>
                    <a:pt x="684" y="1253"/>
                  </a:cubicBezTo>
                  <a:cubicBezTo>
                    <a:pt x="643" y="1259"/>
                    <a:pt x="602" y="1235"/>
                    <a:pt x="584" y="1195"/>
                  </a:cubicBezTo>
                  <a:cubicBezTo>
                    <a:pt x="580" y="1187"/>
                    <a:pt x="573" y="1178"/>
                    <a:pt x="565" y="1174"/>
                  </a:cubicBezTo>
                  <a:cubicBezTo>
                    <a:pt x="530" y="1152"/>
                    <a:pt x="494" y="1132"/>
                    <a:pt x="454" y="1110"/>
                  </a:cubicBezTo>
                  <a:cubicBezTo>
                    <a:pt x="454" y="1122"/>
                    <a:pt x="454" y="1132"/>
                    <a:pt x="454" y="1141"/>
                  </a:cubicBezTo>
                  <a:cubicBezTo>
                    <a:pt x="452" y="1171"/>
                    <a:pt x="434" y="1191"/>
                    <a:pt x="408" y="1191"/>
                  </a:cubicBezTo>
                  <a:cubicBezTo>
                    <a:pt x="381" y="1192"/>
                    <a:pt x="362" y="1172"/>
                    <a:pt x="360" y="1142"/>
                  </a:cubicBezTo>
                  <a:cubicBezTo>
                    <a:pt x="359" y="1133"/>
                    <a:pt x="360" y="1123"/>
                    <a:pt x="360" y="1110"/>
                  </a:cubicBezTo>
                  <a:cubicBezTo>
                    <a:pt x="351" y="1115"/>
                    <a:pt x="346" y="1118"/>
                    <a:pt x="340" y="1121"/>
                  </a:cubicBezTo>
                  <a:cubicBezTo>
                    <a:pt x="269" y="1162"/>
                    <a:pt x="197" y="1203"/>
                    <a:pt x="126" y="1243"/>
                  </a:cubicBezTo>
                  <a:cubicBezTo>
                    <a:pt x="116" y="1248"/>
                    <a:pt x="104" y="1253"/>
                    <a:pt x="92" y="1253"/>
                  </a:cubicBezTo>
                  <a:cubicBezTo>
                    <a:pt x="71" y="1253"/>
                    <a:pt x="54" y="1239"/>
                    <a:pt x="49" y="1220"/>
                  </a:cubicBezTo>
                  <a:cubicBezTo>
                    <a:pt x="44" y="1200"/>
                    <a:pt x="52" y="1178"/>
                    <a:pt x="71" y="1167"/>
                  </a:cubicBezTo>
                  <a:cubicBezTo>
                    <a:pt x="114" y="1141"/>
                    <a:pt x="158" y="1117"/>
                    <a:pt x="201" y="1092"/>
                  </a:cubicBezTo>
                  <a:cubicBezTo>
                    <a:pt x="246" y="1067"/>
                    <a:pt x="291" y="1041"/>
                    <a:pt x="335" y="1015"/>
                  </a:cubicBezTo>
                  <a:cubicBezTo>
                    <a:pt x="341" y="1012"/>
                    <a:pt x="347" y="1004"/>
                    <a:pt x="347" y="997"/>
                  </a:cubicBezTo>
                  <a:cubicBezTo>
                    <a:pt x="348" y="928"/>
                    <a:pt x="348" y="858"/>
                    <a:pt x="348" y="788"/>
                  </a:cubicBezTo>
                  <a:cubicBezTo>
                    <a:pt x="348" y="786"/>
                    <a:pt x="347" y="783"/>
                    <a:pt x="346" y="778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C981891-013F-48FA-A9B9-216E7C79E2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9001" y="2001838"/>
              <a:ext cx="846138" cy="590550"/>
            </a:xfrm>
            <a:custGeom>
              <a:avLst/>
              <a:gdLst>
                <a:gd name="T0" fmla="*/ 607 w 953"/>
                <a:gd name="T1" fmla="*/ 580 h 667"/>
                <a:gd name="T2" fmla="*/ 607 w 953"/>
                <a:gd name="T3" fmla="*/ 663 h 667"/>
                <a:gd name="T4" fmla="*/ 602 w 953"/>
                <a:gd name="T5" fmla="*/ 667 h 667"/>
                <a:gd name="T6" fmla="*/ 587 w 953"/>
                <a:gd name="T7" fmla="*/ 650 h 667"/>
                <a:gd name="T8" fmla="*/ 420 w 953"/>
                <a:gd name="T9" fmla="*/ 558 h 667"/>
                <a:gd name="T10" fmla="*/ 221 w 953"/>
                <a:gd name="T11" fmla="*/ 572 h 667"/>
                <a:gd name="T12" fmla="*/ 197 w 953"/>
                <a:gd name="T13" fmla="*/ 557 h 667"/>
                <a:gd name="T14" fmla="*/ 136 w 953"/>
                <a:gd name="T15" fmla="*/ 432 h 667"/>
                <a:gd name="T16" fmla="*/ 15 w 953"/>
                <a:gd name="T17" fmla="*/ 308 h 667"/>
                <a:gd name="T18" fmla="*/ 0 w 953"/>
                <a:gd name="T19" fmla="*/ 286 h 667"/>
                <a:gd name="T20" fmla="*/ 1 w 953"/>
                <a:gd name="T21" fmla="*/ 54 h 667"/>
                <a:gd name="T22" fmla="*/ 55 w 953"/>
                <a:gd name="T23" fmla="*/ 0 h 667"/>
                <a:gd name="T24" fmla="*/ 376 w 953"/>
                <a:gd name="T25" fmla="*/ 0 h 667"/>
                <a:gd name="T26" fmla="*/ 888 w 953"/>
                <a:gd name="T27" fmla="*/ 0 h 667"/>
                <a:gd name="T28" fmla="*/ 952 w 953"/>
                <a:gd name="T29" fmla="*/ 64 h 667"/>
                <a:gd name="T30" fmla="*/ 953 w 953"/>
                <a:gd name="T31" fmla="*/ 520 h 667"/>
                <a:gd name="T32" fmla="*/ 892 w 953"/>
                <a:gd name="T33" fmla="*/ 581 h 667"/>
                <a:gd name="T34" fmla="*/ 630 w 953"/>
                <a:gd name="T35" fmla="*/ 580 h 667"/>
                <a:gd name="T36" fmla="*/ 607 w 953"/>
                <a:gd name="T37" fmla="*/ 580 h 667"/>
                <a:gd name="T38" fmla="*/ 619 w 953"/>
                <a:gd name="T39" fmla="*/ 410 h 667"/>
                <a:gd name="T40" fmla="*/ 623 w 953"/>
                <a:gd name="T41" fmla="*/ 406 h 667"/>
                <a:gd name="T42" fmla="*/ 549 w 953"/>
                <a:gd name="T43" fmla="*/ 230 h 667"/>
                <a:gd name="T44" fmla="*/ 523 w 953"/>
                <a:gd name="T45" fmla="*/ 216 h 667"/>
                <a:gd name="T46" fmla="*/ 440 w 953"/>
                <a:gd name="T47" fmla="*/ 186 h 667"/>
                <a:gd name="T48" fmla="*/ 396 w 953"/>
                <a:gd name="T49" fmla="*/ 143 h 667"/>
                <a:gd name="T50" fmla="*/ 371 w 953"/>
                <a:gd name="T51" fmla="*/ 143 h 667"/>
                <a:gd name="T52" fmla="*/ 323 w 953"/>
                <a:gd name="T53" fmla="*/ 191 h 667"/>
                <a:gd name="T54" fmla="*/ 323 w 953"/>
                <a:gd name="T55" fmla="*/ 216 h 667"/>
                <a:gd name="T56" fmla="*/ 357 w 953"/>
                <a:gd name="T57" fmla="*/ 249 h 667"/>
                <a:gd name="T58" fmla="*/ 396 w 953"/>
                <a:gd name="T59" fmla="*/ 343 h 667"/>
                <a:gd name="T60" fmla="*/ 418 w 953"/>
                <a:gd name="T61" fmla="*/ 372 h 667"/>
                <a:gd name="T62" fmla="*/ 575 w 953"/>
                <a:gd name="T63" fmla="*/ 438 h 667"/>
                <a:gd name="T64" fmla="*/ 590 w 953"/>
                <a:gd name="T65" fmla="*/ 443 h 667"/>
                <a:gd name="T66" fmla="*/ 502 w 953"/>
                <a:gd name="T67" fmla="*/ 352 h 667"/>
                <a:gd name="T68" fmla="*/ 485 w 953"/>
                <a:gd name="T69" fmla="*/ 346 h 667"/>
                <a:gd name="T70" fmla="*/ 453 w 953"/>
                <a:gd name="T71" fmla="*/ 308 h 667"/>
                <a:gd name="T72" fmla="*/ 487 w 953"/>
                <a:gd name="T73" fmla="*/ 272 h 667"/>
                <a:gd name="T74" fmla="*/ 526 w 953"/>
                <a:gd name="T75" fmla="*/ 303 h 667"/>
                <a:gd name="T76" fmla="*/ 532 w 953"/>
                <a:gd name="T77" fmla="*/ 321 h 667"/>
                <a:gd name="T78" fmla="*/ 619 w 953"/>
                <a:gd name="T79" fmla="*/ 41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53" h="667">
                  <a:moveTo>
                    <a:pt x="607" y="580"/>
                  </a:moveTo>
                  <a:cubicBezTo>
                    <a:pt x="607" y="610"/>
                    <a:pt x="607" y="636"/>
                    <a:pt x="607" y="663"/>
                  </a:cubicBezTo>
                  <a:cubicBezTo>
                    <a:pt x="605" y="664"/>
                    <a:pt x="604" y="665"/>
                    <a:pt x="602" y="667"/>
                  </a:cubicBezTo>
                  <a:cubicBezTo>
                    <a:pt x="597" y="661"/>
                    <a:pt x="590" y="657"/>
                    <a:pt x="587" y="650"/>
                  </a:cubicBezTo>
                  <a:cubicBezTo>
                    <a:pt x="553" y="581"/>
                    <a:pt x="497" y="551"/>
                    <a:pt x="420" y="558"/>
                  </a:cubicBezTo>
                  <a:cubicBezTo>
                    <a:pt x="354" y="564"/>
                    <a:pt x="287" y="567"/>
                    <a:pt x="221" y="572"/>
                  </a:cubicBezTo>
                  <a:cubicBezTo>
                    <a:pt x="209" y="573"/>
                    <a:pt x="202" y="569"/>
                    <a:pt x="197" y="557"/>
                  </a:cubicBezTo>
                  <a:cubicBezTo>
                    <a:pt x="177" y="515"/>
                    <a:pt x="156" y="474"/>
                    <a:pt x="136" y="432"/>
                  </a:cubicBezTo>
                  <a:cubicBezTo>
                    <a:pt x="110" y="377"/>
                    <a:pt x="69" y="336"/>
                    <a:pt x="15" y="308"/>
                  </a:cubicBezTo>
                  <a:cubicBezTo>
                    <a:pt x="4" y="303"/>
                    <a:pt x="0" y="297"/>
                    <a:pt x="0" y="286"/>
                  </a:cubicBezTo>
                  <a:cubicBezTo>
                    <a:pt x="1" y="208"/>
                    <a:pt x="1" y="131"/>
                    <a:pt x="1" y="54"/>
                  </a:cubicBezTo>
                  <a:cubicBezTo>
                    <a:pt x="1" y="19"/>
                    <a:pt x="20" y="0"/>
                    <a:pt x="55" y="0"/>
                  </a:cubicBezTo>
                  <a:cubicBezTo>
                    <a:pt x="162" y="0"/>
                    <a:pt x="269" y="0"/>
                    <a:pt x="376" y="0"/>
                  </a:cubicBezTo>
                  <a:cubicBezTo>
                    <a:pt x="546" y="0"/>
                    <a:pt x="717" y="0"/>
                    <a:pt x="888" y="0"/>
                  </a:cubicBezTo>
                  <a:cubicBezTo>
                    <a:pt x="935" y="0"/>
                    <a:pt x="952" y="17"/>
                    <a:pt x="952" y="64"/>
                  </a:cubicBezTo>
                  <a:cubicBezTo>
                    <a:pt x="952" y="216"/>
                    <a:pt x="952" y="368"/>
                    <a:pt x="953" y="520"/>
                  </a:cubicBezTo>
                  <a:cubicBezTo>
                    <a:pt x="953" y="557"/>
                    <a:pt x="934" y="581"/>
                    <a:pt x="892" y="581"/>
                  </a:cubicBezTo>
                  <a:cubicBezTo>
                    <a:pt x="805" y="579"/>
                    <a:pt x="717" y="580"/>
                    <a:pt x="630" y="580"/>
                  </a:cubicBezTo>
                  <a:cubicBezTo>
                    <a:pt x="623" y="580"/>
                    <a:pt x="616" y="580"/>
                    <a:pt x="607" y="580"/>
                  </a:cubicBezTo>
                  <a:close/>
                  <a:moveTo>
                    <a:pt x="619" y="410"/>
                  </a:moveTo>
                  <a:cubicBezTo>
                    <a:pt x="620" y="409"/>
                    <a:pt x="622" y="408"/>
                    <a:pt x="623" y="406"/>
                  </a:cubicBezTo>
                  <a:cubicBezTo>
                    <a:pt x="599" y="348"/>
                    <a:pt x="574" y="289"/>
                    <a:pt x="549" y="230"/>
                  </a:cubicBezTo>
                  <a:cubicBezTo>
                    <a:pt x="544" y="218"/>
                    <a:pt x="534" y="216"/>
                    <a:pt x="523" y="216"/>
                  </a:cubicBezTo>
                  <a:cubicBezTo>
                    <a:pt x="492" y="217"/>
                    <a:pt x="463" y="208"/>
                    <a:pt x="440" y="186"/>
                  </a:cubicBezTo>
                  <a:cubicBezTo>
                    <a:pt x="425" y="172"/>
                    <a:pt x="410" y="158"/>
                    <a:pt x="396" y="143"/>
                  </a:cubicBezTo>
                  <a:cubicBezTo>
                    <a:pt x="387" y="133"/>
                    <a:pt x="380" y="134"/>
                    <a:pt x="371" y="143"/>
                  </a:cubicBezTo>
                  <a:cubicBezTo>
                    <a:pt x="355" y="159"/>
                    <a:pt x="339" y="175"/>
                    <a:pt x="323" y="191"/>
                  </a:cubicBezTo>
                  <a:cubicBezTo>
                    <a:pt x="314" y="200"/>
                    <a:pt x="314" y="207"/>
                    <a:pt x="323" y="216"/>
                  </a:cubicBezTo>
                  <a:cubicBezTo>
                    <a:pt x="335" y="227"/>
                    <a:pt x="345" y="239"/>
                    <a:pt x="357" y="249"/>
                  </a:cubicBezTo>
                  <a:cubicBezTo>
                    <a:pt x="384" y="275"/>
                    <a:pt x="399" y="305"/>
                    <a:pt x="396" y="343"/>
                  </a:cubicBezTo>
                  <a:cubicBezTo>
                    <a:pt x="395" y="359"/>
                    <a:pt x="404" y="366"/>
                    <a:pt x="418" y="372"/>
                  </a:cubicBezTo>
                  <a:cubicBezTo>
                    <a:pt x="470" y="394"/>
                    <a:pt x="523" y="416"/>
                    <a:pt x="575" y="438"/>
                  </a:cubicBezTo>
                  <a:cubicBezTo>
                    <a:pt x="580" y="440"/>
                    <a:pt x="585" y="441"/>
                    <a:pt x="590" y="443"/>
                  </a:cubicBezTo>
                  <a:cubicBezTo>
                    <a:pt x="562" y="410"/>
                    <a:pt x="532" y="381"/>
                    <a:pt x="502" y="352"/>
                  </a:cubicBezTo>
                  <a:cubicBezTo>
                    <a:pt x="498" y="348"/>
                    <a:pt x="491" y="347"/>
                    <a:pt x="485" y="346"/>
                  </a:cubicBezTo>
                  <a:cubicBezTo>
                    <a:pt x="465" y="342"/>
                    <a:pt x="453" y="328"/>
                    <a:pt x="453" y="308"/>
                  </a:cubicBezTo>
                  <a:cubicBezTo>
                    <a:pt x="453" y="289"/>
                    <a:pt x="468" y="274"/>
                    <a:pt x="487" y="272"/>
                  </a:cubicBezTo>
                  <a:cubicBezTo>
                    <a:pt x="505" y="270"/>
                    <a:pt x="521" y="284"/>
                    <a:pt x="526" y="303"/>
                  </a:cubicBezTo>
                  <a:cubicBezTo>
                    <a:pt x="527" y="309"/>
                    <a:pt x="528" y="317"/>
                    <a:pt x="532" y="321"/>
                  </a:cubicBezTo>
                  <a:cubicBezTo>
                    <a:pt x="561" y="351"/>
                    <a:pt x="590" y="381"/>
                    <a:pt x="619" y="41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963C38B-5EC2-4968-939B-36A24049B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701" y="2921000"/>
              <a:ext cx="239713" cy="641350"/>
            </a:xfrm>
            <a:custGeom>
              <a:avLst/>
              <a:gdLst>
                <a:gd name="T0" fmla="*/ 20 w 271"/>
                <a:gd name="T1" fmla="*/ 2 h 723"/>
                <a:gd name="T2" fmla="*/ 190 w 271"/>
                <a:gd name="T3" fmla="*/ 3 h 723"/>
                <a:gd name="T4" fmla="*/ 266 w 271"/>
                <a:gd name="T5" fmla="*/ 98 h 723"/>
                <a:gd name="T6" fmla="*/ 245 w 271"/>
                <a:gd name="T7" fmla="*/ 263 h 723"/>
                <a:gd name="T8" fmla="*/ 205 w 271"/>
                <a:gd name="T9" fmla="*/ 544 h 723"/>
                <a:gd name="T10" fmla="*/ 190 w 271"/>
                <a:gd name="T11" fmla="*/ 643 h 723"/>
                <a:gd name="T12" fmla="*/ 87 w 271"/>
                <a:gd name="T13" fmla="*/ 716 h 723"/>
                <a:gd name="T14" fmla="*/ 5 w 271"/>
                <a:gd name="T15" fmla="*/ 616 h 723"/>
                <a:gd name="T16" fmla="*/ 34 w 271"/>
                <a:gd name="T17" fmla="*/ 402 h 723"/>
                <a:gd name="T18" fmla="*/ 51 w 271"/>
                <a:gd name="T19" fmla="*/ 283 h 723"/>
                <a:gd name="T20" fmla="*/ 57 w 271"/>
                <a:gd name="T21" fmla="*/ 266 h 723"/>
                <a:gd name="T22" fmla="*/ 82 w 271"/>
                <a:gd name="T23" fmla="*/ 197 h 723"/>
                <a:gd name="T24" fmla="*/ 82 w 271"/>
                <a:gd name="T25" fmla="*/ 99 h 723"/>
                <a:gd name="T26" fmla="*/ 20 w 271"/>
                <a:gd name="T27" fmla="*/ 2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1" h="723">
                  <a:moveTo>
                    <a:pt x="20" y="2"/>
                  </a:moveTo>
                  <a:cubicBezTo>
                    <a:pt x="80" y="2"/>
                    <a:pt x="135" y="0"/>
                    <a:pt x="190" y="3"/>
                  </a:cubicBezTo>
                  <a:cubicBezTo>
                    <a:pt x="234" y="6"/>
                    <a:pt x="271" y="52"/>
                    <a:pt x="266" y="98"/>
                  </a:cubicBezTo>
                  <a:cubicBezTo>
                    <a:pt x="261" y="153"/>
                    <a:pt x="253" y="208"/>
                    <a:pt x="245" y="263"/>
                  </a:cubicBezTo>
                  <a:cubicBezTo>
                    <a:pt x="232" y="357"/>
                    <a:pt x="219" y="451"/>
                    <a:pt x="205" y="544"/>
                  </a:cubicBezTo>
                  <a:cubicBezTo>
                    <a:pt x="200" y="577"/>
                    <a:pt x="197" y="610"/>
                    <a:pt x="190" y="643"/>
                  </a:cubicBezTo>
                  <a:cubicBezTo>
                    <a:pt x="180" y="691"/>
                    <a:pt x="134" y="723"/>
                    <a:pt x="87" y="716"/>
                  </a:cubicBezTo>
                  <a:cubicBezTo>
                    <a:pt x="35" y="708"/>
                    <a:pt x="0" y="667"/>
                    <a:pt x="5" y="616"/>
                  </a:cubicBezTo>
                  <a:cubicBezTo>
                    <a:pt x="13" y="545"/>
                    <a:pt x="24" y="473"/>
                    <a:pt x="34" y="402"/>
                  </a:cubicBezTo>
                  <a:cubicBezTo>
                    <a:pt x="39" y="362"/>
                    <a:pt x="45" y="323"/>
                    <a:pt x="51" y="283"/>
                  </a:cubicBezTo>
                  <a:cubicBezTo>
                    <a:pt x="52" y="277"/>
                    <a:pt x="53" y="270"/>
                    <a:pt x="57" y="266"/>
                  </a:cubicBezTo>
                  <a:cubicBezTo>
                    <a:pt x="74" y="246"/>
                    <a:pt x="82" y="222"/>
                    <a:pt x="82" y="197"/>
                  </a:cubicBezTo>
                  <a:cubicBezTo>
                    <a:pt x="83" y="164"/>
                    <a:pt x="83" y="131"/>
                    <a:pt x="82" y="99"/>
                  </a:cubicBezTo>
                  <a:cubicBezTo>
                    <a:pt x="82" y="56"/>
                    <a:pt x="60" y="25"/>
                    <a:pt x="20" y="2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4FFB091-5A0A-49BC-A18B-7C739830C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301" y="1960563"/>
              <a:ext cx="293688" cy="293688"/>
            </a:xfrm>
            <a:custGeom>
              <a:avLst/>
              <a:gdLst>
                <a:gd name="T0" fmla="*/ 328 w 330"/>
                <a:gd name="T1" fmla="*/ 166 h 330"/>
                <a:gd name="T2" fmla="*/ 162 w 330"/>
                <a:gd name="T3" fmla="*/ 327 h 330"/>
                <a:gd name="T4" fmla="*/ 2 w 330"/>
                <a:gd name="T5" fmla="*/ 159 h 330"/>
                <a:gd name="T6" fmla="*/ 166 w 330"/>
                <a:gd name="T7" fmla="*/ 1 h 330"/>
                <a:gd name="T8" fmla="*/ 328 w 330"/>
                <a:gd name="T9" fmla="*/ 166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0" h="330">
                  <a:moveTo>
                    <a:pt x="328" y="166"/>
                  </a:moveTo>
                  <a:cubicBezTo>
                    <a:pt x="326" y="257"/>
                    <a:pt x="251" y="330"/>
                    <a:pt x="162" y="327"/>
                  </a:cubicBezTo>
                  <a:cubicBezTo>
                    <a:pt x="71" y="325"/>
                    <a:pt x="0" y="250"/>
                    <a:pt x="2" y="159"/>
                  </a:cubicBezTo>
                  <a:cubicBezTo>
                    <a:pt x="4" y="75"/>
                    <a:pt x="72" y="2"/>
                    <a:pt x="166" y="1"/>
                  </a:cubicBezTo>
                  <a:cubicBezTo>
                    <a:pt x="255" y="0"/>
                    <a:pt x="330" y="78"/>
                    <a:pt x="328" y="16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9" name="Google Shape;670;p46">
            <a:extLst>
              <a:ext uri="{FF2B5EF4-FFF2-40B4-BE49-F238E27FC236}">
                <a16:creationId xmlns:a16="http://schemas.microsoft.com/office/drawing/2014/main" id="{1F31CB2C-7675-46E1-9D3F-45107678C696}"/>
              </a:ext>
            </a:extLst>
          </p:cNvPr>
          <p:cNvSpPr txBox="1"/>
          <p:nvPr/>
        </p:nvSpPr>
        <p:spPr>
          <a:xfrm>
            <a:off x="6145210" y="1725617"/>
            <a:ext cx="23862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You could talk a bit about this person here</a:t>
            </a:r>
            <a:endParaRPr sz="1600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0" name="Google Shape;671;p46">
            <a:extLst>
              <a:ext uri="{FF2B5EF4-FFF2-40B4-BE49-F238E27FC236}">
                <a16:creationId xmlns:a16="http://schemas.microsoft.com/office/drawing/2014/main" id="{E739B109-2EE5-4011-AD40-36FD3D95BA71}"/>
              </a:ext>
            </a:extLst>
          </p:cNvPr>
          <p:cNvSpPr txBox="1"/>
          <p:nvPr/>
        </p:nvSpPr>
        <p:spPr>
          <a:xfrm>
            <a:off x="6145210" y="1396517"/>
            <a:ext cx="2386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rPr>
              <a:t>HELENA PATTERSON</a:t>
            </a:r>
            <a:endParaRPr sz="1800"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B2761E0-F716-834D-8134-302CA0F7EC79}"/>
              </a:ext>
            </a:extLst>
          </p:cNvPr>
          <p:cNvSpPr txBox="1"/>
          <p:nvPr/>
        </p:nvSpPr>
        <p:spPr>
          <a:xfrm>
            <a:off x="448957" y="3483453"/>
            <a:ext cx="1351244" cy="415498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r>
              <a:rPr lang="es-ES" sz="1050" b="1" noProof="1">
                <a:solidFill>
                  <a:schemeClr val="tx1"/>
                </a:solidFill>
              </a:rPr>
              <a:t>Nam eleifend mi sapien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508AB1B-8C3B-7C4D-A86C-FF0AB1D7A87D}"/>
              </a:ext>
            </a:extLst>
          </p:cNvPr>
          <p:cNvSpPr txBox="1"/>
          <p:nvPr/>
        </p:nvSpPr>
        <p:spPr>
          <a:xfrm>
            <a:off x="448957" y="3941838"/>
            <a:ext cx="1351244" cy="541751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pPr>
              <a:lnSpc>
                <a:spcPts val="123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20A6B09-CA7A-D54A-B45F-1CA7C73BD86D}"/>
              </a:ext>
            </a:extLst>
          </p:cNvPr>
          <p:cNvSpPr txBox="1"/>
          <p:nvPr/>
        </p:nvSpPr>
        <p:spPr>
          <a:xfrm>
            <a:off x="2131156" y="3483453"/>
            <a:ext cx="1351244" cy="415498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r>
              <a:rPr lang="es-ES" sz="1050" b="1" noProof="1">
                <a:solidFill>
                  <a:schemeClr val="tx1"/>
                </a:solidFill>
              </a:rPr>
              <a:t>Nam eleifend mi sapien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D38060D-AD30-094C-86D9-DA69DBAD24FA}"/>
              </a:ext>
            </a:extLst>
          </p:cNvPr>
          <p:cNvSpPr txBox="1"/>
          <p:nvPr/>
        </p:nvSpPr>
        <p:spPr>
          <a:xfrm>
            <a:off x="2131156" y="3941838"/>
            <a:ext cx="1351244" cy="541751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pPr>
              <a:lnSpc>
                <a:spcPts val="123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A5202A8-2E35-9C48-A195-389230113000}"/>
              </a:ext>
            </a:extLst>
          </p:cNvPr>
          <p:cNvSpPr txBox="1"/>
          <p:nvPr/>
        </p:nvSpPr>
        <p:spPr>
          <a:xfrm>
            <a:off x="448957" y="2099563"/>
            <a:ext cx="1351244" cy="415498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r>
              <a:rPr lang="es-ES" sz="1050" b="1" noProof="1">
                <a:solidFill>
                  <a:schemeClr val="tx1"/>
                </a:solidFill>
              </a:rPr>
              <a:t>Nam eleifend mi sapien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C1775E8-6FE9-C948-95AD-007BAE707BCE}"/>
              </a:ext>
            </a:extLst>
          </p:cNvPr>
          <p:cNvSpPr txBox="1"/>
          <p:nvPr/>
        </p:nvSpPr>
        <p:spPr>
          <a:xfrm>
            <a:off x="448957" y="2557948"/>
            <a:ext cx="1351244" cy="541751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pPr>
              <a:lnSpc>
                <a:spcPts val="123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752034B-FE0D-114B-8D8A-586BCE05D5C1}"/>
              </a:ext>
            </a:extLst>
          </p:cNvPr>
          <p:cNvSpPr txBox="1"/>
          <p:nvPr/>
        </p:nvSpPr>
        <p:spPr>
          <a:xfrm>
            <a:off x="2131156" y="2099563"/>
            <a:ext cx="1351244" cy="415498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r>
              <a:rPr lang="es-ES" sz="1050" b="1" noProof="1">
                <a:solidFill>
                  <a:schemeClr val="tx1"/>
                </a:solidFill>
              </a:rPr>
              <a:t>Nam eleifend mi sapien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3B8DA6B-DEC1-8948-B028-5D92016395B2}"/>
              </a:ext>
            </a:extLst>
          </p:cNvPr>
          <p:cNvSpPr txBox="1"/>
          <p:nvPr/>
        </p:nvSpPr>
        <p:spPr>
          <a:xfrm>
            <a:off x="2131156" y="2557948"/>
            <a:ext cx="1351244" cy="541751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pPr>
              <a:lnSpc>
                <a:spcPts val="123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pulvinar.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70FA924-35DF-0E43-8733-36CBCBD24816}"/>
              </a:ext>
            </a:extLst>
          </p:cNvPr>
          <p:cNvSpPr txBox="1">
            <a:spLocks/>
          </p:cNvSpPr>
          <p:nvPr/>
        </p:nvSpPr>
        <p:spPr>
          <a:xfrm>
            <a:off x="359570" y="557869"/>
            <a:ext cx="2602706" cy="987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510"/>
              </a:lnSpc>
            </a:pPr>
            <a:r>
              <a:rPr lang="es-ES" sz="3300" b="1" dirty="0">
                <a:solidFill>
                  <a:srgbClr val="0F4C81"/>
                </a:solidFill>
              </a:rPr>
              <a:t>No figures, no facts </a:t>
            </a:r>
            <a:endParaRPr lang="es-ES" sz="3300" b="1" dirty="0">
              <a:solidFill>
                <a:srgbClr val="0F4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3DF36CE-348C-4306-9AF5-B72910CE88B3}"/>
              </a:ext>
            </a:extLst>
          </p:cNvPr>
          <p:cNvSpPr txBox="1"/>
          <p:nvPr/>
        </p:nvSpPr>
        <p:spPr>
          <a:xfrm>
            <a:off x="3833186" y="3492403"/>
            <a:ext cx="1351244" cy="415498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r>
              <a:rPr lang="es-ES" sz="1050" b="1" noProof="1">
                <a:solidFill>
                  <a:schemeClr val="tx1"/>
                </a:solidFill>
              </a:rPr>
              <a:t>Nam eleifend mi sapien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5120B61-6662-4EAE-BD16-7FC874D4374C}"/>
              </a:ext>
            </a:extLst>
          </p:cNvPr>
          <p:cNvSpPr txBox="1"/>
          <p:nvPr/>
        </p:nvSpPr>
        <p:spPr>
          <a:xfrm>
            <a:off x="3833186" y="3950788"/>
            <a:ext cx="1351244" cy="541751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pPr>
              <a:lnSpc>
                <a:spcPts val="123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D779408-E3AF-433C-98E3-D7D88B49C505}"/>
              </a:ext>
            </a:extLst>
          </p:cNvPr>
          <p:cNvSpPr txBox="1"/>
          <p:nvPr/>
        </p:nvSpPr>
        <p:spPr>
          <a:xfrm>
            <a:off x="3833186" y="2108513"/>
            <a:ext cx="1351244" cy="415498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r>
              <a:rPr lang="es-ES" sz="1050" b="1" noProof="1">
                <a:solidFill>
                  <a:schemeClr val="tx1"/>
                </a:solidFill>
              </a:rPr>
              <a:t>Nam eleifend mi sapien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7394CB9-2E7A-460B-B03D-74EA74A326EF}"/>
              </a:ext>
            </a:extLst>
          </p:cNvPr>
          <p:cNvSpPr txBox="1"/>
          <p:nvPr/>
        </p:nvSpPr>
        <p:spPr>
          <a:xfrm>
            <a:off x="3833186" y="2566897"/>
            <a:ext cx="1351244" cy="541751"/>
          </a:xfrm>
          <a:prstGeom prst="rect">
            <a:avLst/>
          </a:prstGeom>
          <a:solidFill>
            <a:srgbClr val="0F4C81"/>
          </a:solidFill>
        </p:spPr>
        <p:txBody>
          <a:bodyPr wrap="square" rtlCol="0">
            <a:spAutoFit/>
          </a:bodyPr>
          <a:lstStyle/>
          <a:p>
            <a:pPr>
              <a:lnSpc>
                <a:spcPts val="1230"/>
              </a:lnSpc>
            </a:pPr>
            <a:r>
              <a:rPr lang="es-ES" sz="900" noProof="1">
                <a:solidFill>
                  <a:schemeClr val="tx1"/>
                </a:solidFill>
              </a:rPr>
              <a:t>Vivamus massa magna, vulputate vel tortor et, pulvinar.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5CA48B5D-43CD-4422-BE2B-96F5ACC1956C}"/>
              </a:ext>
            </a:extLst>
          </p:cNvPr>
          <p:cNvSpPr/>
          <p:nvPr/>
        </p:nvSpPr>
        <p:spPr>
          <a:xfrm>
            <a:off x="359571" y="4816534"/>
            <a:ext cx="8530828" cy="1423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23554" name="Picture 2" descr="hombre que usa anteojos mientras usa un Macbook plateado cerca de un estante de madera dentro de la habitación">
            <a:extLst>
              <a:ext uri="{FF2B5EF4-FFF2-40B4-BE49-F238E27FC236}">
                <a16:creationId xmlns:a16="http://schemas.microsoft.com/office/drawing/2014/main" id="{1AE08FD0-A6C0-4CBA-8B07-A502F3A83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0" r="10657"/>
          <a:stretch/>
        </p:blipFill>
        <p:spPr bwMode="auto">
          <a:xfrm>
            <a:off x="5439496" y="1478717"/>
            <a:ext cx="3450903" cy="324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9CF27C70-2280-4ADA-A3E9-BD9F422A771A}"/>
              </a:ext>
            </a:extLst>
          </p:cNvPr>
          <p:cNvCxnSpPr/>
          <p:nvPr/>
        </p:nvCxnSpPr>
        <p:spPr>
          <a:xfrm>
            <a:off x="57792" y="237478"/>
            <a:ext cx="6971125" cy="0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98E8DC80-0055-4FD7-A8D0-C5049238E0C5}"/>
              </a:ext>
            </a:extLst>
          </p:cNvPr>
          <p:cNvCxnSpPr/>
          <p:nvPr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6">
            <a:extLst>
              <a:ext uri="{FF2B5EF4-FFF2-40B4-BE49-F238E27FC236}">
                <a16:creationId xmlns:a16="http://schemas.microsoft.com/office/drawing/2014/main" id="{3D34E004-7975-4AA0-B5CE-E53679E36CDB}"/>
              </a:ext>
            </a:extLst>
          </p:cNvPr>
          <p:cNvSpPr>
            <a:spLocks/>
          </p:cNvSpPr>
          <p:nvPr/>
        </p:nvSpPr>
        <p:spPr bwMode="auto">
          <a:xfrm>
            <a:off x="8639176" y="165101"/>
            <a:ext cx="392113" cy="693738"/>
          </a:xfrm>
          <a:custGeom>
            <a:avLst/>
            <a:gdLst>
              <a:gd name="T0" fmla="*/ 69 w 347"/>
              <a:gd name="T1" fmla="*/ 613 h 613"/>
              <a:gd name="T2" fmla="*/ 10 w 347"/>
              <a:gd name="T3" fmla="*/ 407 h 613"/>
              <a:gd name="T4" fmla="*/ 11 w 347"/>
              <a:gd name="T5" fmla="*/ 345 h 613"/>
              <a:gd name="T6" fmla="*/ 133 w 347"/>
              <a:gd name="T7" fmla="*/ 82 h 613"/>
              <a:gd name="T8" fmla="*/ 133 w 347"/>
              <a:gd name="T9" fmla="*/ 52 h 613"/>
              <a:gd name="T10" fmla="*/ 163 w 347"/>
              <a:gd name="T11" fmla="*/ 0 h 613"/>
              <a:gd name="T12" fmla="*/ 164 w 347"/>
              <a:gd name="T13" fmla="*/ 16 h 613"/>
              <a:gd name="T14" fmla="*/ 165 w 347"/>
              <a:gd name="T15" fmla="*/ 315 h 613"/>
              <a:gd name="T16" fmla="*/ 152 w 347"/>
              <a:gd name="T17" fmla="*/ 339 h 613"/>
              <a:gd name="T18" fmla="*/ 129 w 347"/>
              <a:gd name="T19" fmla="*/ 391 h 613"/>
              <a:gd name="T20" fmla="*/ 173 w 347"/>
              <a:gd name="T21" fmla="*/ 423 h 613"/>
              <a:gd name="T22" fmla="*/ 217 w 347"/>
              <a:gd name="T23" fmla="*/ 390 h 613"/>
              <a:gd name="T24" fmla="*/ 195 w 347"/>
              <a:gd name="T25" fmla="*/ 339 h 613"/>
              <a:gd name="T26" fmla="*/ 182 w 347"/>
              <a:gd name="T27" fmla="*/ 332 h 613"/>
              <a:gd name="T28" fmla="*/ 182 w 347"/>
              <a:gd name="T29" fmla="*/ 1 h 613"/>
              <a:gd name="T30" fmla="*/ 212 w 347"/>
              <a:gd name="T31" fmla="*/ 51 h 613"/>
              <a:gd name="T32" fmla="*/ 214 w 347"/>
              <a:gd name="T33" fmla="*/ 85 h 613"/>
              <a:gd name="T34" fmla="*/ 334 w 347"/>
              <a:gd name="T35" fmla="*/ 342 h 613"/>
              <a:gd name="T36" fmla="*/ 335 w 347"/>
              <a:gd name="T37" fmla="*/ 409 h 613"/>
              <a:gd name="T38" fmla="*/ 288 w 347"/>
              <a:gd name="T39" fmla="*/ 513 h 613"/>
              <a:gd name="T40" fmla="*/ 281 w 347"/>
              <a:gd name="T41" fmla="*/ 579 h 613"/>
              <a:gd name="T42" fmla="*/ 281 w 347"/>
              <a:gd name="T43" fmla="*/ 613 h 613"/>
              <a:gd name="T44" fmla="*/ 69 w 347"/>
              <a:gd name="T45" fmla="*/ 613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47" h="613">
                <a:moveTo>
                  <a:pt x="69" y="613"/>
                </a:moveTo>
                <a:cubicBezTo>
                  <a:pt x="80" y="535"/>
                  <a:pt x="41" y="472"/>
                  <a:pt x="10" y="407"/>
                </a:cubicBezTo>
                <a:cubicBezTo>
                  <a:pt x="0" y="385"/>
                  <a:pt x="0" y="366"/>
                  <a:pt x="11" y="345"/>
                </a:cubicBezTo>
                <a:cubicBezTo>
                  <a:pt x="52" y="258"/>
                  <a:pt x="93" y="170"/>
                  <a:pt x="133" y="82"/>
                </a:cubicBezTo>
                <a:cubicBezTo>
                  <a:pt x="136" y="74"/>
                  <a:pt x="136" y="62"/>
                  <a:pt x="133" y="52"/>
                </a:cubicBezTo>
                <a:cubicBezTo>
                  <a:pt x="127" y="28"/>
                  <a:pt x="137" y="9"/>
                  <a:pt x="163" y="0"/>
                </a:cubicBezTo>
                <a:cubicBezTo>
                  <a:pt x="164" y="6"/>
                  <a:pt x="164" y="11"/>
                  <a:pt x="164" y="16"/>
                </a:cubicBezTo>
                <a:cubicBezTo>
                  <a:pt x="165" y="116"/>
                  <a:pt x="164" y="216"/>
                  <a:pt x="165" y="315"/>
                </a:cubicBezTo>
                <a:cubicBezTo>
                  <a:pt x="165" y="326"/>
                  <a:pt x="163" y="333"/>
                  <a:pt x="152" y="339"/>
                </a:cubicBezTo>
                <a:cubicBezTo>
                  <a:pt x="131" y="348"/>
                  <a:pt x="124" y="369"/>
                  <a:pt x="129" y="391"/>
                </a:cubicBezTo>
                <a:cubicBezTo>
                  <a:pt x="134" y="410"/>
                  <a:pt x="152" y="423"/>
                  <a:pt x="173" y="423"/>
                </a:cubicBezTo>
                <a:cubicBezTo>
                  <a:pt x="193" y="424"/>
                  <a:pt x="212" y="410"/>
                  <a:pt x="217" y="390"/>
                </a:cubicBezTo>
                <a:cubicBezTo>
                  <a:pt x="223" y="371"/>
                  <a:pt x="214" y="350"/>
                  <a:pt x="195" y="339"/>
                </a:cubicBezTo>
                <a:cubicBezTo>
                  <a:pt x="191" y="337"/>
                  <a:pt x="187" y="335"/>
                  <a:pt x="182" y="332"/>
                </a:cubicBezTo>
                <a:cubicBezTo>
                  <a:pt x="182" y="222"/>
                  <a:pt x="182" y="112"/>
                  <a:pt x="182" y="1"/>
                </a:cubicBezTo>
                <a:cubicBezTo>
                  <a:pt x="208" y="7"/>
                  <a:pt x="221" y="28"/>
                  <a:pt x="212" y="51"/>
                </a:cubicBezTo>
                <a:cubicBezTo>
                  <a:pt x="207" y="65"/>
                  <a:pt x="209" y="74"/>
                  <a:pt x="214" y="85"/>
                </a:cubicBezTo>
                <a:cubicBezTo>
                  <a:pt x="254" y="171"/>
                  <a:pt x="293" y="257"/>
                  <a:pt x="334" y="342"/>
                </a:cubicBezTo>
                <a:cubicBezTo>
                  <a:pt x="345" y="365"/>
                  <a:pt x="347" y="385"/>
                  <a:pt x="335" y="409"/>
                </a:cubicBezTo>
                <a:cubicBezTo>
                  <a:pt x="317" y="443"/>
                  <a:pt x="300" y="477"/>
                  <a:pt x="288" y="513"/>
                </a:cubicBezTo>
                <a:cubicBezTo>
                  <a:pt x="281" y="533"/>
                  <a:pt x="283" y="557"/>
                  <a:pt x="281" y="579"/>
                </a:cubicBezTo>
                <a:cubicBezTo>
                  <a:pt x="280" y="590"/>
                  <a:pt x="281" y="600"/>
                  <a:pt x="281" y="613"/>
                </a:cubicBezTo>
                <a:cubicBezTo>
                  <a:pt x="209" y="613"/>
                  <a:pt x="139" y="613"/>
                  <a:pt x="69" y="61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14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7"/>
          <p:cNvSpPr txBox="1">
            <a:spLocks noGrp="1"/>
          </p:cNvSpPr>
          <p:nvPr>
            <p:ph type="ctrTitle"/>
          </p:nvPr>
        </p:nvSpPr>
        <p:spPr>
          <a:xfrm flipH="1">
            <a:off x="720000" y="311400"/>
            <a:ext cx="4592400" cy="106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685" name="Google Shape;685;p47"/>
          <p:cNvSpPr/>
          <p:nvPr/>
        </p:nvSpPr>
        <p:spPr>
          <a:xfrm>
            <a:off x="4348181" y="4356522"/>
            <a:ext cx="433002" cy="2558"/>
          </a:xfrm>
          <a:custGeom>
            <a:avLst/>
            <a:gdLst/>
            <a:ahLst/>
            <a:cxnLst/>
            <a:rect l="l" t="t" r="r" b="b"/>
            <a:pathLst>
              <a:path w="9478" h="56" extrusionOk="0">
                <a:moveTo>
                  <a:pt x="0" y="0"/>
                </a:moveTo>
                <a:lnTo>
                  <a:pt x="0" y="55"/>
                </a:lnTo>
                <a:lnTo>
                  <a:pt x="9477" y="55"/>
                </a:lnTo>
                <a:lnTo>
                  <a:pt x="9477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47"/>
          <p:cNvSpPr/>
          <p:nvPr/>
        </p:nvSpPr>
        <p:spPr>
          <a:xfrm>
            <a:off x="4870417" y="4356522"/>
            <a:ext cx="63502" cy="2558"/>
          </a:xfrm>
          <a:custGeom>
            <a:avLst/>
            <a:gdLst/>
            <a:ahLst/>
            <a:cxnLst/>
            <a:rect l="l" t="t" r="r" b="b"/>
            <a:pathLst>
              <a:path w="1390" h="56" extrusionOk="0">
                <a:moveTo>
                  <a:pt x="1" y="0"/>
                </a:moveTo>
                <a:lnTo>
                  <a:pt x="1" y="55"/>
                </a:lnTo>
                <a:lnTo>
                  <a:pt x="1389" y="55"/>
                </a:lnTo>
                <a:lnTo>
                  <a:pt x="1389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47"/>
          <p:cNvSpPr/>
          <p:nvPr/>
        </p:nvSpPr>
        <p:spPr>
          <a:xfrm>
            <a:off x="4577296" y="1206564"/>
            <a:ext cx="55690" cy="51076"/>
          </a:xfrm>
          <a:custGeom>
            <a:avLst/>
            <a:gdLst/>
            <a:ahLst/>
            <a:cxnLst/>
            <a:rect l="l" t="t" r="r" b="b"/>
            <a:pathLst>
              <a:path w="1219" h="1118" extrusionOk="0">
                <a:moveTo>
                  <a:pt x="610" y="1"/>
                </a:moveTo>
                <a:cubicBezTo>
                  <a:pt x="578" y="1"/>
                  <a:pt x="546" y="17"/>
                  <a:pt x="530" y="50"/>
                </a:cubicBezTo>
                <a:lnTo>
                  <a:pt x="416" y="275"/>
                </a:lnTo>
                <a:cubicBezTo>
                  <a:pt x="406" y="301"/>
                  <a:pt x="380" y="319"/>
                  <a:pt x="351" y="323"/>
                </a:cubicBezTo>
                <a:lnTo>
                  <a:pt x="103" y="359"/>
                </a:lnTo>
                <a:cubicBezTo>
                  <a:pt x="30" y="371"/>
                  <a:pt x="1" y="462"/>
                  <a:pt x="52" y="513"/>
                </a:cubicBezTo>
                <a:lnTo>
                  <a:pt x="231" y="688"/>
                </a:lnTo>
                <a:cubicBezTo>
                  <a:pt x="253" y="709"/>
                  <a:pt x="263" y="738"/>
                  <a:pt x="260" y="768"/>
                </a:cubicBezTo>
                <a:lnTo>
                  <a:pt x="216" y="1012"/>
                </a:lnTo>
                <a:cubicBezTo>
                  <a:pt x="205" y="1069"/>
                  <a:pt x="252" y="1118"/>
                  <a:pt x="305" y="1118"/>
                </a:cubicBezTo>
                <a:cubicBezTo>
                  <a:pt x="319" y="1118"/>
                  <a:pt x="333" y="1114"/>
                  <a:pt x="347" y="1107"/>
                </a:cubicBezTo>
                <a:lnTo>
                  <a:pt x="566" y="990"/>
                </a:lnTo>
                <a:cubicBezTo>
                  <a:pt x="581" y="985"/>
                  <a:pt x="595" y="982"/>
                  <a:pt x="609" y="982"/>
                </a:cubicBezTo>
                <a:cubicBezTo>
                  <a:pt x="624" y="982"/>
                  <a:pt x="637" y="985"/>
                  <a:pt x="650" y="990"/>
                </a:cubicBezTo>
                <a:lnTo>
                  <a:pt x="872" y="1107"/>
                </a:lnTo>
                <a:cubicBezTo>
                  <a:pt x="886" y="1114"/>
                  <a:pt x="900" y="1118"/>
                  <a:pt x="914" y="1118"/>
                </a:cubicBezTo>
                <a:cubicBezTo>
                  <a:pt x="966" y="1118"/>
                  <a:pt x="1012" y="1069"/>
                  <a:pt x="1003" y="1012"/>
                </a:cubicBezTo>
                <a:lnTo>
                  <a:pt x="959" y="768"/>
                </a:lnTo>
                <a:cubicBezTo>
                  <a:pt x="956" y="738"/>
                  <a:pt x="963" y="709"/>
                  <a:pt x="985" y="688"/>
                </a:cubicBezTo>
                <a:lnTo>
                  <a:pt x="1164" y="513"/>
                </a:lnTo>
                <a:cubicBezTo>
                  <a:pt x="1218" y="462"/>
                  <a:pt x="1190" y="371"/>
                  <a:pt x="1116" y="359"/>
                </a:cubicBezTo>
                <a:lnTo>
                  <a:pt x="868" y="323"/>
                </a:lnTo>
                <a:cubicBezTo>
                  <a:pt x="840" y="319"/>
                  <a:pt x="814" y="301"/>
                  <a:pt x="799" y="275"/>
                </a:cubicBezTo>
                <a:lnTo>
                  <a:pt x="690" y="50"/>
                </a:lnTo>
                <a:cubicBezTo>
                  <a:pt x="673" y="17"/>
                  <a:pt x="641" y="1"/>
                  <a:pt x="610" y="1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47"/>
          <p:cNvSpPr/>
          <p:nvPr/>
        </p:nvSpPr>
        <p:spPr>
          <a:xfrm>
            <a:off x="4646784" y="3096822"/>
            <a:ext cx="96441" cy="88446"/>
          </a:xfrm>
          <a:custGeom>
            <a:avLst/>
            <a:gdLst/>
            <a:ahLst/>
            <a:cxnLst/>
            <a:rect l="l" t="t" r="r" b="b"/>
            <a:pathLst>
              <a:path w="2111" h="1936" extrusionOk="0">
                <a:moveTo>
                  <a:pt x="1055" y="1"/>
                </a:moveTo>
                <a:cubicBezTo>
                  <a:pt x="1000" y="1"/>
                  <a:pt x="944" y="30"/>
                  <a:pt x="915" y="88"/>
                </a:cubicBezTo>
                <a:lnTo>
                  <a:pt x="722" y="475"/>
                </a:lnTo>
                <a:cubicBezTo>
                  <a:pt x="700" y="522"/>
                  <a:pt x="656" y="555"/>
                  <a:pt x="606" y="562"/>
                </a:cubicBezTo>
                <a:lnTo>
                  <a:pt x="179" y="624"/>
                </a:lnTo>
                <a:cubicBezTo>
                  <a:pt x="51" y="642"/>
                  <a:pt x="0" y="799"/>
                  <a:pt x="91" y="887"/>
                </a:cubicBezTo>
                <a:lnTo>
                  <a:pt x="401" y="1189"/>
                </a:lnTo>
                <a:cubicBezTo>
                  <a:pt x="438" y="1225"/>
                  <a:pt x="456" y="1277"/>
                  <a:pt x="448" y="1328"/>
                </a:cubicBezTo>
                <a:lnTo>
                  <a:pt x="372" y="1754"/>
                </a:lnTo>
                <a:cubicBezTo>
                  <a:pt x="355" y="1855"/>
                  <a:pt x="436" y="1936"/>
                  <a:pt x="526" y="1936"/>
                </a:cubicBezTo>
                <a:cubicBezTo>
                  <a:pt x="550" y="1936"/>
                  <a:pt x="574" y="1930"/>
                  <a:pt x="598" y="1918"/>
                </a:cubicBezTo>
                <a:lnTo>
                  <a:pt x="981" y="1718"/>
                </a:lnTo>
                <a:cubicBezTo>
                  <a:pt x="1004" y="1705"/>
                  <a:pt x="1030" y="1699"/>
                  <a:pt x="1055" y="1699"/>
                </a:cubicBezTo>
                <a:cubicBezTo>
                  <a:pt x="1080" y="1699"/>
                  <a:pt x="1104" y="1705"/>
                  <a:pt x="1126" y="1718"/>
                </a:cubicBezTo>
                <a:lnTo>
                  <a:pt x="1509" y="1918"/>
                </a:lnTo>
                <a:cubicBezTo>
                  <a:pt x="1533" y="1930"/>
                  <a:pt x="1558" y="1936"/>
                  <a:pt x="1582" y="1936"/>
                </a:cubicBezTo>
                <a:cubicBezTo>
                  <a:pt x="1673" y="1936"/>
                  <a:pt x="1752" y="1855"/>
                  <a:pt x="1735" y="1754"/>
                </a:cubicBezTo>
                <a:lnTo>
                  <a:pt x="1662" y="1328"/>
                </a:lnTo>
                <a:cubicBezTo>
                  <a:pt x="1655" y="1277"/>
                  <a:pt x="1669" y="1225"/>
                  <a:pt x="1706" y="1189"/>
                </a:cubicBezTo>
                <a:lnTo>
                  <a:pt x="2016" y="887"/>
                </a:lnTo>
                <a:cubicBezTo>
                  <a:pt x="2110" y="799"/>
                  <a:pt x="2060" y="642"/>
                  <a:pt x="1932" y="624"/>
                </a:cubicBezTo>
                <a:lnTo>
                  <a:pt x="1502" y="562"/>
                </a:lnTo>
                <a:cubicBezTo>
                  <a:pt x="1451" y="555"/>
                  <a:pt x="1407" y="522"/>
                  <a:pt x="1385" y="475"/>
                </a:cubicBezTo>
                <a:lnTo>
                  <a:pt x="1192" y="88"/>
                </a:lnTo>
                <a:cubicBezTo>
                  <a:pt x="1165" y="30"/>
                  <a:pt x="1110" y="1"/>
                  <a:pt x="1055" y="1"/>
                </a:cubicBez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7"/>
          <p:cNvSpPr txBox="1">
            <a:spLocks noGrp="1"/>
          </p:cNvSpPr>
          <p:nvPr>
            <p:ph type="subTitle" idx="1"/>
          </p:nvPr>
        </p:nvSpPr>
        <p:spPr>
          <a:xfrm flipH="1">
            <a:off x="720000" y="2353303"/>
            <a:ext cx="2947200" cy="19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</a:rPr>
              <a:t>Do you have any questions?</a:t>
            </a:r>
            <a:endParaRPr sz="1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</a:rPr>
              <a:t>Follow the project updates</a:t>
            </a:r>
            <a:endParaRPr sz="1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chemeClr val="lt1"/>
                </a:solidFill>
              </a:rPr>
              <a:t>Domain.com</a:t>
            </a:r>
            <a:endParaRPr sz="1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</a:rPr>
              <a:t>+91  620 421 838 </a:t>
            </a:r>
            <a:endParaRPr sz="1800" dirty="0">
              <a:solidFill>
                <a:schemeClr val="lt1"/>
              </a:solidFill>
            </a:endParaRPr>
          </a:p>
        </p:txBody>
      </p:sp>
      <p:sp>
        <p:nvSpPr>
          <p:cNvPr id="690" name="Google Shape;690;p47"/>
          <p:cNvSpPr/>
          <p:nvPr/>
        </p:nvSpPr>
        <p:spPr>
          <a:xfrm>
            <a:off x="1975163" y="1674486"/>
            <a:ext cx="345674" cy="346056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0F4C8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691" name="Google Shape;691;p47"/>
          <p:cNvGrpSpPr/>
          <p:nvPr/>
        </p:nvGrpSpPr>
        <p:grpSpPr>
          <a:xfrm>
            <a:off x="1374247" y="1674686"/>
            <a:ext cx="346056" cy="345674"/>
            <a:chOff x="3303268" y="3817349"/>
            <a:chExt cx="346056" cy="345674"/>
          </a:xfrm>
          <a:solidFill>
            <a:srgbClr val="FF0000"/>
          </a:solidFill>
        </p:grpSpPr>
        <p:sp>
          <p:nvSpPr>
            <p:cNvPr id="692" name="Google Shape;692;p47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grpFill/>
            <a:ln>
              <a:solidFill>
                <a:srgbClr val="0F4C8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93" name="Google Shape;693;p47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grpFill/>
            <a:ln>
              <a:solidFill>
                <a:srgbClr val="0F4C8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94" name="Google Shape;694;p47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grpFill/>
            <a:ln>
              <a:solidFill>
                <a:srgbClr val="0F4C8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95" name="Google Shape;695;p47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grpFill/>
            <a:ln>
              <a:solidFill>
                <a:srgbClr val="0F4C8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696" name="Google Shape;696;p47"/>
          <p:cNvGrpSpPr/>
          <p:nvPr/>
        </p:nvGrpSpPr>
        <p:grpSpPr>
          <a:xfrm>
            <a:off x="773338" y="1674673"/>
            <a:ext cx="346024" cy="345674"/>
            <a:chOff x="4201447" y="3817349"/>
            <a:chExt cx="346024" cy="345674"/>
          </a:xfrm>
          <a:solidFill>
            <a:srgbClr val="FF0000"/>
          </a:solidFill>
        </p:grpSpPr>
        <p:sp>
          <p:nvSpPr>
            <p:cNvPr id="697" name="Google Shape;697;p47"/>
            <p:cNvSpPr/>
            <p:nvPr/>
          </p:nvSpPr>
          <p:spPr>
            <a:xfrm>
              <a:off x="4201447" y="3817349"/>
              <a:ext cx="346024" cy="345674"/>
            </a:xfrm>
            <a:custGeom>
              <a:avLst/>
              <a:gdLst/>
              <a:ahLst/>
              <a:cxnLst/>
              <a:rect l="l" t="t" r="r" b="b"/>
              <a:pathLst>
                <a:path w="10871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52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299" y="8240"/>
                    <a:pt x="10871" y="6871"/>
                    <a:pt x="10871" y="5430"/>
                  </a:cubicBezTo>
                  <a:cubicBezTo>
                    <a:pt x="10871" y="3989"/>
                    <a:pt x="10299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grpFill/>
            <a:ln>
              <a:solidFill>
                <a:srgbClr val="0F4C8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4271569" y="3904531"/>
              <a:ext cx="227394" cy="185728"/>
            </a:xfrm>
            <a:custGeom>
              <a:avLst/>
              <a:gdLst/>
              <a:ahLst/>
              <a:cxnLst/>
              <a:rect l="l" t="t" r="r" b="b"/>
              <a:pathLst>
                <a:path w="7144" h="5835" extrusionOk="0">
                  <a:moveTo>
                    <a:pt x="4620" y="0"/>
                  </a:moveTo>
                  <a:cubicBezTo>
                    <a:pt x="3727" y="0"/>
                    <a:pt x="2977" y="691"/>
                    <a:pt x="2905" y="1572"/>
                  </a:cubicBezTo>
                  <a:cubicBezTo>
                    <a:pt x="2727" y="1548"/>
                    <a:pt x="2358" y="1441"/>
                    <a:pt x="2262" y="1405"/>
                  </a:cubicBezTo>
                  <a:cubicBezTo>
                    <a:pt x="1643" y="1203"/>
                    <a:pt x="1072" y="810"/>
                    <a:pt x="631" y="322"/>
                  </a:cubicBezTo>
                  <a:cubicBezTo>
                    <a:pt x="596" y="298"/>
                    <a:pt x="572" y="274"/>
                    <a:pt x="524" y="262"/>
                  </a:cubicBezTo>
                  <a:cubicBezTo>
                    <a:pt x="517" y="261"/>
                    <a:pt x="509" y="260"/>
                    <a:pt x="501" y="260"/>
                  </a:cubicBezTo>
                  <a:cubicBezTo>
                    <a:pt x="436" y="260"/>
                    <a:pt x="367" y="304"/>
                    <a:pt x="346" y="357"/>
                  </a:cubicBezTo>
                  <a:cubicBezTo>
                    <a:pt x="238" y="572"/>
                    <a:pt x="179" y="810"/>
                    <a:pt x="179" y="1048"/>
                  </a:cubicBezTo>
                  <a:cubicBezTo>
                    <a:pt x="179" y="1393"/>
                    <a:pt x="286" y="1727"/>
                    <a:pt x="476" y="1977"/>
                  </a:cubicBezTo>
                  <a:cubicBezTo>
                    <a:pt x="466" y="1975"/>
                    <a:pt x="456" y="1974"/>
                    <a:pt x="446" y="1974"/>
                  </a:cubicBezTo>
                  <a:cubicBezTo>
                    <a:pt x="397" y="1974"/>
                    <a:pt x="349" y="1997"/>
                    <a:pt x="310" y="2036"/>
                  </a:cubicBezTo>
                  <a:cubicBezTo>
                    <a:pt x="286" y="2060"/>
                    <a:pt x="286" y="2108"/>
                    <a:pt x="274" y="2143"/>
                  </a:cubicBezTo>
                  <a:lnTo>
                    <a:pt x="274" y="2203"/>
                  </a:lnTo>
                  <a:cubicBezTo>
                    <a:pt x="274" y="2655"/>
                    <a:pt x="476" y="3072"/>
                    <a:pt x="822" y="3358"/>
                  </a:cubicBezTo>
                  <a:cubicBezTo>
                    <a:pt x="786" y="3370"/>
                    <a:pt x="774" y="3405"/>
                    <a:pt x="762" y="3417"/>
                  </a:cubicBezTo>
                  <a:cubicBezTo>
                    <a:pt x="750" y="3465"/>
                    <a:pt x="727" y="3513"/>
                    <a:pt x="750" y="3548"/>
                  </a:cubicBezTo>
                  <a:cubicBezTo>
                    <a:pt x="893" y="4024"/>
                    <a:pt x="1262" y="4405"/>
                    <a:pt x="1727" y="4548"/>
                  </a:cubicBezTo>
                  <a:cubicBezTo>
                    <a:pt x="1310" y="4798"/>
                    <a:pt x="834" y="4941"/>
                    <a:pt x="334" y="4941"/>
                  </a:cubicBezTo>
                  <a:lnTo>
                    <a:pt x="191" y="4941"/>
                  </a:lnTo>
                  <a:cubicBezTo>
                    <a:pt x="107" y="4941"/>
                    <a:pt x="36" y="5001"/>
                    <a:pt x="12" y="5084"/>
                  </a:cubicBezTo>
                  <a:cubicBezTo>
                    <a:pt x="0" y="5156"/>
                    <a:pt x="48" y="5239"/>
                    <a:pt x="107" y="5263"/>
                  </a:cubicBezTo>
                  <a:cubicBezTo>
                    <a:pt x="727" y="5632"/>
                    <a:pt x="1465" y="5834"/>
                    <a:pt x="2191" y="5834"/>
                  </a:cubicBezTo>
                  <a:cubicBezTo>
                    <a:pt x="3072" y="5834"/>
                    <a:pt x="3905" y="5560"/>
                    <a:pt x="4596" y="5060"/>
                  </a:cubicBezTo>
                  <a:cubicBezTo>
                    <a:pt x="4691" y="5001"/>
                    <a:pt x="4691" y="4858"/>
                    <a:pt x="4620" y="4786"/>
                  </a:cubicBezTo>
                  <a:cubicBezTo>
                    <a:pt x="4587" y="4754"/>
                    <a:pt x="4544" y="4735"/>
                    <a:pt x="4499" y="4735"/>
                  </a:cubicBezTo>
                  <a:cubicBezTo>
                    <a:pt x="4463" y="4735"/>
                    <a:pt x="4426" y="4748"/>
                    <a:pt x="4394" y="4775"/>
                  </a:cubicBezTo>
                  <a:cubicBezTo>
                    <a:pt x="3763" y="5215"/>
                    <a:pt x="3013" y="5489"/>
                    <a:pt x="2191" y="5489"/>
                  </a:cubicBezTo>
                  <a:cubicBezTo>
                    <a:pt x="1727" y="5489"/>
                    <a:pt x="1262" y="5394"/>
                    <a:pt x="846" y="5239"/>
                  </a:cubicBezTo>
                  <a:cubicBezTo>
                    <a:pt x="1369" y="5144"/>
                    <a:pt x="1846" y="4917"/>
                    <a:pt x="2262" y="4584"/>
                  </a:cubicBezTo>
                  <a:cubicBezTo>
                    <a:pt x="2310" y="4536"/>
                    <a:pt x="2334" y="4477"/>
                    <a:pt x="2322" y="4417"/>
                  </a:cubicBezTo>
                  <a:cubicBezTo>
                    <a:pt x="2310" y="4346"/>
                    <a:pt x="2239" y="4286"/>
                    <a:pt x="2155" y="4286"/>
                  </a:cubicBezTo>
                  <a:cubicBezTo>
                    <a:pt x="1739" y="4263"/>
                    <a:pt x="1369" y="4048"/>
                    <a:pt x="1167" y="3691"/>
                  </a:cubicBezTo>
                  <a:cubicBezTo>
                    <a:pt x="1250" y="3691"/>
                    <a:pt x="1358" y="3667"/>
                    <a:pt x="1441" y="3643"/>
                  </a:cubicBezTo>
                  <a:cubicBezTo>
                    <a:pt x="1524" y="3632"/>
                    <a:pt x="1584" y="3572"/>
                    <a:pt x="1584" y="3489"/>
                  </a:cubicBezTo>
                  <a:cubicBezTo>
                    <a:pt x="1596" y="3405"/>
                    <a:pt x="1536" y="3334"/>
                    <a:pt x="1441" y="3298"/>
                  </a:cubicBezTo>
                  <a:cubicBezTo>
                    <a:pt x="1000" y="3191"/>
                    <a:pt x="667" y="2822"/>
                    <a:pt x="596" y="2381"/>
                  </a:cubicBezTo>
                  <a:lnTo>
                    <a:pt x="596" y="2381"/>
                  </a:lnTo>
                  <a:cubicBezTo>
                    <a:pt x="727" y="2405"/>
                    <a:pt x="869" y="2417"/>
                    <a:pt x="1000" y="2417"/>
                  </a:cubicBezTo>
                  <a:cubicBezTo>
                    <a:pt x="1084" y="2417"/>
                    <a:pt x="1143" y="2358"/>
                    <a:pt x="1167" y="2274"/>
                  </a:cubicBezTo>
                  <a:cubicBezTo>
                    <a:pt x="1179" y="2203"/>
                    <a:pt x="1131" y="2143"/>
                    <a:pt x="1072" y="2108"/>
                  </a:cubicBezTo>
                  <a:cubicBezTo>
                    <a:pt x="703" y="1881"/>
                    <a:pt x="476" y="1488"/>
                    <a:pt x="476" y="1048"/>
                  </a:cubicBezTo>
                  <a:cubicBezTo>
                    <a:pt x="476" y="953"/>
                    <a:pt x="488" y="846"/>
                    <a:pt x="524" y="738"/>
                  </a:cubicBezTo>
                  <a:cubicBezTo>
                    <a:pt x="965" y="1191"/>
                    <a:pt x="1524" y="1524"/>
                    <a:pt x="2120" y="1727"/>
                  </a:cubicBezTo>
                  <a:cubicBezTo>
                    <a:pt x="2120" y="1727"/>
                    <a:pt x="2715" y="1905"/>
                    <a:pt x="2929" y="1917"/>
                  </a:cubicBezTo>
                  <a:lnTo>
                    <a:pt x="3024" y="1917"/>
                  </a:lnTo>
                  <a:cubicBezTo>
                    <a:pt x="3096" y="1917"/>
                    <a:pt x="3167" y="1869"/>
                    <a:pt x="3191" y="1798"/>
                  </a:cubicBezTo>
                  <a:cubicBezTo>
                    <a:pt x="3203" y="1786"/>
                    <a:pt x="3203" y="1750"/>
                    <a:pt x="3203" y="1738"/>
                  </a:cubicBezTo>
                  <a:lnTo>
                    <a:pt x="3203" y="1703"/>
                  </a:lnTo>
                  <a:cubicBezTo>
                    <a:pt x="3203" y="953"/>
                    <a:pt x="3810" y="334"/>
                    <a:pt x="4572" y="334"/>
                  </a:cubicBezTo>
                  <a:cubicBezTo>
                    <a:pt x="4941" y="334"/>
                    <a:pt x="5287" y="488"/>
                    <a:pt x="5549" y="750"/>
                  </a:cubicBezTo>
                  <a:cubicBezTo>
                    <a:pt x="5585" y="787"/>
                    <a:pt x="5621" y="802"/>
                    <a:pt x="5663" y="802"/>
                  </a:cubicBezTo>
                  <a:cubicBezTo>
                    <a:pt x="5676" y="802"/>
                    <a:pt x="5689" y="801"/>
                    <a:pt x="5703" y="798"/>
                  </a:cubicBezTo>
                  <a:cubicBezTo>
                    <a:pt x="5882" y="762"/>
                    <a:pt x="6049" y="738"/>
                    <a:pt x="6203" y="679"/>
                  </a:cubicBezTo>
                  <a:lnTo>
                    <a:pt x="6203" y="679"/>
                  </a:lnTo>
                  <a:cubicBezTo>
                    <a:pt x="6120" y="762"/>
                    <a:pt x="6013" y="857"/>
                    <a:pt x="5894" y="917"/>
                  </a:cubicBezTo>
                  <a:cubicBezTo>
                    <a:pt x="5822" y="965"/>
                    <a:pt x="5787" y="1048"/>
                    <a:pt x="5822" y="1143"/>
                  </a:cubicBezTo>
                  <a:cubicBezTo>
                    <a:pt x="5846" y="1203"/>
                    <a:pt x="5930" y="1250"/>
                    <a:pt x="6001" y="1250"/>
                  </a:cubicBezTo>
                  <a:cubicBezTo>
                    <a:pt x="6144" y="1227"/>
                    <a:pt x="6287" y="1215"/>
                    <a:pt x="6418" y="1167"/>
                  </a:cubicBezTo>
                  <a:lnTo>
                    <a:pt x="6418" y="1167"/>
                  </a:lnTo>
                  <a:cubicBezTo>
                    <a:pt x="6299" y="1286"/>
                    <a:pt x="6168" y="1405"/>
                    <a:pt x="6013" y="1512"/>
                  </a:cubicBezTo>
                  <a:cubicBezTo>
                    <a:pt x="5965" y="1548"/>
                    <a:pt x="5941" y="1608"/>
                    <a:pt x="5941" y="1655"/>
                  </a:cubicBezTo>
                  <a:lnTo>
                    <a:pt x="5941" y="1679"/>
                  </a:lnTo>
                  <a:lnTo>
                    <a:pt x="5941" y="1703"/>
                  </a:lnTo>
                  <a:lnTo>
                    <a:pt x="5941" y="1727"/>
                  </a:lnTo>
                  <a:cubicBezTo>
                    <a:pt x="5941" y="2691"/>
                    <a:pt x="5572" y="3572"/>
                    <a:pt x="4977" y="4227"/>
                  </a:cubicBezTo>
                  <a:cubicBezTo>
                    <a:pt x="4918" y="4298"/>
                    <a:pt x="4918" y="4405"/>
                    <a:pt x="4977" y="4465"/>
                  </a:cubicBezTo>
                  <a:cubicBezTo>
                    <a:pt x="5011" y="4499"/>
                    <a:pt x="5053" y="4514"/>
                    <a:pt x="5096" y="4514"/>
                  </a:cubicBezTo>
                  <a:cubicBezTo>
                    <a:pt x="5143" y="4514"/>
                    <a:pt x="5190" y="4496"/>
                    <a:pt x="5227" y="4465"/>
                  </a:cubicBezTo>
                  <a:cubicBezTo>
                    <a:pt x="5894" y="3715"/>
                    <a:pt x="6263" y="2762"/>
                    <a:pt x="6287" y="1750"/>
                  </a:cubicBezTo>
                  <a:cubicBezTo>
                    <a:pt x="6596" y="1524"/>
                    <a:pt x="6846" y="1250"/>
                    <a:pt x="7061" y="917"/>
                  </a:cubicBezTo>
                  <a:cubicBezTo>
                    <a:pt x="7144" y="857"/>
                    <a:pt x="7132" y="750"/>
                    <a:pt x="7061" y="715"/>
                  </a:cubicBezTo>
                  <a:cubicBezTo>
                    <a:pt x="7029" y="683"/>
                    <a:pt x="6987" y="667"/>
                    <a:pt x="6937" y="667"/>
                  </a:cubicBezTo>
                  <a:cubicBezTo>
                    <a:pt x="6912" y="667"/>
                    <a:pt x="6886" y="671"/>
                    <a:pt x="6858" y="679"/>
                  </a:cubicBezTo>
                  <a:cubicBezTo>
                    <a:pt x="6775" y="726"/>
                    <a:pt x="6680" y="750"/>
                    <a:pt x="6596" y="786"/>
                  </a:cubicBezTo>
                  <a:cubicBezTo>
                    <a:pt x="6680" y="667"/>
                    <a:pt x="6763" y="512"/>
                    <a:pt x="6823" y="369"/>
                  </a:cubicBezTo>
                  <a:cubicBezTo>
                    <a:pt x="6834" y="310"/>
                    <a:pt x="6834" y="238"/>
                    <a:pt x="6787" y="191"/>
                  </a:cubicBezTo>
                  <a:cubicBezTo>
                    <a:pt x="6750" y="153"/>
                    <a:pt x="6703" y="135"/>
                    <a:pt x="6659" y="135"/>
                  </a:cubicBezTo>
                  <a:cubicBezTo>
                    <a:pt x="6632" y="135"/>
                    <a:pt x="6607" y="142"/>
                    <a:pt x="6584" y="155"/>
                  </a:cubicBezTo>
                  <a:cubicBezTo>
                    <a:pt x="6322" y="310"/>
                    <a:pt x="6061" y="393"/>
                    <a:pt x="5775" y="441"/>
                  </a:cubicBezTo>
                  <a:cubicBezTo>
                    <a:pt x="5465" y="143"/>
                    <a:pt x="5048" y="0"/>
                    <a:pt x="4620" y="0"/>
                  </a:cubicBezTo>
                  <a:close/>
                </a:path>
              </a:pathLst>
            </a:custGeom>
            <a:grpFill/>
            <a:ln>
              <a:solidFill>
                <a:srgbClr val="0F4C8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699" name="Google Shape;699;p47"/>
          <p:cNvSpPr txBox="1"/>
          <p:nvPr/>
        </p:nvSpPr>
        <p:spPr>
          <a:xfrm>
            <a:off x="720000" y="4291600"/>
            <a:ext cx="2791500" cy="2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>
                <a:solidFill>
                  <a:srgbClr val="0F4C81"/>
                </a:solidFill>
                <a:latin typeface="Anaheim"/>
                <a:ea typeface="Anaheim"/>
                <a:cs typeface="Anaheim"/>
                <a:sym typeface="Anaheim"/>
              </a:rPr>
              <a:t>Free Template</a:t>
            </a:r>
            <a:endParaRPr sz="1800" dirty="0">
              <a:solidFill>
                <a:srgbClr val="0F4C8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700" name="Google Shape;700;p47"/>
          <p:cNvSpPr/>
          <p:nvPr/>
        </p:nvSpPr>
        <p:spPr>
          <a:xfrm>
            <a:off x="5825684" y="843750"/>
            <a:ext cx="198000" cy="19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47"/>
          <p:cNvSpPr/>
          <p:nvPr/>
        </p:nvSpPr>
        <p:spPr>
          <a:xfrm>
            <a:off x="6152134" y="843750"/>
            <a:ext cx="198000" cy="1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7"/>
          <p:cNvSpPr/>
          <p:nvPr/>
        </p:nvSpPr>
        <p:spPr>
          <a:xfrm>
            <a:off x="6478584" y="843750"/>
            <a:ext cx="198000" cy="1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290" name="Picture 2" descr="hombre con camisa negra sentado frente a la computadora">
            <a:extLst>
              <a:ext uri="{FF2B5EF4-FFF2-40B4-BE49-F238E27FC236}">
                <a16:creationId xmlns:a16="http://schemas.microsoft.com/office/drawing/2014/main" id="{339009F2-E939-4F46-B279-00174FE5BD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7" r="16713"/>
          <a:stretch/>
        </p:blipFill>
        <p:spPr bwMode="auto">
          <a:xfrm>
            <a:off x="3732006" y="1388445"/>
            <a:ext cx="4840256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285910"/>
            <a:ext cx="4068300" cy="77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dirty="0">
                <a:solidFill>
                  <a:srgbClr val="0F4C81"/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0F4C81"/>
                </a:solidFill>
                <a:ea typeface="Rubik"/>
                <a:cs typeface="Rubik"/>
                <a:sym typeface="Rubik"/>
              </a:rPr>
              <a:t>ELABORADO POR  </a:t>
            </a:r>
            <a:r>
              <a:rPr lang="es-PE" sz="1600" dirty="0">
                <a:solidFill>
                  <a:srgbClr val="0F4C81"/>
                </a:solidFill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1600" dirty="0" smtClean="0"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1600" dirty="0" smtClean="0"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1600" dirty="0" smtClean="0"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1600" dirty="0"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50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0F4C81"/>
                  </a:solidFill>
                  <a:ea typeface="Rubik"/>
                  <a:cs typeface="Rubik"/>
                  <a:sym typeface="Rubik"/>
                </a:rPr>
                <a:t>IMAGES</a:t>
              </a:r>
              <a:r>
                <a:rPr lang="en" sz="1600" dirty="0">
                  <a:solidFill>
                    <a:srgbClr val="0F4C81"/>
                  </a:solidFill>
                  <a:ea typeface="Rubik"/>
                  <a:cs typeface="Rubik"/>
                  <a:sym typeface="Rubik"/>
                </a:rPr>
                <a:t> :</a:t>
              </a:r>
              <a:endParaRPr sz="1600" dirty="0">
                <a:solidFill>
                  <a:srgbClr val="0F4C81"/>
                </a:solidFill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29" indent="-285729">
                <a:buFont typeface="Arial" panose="020B0604020202020204" pitchFamily="34" charset="0"/>
                <a:buChar char="•"/>
              </a:pPr>
              <a:r>
                <a:rPr lang="es-PE" sz="1500" dirty="0"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285729" indent="-285729">
                <a:buFont typeface="Arial" panose="020B0604020202020204" pitchFamily="34" charset="0"/>
                <a:buChar char="•"/>
              </a:pPr>
              <a:r>
                <a:rPr lang="es-PE" sz="1500" dirty="0"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1500" dirty="0"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198689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0F4C81"/>
                </a:solidFill>
                <a:ea typeface="Rubik"/>
                <a:cs typeface="Rubik"/>
                <a:sym typeface="Rubik"/>
              </a:rPr>
              <a:t>FONTS :</a:t>
            </a:r>
            <a:endParaRPr sz="1600" dirty="0">
              <a:solidFill>
                <a:srgbClr val="0F4C81"/>
              </a:solidFill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507314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29" indent="-285729">
              <a:buFont typeface="Arial" panose="020B0604020202020204" pitchFamily="34" charset="0"/>
              <a:buChar char="•"/>
            </a:pPr>
            <a:r>
              <a:rPr lang="es-PE" sz="1500" dirty="0">
                <a:ea typeface="Montserrat"/>
                <a:cs typeface="Kanit Light" panose="020B0604020202020204" charset="-34"/>
                <a:sym typeface="Montserrat"/>
              </a:rPr>
              <a:t>Anton</a:t>
            </a:r>
          </a:p>
          <a:p>
            <a:pPr marL="285729" indent="-285729">
              <a:buFont typeface="Arial" panose="020B0604020202020204" pitchFamily="34" charset="0"/>
              <a:buChar char="•"/>
            </a:pPr>
            <a:r>
              <a:rPr lang="es-PE" sz="1500" dirty="0">
                <a:ea typeface="Montserrat"/>
                <a:cs typeface="Kanit Light" panose="020B0604020202020204" charset="-34"/>
                <a:sym typeface="Montserrat"/>
              </a:rPr>
              <a:t>Anaheim</a:t>
            </a:r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6C930575-EB99-4718-BCE9-A7D91FAB4353}"/>
              </a:ext>
            </a:extLst>
          </p:cNvPr>
          <p:cNvSpPr/>
          <p:nvPr/>
        </p:nvSpPr>
        <p:spPr>
          <a:xfrm>
            <a:off x="135671" y="4944342"/>
            <a:ext cx="7845451" cy="126958"/>
          </a:xfrm>
          <a:prstGeom prst="parallelogram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971C962-3B8C-C3B9-76F7-9850BFB6A9E6}"/>
              </a:ext>
            </a:extLst>
          </p:cNvPr>
          <p:cNvGrpSpPr/>
          <p:nvPr/>
        </p:nvGrpSpPr>
        <p:grpSpPr>
          <a:xfrm>
            <a:off x="4619626" y="1909762"/>
            <a:ext cx="2914649" cy="2630489"/>
            <a:chOff x="4619626" y="1909762"/>
            <a:chExt cx="2914649" cy="263048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E6F5764A-5F96-477B-9D64-44918DEB0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5750" y="2728913"/>
              <a:ext cx="1404937" cy="1811338"/>
            </a:xfrm>
            <a:custGeom>
              <a:avLst/>
              <a:gdLst>
                <a:gd name="T0" fmla="*/ 452 w 808"/>
                <a:gd name="T1" fmla="*/ 0 h 1041"/>
                <a:gd name="T2" fmla="*/ 567 w 808"/>
                <a:gd name="T3" fmla="*/ 173 h 1041"/>
                <a:gd name="T4" fmla="*/ 789 w 808"/>
                <a:gd name="T5" fmla="*/ 512 h 1041"/>
                <a:gd name="T6" fmla="*/ 801 w 808"/>
                <a:gd name="T7" fmla="*/ 584 h 1041"/>
                <a:gd name="T8" fmla="*/ 712 w 808"/>
                <a:gd name="T9" fmla="*/ 933 h 1041"/>
                <a:gd name="T10" fmla="*/ 707 w 808"/>
                <a:gd name="T11" fmla="*/ 961 h 1041"/>
                <a:gd name="T12" fmla="*/ 762 w 808"/>
                <a:gd name="T13" fmla="*/ 961 h 1041"/>
                <a:gd name="T14" fmla="*/ 807 w 808"/>
                <a:gd name="T15" fmla="*/ 1002 h 1041"/>
                <a:gd name="T16" fmla="*/ 759 w 808"/>
                <a:gd name="T17" fmla="*/ 1041 h 1041"/>
                <a:gd name="T18" fmla="*/ 65 w 808"/>
                <a:gd name="T19" fmla="*/ 1041 h 1041"/>
                <a:gd name="T20" fmla="*/ 15 w 808"/>
                <a:gd name="T21" fmla="*/ 987 h 1041"/>
                <a:gd name="T22" fmla="*/ 48 w 808"/>
                <a:gd name="T23" fmla="*/ 963 h 1041"/>
                <a:gd name="T24" fmla="*/ 112 w 808"/>
                <a:gd name="T25" fmla="*/ 958 h 1041"/>
                <a:gd name="T26" fmla="*/ 78 w 808"/>
                <a:gd name="T27" fmla="*/ 825 h 1041"/>
                <a:gd name="T28" fmla="*/ 17 w 808"/>
                <a:gd name="T29" fmla="*/ 580 h 1041"/>
                <a:gd name="T30" fmla="*/ 28 w 808"/>
                <a:gd name="T31" fmla="*/ 515 h 1041"/>
                <a:gd name="T32" fmla="*/ 352 w 808"/>
                <a:gd name="T33" fmla="*/ 20 h 1041"/>
                <a:gd name="T34" fmla="*/ 366 w 808"/>
                <a:gd name="T35" fmla="*/ 0 h 1041"/>
                <a:gd name="T36" fmla="*/ 369 w 808"/>
                <a:gd name="T37" fmla="*/ 24 h 1041"/>
                <a:gd name="T38" fmla="*/ 370 w 808"/>
                <a:gd name="T39" fmla="*/ 658 h 1041"/>
                <a:gd name="T40" fmla="*/ 347 w 808"/>
                <a:gd name="T41" fmla="*/ 697 h 1041"/>
                <a:gd name="T42" fmla="*/ 294 w 808"/>
                <a:gd name="T43" fmla="*/ 828 h 1041"/>
                <a:gd name="T44" fmla="*/ 407 w 808"/>
                <a:gd name="T45" fmla="*/ 915 h 1041"/>
                <a:gd name="T46" fmla="*/ 523 w 808"/>
                <a:gd name="T47" fmla="*/ 831 h 1041"/>
                <a:gd name="T48" fmla="*/ 471 w 808"/>
                <a:gd name="T49" fmla="*/ 698 h 1041"/>
                <a:gd name="T50" fmla="*/ 448 w 808"/>
                <a:gd name="T51" fmla="*/ 655 h 1041"/>
                <a:gd name="T52" fmla="*/ 448 w 808"/>
                <a:gd name="T53" fmla="*/ 11 h 1041"/>
                <a:gd name="T54" fmla="*/ 452 w 808"/>
                <a:gd name="T55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08" h="1041">
                  <a:moveTo>
                    <a:pt x="452" y="0"/>
                  </a:moveTo>
                  <a:cubicBezTo>
                    <a:pt x="492" y="59"/>
                    <a:pt x="529" y="116"/>
                    <a:pt x="567" y="173"/>
                  </a:cubicBezTo>
                  <a:cubicBezTo>
                    <a:pt x="641" y="286"/>
                    <a:pt x="714" y="399"/>
                    <a:pt x="789" y="512"/>
                  </a:cubicBezTo>
                  <a:cubicBezTo>
                    <a:pt x="804" y="535"/>
                    <a:pt x="808" y="558"/>
                    <a:pt x="801" y="584"/>
                  </a:cubicBezTo>
                  <a:cubicBezTo>
                    <a:pt x="771" y="700"/>
                    <a:pt x="742" y="816"/>
                    <a:pt x="712" y="933"/>
                  </a:cubicBezTo>
                  <a:cubicBezTo>
                    <a:pt x="710" y="941"/>
                    <a:pt x="709" y="949"/>
                    <a:pt x="707" y="961"/>
                  </a:cubicBezTo>
                  <a:cubicBezTo>
                    <a:pt x="726" y="961"/>
                    <a:pt x="744" y="959"/>
                    <a:pt x="762" y="961"/>
                  </a:cubicBezTo>
                  <a:cubicBezTo>
                    <a:pt x="792" y="963"/>
                    <a:pt x="808" y="979"/>
                    <a:pt x="807" y="1002"/>
                  </a:cubicBezTo>
                  <a:cubicBezTo>
                    <a:pt x="806" y="1027"/>
                    <a:pt x="789" y="1041"/>
                    <a:pt x="759" y="1041"/>
                  </a:cubicBezTo>
                  <a:cubicBezTo>
                    <a:pt x="528" y="1041"/>
                    <a:pt x="296" y="1041"/>
                    <a:pt x="65" y="1041"/>
                  </a:cubicBezTo>
                  <a:cubicBezTo>
                    <a:pt x="23" y="1041"/>
                    <a:pt x="0" y="1016"/>
                    <a:pt x="15" y="987"/>
                  </a:cubicBezTo>
                  <a:cubicBezTo>
                    <a:pt x="21" y="976"/>
                    <a:pt x="35" y="966"/>
                    <a:pt x="48" y="963"/>
                  </a:cubicBezTo>
                  <a:cubicBezTo>
                    <a:pt x="67" y="958"/>
                    <a:pt x="88" y="959"/>
                    <a:pt x="112" y="958"/>
                  </a:cubicBezTo>
                  <a:cubicBezTo>
                    <a:pt x="100" y="913"/>
                    <a:pt x="89" y="869"/>
                    <a:pt x="78" y="825"/>
                  </a:cubicBezTo>
                  <a:cubicBezTo>
                    <a:pt x="58" y="743"/>
                    <a:pt x="37" y="662"/>
                    <a:pt x="17" y="580"/>
                  </a:cubicBezTo>
                  <a:cubicBezTo>
                    <a:pt x="11" y="557"/>
                    <a:pt x="14" y="536"/>
                    <a:pt x="28" y="515"/>
                  </a:cubicBezTo>
                  <a:cubicBezTo>
                    <a:pt x="137" y="350"/>
                    <a:pt x="244" y="185"/>
                    <a:pt x="352" y="20"/>
                  </a:cubicBezTo>
                  <a:cubicBezTo>
                    <a:pt x="356" y="15"/>
                    <a:pt x="359" y="10"/>
                    <a:pt x="366" y="0"/>
                  </a:cubicBezTo>
                  <a:cubicBezTo>
                    <a:pt x="367" y="11"/>
                    <a:pt x="369" y="18"/>
                    <a:pt x="369" y="24"/>
                  </a:cubicBezTo>
                  <a:cubicBezTo>
                    <a:pt x="369" y="235"/>
                    <a:pt x="369" y="447"/>
                    <a:pt x="370" y="658"/>
                  </a:cubicBezTo>
                  <a:cubicBezTo>
                    <a:pt x="370" y="677"/>
                    <a:pt x="363" y="688"/>
                    <a:pt x="347" y="697"/>
                  </a:cubicBezTo>
                  <a:cubicBezTo>
                    <a:pt x="300" y="726"/>
                    <a:pt x="280" y="778"/>
                    <a:pt x="294" y="828"/>
                  </a:cubicBezTo>
                  <a:cubicBezTo>
                    <a:pt x="310" y="881"/>
                    <a:pt x="354" y="915"/>
                    <a:pt x="407" y="915"/>
                  </a:cubicBezTo>
                  <a:cubicBezTo>
                    <a:pt x="463" y="915"/>
                    <a:pt x="507" y="883"/>
                    <a:pt x="523" y="831"/>
                  </a:cubicBezTo>
                  <a:cubicBezTo>
                    <a:pt x="538" y="778"/>
                    <a:pt x="520" y="728"/>
                    <a:pt x="471" y="698"/>
                  </a:cubicBezTo>
                  <a:cubicBezTo>
                    <a:pt x="454" y="687"/>
                    <a:pt x="448" y="675"/>
                    <a:pt x="448" y="655"/>
                  </a:cubicBezTo>
                  <a:cubicBezTo>
                    <a:pt x="448" y="440"/>
                    <a:pt x="448" y="226"/>
                    <a:pt x="448" y="11"/>
                  </a:cubicBezTo>
                  <a:cubicBezTo>
                    <a:pt x="448" y="8"/>
                    <a:pt x="450" y="6"/>
                    <a:pt x="452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9CAE74A0-DD26-4BC3-9C2A-2FFD08274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9626" y="1909762"/>
              <a:ext cx="2914649" cy="1630363"/>
            </a:xfrm>
            <a:custGeom>
              <a:avLst/>
              <a:gdLst>
                <a:gd name="T0" fmla="*/ 638 w 1676"/>
                <a:gd name="T1" fmla="*/ 236 h 937"/>
                <a:gd name="T2" fmla="*/ 136 w 1676"/>
                <a:gd name="T3" fmla="*/ 663 h 937"/>
                <a:gd name="T4" fmla="*/ 96 w 1676"/>
                <a:gd name="T5" fmla="*/ 876 h 937"/>
                <a:gd name="T6" fmla="*/ 95 w 1676"/>
                <a:gd name="T7" fmla="*/ 892 h 937"/>
                <a:gd name="T8" fmla="*/ 52 w 1676"/>
                <a:gd name="T9" fmla="*/ 930 h 937"/>
                <a:gd name="T10" fmla="*/ 15 w 1676"/>
                <a:gd name="T11" fmla="*/ 887 h 937"/>
                <a:gd name="T12" fmla="*/ 34 w 1676"/>
                <a:gd name="T13" fmla="*/ 726 h 937"/>
                <a:gd name="T14" fmla="*/ 375 w 1676"/>
                <a:gd name="T15" fmla="*/ 253 h 937"/>
                <a:gd name="T16" fmla="*/ 397 w 1676"/>
                <a:gd name="T17" fmla="*/ 238 h 937"/>
                <a:gd name="T18" fmla="*/ 251 w 1676"/>
                <a:gd name="T19" fmla="*/ 240 h 937"/>
                <a:gd name="T20" fmla="*/ 223 w 1676"/>
                <a:gd name="T21" fmla="*/ 266 h 937"/>
                <a:gd name="T22" fmla="*/ 87 w 1676"/>
                <a:gd name="T23" fmla="*/ 313 h 937"/>
                <a:gd name="T24" fmla="*/ 3 w 1676"/>
                <a:gd name="T25" fmla="*/ 193 h 937"/>
                <a:gd name="T26" fmla="*/ 87 w 1676"/>
                <a:gd name="T27" fmla="*/ 84 h 937"/>
                <a:gd name="T28" fmla="*/ 223 w 1676"/>
                <a:gd name="T29" fmla="*/ 135 h 937"/>
                <a:gd name="T30" fmla="*/ 262 w 1676"/>
                <a:gd name="T31" fmla="*/ 160 h 937"/>
                <a:gd name="T32" fmla="*/ 626 w 1676"/>
                <a:gd name="T33" fmla="*/ 159 h 937"/>
                <a:gd name="T34" fmla="*/ 638 w 1676"/>
                <a:gd name="T35" fmla="*/ 157 h 937"/>
                <a:gd name="T36" fmla="*/ 638 w 1676"/>
                <a:gd name="T37" fmla="*/ 56 h 937"/>
                <a:gd name="T38" fmla="*/ 693 w 1676"/>
                <a:gd name="T39" fmla="*/ 0 h 937"/>
                <a:gd name="T40" fmla="*/ 980 w 1676"/>
                <a:gd name="T41" fmla="*/ 0 h 937"/>
                <a:gd name="T42" fmla="*/ 1038 w 1676"/>
                <a:gd name="T43" fmla="*/ 59 h 937"/>
                <a:gd name="T44" fmla="*/ 1038 w 1676"/>
                <a:gd name="T45" fmla="*/ 158 h 937"/>
                <a:gd name="T46" fmla="*/ 1067 w 1676"/>
                <a:gd name="T47" fmla="*/ 159 h 937"/>
                <a:gd name="T48" fmla="*/ 1409 w 1676"/>
                <a:gd name="T49" fmla="*/ 160 h 937"/>
                <a:gd name="T50" fmla="*/ 1458 w 1676"/>
                <a:gd name="T51" fmla="*/ 133 h 937"/>
                <a:gd name="T52" fmla="*/ 1592 w 1676"/>
                <a:gd name="T53" fmla="*/ 84 h 937"/>
                <a:gd name="T54" fmla="*/ 1675 w 1676"/>
                <a:gd name="T55" fmla="*/ 196 h 937"/>
                <a:gd name="T56" fmla="*/ 1595 w 1676"/>
                <a:gd name="T57" fmla="*/ 312 h 937"/>
                <a:gd name="T58" fmla="*/ 1456 w 1676"/>
                <a:gd name="T59" fmla="*/ 262 h 937"/>
                <a:gd name="T60" fmla="*/ 1410 w 1676"/>
                <a:gd name="T61" fmla="*/ 238 h 937"/>
                <a:gd name="T62" fmla="*/ 1305 w 1676"/>
                <a:gd name="T63" fmla="*/ 240 h 937"/>
                <a:gd name="T64" fmla="*/ 1290 w 1676"/>
                <a:gd name="T65" fmla="*/ 242 h 937"/>
                <a:gd name="T66" fmla="*/ 1416 w 1676"/>
                <a:gd name="T67" fmla="*/ 340 h 937"/>
                <a:gd name="T68" fmla="*/ 1651 w 1676"/>
                <a:gd name="T69" fmla="*/ 776 h 937"/>
                <a:gd name="T70" fmla="*/ 1661 w 1676"/>
                <a:gd name="T71" fmla="*/ 875 h 937"/>
                <a:gd name="T72" fmla="*/ 1632 w 1676"/>
                <a:gd name="T73" fmla="*/ 928 h 937"/>
                <a:gd name="T74" fmla="*/ 1580 w 1676"/>
                <a:gd name="T75" fmla="*/ 879 h 937"/>
                <a:gd name="T76" fmla="*/ 1541 w 1676"/>
                <a:gd name="T77" fmla="*/ 663 h 937"/>
                <a:gd name="T78" fmla="*/ 1064 w 1676"/>
                <a:gd name="T79" fmla="*/ 244 h 937"/>
                <a:gd name="T80" fmla="*/ 1038 w 1676"/>
                <a:gd name="T81" fmla="*/ 240 h 937"/>
                <a:gd name="T82" fmla="*/ 1038 w 1676"/>
                <a:gd name="T83" fmla="*/ 339 h 937"/>
                <a:gd name="T84" fmla="*/ 977 w 1676"/>
                <a:gd name="T85" fmla="*/ 398 h 937"/>
                <a:gd name="T86" fmla="*/ 699 w 1676"/>
                <a:gd name="T87" fmla="*/ 398 h 937"/>
                <a:gd name="T88" fmla="*/ 638 w 1676"/>
                <a:gd name="T89" fmla="*/ 336 h 937"/>
                <a:gd name="T90" fmla="*/ 638 w 1676"/>
                <a:gd name="T91" fmla="*/ 236 h 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76" h="937">
                  <a:moveTo>
                    <a:pt x="638" y="236"/>
                  </a:moveTo>
                  <a:cubicBezTo>
                    <a:pt x="396" y="297"/>
                    <a:pt x="222" y="429"/>
                    <a:pt x="136" y="663"/>
                  </a:cubicBezTo>
                  <a:cubicBezTo>
                    <a:pt x="111" y="732"/>
                    <a:pt x="96" y="802"/>
                    <a:pt x="96" y="876"/>
                  </a:cubicBezTo>
                  <a:cubicBezTo>
                    <a:pt x="96" y="881"/>
                    <a:pt x="96" y="887"/>
                    <a:pt x="95" y="892"/>
                  </a:cubicBezTo>
                  <a:cubicBezTo>
                    <a:pt x="90" y="917"/>
                    <a:pt x="73" y="933"/>
                    <a:pt x="52" y="930"/>
                  </a:cubicBezTo>
                  <a:cubicBezTo>
                    <a:pt x="27" y="927"/>
                    <a:pt x="13" y="910"/>
                    <a:pt x="15" y="887"/>
                  </a:cubicBezTo>
                  <a:cubicBezTo>
                    <a:pt x="20" y="833"/>
                    <a:pt x="22" y="778"/>
                    <a:pt x="34" y="726"/>
                  </a:cubicBezTo>
                  <a:cubicBezTo>
                    <a:pt x="81" y="521"/>
                    <a:pt x="197" y="364"/>
                    <a:pt x="375" y="253"/>
                  </a:cubicBezTo>
                  <a:cubicBezTo>
                    <a:pt x="380" y="250"/>
                    <a:pt x="385" y="246"/>
                    <a:pt x="397" y="238"/>
                  </a:cubicBezTo>
                  <a:cubicBezTo>
                    <a:pt x="343" y="238"/>
                    <a:pt x="297" y="237"/>
                    <a:pt x="251" y="240"/>
                  </a:cubicBezTo>
                  <a:cubicBezTo>
                    <a:pt x="241" y="240"/>
                    <a:pt x="230" y="255"/>
                    <a:pt x="223" y="266"/>
                  </a:cubicBezTo>
                  <a:cubicBezTo>
                    <a:pt x="192" y="309"/>
                    <a:pt x="136" y="329"/>
                    <a:pt x="87" y="313"/>
                  </a:cubicBezTo>
                  <a:cubicBezTo>
                    <a:pt x="35" y="296"/>
                    <a:pt x="0" y="244"/>
                    <a:pt x="3" y="193"/>
                  </a:cubicBezTo>
                  <a:cubicBezTo>
                    <a:pt x="7" y="143"/>
                    <a:pt x="43" y="96"/>
                    <a:pt x="87" y="84"/>
                  </a:cubicBezTo>
                  <a:cubicBezTo>
                    <a:pt x="145" y="69"/>
                    <a:pt x="192" y="86"/>
                    <a:pt x="223" y="135"/>
                  </a:cubicBezTo>
                  <a:cubicBezTo>
                    <a:pt x="233" y="151"/>
                    <a:pt x="243" y="160"/>
                    <a:pt x="262" y="160"/>
                  </a:cubicBezTo>
                  <a:cubicBezTo>
                    <a:pt x="383" y="159"/>
                    <a:pt x="505" y="159"/>
                    <a:pt x="626" y="159"/>
                  </a:cubicBezTo>
                  <a:cubicBezTo>
                    <a:pt x="628" y="159"/>
                    <a:pt x="631" y="158"/>
                    <a:pt x="638" y="157"/>
                  </a:cubicBezTo>
                  <a:cubicBezTo>
                    <a:pt x="638" y="124"/>
                    <a:pt x="637" y="90"/>
                    <a:pt x="638" y="56"/>
                  </a:cubicBezTo>
                  <a:cubicBezTo>
                    <a:pt x="638" y="13"/>
                    <a:pt x="650" y="0"/>
                    <a:pt x="693" y="0"/>
                  </a:cubicBezTo>
                  <a:cubicBezTo>
                    <a:pt x="789" y="0"/>
                    <a:pt x="884" y="0"/>
                    <a:pt x="980" y="0"/>
                  </a:cubicBezTo>
                  <a:cubicBezTo>
                    <a:pt x="1026" y="0"/>
                    <a:pt x="1038" y="12"/>
                    <a:pt x="1038" y="59"/>
                  </a:cubicBezTo>
                  <a:cubicBezTo>
                    <a:pt x="1038" y="91"/>
                    <a:pt x="1038" y="123"/>
                    <a:pt x="1038" y="158"/>
                  </a:cubicBezTo>
                  <a:cubicBezTo>
                    <a:pt x="1049" y="158"/>
                    <a:pt x="1058" y="159"/>
                    <a:pt x="1067" y="159"/>
                  </a:cubicBezTo>
                  <a:cubicBezTo>
                    <a:pt x="1181" y="159"/>
                    <a:pt x="1295" y="159"/>
                    <a:pt x="1409" y="160"/>
                  </a:cubicBezTo>
                  <a:cubicBezTo>
                    <a:pt x="1432" y="160"/>
                    <a:pt x="1445" y="153"/>
                    <a:pt x="1458" y="133"/>
                  </a:cubicBezTo>
                  <a:cubicBezTo>
                    <a:pt x="1487" y="86"/>
                    <a:pt x="1540" y="68"/>
                    <a:pt x="1592" y="84"/>
                  </a:cubicBezTo>
                  <a:cubicBezTo>
                    <a:pt x="1640" y="98"/>
                    <a:pt x="1674" y="145"/>
                    <a:pt x="1675" y="196"/>
                  </a:cubicBezTo>
                  <a:cubicBezTo>
                    <a:pt x="1676" y="250"/>
                    <a:pt x="1645" y="296"/>
                    <a:pt x="1595" y="312"/>
                  </a:cubicBezTo>
                  <a:cubicBezTo>
                    <a:pt x="1541" y="330"/>
                    <a:pt x="1488" y="312"/>
                    <a:pt x="1456" y="262"/>
                  </a:cubicBezTo>
                  <a:cubicBezTo>
                    <a:pt x="1444" y="243"/>
                    <a:pt x="1431" y="236"/>
                    <a:pt x="1410" y="238"/>
                  </a:cubicBezTo>
                  <a:cubicBezTo>
                    <a:pt x="1375" y="240"/>
                    <a:pt x="1340" y="239"/>
                    <a:pt x="1305" y="240"/>
                  </a:cubicBezTo>
                  <a:cubicBezTo>
                    <a:pt x="1301" y="240"/>
                    <a:pt x="1296" y="241"/>
                    <a:pt x="1290" y="242"/>
                  </a:cubicBezTo>
                  <a:cubicBezTo>
                    <a:pt x="1333" y="275"/>
                    <a:pt x="1377" y="305"/>
                    <a:pt x="1416" y="340"/>
                  </a:cubicBezTo>
                  <a:cubicBezTo>
                    <a:pt x="1548" y="456"/>
                    <a:pt x="1623" y="604"/>
                    <a:pt x="1651" y="776"/>
                  </a:cubicBezTo>
                  <a:cubicBezTo>
                    <a:pt x="1657" y="808"/>
                    <a:pt x="1659" y="842"/>
                    <a:pt x="1661" y="875"/>
                  </a:cubicBezTo>
                  <a:cubicBezTo>
                    <a:pt x="1662" y="897"/>
                    <a:pt x="1659" y="920"/>
                    <a:pt x="1632" y="928"/>
                  </a:cubicBezTo>
                  <a:cubicBezTo>
                    <a:pt x="1602" y="937"/>
                    <a:pt x="1581" y="917"/>
                    <a:pt x="1580" y="879"/>
                  </a:cubicBezTo>
                  <a:cubicBezTo>
                    <a:pt x="1579" y="805"/>
                    <a:pt x="1568" y="732"/>
                    <a:pt x="1541" y="663"/>
                  </a:cubicBezTo>
                  <a:cubicBezTo>
                    <a:pt x="1454" y="442"/>
                    <a:pt x="1296" y="301"/>
                    <a:pt x="1064" y="244"/>
                  </a:cubicBezTo>
                  <a:cubicBezTo>
                    <a:pt x="1057" y="242"/>
                    <a:pt x="1049" y="241"/>
                    <a:pt x="1038" y="240"/>
                  </a:cubicBezTo>
                  <a:cubicBezTo>
                    <a:pt x="1038" y="273"/>
                    <a:pt x="1038" y="306"/>
                    <a:pt x="1038" y="339"/>
                  </a:cubicBezTo>
                  <a:cubicBezTo>
                    <a:pt x="1037" y="387"/>
                    <a:pt x="1026" y="398"/>
                    <a:pt x="977" y="398"/>
                  </a:cubicBezTo>
                  <a:cubicBezTo>
                    <a:pt x="884" y="398"/>
                    <a:pt x="791" y="398"/>
                    <a:pt x="699" y="398"/>
                  </a:cubicBezTo>
                  <a:cubicBezTo>
                    <a:pt x="650" y="398"/>
                    <a:pt x="638" y="386"/>
                    <a:pt x="638" y="336"/>
                  </a:cubicBezTo>
                  <a:cubicBezTo>
                    <a:pt x="638" y="304"/>
                    <a:pt x="638" y="273"/>
                    <a:pt x="638" y="23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61C071D-751D-4E65-8F5B-3681CA4EA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3" y="4052888"/>
              <a:ext cx="142875" cy="131763"/>
            </a:xfrm>
            <a:custGeom>
              <a:avLst/>
              <a:gdLst>
                <a:gd name="T0" fmla="*/ 42 w 82"/>
                <a:gd name="T1" fmla="*/ 0 h 76"/>
                <a:gd name="T2" fmla="*/ 81 w 82"/>
                <a:gd name="T3" fmla="*/ 36 h 76"/>
                <a:gd name="T4" fmla="*/ 40 w 82"/>
                <a:gd name="T5" fmla="*/ 76 h 76"/>
                <a:gd name="T6" fmla="*/ 1 w 82"/>
                <a:gd name="T7" fmla="*/ 35 h 76"/>
                <a:gd name="T8" fmla="*/ 42 w 82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76">
                  <a:moveTo>
                    <a:pt x="42" y="0"/>
                  </a:moveTo>
                  <a:cubicBezTo>
                    <a:pt x="66" y="0"/>
                    <a:pt x="82" y="15"/>
                    <a:pt x="81" y="36"/>
                  </a:cubicBezTo>
                  <a:cubicBezTo>
                    <a:pt x="81" y="58"/>
                    <a:pt x="62" y="76"/>
                    <a:pt x="40" y="76"/>
                  </a:cubicBezTo>
                  <a:cubicBezTo>
                    <a:pt x="18" y="76"/>
                    <a:pt x="0" y="57"/>
                    <a:pt x="1" y="35"/>
                  </a:cubicBezTo>
                  <a:cubicBezTo>
                    <a:pt x="1" y="14"/>
                    <a:pt x="18" y="0"/>
                    <a:pt x="42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212CA4A6-8329-4D11-91DC-93017BEBC0F5}"/>
              </a:ext>
            </a:extLst>
          </p:cNvPr>
          <p:cNvCxnSpPr/>
          <p:nvPr/>
        </p:nvCxnSpPr>
        <p:spPr>
          <a:xfrm>
            <a:off x="57792" y="237478"/>
            <a:ext cx="6971125" cy="0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1790950B-99FA-49A3-9F81-3581877FDB64}"/>
              </a:ext>
            </a:extLst>
          </p:cNvPr>
          <p:cNvCxnSpPr/>
          <p:nvPr/>
        </p:nvCxnSpPr>
        <p:spPr>
          <a:xfrm>
            <a:off x="221673" y="80466"/>
            <a:ext cx="0" cy="3893127"/>
          </a:xfrm>
          <a:prstGeom prst="line">
            <a:avLst/>
          </a:prstGeom>
          <a:ln w="28575">
            <a:solidFill>
              <a:srgbClr val="0F4C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Google Shape;700;p47">
            <a:extLst>
              <a:ext uri="{FF2B5EF4-FFF2-40B4-BE49-F238E27FC236}">
                <a16:creationId xmlns:a16="http://schemas.microsoft.com/office/drawing/2014/main" id="{2D2C9562-9318-411E-88DE-EB35D35BA5F8}"/>
              </a:ext>
            </a:extLst>
          </p:cNvPr>
          <p:cNvSpPr/>
          <p:nvPr/>
        </p:nvSpPr>
        <p:spPr>
          <a:xfrm>
            <a:off x="5679063" y="1396999"/>
            <a:ext cx="198000" cy="19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701;p47">
            <a:extLst>
              <a:ext uri="{FF2B5EF4-FFF2-40B4-BE49-F238E27FC236}">
                <a16:creationId xmlns:a16="http://schemas.microsoft.com/office/drawing/2014/main" id="{2C5FE886-C84F-4FDA-BA19-9A009E5E8BDF}"/>
              </a:ext>
            </a:extLst>
          </p:cNvPr>
          <p:cNvSpPr/>
          <p:nvPr/>
        </p:nvSpPr>
        <p:spPr>
          <a:xfrm>
            <a:off x="6005513" y="1396999"/>
            <a:ext cx="198000" cy="1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702;p47">
            <a:extLst>
              <a:ext uri="{FF2B5EF4-FFF2-40B4-BE49-F238E27FC236}">
                <a16:creationId xmlns:a16="http://schemas.microsoft.com/office/drawing/2014/main" id="{F89951CD-DDBD-4DAD-BD7A-A3B9E576DF49}"/>
              </a:ext>
            </a:extLst>
          </p:cNvPr>
          <p:cNvSpPr/>
          <p:nvPr/>
        </p:nvSpPr>
        <p:spPr>
          <a:xfrm>
            <a:off x="6331963" y="1396999"/>
            <a:ext cx="198000" cy="1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581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ctrTitle"/>
          </p:nvPr>
        </p:nvSpPr>
        <p:spPr>
          <a:xfrm>
            <a:off x="223257" y="119063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sz="2000" dirty="0">
                <a:solidFill>
                  <a:srgbClr val="3282BE"/>
                </a:solidFill>
                <a:latin typeface="Source Sans Pro" panose="020B0503030403020204" pitchFamily="34" charset="0"/>
              </a:rPr>
              <a:t>RESOURCES</a:t>
            </a:r>
            <a:endParaRPr sz="2000" dirty="0">
              <a:solidFill>
                <a:srgbClr val="3282BE"/>
              </a:solidFill>
              <a:latin typeface="Source Sans Pro" panose="020B0503030403020204" pitchFamily="34" charset="0"/>
            </a:endParaRPr>
          </a:p>
        </p:txBody>
      </p:sp>
      <p:grpSp>
        <p:nvGrpSpPr>
          <p:cNvPr id="3003" name="Grupo 3002">
            <a:extLst>
              <a:ext uri="{FF2B5EF4-FFF2-40B4-BE49-F238E27FC236}">
                <a16:creationId xmlns:a16="http://schemas.microsoft.com/office/drawing/2014/main" id="{2D3B7D3E-8BE8-4067-A0E9-CACFA5BCC489}"/>
              </a:ext>
            </a:extLst>
          </p:cNvPr>
          <p:cNvGrpSpPr/>
          <p:nvPr/>
        </p:nvGrpSpPr>
        <p:grpSpPr>
          <a:xfrm>
            <a:off x="399168" y="2903711"/>
            <a:ext cx="2151929" cy="2015663"/>
            <a:chOff x="706437" y="3111500"/>
            <a:chExt cx="1930401" cy="1808163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229A01B5-81A3-4095-97FF-7AA30ECD8A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313" y="3508375"/>
              <a:ext cx="1787525" cy="1406525"/>
            </a:xfrm>
            <a:custGeom>
              <a:avLst/>
              <a:gdLst>
                <a:gd name="T0" fmla="*/ 1788 w 1788"/>
                <a:gd name="T1" fmla="*/ 556 h 1404"/>
                <a:gd name="T2" fmla="*/ 1673 w 1788"/>
                <a:gd name="T3" fmla="*/ 602 h 1404"/>
                <a:gd name="T4" fmla="*/ 1673 w 1788"/>
                <a:gd name="T5" fmla="*/ 717 h 1404"/>
                <a:gd name="T6" fmla="*/ 1673 w 1788"/>
                <a:gd name="T7" fmla="*/ 1324 h 1404"/>
                <a:gd name="T8" fmla="*/ 1671 w 1788"/>
                <a:gd name="T9" fmla="*/ 1354 h 1404"/>
                <a:gd name="T10" fmla="*/ 1614 w 1788"/>
                <a:gd name="T11" fmla="*/ 1403 h 1404"/>
                <a:gd name="T12" fmla="*/ 1557 w 1788"/>
                <a:gd name="T13" fmla="*/ 1355 h 1404"/>
                <a:gd name="T14" fmla="*/ 1555 w 1788"/>
                <a:gd name="T15" fmla="*/ 1326 h 1404"/>
                <a:gd name="T16" fmla="*/ 1555 w 1788"/>
                <a:gd name="T17" fmla="*/ 629 h 1404"/>
                <a:gd name="T18" fmla="*/ 1555 w 1788"/>
                <a:gd name="T19" fmla="*/ 604 h 1404"/>
                <a:gd name="T20" fmla="*/ 578 w 1788"/>
                <a:gd name="T21" fmla="*/ 604 h 1404"/>
                <a:gd name="T22" fmla="*/ 578 w 1788"/>
                <a:gd name="T23" fmla="*/ 679 h 1404"/>
                <a:gd name="T24" fmla="*/ 492 w 1788"/>
                <a:gd name="T25" fmla="*/ 679 h 1404"/>
                <a:gd name="T26" fmla="*/ 492 w 1788"/>
                <a:gd name="T27" fmla="*/ 657 h 1404"/>
                <a:gd name="T28" fmla="*/ 492 w 1788"/>
                <a:gd name="T29" fmla="*/ 265 h 1404"/>
                <a:gd name="T30" fmla="*/ 315 w 1788"/>
                <a:gd name="T31" fmla="*/ 88 h 1404"/>
                <a:gd name="T32" fmla="*/ 23 w 1788"/>
                <a:gd name="T33" fmla="*/ 88 h 1404"/>
                <a:gd name="T34" fmla="*/ 0 w 1788"/>
                <a:gd name="T35" fmla="*/ 88 h 1404"/>
                <a:gd name="T36" fmla="*/ 114 w 1788"/>
                <a:gd name="T37" fmla="*/ 6 h 1404"/>
                <a:gd name="T38" fmla="*/ 156 w 1788"/>
                <a:gd name="T39" fmla="*/ 1 h 1404"/>
                <a:gd name="T40" fmla="*/ 556 w 1788"/>
                <a:gd name="T41" fmla="*/ 3 h 1404"/>
                <a:gd name="T42" fmla="*/ 705 w 1788"/>
                <a:gd name="T43" fmla="*/ 93 h 1404"/>
                <a:gd name="T44" fmla="*/ 799 w 1788"/>
                <a:gd name="T45" fmla="*/ 281 h 1404"/>
                <a:gd name="T46" fmla="*/ 823 w 1788"/>
                <a:gd name="T47" fmla="*/ 295 h 1404"/>
                <a:gd name="T48" fmla="*/ 1080 w 1788"/>
                <a:gd name="T49" fmla="*/ 278 h 1404"/>
                <a:gd name="T50" fmla="*/ 1170 w 1788"/>
                <a:gd name="T51" fmla="*/ 346 h 1404"/>
                <a:gd name="T52" fmla="*/ 1182 w 1788"/>
                <a:gd name="T53" fmla="*/ 357 h 1404"/>
                <a:gd name="T54" fmla="*/ 1232 w 1788"/>
                <a:gd name="T55" fmla="*/ 378 h 1404"/>
                <a:gd name="T56" fmla="*/ 1280 w 1788"/>
                <a:gd name="T57" fmla="*/ 476 h 1404"/>
                <a:gd name="T58" fmla="*/ 1303 w 1788"/>
                <a:gd name="T59" fmla="*/ 476 h 1404"/>
                <a:gd name="T60" fmla="*/ 1707 w 1788"/>
                <a:gd name="T61" fmla="*/ 475 h 1404"/>
                <a:gd name="T62" fmla="*/ 1788 w 1788"/>
                <a:gd name="T63" fmla="*/ 522 h 1404"/>
                <a:gd name="T64" fmla="*/ 1788 w 1788"/>
                <a:gd name="T65" fmla="*/ 556 h 1404"/>
                <a:gd name="T66" fmla="*/ 1006 w 1788"/>
                <a:gd name="T67" fmla="*/ 443 h 1404"/>
                <a:gd name="T68" fmla="*/ 993 w 1788"/>
                <a:gd name="T69" fmla="*/ 443 h 1404"/>
                <a:gd name="T70" fmla="*/ 783 w 1788"/>
                <a:gd name="T71" fmla="*/ 456 h 1404"/>
                <a:gd name="T72" fmla="*/ 680 w 1788"/>
                <a:gd name="T73" fmla="*/ 399 h 1404"/>
                <a:gd name="T74" fmla="*/ 589 w 1788"/>
                <a:gd name="T75" fmla="*/ 212 h 1404"/>
                <a:gd name="T76" fmla="*/ 579 w 1788"/>
                <a:gd name="T77" fmla="*/ 193 h 1404"/>
                <a:gd name="T78" fmla="*/ 579 w 1788"/>
                <a:gd name="T79" fmla="*/ 475 h 1404"/>
                <a:gd name="T80" fmla="*/ 1006 w 1788"/>
                <a:gd name="T81" fmla="*/ 475 h 1404"/>
                <a:gd name="T82" fmla="*/ 1006 w 1788"/>
                <a:gd name="T83" fmla="*/ 44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88" h="1404">
                  <a:moveTo>
                    <a:pt x="1788" y="556"/>
                  </a:moveTo>
                  <a:cubicBezTo>
                    <a:pt x="1766" y="610"/>
                    <a:pt x="1719" y="603"/>
                    <a:pt x="1673" y="602"/>
                  </a:cubicBezTo>
                  <a:cubicBezTo>
                    <a:pt x="1673" y="642"/>
                    <a:pt x="1673" y="680"/>
                    <a:pt x="1673" y="717"/>
                  </a:cubicBezTo>
                  <a:cubicBezTo>
                    <a:pt x="1673" y="919"/>
                    <a:pt x="1673" y="1122"/>
                    <a:pt x="1673" y="1324"/>
                  </a:cubicBezTo>
                  <a:cubicBezTo>
                    <a:pt x="1673" y="1334"/>
                    <a:pt x="1673" y="1344"/>
                    <a:pt x="1671" y="1354"/>
                  </a:cubicBezTo>
                  <a:cubicBezTo>
                    <a:pt x="1667" y="1382"/>
                    <a:pt x="1642" y="1404"/>
                    <a:pt x="1614" y="1403"/>
                  </a:cubicBezTo>
                  <a:cubicBezTo>
                    <a:pt x="1586" y="1403"/>
                    <a:pt x="1562" y="1382"/>
                    <a:pt x="1557" y="1355"/>
                  </a:cubicBezTo>
                  <a:cubicBezTo>
                    <a:pt x="1556" y="1345"/>
                    <a:pt x="1555" y="1336"/>
                    <a:pt x="1555" y="1326"/>
                  </a:cubicBezTo>
                  <a:cubicBezTo>
                    <a:pt x="1555" y="1094"/>
                    <a:pt x="1555" y="862"/>
                    <a:pt x="1555" y="629"/>
                  </a:cubicBezTo>
                  <a:cubicBezTo>
                    <a:pt x="1555" y="621"/>
                    <a:pt x="1555" y="613"/>
                    <a:pt x="1555" y="604"/>
                  </a:cubicBezTo>
                  <a:cubicBezTo>
                    <a:pt x="1229" y="604"/>
                    <a:pt x="905" y="604"/>
                    <a:pt x="578" y="604"/>
                  </a:cubicBezTo>
                  <a:cubicBezTo>
                    <a:pt x="578" y="628"/>
                    <a:pt x="578" y="653"/>
                    <a:pt x="578" y="679"/>
                  </a:cubicBezTo>
                  <a:cubicBezTo>
                    <a:pt x="549" y="679"/>
                    <a:pt x="522" y="679"/>
                    <a:pt x="492" y="679"/>
                  </a:cubicBezTo>
                  <a:cubicBezTo>
                    <a:pt x="492" y="671"/>
                    <a:pt x="492" y="664"/>
                    <a:pt x="492" y="657"/>
                  </a:cubicBezTo>
                  <a:cubicBezTo>
                    <a:pt x="492" y="526"/>
                    <a:pt x="492" y="396"/>
                    <a:pt x="492" y="265"/>
                  </a:cubicBezTo>
                  <a:cubicBezTo>
                    <a:pt x="492" y="158"/>
                    <a:pt x="422" y="88"/>
                    <a:pt x="315" y="88"/>
                  </a:cubicBezTo>
                  <a:cubicBezTo>
                    <a:pt x="218" y="88"/>
                    <a:pt x="120" y="88"/>
                    <a:pt x="23" y="88"/>
                  </a:cubicBezTo>
                  <a:cubicBezTo>
                    <a:pt x="16" y="88"/>
                    <a:pt x="10" y="88"/>
                    <a:pt x="0" y="88"/>
                  </a:cubicBezTo>
                  <a:cubicBezTo>
                    <a:pt x="29" y="44"/>
                    <a:pt x="66" y="18"/>
                    <a:pt x="114" y="6"/>
                  </a:cubicBezTo>
                  <a:cubicBezTo>
                    <a:pt x="127" y="3"/>
                    <a:pt x="142" y="1"/>
                    <a:pt x="156" y="1"/>
                  </a:cubicBezTo>
                  <a:cubicBezTo>
                    <a:pt x="289" y="1"/>
                    <a:pt x="423" y="0"/>
                    <a:pt x="556" y="3"/>
                  </a:cubicBezTo>
                  <a:cubicBezTo>
                    <a:pt x="621" y="4"/>
                    <a:pt x="673" y="37"/>
                    <a:pt x="705" y="93"/>
                  </a:cubicBezTo>
                  <a:cubicBezTo>
                    <a:pt x="739" y="154"/>
                    <a:pt x="768" y="218"/>
                    <a:pt x="799" y="281"/>
                  </a:cubicBezTo>
                  <a:cubicBezTo>
                    <a:pt x="804" y="293"/>
                    <a:pt x="810" y="296"/>
                    <a:pt x="823" y="295"/>
                  </a:cubicBezTo>
                  <a:cubicBezTo>
                    <a:pt x="908" y="289"/>
                    <a:pt x="994" y="283"/>
                    <a:pt x="1080" y="278"/>
                  </a:cubicBezTo>
                  <a:cubicBezTo>
                    <a:pt x="1130" y="275"/>
                    <a:pt x="1158" y="297"/>
                    <a:pt x="1170" y="346"/>
                  </a:cubicBezTo>
                  <a:cubicBezTo>
                    <a:pt x="1172" y="351"/>
                    <a:pt x="1178" y="355"/>
                    <a:pt x="1182" y="357"/>
                  </a:cubicBezTo>
                  <a:cubicBezTo>
                    <a:pt x="1199" y="364"/>
                    <a:pt x="1217" y="369"/>
                    <a:pt x="1232" y="378"/>
                  </a:cubicBezTo>
                  <a:cubicBezTo>
                    <a:pt x="1268" y="399"/>
                    <a:pt x="1287" y="431"/>
                    <a:pt x="1280" y="476"/>
                  </a:cubicBezTo>
                  <a:cubicBezTo>
                    <a:pt x="1289" y="476"/>
                    <a:pt x="1296" y="476"/>
                    <a:pt x="1303" y="476"/>
                  </a:cubicBezTo>
                  <a:cubicBezTo>
                    <a:pt x="1438" y="476"/>
                    <a:pt x="1572" y="477"/>
                    <a:pt x="1707" y="475"/>
                  </a:cubicBezTo>
                  <a:cubicBezTo>
                    <a:pt x="1745" y="475"/>
                    <a:pt x="1772" y="487"/>
                    <a:pt x="1788" y="522"/>
                  </a:cubicBezTo>
                  <a:cubicBezTo>
                    <a:pt x="1788" y="534"/>
                    <a:pt x="1788" y="545"/>
                    <a:pt x="1788" y="556"/>
                  </a:cubicBezTo>
                  <a:close/>
                  <a:moveTo>
                    <a:pt x="1006" y="443"/>
                  </a:moveTo>
                  <a:cubicBezTo>
                    <a:pt x="1002" y="443"/>
                    <a:pt x="997" y="442"/>
                    <a:pt x="993" y="443"/>
                  </a:cubicBezTo>
                  <a:cubicBezTo>
                    <a:pt x="923" y="447"/>
                    <a:pt x="853" y="450"/>
                    <a:pt x="783" y="456"/>
                  </a:cubicBezTo>
                  <a:cubicBezTo>
                    <a:pt x="731" y="460"/>
                    <a:pt x="703" y="446"/>
                    <a:pt x="680" y="399"/>
                  </a:cubicBezTo>
                  <a:cubicBezTo>
                    <a:pt x="650" y="337"/>
                    <a:pt x="620" y="274"/>
                    <a:pt x="589" y="212"/>
                  </a:cubicBezTo>
                  <a:cubicBezTo>
                    <a:pt x="587" y="207"/>
                    <a:pt x="584" y="202"/>
                    <a:pt x="579" y="193"/>
                  </a:cubicBezTo>
                  <a:cubicBezTo>
                    <a:pt x="579" y="290"/>
                    <a:pt x="579" y="382"/>
                    <a:pt x="579" y="475"/>
                  </a:cubicBezTo>
                  <a:cubicBezTo>
                    <a:pt x="722" y="475"/>
                    <a:pt x="864" y="475"/>
                    <a:pt x="1006" y="475"/>
                  </a:cubicBezTo>
                  <a:cubicBezTo>
                    <a:pt x="1006" y="464"/>
                    <a:pt x="1006" y="454"/>
                    <a:pt x="1006" y="44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C79E29B5-9EBF-40BF-B8FE-916B7B293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7" y="3657600"/>
              <a:ext cx="822325" cy="1260475"/>
            </a:xfrm>
            <a:custGeom>
              <a:avLst/>
              <a:gdLst>
                <a:gd name="T0" fmla="*/ 346 w 822"/>
                <a:gd name="T1" fmla="*/ 778 h 1259"/>
                <a:gd name="T2" fmla="*/ 240 w 822"/>
                <a:gd name="T3" fmla="*/ 778 h 1259"/>
                <a:gd name="T4" fmla="*/ 93 w 822"/>
                <a:gd name="T5" fmla="*/ 776 h 1259"/>
                <a:gd name="T6" fmla="*/ 0 w 822"/>
                <a:gd name="T7" fmla="*/ 678 h 1259"/>
                <a:gd name="T8" fmla="*/ 0 w 822"/>
                <a:gd name="T9" fmla="*/ 101 h 1259"/>
                <a:gd name="T10" fmla="*/ 104 w 822"/>
                <a:gd name="T11" fmla="*/ 1 h 1259"/>
                <a:gd name="T12" fmla="*/ 468 w 822"/>
                <a:gd name="T13" fmla="*/ 1 h 1259"/>
                <a:gd name="T14" fmla="*/ 572 w 822"/>
                <a:gd name="T15" fmla="*/ 110 h 1259"/>
                <a:gd name="T16" fmla="*/ 572 w 822"/>
                <a:gd name="T17" fmla="*/ 568 h 1259"/>
                <a:gd name="T18" fmla="*/ 572 w 822"/>
                <a:gd name="T19" fmla="*/ 592 h 1259"/>
                <a:gd name="T20" fmla="*/ 693 w 822"/>
                <a:gd name="T21" fmla="*/ 592 h 1259"/>
                <a:gd name="T22" fmla="*/ 770 w 822"/>
                <a:gd name="T23" fmla="*/ 592 h 1259"/>
                <a:gd name="T24" fmla="*/ 822 w 822"/>
                <a:gd name="T25" fmla="*/ 645 h 1259"/>
                <a:gd name="T26" fmla="*/ 822 w 822"/>
                <a:gd name="T27" fmla="*/ 723 h 1259"/>
                <a:gd name="T28" fmla="*/ 767 w 822"/>
                <a:gd name="T29" fmla="*/ 778 h 1259"/>
                <a:gd name="T30" fmla="*/ 507 w 822"/>
                <a:gd name="T31" fmla="*/ 778 h 1259"/>
                <a:gd name="T32" fmla="*/ 468 w 822"/>
                <a:gd name="T33" fmla="*/ 778 h 1259"/>
                <a:gd name="T34" fmla="*/ 466 w 822"/>
                <a:gd name="T35" fmla="*/ 791 h 1259"/>
                <a:gd name="T36" fmla="*/ 466 w 822"/>
                <a:gd name="T37" fmla="*/ 996 h 1259"/>
                <a:gd name="T38" fmla="*/ 473 w 822"/>
                <a:gd name="T39" fmla="*/ 1012 h 1259"/>
                <a:gd name="T40" fmla="*/ 576 w 822"/>
                <a:gd name="T41" fmla="*/ 1071 h 1259"/>
                <a:gd name="T42" fmla="*/ 576 w 822"/>
                <a:gd name="T43" fmla="*/ 842 h 1259"/>
                <a:gd name="T44" fmla="*/ 767 w 822"/>
                <a:gd name="T45" fmla="*/ 842 h 1259"/>
                <a:gd name="T46" fmla="*/ 767 w 822"/>
                <a:gd name="T47" fmla="*/ 865 h 1259"/>
                <a:gd name="T48" fmla="*/ 767 w 822"/>
                <a:gd name="T49" fmla="*/ 1149 h 1259"/>
                <a:gd name="T50" fmla="*/ 684 w 822"/>
                <a:gd name="T51" fmla="*/ 1253 h 1259"/>
                <a:gd name="T52" fmla="*/ 584 w 822"/>
                <a:gd name="T53" fmla="*/ 1195 h 1259"/>
                <a:gd name="T54" fmla="*/ 565 w 822"/>
                <a:gd name="T55" fmla="*/ 1174 h 1259"/>
                <a:gd name="T56" fmla="*/ 454 w 822"/>
                <a:gd name="T57" fmla="*/ 1110 h 1259"/>
                <a:gd name="T58" fmla="*/ 454 w 822"/>
                <a:gd name="T59" fmla="*/ 1141 h 1259"/>
                <a:gd name="T60" fmla="*/ 408 w 822"/>
                <a:gd name="T61" fmla="*/ 1191 h 1259"/>
                <a:gd name="T62" fmla="*/ 360 w 822"/>
                <a:gd name="T63" fmla="*/ 1142 h 1259"/>
                <a:gd name="T64" fmla="*/ 360 w 822"/>
                <a:gd name="T65" fmla="*/ 1110 h 1259"/>
                <a:gd name="T66" fmla="*/ 340 w 822"/>
                <a:gd name="T67" fmla="*/ 1121 h 1259"/>
                <a:gd name="T68" fmla="*/ 126 w 822"/>
                <a:gd name="T69" fmla="*/ 1243 h 1259"/>
                <a:gd name="T70" fmla="*/ 92 w 822"/>
                <a:gd name="T71" fmla="*/ 1253 h 1259"/>
                <a:gd name="T72" fmla="*/ 49 w 822"/>
                <a:gd name="T73" fmla="*/ 1220 h 1259"/>
                <a:gd name="T74" fmla="*/ 71 w 822"/>
                <a:gd name="T75" fmla="*/ 1167 h 1259"/>
                <a:gd name="T76" fmla="*/ 201 w 822"/>
                <a:gd name="T77" fmla="*/ 1092 h 1259"/>
                <a:gd name="T78" fmla="*/ 335 w 822"/>
                <a:gd name="T79" fmla="*/ 1015 h 1259"/>
                <a:gd name="T80" fmla="*/ 347 w 822"/>
                <a:gd name="T81" fmla="*/ 997 h 1259"/>
                <a:gd name="T82" fmla="*/ 348 w 822"/>
                <a:gd name="T83" fmla="*/ 788 h 1259"/>
                <a:gd name="T84" fmla="*/ 346 w 822"/>
                <a:gd name="T85" fmla="*/ 778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22" h="1259">
                  <a:moveTo>
                    <a:pt x="346" y="778"/>
                  </a:moveTo>
                  <a:cubicBezTo>
                    <a:pt x="310" y="778"/>
                    <a:pt x="275" y="779"/>
                    <a:pt x="240" y="778"/>
                  </a:cubicBezTo>
                  <a:cubicBezTo>
                    <a:pt x="191" y="778"/>
                    <a:pt x="142" y="779"/>
                    <a:pt x="93" y="776"/>
                  </a:cubicBezTo>
                  <a:cubicBezTo>
                    <a:pt x="41" y="774"/>
                    <a:pt x="0" y="730"/>
                    <a:pt x="0" y="678"/>
                  </a:cubicBezTo>
                  <a:cubicBezTo>
                    <a:pt x="0" y="486"/>
                    <a:pt x="0" y="294"/>
                    <a:pt x="0" y="101"/>
                  </a:cubicBezTo>
                  <a:cubicBezTo>
                    <a:pt x="0" y="46"/>
                    <a:pt x="45" y="1"/>
                    <a:pt x="104" y="1"/>
                  </a:cubicBezTo>
                  <a:cubicBezTo>
                    <a:pt x="225" y="0"/>
                    <a:pt x="346" y="0"/>
                    <a:pt x="468" y="1"/>
                  </a:cubicBezTo>
                  <a:cubicBezTo>
                    <a:pt x="529" y="2"/>
                    <a:pt x="572" y="48"/>
                    <a:pt x="572" y="110"/>
                  </a:cubicBezTo>
                  <a:cubicBezTo>
                    <a:pt x="573" y="263"/>
                    <a:pt x="572" y="416"/>
                    <a:pt x="572" y="568"/>
                  </a:cubicBezTo>
                  <a:cubicBezTo>
                    <a:pt x="572" y="576"/>
                    <a:pt x="572" y="583"/>
                    <a:pt x="572" y="592"/>
                  </a:cubicBezTo>
                  <a:cubicBezTo>
                    <a:pt x="614" y="592"/>
                    <a:pt x="653" y="592"/>
                    <a:pt x="693" y="592"/>
                  </a:cubicBezTo>
                  <a:cubicBezTo>
                    <a:pt x="718" y="592"/>
                    <a:pt x="744" y="592"/>
                    <a:pt x="770" y="592"/>
                  </a:cubicBezTo>
                  <a:cubicBezTo>
                    <a:pt x="805" y="593"/>
                    <a:pt x="821" y="611"/>
                    <a:pt x="822" y="645"/>
                  </a:cubicBezTo>
                  <a:cubicBezTo>
                    <a:pt x="822" y="671"/>
                    <a:pt x="822" y="697"/>
                    <a:pt x="822" y="723"/>
                  </a:cubicBezTo>
                  <a:cubicBezTo>
                    <a:pt x="822" y="761"/>
                    <a:pt x="806" y="778"/>
                    <a:pt x="767" y="778"/>
                  </a:cubicBezTo>
                  <a:cubicBezTo>
                    <a:pt x="681" y="778"/>
                    <a:pt x="594" y="778"/>
                    <a:pt x="507" y="778"/>
                  </a:cubicBezTo>
                  <a:cubicBezTo>
                    <a:pt x="494" y="778"/>
                    <a:pt x="481" y="778"/>
                    <a:pt x="468" y="778"/>
                  </a:cubicBezTo>
                  <a:cubicBezTo>
                    <a:pt x="467" y="784"/>
                    <a:pt x="466" y="787"/>
                    <a:pt x="466" y="791"/>
                  </a:cubicBezTo>
                  <a:cubicBezTo>
                    <a:pt x="466" y="859"/>
                    <a:pt x="466" y="928"/>
                    <a:pt x="466" y="996"/>
                  </a:cubicBezTo>
                  <a:cubicBezTo>
                    <a:pt x="466" y="1002"/>
                    <a:pt x="469" y="1010"/>
                    <a:pt x="473" y="1012"/>
                  </a:cubicBezTo>
                  <a:cubicBezTo>
                    <a:pt x="506" y="1032"/>
                    <a:pt x="540" y="1051"/>
                    <a:pt x="576" y="1071"/>
                  </a:cubicBezTo>
                  <a:cubicBezTo>
                    <a:pt x="576" y="993"/>
                    <a:pt x="576" y="918"/>
                    <a:pt x="576" y="842"/>
                  </a:cubicBezTo>
                  <a:cubicBezTo>
                    <a:pt x="640" y="842"/>
                    <a:pt x="703" y="842"/>
                    <a:pt x="767" y="842"/>
                  </a:cubicBezTo>
                  <a:cubicBezTo>
                    <a:pt x="767" y="850"/>
                    <a:pt x="767" y="857"/>
                    <a:pt x="767" y="865"/>
                  </a:cubicBezTo>
                  <a:cubicBezTo>
                    <a:pt x="767" y="959"/>
                    <a:pt x="767" y="1054"/>
                    <a:pt x="767" y="1149"/>
                  </a:cubicBezTo>
                  <a:cubicBezTo>
                    <a:pt x="767" y="1208"/>
                    <a:pt x="737" y="1244"/>
                    <a:pt x="684" y="1253"/>
                  </a:cubicBezTo>
                  <a:cubicBezTo>
                    <a:pt x="643" y="1259"/>
                    <a:pt x="602" y="1235"/>
                    <a:pt x="584" y="1195"/>
                  </a:cubicBezTo>
                  <a:cubicBezTo>
                    <a:pt x="580" y="1187"/>
                    <a:pt x="573" y="1178"/>
                    <a:pt x="565" y="1174"/>
                  </a:cubicBezTo>
                  <a:cubicBezTo>
                    <a:pt x="530" y="1152"/>
                    <a:pt x="494" y="1132"/>
                    <a:pt x="454" y="1110"/>
                  </a:cubicBezTo>
                  <a:cubicBezTo>
                    <a:pt x="454" y="1122"/>
                    <a:pt x="454" y="1132"/>
                    <a:pt x="454" y="1141"/>
                  </a:cubicBezTo>
                  <a:cubicBezTo>
                    <a:pt x="452" y="1171"/>
                    <a:pt x="434" y="1191"/>
                    <a:pt x="408" y="1191"/>
                  </a:cubicBezTo>
                  <a:cubicBezTo>
                    <a:pt x="381" y="1192"/>
                    <a:pt x="362" y="1172"/>
                    <a:pt x="360" y="1142"/>
                  </a:cubicBezTo>
                  <a:cubicBezTo>
                    <a:pt x="359" y="1133"/>
                    <a:pt x="360" y="1123"/>
                    <a:pt x="360" y="1110"/>
                  </a:cubicBezTo>
                  <a:cubicBezTo>
                    <a:pt x="351" y="1115"/>
                    <a:pt x="346" y="1118"/>
                    <a:pt x="340" y="1121"/>
                  </a:cubicBezTo>
                  <a:cubicBezTo>
                    <a:pt x="269" y="1162"/>
                    <a:pt x="197" y="1203"/>
                    <a:pt x="126" y="1243"/>
                  </a:cubicBezTo>
                  <a:cubicBezTo>
                    <a:pt x="116" y="1248"/>
                    <a:pt x="104" y="1253"/>
                    <a:pt x="92" y="1253"/>
                  </a:cubicBezTo>
                  <a:cubicBezTo>
                    <a:pt x="71" y="1253"/>
                    <a:pt x="54" y="1239"/>
                    <a:pt x="49" y="1220"/>
                  </a:cubicBezTo>
                  <a:cubicBezTo>
                    <a:pt x="44" y="1200"/>
                    <a:pt x="52" y="1178"/>
                    <a:pt x="71" y="1167"/>
                  </a:cubicBezTo>
                  <a:cubicBezTo>
                    <a:pt x="114" y="1141"/>
                    <a:pt x="158" y="1117"/>
                    <a:pt x="201" y="1092"/>
                  </a:cubicBezTo>
                  <a:cubicBezTo>
                    <a:pt x="246" y="1067"/>
                    <a:pt x="291" y="1041"/>
                    <a:pt x="335" y="1015"/>
                  </a:cubicBezTo>
                  <a:cubicBezTo>
                    <a:pt x="341" y="1012"/>
                    <a:pt x="347" y="1004"/>
                    <a:pt x="347" y="997"/>
                  </a:cubicBezTo>
                  <a:cubicBezTo>
                    <a:pt x="348" y="928"/>
                    <a:pt x="348" y="858"/>
                    <a:pt x="348" y="788"/>
                  </a:cubicBezTo>
                  <a:cubicBezTo>
                    <a:pt x="348" y="786"/>
                    <a:pt x="347" y="783"/>
                    <a:pt x="346" y="778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6" name="Freeform 7">
              <a:extLst>
                <a:ext uri="{FF2B5EF4-FFF2-40B4-BE49-F238E27FC236}">
                  <a16:creationId xmlns:a16="http://schemas.microsoft.com/office/drawing/2014/main" id="{97DDA2F4-6E25-4BEA-8052-3543550A20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3838" y="3157538"/>
              <a:ext cx="952500" cy="668338"/>
            </a:xfrm>
            <a:custGeom>
              <a:avLst/>
              <a:gdLst>
                <a:gd name="T0" fmla="*/ 607 w 953"/>
                <a:gd name="T1" fmla="*/ 580 h 667"/>
                <a:gd name="T2" fmla="*/ 607 w 953"/>
                <a:gd name="T3" fmla="*/ 663 h 667"/>
                <a:gd name="T4" fmla="*/ 602 w 953"/>
                <a:gd name="T5" fmla="*/ 667 h 667"/>
                <a:gd name="T6" fmla="*/ 587 w 953"/>
                <a:gd name="T7" fmla="*/ 650 h 667"/>
                <a:gd name="T8" fmla="*/ 420 w 953"/>
                <a:gd name="T9" fmla="*/ 558 h 667"/>
                <a:gd name="T10" fmla="*/ 221 w 953"/>
                <a:gd name="T11" fmla="*/ 572 h 667"/>
                <a:gd name="T12" fmla="*/ 197 w 953"/>
                <a:gd name="T13" fmla="*/ 557 h 667"/>
                <a:gd name="T14" fmla="*/ 136 w 953"/>
                <a:gd name="T15" fmla="*/ 432 h 667"/>
                <a:gd name="T16" fmla="*/ 15 w 953"/>
                <a:gd name="T17" fmla="*/ 308 h 667"/>
                <a:gd name="T18" fmla="*/ 0 w 953"/>
                <a:gd name="T19" fmla="*/ 286 h 667"/>
                <a:gd name="T20" fmla="*/ 1 w 953"/>
                <a:gd name="T21" fmla="*/ 54 h 667"/>
                <a:gd name="T22" fmla="*/ 55 w 953"/>
                <a:gd name="T23" fmla="*/ 0 h 667"/>
                <a:gd name="T24" fmla="*/ 376 w 953"/>
                <a:gd name="T25" fmla="*/ 0 h 667"/>
                <a:gd name="T26" fmla="*/ 888 w 953"/>
                <a:gd name="T27" fmla="*/ 0 h 667"/>
                <a:gd name="T28" fmla="*/ 952 w 953"/>
                <a:gd name="T29" fmla="*/ 64 h 667"/>
                <a:gd name="T30" fmla="*/ 953 w 953"/>
                <a:gd name="T31" fmla="*/ 520 h 667"/>
                <a:gd name="T32" fmla="*/ 892 w 953"/>
                <a:gd name="T33" fmla="*/ 581 h 667"/>
                <a:gd name="T34" fmla="*/ 630 w 953"/>
                <a:gd name="T35" fmla="*/ 580 h 667"/>
                <a:gd name="T36" fmla="*/ 607 w 953"/>
                <a:gd name="T37" fmla="*/ 580 h 667"/>
                <a:gd name="T38" fmla="*/ 619 w 953"/>
                <a:gd name="T39" fmla="*/ 410 h 667"/>
                <a:gd name="T40" fmla="*/ 623 w 953"/>
                <a:gd name="T41" fmla="*/ 406 h 667"/>
                <a:gd name="T42" fmla="*/ 549 w 953"/>
                <a:gd name="T43" fmla="*/ 230 h 667"/>
                <a:gd name="T44" fmla="*/ 523 w 953"/>
                <a:gd name="T45" fmla="*/ 216 h 667"/>
                <a:gd name="T46" fmla="*/ 440 w 953"/>
                <a:gd name="T47" fmla="*/ 186 h 667"/>
                <a:gd name="T48" fmla="*/ 396 w 953"/>
                <a:gd name="T49" fmla="*/ 143 h 667"/>
                <a:gd name="T50" fmla="*/ 371 w 953"/>
                <a:gd name="T51" fmla="*/ 143 h 667"/>
                <a:gd name="T52" fmla="*/ 323 w 953"/>
                <a:gd name="T53" fmla="*/ 191 h 667"/>
                <a:gd name="T54" fmla="*/ 323 w 953"/>
                <a:gd name="T55" fmla="*/ 216 h 667"/>
                <a:gd name="T56" fmla="*/ 357 w 953"/>
                <a:gd name="T57" fmla="*/ 249 h 667"/>
                <a:gd name="T58" fmla="*/ 396 w 953"/>
                <a:gd name="T59" fmla="*/ 343 h 667"/>
                <a:gd name="T60" fmla="*/ 418 w 953"/>
                <a:gd name="T61" fmla="*/ 372 h 667"/>
                <a:gd name="T62" fmla="*/ 575 w 953"/>
                <a:gd name="T63" fmla="*/ 438 h 667"/>
                <a:gd name="T64" fmla="*/ 590 w 953"/>
                <a:gd name="T65" fmla="*/ 443 h 667"/>
                <a:gd name="T66" fmla="*/ 502 w 953"/>
                <a:gd name="T67" fmla="*/ 352 h 667"/>
                <a:gd name="T68" fmla="*/ 485 w 953"/>
                <a:gd name="T69" fmla="*/ 346 h 667"/>
                <a:gd name="T70" fmla="*/ 453 w 953"/>
                <a:gd name="T71" fmla="*/ 308 h 667"/>
                <a:gd name="T72" fmla="*/ 487 w 953"/>
                <a:gd name="T73" fmla="*/ 272 h 667"/>
                <a:gd name="T74" fmla="*/ 526 w 953"/>
                <a:gd name="T75" fmla="*/ 303 h 667"/>
                <a:gd name="T76" fmla="*/ 532 w 953"/>
                <a:gd name="T77" fmla="*/ 321 h 667"/>
                <a:gd name="T78" fmla="*/ 619 w 953"/>
                <a:gd name="T79" fmla="*/ 41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53" h="667">
                  <a:moveTo>
                    <a:pt x="607" y="580"/>
                  </a:moveTo>
                  <a:cubicBezTo>
                    <a:pt x="607" y="610"/>
                    <a:pt x="607" y="636"/>
                    <a:pt x="607" y="663"/>
                  </a:cubicBezTo>
                  <a:cubicBezTo>
                    <a:pt x="605" y="664"/>
                    <a:pt x="604" y="665"/>
                    <a:pt x="602" y="667"/>
                  </a:cubicBezTo>
                  <a:cubicBezTo>
                    <a:pt x="597" y="661"/>
                    <a:pt x="590" y="657"/>
                    <a:pt x="587" y="650"/>
                  </a:cubicBezTo>
                  <a:cubicBezTo>
                    <a:pt x="553" y="581"/>
                    <a:pt x="497" y="551"/>
                    <a:pt x="420" y="558"/>
                  </a:cubicBezTo>
                  <a:cubicBezTo>
                    <a:pt x="354" y="564"/>
                    <a:pt x="287" y="567"/>
                    <a:pt x="221" y="572"/>
                  </a:cubicBezTo>
                  <a:cubicBezTo>
                    <a:pt x="209" y="573"/>
                    <a:pt x="202" y="569"/>
                    <a:pt x="197" y="557"/>
                  </a:cubicBezTo>
                  <a:cubicBezTo>
                    <a:pt x="177" y="515"/>
                    <a:pt x="156" y="474"/>
                    <a:pt x="136" y="432"/>
                  </a:cubicBezTo>
                  <a:cubicBezTo>
                    <a:pt x="110" y="377"/>
                    <a:pt x="69" y="336"/>
                    <a:pt x="15" y="308"/>
                  </a:cubicBezTo>
                  <a:cubicBezTo>
                    <a:pt x="4" y="303"/>
                    <a:pt x="0" y="297"/>
                    <a:pt x="0" y="286"/>
                  </a:cubicBezTo>
                  <a:cubicBezTo>
                    <a:pt x="1" y="208"/>
                    <a:pt x="1" y="131"/>
                    <a:pt x="1" y="54"/>
                  </a:cubicBezTo>
                  <a:cubicBezTo>
                    <a:pt x="1" y="19"/>
                    <a:pt x="20" y="0"/>
                    <a:pt x="55" y="0"/>
                  </a:cubicBezTo>
                  <a:cubicBezTo>
                    <a:pt x="162" y="0"/>
                    <a:pt x="269" y="0"/>
                    <a:pt x="376" y="0"/>
                  </a:cubicBezTo>
                  <a:cubicBezTo>
                    <a:pt x="546" y="0"/>
                    <a:pt x="717" y="0"/>
                    <a:pt x="888" y="0"/>
                  </a:cubicBezTo>
                  <a:cubicBezTo>
                    <a:pt x="935" y="0"/>
                    <a:pt x="952" y="17"/>
                    <a:pt x="952" y="64"/>
                  </a:cubicBezTo>
                  <a:cubicBezTo>
                    <a:pt x="952" y="216"/>
                    <a:pt x="952" y="368"/>
                    <a:pt x="953" y="520"/>
                  </a:cubicBezTo>
                  <a:cubicBezTo>
                    <a:pt x="953" y="557"/>
                    <a:pt x="934" y="581"/>
                    <a:pt x="892" y="581"/>
                  </a:cubicBezTo>
                  <a:cubicBezTo>
                    <a:pt x="805" y="579"/>
                    <a:pt x="717" y="580"/>
                    <a:pt x="630" y="580"/>
                  </a:cubicBezTo>
                  <a:cubicBezTo>
                    <a:pt x="623" y="580"/>
                    <a:pt x="616" y="580"/>
                    <a:pt x="607" y="580"/>
                  </a:cubicBezTo>
                  <a:close/>
                  <a:moveTo>
                    <a:pt x="619" y="410"/>
                  </a:moveTo>
                  <a:cubicBezTo>
                    <a:pt x="620" y="409"/>
                    <a:pt x="622" y="408"/>
                    <a:pt x="623" y="406"/>
                  </a:cubicBezTo>
                  <a:cubicBezTo>
                    <a:pt x="599" y="348"/>
                    <a:pt x="574" y="289"/>
                    <a:pt x="549" y="230"/>
                  </a:cubicBezTo>
                  <a:cubicBezTo>
                    <a:pt x="544" y="218"/>
                    <a:pt x="534" y="216"/>
                    <a:pt x="523" y="216"/>
                  </a:cubicBezTo>
                  <a:cubicBezTo>
                    <a:pt x="492" y="217"/>
                    <a:pt x="463" y="208"/>
                    <a:pt x="440" y="186"/>
                  </a:cubicBezTo>
                  <a:cubicBezTo>
                    <a:pt x="425" y="172"/>
                    <a:pt x="410" y="158"/>
                    <a:pt x="396" y="143"/>
                  </a:cubicBezTo>
                  <a:cubicBezTo>
                    <a:pt x="387" y="133"/>
                    <a:pt x="380" y="134"/>
                    <a:pt x="371" y="143"/>
                  </a:cubicBezTo>
                  <a:cubicBezTo>
                    <a:pt x="355" y="159"/>
                    <a:pt x="339" y="175"/>
                    <a:pt x="323" y="191"/>
                  </a:cubicBezTo>
                  <a:cubicBezTo>
                    <a:pt x="314" y="200"/>
                    <a:pt x="314" y="207"/>
                    <a:pt x="323" y="216"/>
                  </a:cubicBezTo>
                  <a:cubicBezTo>
                    <a:pt x="335" y="227"/>
                    <a:pt x="345" y="239"/>
                    <a:pt x="357" y="249"/>
                  </a:cubicBezTo>
                  <a:cubicBezTo>
                    <a:pt x="384" y="275"/>
                    <a:pt x="399" y="305"/>
                    <a:pt x="396" y="343"/>
                  </a:cubicBezTo>
                  <a:cubicBezTo>
                    <a:pt x="395" y="359"/>
                    <a:pt x="404" y="366"/>
                    <a:pt x="418" y="372"/>
                  </a:cubicBezTo>
                  <a:cubicBezTo>
                    <a:pt x="470" y="394"/>
                    <a:pt x="523" y="416"/>
                    <a:pt x="575" y="438"/>
                  </a:cubicBezTo>
                  <a:cubicBezTo>
                    <a:pt x="580" y="440"/>
                    <a:pt x="585" y="441"/>
                    <a:pt x="590" y="443"/>
                  </a:cubicBezTo>
                  <a:cubicBezTo>
                    <a:pt x="562" y="410"/>
                    <a:pt x="532" y="381"/>
                    <a:pt x="502" y="352"/>
                  </a:cubicBezTo>
                  <a:cubicBezTo>
                    <a:pt x="498" y="348"/>
                    <a:pt x="491" y="347"/>
                    <a:pt x="485" y="346"/>
                  </a:cubicBezTo>
                  <a:cubicBezTo>
                    <a:pt x="465" y="342"/>
                    <a:pt x="453" y="328"/>
                    <a:pt x="453" y="308"/>
                  </a:cubicBezTo>
                  <a:cubicBezTo>
                    <a:pt x="453" y="289"/>
                    <a:pt x="468" y="274"/>
                    <a:pt x="487" y="272"/>
                  </a:cubicBezTo>
                  <a:cubicBezTo>
                    <a:pt x="505" y="270"/>
                    <a:pt x="521" y="284"/>
                    <a:pt x="526" y="303"/>
                  </a:cubicBezTo>
                  <a:cubicBezTo>
                    <a:pt x="527" y="309"/>
                    <a:pt x="528" y="317"/>
                    <a:pt x="532" y="321"/>
                  </a:cubicBezTo>
                  <a:cubicBezTo>
                    <a:pt x="561" y="351"/>
                    <a:pt x="590" y="381"/>
                    <a:pt x="619" y="41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7" name="Freeform 8">
              <a:extLst>
                <a:ext uri="{FF2B5EF4-FFF2-40B4-BE49-F238E27FC236}">
                  <a16:creationId xmlns:a16="http://schemas.microsoft.com/office/drawing/2014/main" id="{B286D5A1-08F8-4CD2-938E-C0F525494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125" y="4195763"/>
              <a:ext cx="271463" cy="723900"/>
            </a:xfrm>
            <a:custGeom>
              <a:avLst/>
              <a:gdLst>
                <a:gd name="T0" fmla="*/ 20 w 271"/>
                <a:gd name="T1" fmla="*/ 2 h 723"/>
                <a:gd name="T2" fmla="*/ 190 w 271"/>
                <a:gd name="T3" fmla="*/ 3 h 723"/>
                <a:gd name="T4" fmla="*/ 266 w 271"/>
                <a:gd name="T5" fmla="*/ 98 h 723"/>
                <a:gd name="T6" fmla="*/ 245 w 271"/>
                <a:gd name="T7" fmla="*/ 263 h 723"/>
                <a:gd name="T8" fmla="*/ 205 w 271"/>
                <a:gd name="T9" fmla="*/ 544 h 723"/>
                <a:gd name="T10" fmla="*/ 190 w 271"/>
                <a:gd name="T11" fmla="*/ 643 h 723"/>
                <a:gd name="T12" fmla="*/ 87 w 271"/>
                <a:gd name="T13" fmla="*/ 716 h 723"/>
                <a:gd name="T14" fmla="*/ 5 w 271"/>
                <a:gd name="T15" fmla="*/ 616 h 723"/>
                <a:gd name="T16" fmla="*/ 34 w 271"/>
                <a:gd name="T17" fmla="*/ 402 h 723"/>
                <a:gd name="T18" fmla="*/ 51 w 271"/>
                <a:gd name="T19" fmla="*/ 283 h 723"/>
                <a:gd name="T20" fmla="*/ 57 w 271"/>
                <a:gd name="T21" fmla="*/ 266 h 723"/>
                <a:gd name="T22" fmla="*/ 82 w 271"/>
                <a:gd name="T23" fmla="*/ 197 h 723"/>
                <a:gd name="T24" fmla="*/ 82 w 271"/>
                <a:gd name="T25" fmla="*/ 99 h 723"/>
                <a:gd name="T26" fmla="*/ 20 w 271"/>
                <a:gd name="T27" fmla="*/ 2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1" h="723">
                  <a:moveTo>
                    <a:pt x="20" y="2"/>
                  </a:moveTo>
                  <a:cubicBezTo>
                    <a:pt x="80" y="2"/>
                    <a:pt x="135" y="0"/>
                    <a:pt x="190" y="3"/>
                  </a:cubicBezTo>
                  <a:cubicBezTo>
                    <a:pt x="234" y="6"/>
                    <a:pt x="271" y="52"/>
                    <a:pt x="266" y="98"/>
                  </a:cubicBezTo>
                  <a:cubicBezTo>
                    <a:pt x="261" y="153"/>
                    <a:pt x="253" y="208"/>
                    <a:pt x="245" y="263"/>
                  </a:cubicBezTo>
                  <a:cubicBezTo>
                    <a:pt x="232" y="357"/>
                    <a:pt x="219" y="451"/>
                    <a:pt x="205" y="544"/>
                  </a:cubicBezTo>
                  <a:cubicBezTo>
                    <a:pt x="200" y="577"/>
                    <a:pt x="197" y="610"/>
                    <a:pt x="190" y="643"/>
                  </a:cubicBezTo>
                  <a:cubicBezTo>
                    <a:pt x="180" y="691"/>
                    <a:pt x="134" y="723"/>
                    <a:pt x="87" y="716"/>
                  </a:cubicBezTo>
                  <a:cubicBezTo>
                    <a:pt x="35" y="708"/>
                    <a:pt x="0" y="667"/>
                    <a:pt x="5" y="616"/>
                  </a:cubicBezTo>
                  <a:cubicBezTo>
                    <a:pt x="13" y="545"/>
                    <a:pt x="24" y="473"/>
                    <a:pt x="34" y="402"/>
                  </a:cubicBezTo>
                  <a:cubicBezTo>
                    <a:pt x="39" y="362"/>
                    <a:pt x="45" y="323"/>
                    <a:pt x="51" y="283"/>
                  </a:cubicBezTo>
                  <a:cubicBezTo>
                    <a:pt x="52" y="277"/>
                    <a:pt x="53" y="270"/>
                    <a:pt x="57" y="266"/>
                  </a:cubicBezTo>
                  <a:cubicBezTo>
                    <a:pt x="74" y="246"/>
                    <a:pt x="82" y="222"/>
                    <a:pt x="82" y="197"/>
                  </a:cubicBezTo>
                  <a:cubicBezTo>
                    <a:pt x="83" y="164"/>
                    <a:pt x="83" y="131"/>
                    <a:pt x="82" y="99"/>
                  </a:cubicBezTo>
                  <a:cubicBezTo>
                    <a:pt x="82" y="56"/>
                    <a:pt x="60" y="25"/>
                    <a:pt x="20" y="2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8" name="Freeform 9">
              <a:extLst>
                <a:ext uri="{FF2B5EF4-FFF2-40B4-BE49-F238E27FC236}">
                  <a16:creationId xmlns:a16="http://schemas.microsoft.com/office/drawing/2014/main" id="{DC876CA3-C24D-4A28-ACD0-D385D5EB5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925" y="3111500"/>
              <a:ext cx="330200" cy="330200"/>
            </a:xfrm>
            <a:custGeom>
              <a:avLst/>
              <a:gdLst>
                <a:gd name="T0" fmla="*/ 328 w 330"/>
                <a:gd name="T1" fmla="*/ 166 h 330"/>
                <a:gd name="T2" fmla="*/ 162 w 330"/>
                <a:gd name="T3" fmla="*/ 327 h 330"/>
                <a:gd name="T4" fmla="*/ 2 w 330"/>
                <a:gd name="T5" fmla="*/ 159 h 330"/>
                <a:gd name="T6" fmla="*/ 166 w 330"/>
                <a:gd name="T7" fmla="*/ 1 h 330"/>
                <a:gd name="T8" fmla="*/ 328 w 330"/>
                <a:gd name="T9" fmla="*/ 166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0" h="330">
                  <a:moveTo>
                    <a:pt x="328" y="166"/>
                  </a:moveTo>
                  <a:cubicBezTo>
                    <a:pt x="326" y="257"/>
                    <a:pt x="251" y="330"/>
                    <a:pt x="162" y="327"/>
                  </a:cubicBezTo>
                  <a:cubicBezTo>
                    <a:pt x="71" y="325"/>
                    <a:pt x="0" y="250"/>
                    <a:pt x="2" y="159"/>
                  </a:cubicBezTo>
                  <a:cubicBezTo>
                    <a:pt x="4" y="75"/>
                    <a:pt x="72" y="2"/>
                    <a:pt x="166" y="1"/>
                  </a:cubicBezTo>
                  <a:cubicBezTo>
                    <a:pt x="255" y="0"/>
                    <a:pt x="330" y="78"/>
                    <a:pt x="328" y="16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002" name="Grupo 3001">
            <a:extLst>
              <a:ext uri="{FF2B5EF4-FFF2-40B4-BE49-F238E27FC236}">
                <a16:creationId xmlns:a16="http://schemas.microsoft.com/office/drawing/2014/main" id="{94726EEC-2451-4BB7-BAB9-8E1565D20029}"/>
              </a:ext>
            </a:extLst>
          </p:cNvPr>
          <p:cNvGrpSpPr/>
          <p:nvPr/>
        </p:nvGrpSpPr>
        <p:grpSpPr>
          <a:xfrm>
            <a:off x="340078" y="711867"/>
            <a:ext cx="2175315" cy="2030844"/>
            <a:chOff x="417513" y="698501"/>
            <a:chExt cx="2509838" cy="2343150"/>
          </a:xfrm>
        </p:grpSpPr>
        <p:sp>
          <p:nvSpPr>
            <p:cNvPr id="2991" name="Freeform 13">
              <a:extLst>
                <a:ext uri="{FF2B5EF4-FFF2-40B4-BE49-F238E27FC236}">
                  <a16:creationId xmlns:a16="http://schemas.microsoft.com/office/drawing/2014/main" id="{BAAFCAAC-2AFD-4485-964F-C6C637DA1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925" y="1117601"/>
              <a:ext cx="2006600" cy="1401763"/>
            </a:xfrm>
            <a:custGeom>
              <a:avLst/>
              <a:gdLst>
                <a:gd name="T0" fmla="*/ 1006 w 1150"/>
                <a:gd name="T1" fmla="*/ 24 h 803"/>
                <a:gd name="T2" fmla="*/ 1127 w 1150"/>
                <a:gd name="T3" fmla="*/ 0 h 803"/>
                <a:gd name="T4" fmla="*/ 1150 w 1150"/>
                <a:gd name="T5" fmla="*/ 117 h 803"/>
                <a:gd name="T6" fmla="*/ 1103 w 1150"/>
                <a:gd name="T7" fmla="*/ 144 h 803"/>
                <a:gd name="T8" fmla="*/ 1122 w 1150"/>
                <a:gd name="T9" fmla="*/ 479 h 803"/>
                <a:gd name="T10" fmla="*/ 1150 w 1150"/>
                <a:gd name="T11" fmla="*/ 595 h 803"/>
                <a:gd name="T12" fmla="*/ 1107 w 1150"/>
                <a:gd name="T13" fmla="*/ 623 h 803"/>
                <a:gd name="T14" fmla="*/ 956 w 1150"/>
                <a:gd name="T15" fmla="*/ 683 h 803"/>
                <a:gd name="T16" fmla="*/ 857 w 1150"/>
                <a:gd name="T17" fmla="*/ 787 h 803"/>
                <a:gd name="T18" fmla="*/ 809 w 1150"/>
                <a:gd name="T19" fmla="*/ 770 h 803"/>
                <a:gd name="T20" fmla="*/ 791 w 1150"/>
                <a:gd name="T21" fmla="*/ 458 h 803"/>
                <a:gd name="T22" fmla="*/ 830 w 1150"/>
                <a:gd name="T23" fmla="*/ 437 h 803"/>
                <a:gd name="T24" fmla="*/ 1006 w 1150"/>
                <a:gd name="T25" fmla="*/ 552 h 803"/>
                <a:gd name="T26" fmla="*/ 1040 w 1150"/>
                <a:gd name="T27" fmla="*/ 479 h 803"/>
                <a:gd name="T28" fmla="*/ 1054 w 1150"/>
                <a:gd name="T29" fmla="*/ 146 h 803"/>
                <a:gd name="T30" fmla="*/ 1003 w 1150"/>
                <a:gd name="T31" fmla="*/ 97 h 803"/>
                <a:gd name="T32" fmla="*/ 815 w 1150"/>
                <a:gd name="T33" fmla="*/ 375 h 803"/>
                <a:gd name="T34" fmla="*/ 719 w 1150"/>
                <a:gd name="T35" fmla="*/ 252 h 803"/>
                <a:gd name="T36" fmla="*/ 640 w 1150"/>
                <a:gd name="T37" fmla="*/ 71 h 803"/>
                <a:gd name="T38" fmla="*/ 492 w 1150"/>
                <a:gd name="T39" fmla="*/ 83 h 803"/>
                <a:gd name="T40" fmla="*/ 324 w 1150"/>
                <a:gd name="T41" fmla="*/ 551 h 803"/>
                <a:gd name="T42" fmla="*/ 443 w 1150"/>
                <a:gd name="T43" fmla="*/ 540 h 803"/>
                <a:gd name="T44" fmla="*/ 509 w 1150"/>
                <a:gd name="T45" fmla="*/ 431 h 803"/>
                <a:gd name="T46" fmla="*/ 671 w 1150"/>
                <a:gd name="T47" fmla="*/ 451 h 803"/>
                <a:gd name="T48" fmla="*/ 730 w 1150"/>
                <a:gd name="T49" fmla="*/ 551 h 803"/>
                <a:gd name="T50" fmla="*/ 742 w 1150"/>
                <a:gd name="T51" fmla="*/ 599 h 803"/>
                <a:gd name="T52" fmla="*/ 671 w 1150"/>
                <a:gd name="T53" fmla="*/ 580 h 803"/>
                <a:gd name="T54" fmla="*/ 617 w 1150"/>
                <a:gd name="T55" fmla="*/ 479 h 803"/>
                <a:gd name="T56" fmla="*/ 515 w 1150"/>
                <a:gd name="T57" fmla="*/ 491 h 803"/>
                <a:gd name="T58" fmla="*/ 450 w 1150"/>
                <a:gd name="T59" fmla="*/ 599 h 803"/>
                <a:gd name="T60" fmla="*/ 266 w 1150"/>
                <a:gd name="T61" fmla="*/ 582 h 803"/>
                <a:gd name="T62" fmla="*/ 144 w 1150"/>
                <a:gd name="T63" fmla="*/ 575 h 803"/>
                <a:gd name="T64" fmla="*/ 120 w 1150"/>
                <a:gd name="T65" fmla="*/ 623 h 803"/>
                <a:gd name="T66" fmla="*/ 0 w 1150"/>
                <a:gd name="T67" fmla="*/ 598 h 803"/>
                <a:gd name="T68" fmla="*/ 24 w 1150"/>
                <a:gd name="T69" fmla="*/ 479 h 803"/>
                <a:gd name="T70" fmla="*/ 47 w 1150"/>
                <a:gd name="T71" fmla="*/ 144 h 803"/>
                <a:gd name="T72" fmla="*/ 0 w 1150"/>
                <a:gd name="T73" fmla="*/ 119 h 803"/>
                <a:gd name="T74" fmla="*/ 26 w 1150"/>
                <a:gd name="T75" fmla="*/ 0 h 803"/>
                <a:gd name="T76" fmla="*/ 144 w 1150"/>
                <a:gd name="T77" fmla="*/ 29 h 803"/>
                <a:gd name="T78" fmla="*/ 159 w 1150"/>
                <a:gd name="T79" fmla="*/ 48 h 803"/>
                <a:gd name="T80" fmla="*/ 459 w 1150"/>
                <a:gd name="T81" fmla="*/ 37 h 803"/>
                <a:gd name="T82" fmla="*/ 670 w 1150"/>
                <a:gd name="T83" fmla="*/ 24 h 803"/>
                <a:gd name="T84" fmla="*/ 705 w 1150"/>
                <a:gd name="T85" fmla="*/ 47 h 803"/>
                <a:gd name="T86" fmla="*/ 145 w 1150"/>
                <a:gd name="T87" fmla="*/ 527 h 803"/>
                <a:gd name="T88" fmla="*/ 285 w 1150"/>
                <a:gd name="T89" fmla="*/ 515 h 803"/>
                <a:gd name="T90" fmla="*/ 435 w 1150"/>
                <a:gd name="T91" fmla="*/ 97 h 803"/>
                <a:gd name="T92" fmla="*/ 135 w 1150"/>
                <a:gd name="T93" fmla="*/ 136 h 803"/>
                <a:gd name="T94" fmla="*/ 97 w 1150"/>
                <a:gd name="T95" fmla="*/ 478 h 803"/>
                <a:gd name="T96" fmla="*/ 1014 w 1150"/>
                <a:gd name="T97" fmla="*/ 621 h 803"/>
                <a:gd name="T98" fmla="*/ 842 w 1150"/>
                <a:gd name="T99" fmla="*/ 502 h 803"/>
                <a:gd name="T100" fmla="*/ 863 w 1150"/>
                <a:gd name="T101" fmla="*/ 706 h 803"/>
                <a:gd name="T102" fmla="*/ 936 w 1150"/>
                <a:gd name="T103" fmla="*/ 638 h 803"/>
                <a:gd name="T104" fmla="*/ 49 w 1150"/>
                <a:gd name="T105" fmla="*/ 95 h 803"/>
                <a:gd name="T106" fmla="*/ 95 w 1150"/>
                <a:gd name="T107" fmla="*/ 49 h 803"/>
                <a:gd name="T108" fmla="*/ 49 w 1150"/>
                <a:gd name="T109" fmla="*/ 95 h 803"/>
                <a:gd name="T110" fmla="*/ 1101 w 1150"/>
                <a:gd name="T111" fmla="*/ 95 h 803"/>
                <a:gd name="T112" fmla="*/ 1055 w 1150"/>
                <a:gd name="T113" fmla="*/ 49 h 803"/>
                <a:gd name="T114" fmla="*/ 49 w 1150"/>
                <a:gd name="T115" fmla="*/ 574 h 803"/>
                <a:gd name="T116" fmla="*/ 95 w 1150"/>
                <a:gd name="T117" fmla="*/ 528 h 803"/>
                <a:gd name="T118" fmla="*/ 49 w 1150"/>
                <a:gd name="T119" fmla="*/ 574 h 803"/>
                <a:gd name="T120" fmla="*/ 1101 w 1150"/>
                <a:gd name="T121" fmla="*/ 574 h 803"/>
                <a:gd name="T122" fmla="*/ 1055 w 1150"/>
                <a:gd name="T123" fmla="*/ 528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50" h="803">
                  <a:moveTo>
                    <a:pt x="1006" y="48"/>
                  </a:moveTo>
                  <a:cubicBezTo>
                    <a:pt x="1006" y="39"/>
                    <a:pt x="1006" y="31"/>
                    <a:pt x="1006" y="24"/>
                  </a:cubicBezTo>
                  <a:cubicBezTo>
                    <a:pt x="1007" y="9"/>
                    <a:pt x="1015" y="0"/>
                    <a:pt x="1030" y="0"/>
                  </a:cubicBezTo>
                  <a:cubicBezTo>
                    <a:pt x="1062" y="0"/>
                    <a:pt x="1095" y="0"/>
                    <a:pt x="1127" y="0"/>
                  </a:cubicBezTo>
                  <a:cubicBezTo>
                    <a:pt x="1142" y="0"/>
                    <a:pt x="1150" y="10"/>
                    <a:pt x="1150" y="26"/>
                  </a:cubicBezTo>
                  <a:cubicBezTo>
                    <a:pt x="1150" y="56"/>
                    <a:pt x="1150" y="86"/>
                    <a:pt x="1150" y="117"/>
                  </a:cubicBezTo>
                  <a:cubicBezTo>
                    <a:pt x="1150" y="135"/>
                    <a:pt x="1141" y="143"/>
                    <a:pt x="1123" y="144"/>
                  </a:cubicBezTo>
                  <a:cubicBezTo>
                    <a:pt x="1117" y="144"/>
                    <a:pt x="1111" y="144"/>
                    <a:pt x="1103" y="144"/>
                  </a:cubicBezTo>
                  <a:cubicBezTo>
                    <a:pt x="1103" y="255"/>
                    <a:pt x="1103" y="366"/>
                    <a:pt x="1103" y="479"/>
                  </a:cubicBezTo>
                  <a:cubicBezTo>
                    <a:pt x="1110" y="479"/>
                    <a:pt x="1116" y="479"/>
                    <a:pt x="1122" y="479"/>
                  </a:cubicBezTo>
                  <a:cubicBezTo>
                    <a:pt x="1142" y="479"/>
                    <a:pt x="1150" y="488"/>
                    <a:pt x="1150" y="508"/>
                  </a:cubicBezTo>
                  <a:cubicBezTo>
                    <a:pt x="1150" y="537"/>
                    <a:pt x="1150" y="566"/>
                    <a:pt x="1150" y="595"/>
                  </a:cubicBezTo>
                  <a:cubicBezTo>
                    <a:pt x="1150" y="614"/>
                    <a:pt x="1142" y="623"/>
                    <a:pt x="1122" y="623"/>
                  </a:cubicBezTo>
                  <a:cubicBezTo>
                    <a:pt x="1117" y="623"/>
                    <a:pt x="1112" y="623"/>
                    <a:pt x="1107" y="623"/>
                  </a:cubicBezTo>
                  <a:cubicBezTo>
                    <a:pt x="1108" y="646"/>
                    <a:pt x="1101" y="654"/>
                    <a:pt x="1079" y="658"/>
                  </a:cubicBezTo>
                  <a:cubicBezTo>
                    <a:pt x="1038" y="666"/>
                    <a:pt x="997" y="674"/>
                    <a:pt x="956" y="683"/>
                  </a:cubicBezTo>
                  <a:cubicBezTo>
                    <a:pt x="951" y="684"/>
                    <a:pt x="945" y="689"/>
                    <a:pt x="941" y="693"/>
                  </a:cubicBezTo>
                  <a:cubicBezTo>
                    <a:pt x="912" y="724"/>
                    <a:pt x="884" y="755"/>
                    <a:pt x="857" y="787"/>
                  </a:cubicBezTo>
                  <a:cubicBezTo>
                    <a:pt x="848" y="797"/>
                    <a:pt x="839" y="803"/>
                    <a:pt x="826" y="799"/>
                  </a:cubicBezTo>
                  <a:cubicBezTo>
                    <a:pt x="812" y="794"/>
                    <a:pt x="810" y="782"/>
                    <a:pt x="809" y="770"/>
                  </a:cubicBezTo>
                  <a:cubicBezTo>
                    <a:pt x="803" y="674"/>
                    <a:pt x="797" y="578"/>
                    <a:pt x="792" y="483"/>
                  </a:cubicBezTo>
                  <a:cubicBezTo>
                    <a:pt x="791" y="474"/>
                    <a:pt x="789" y="465"/>
                    <a:pt x="791" y="458"/>
                  </a:cubicBezTo>
                  <a:cubicBezTo>
                    <a:pt x="793" y="449"/>
                    <a:pt x="797" y="438"/>
                    <a:pt x="804" y="435"/>
                  </a:cubicBezTo>
                  <a:cubicBezTo>
                    <a:pt x="810" y="431"/>
                    <a:pt x="823" y="433"/>
                    <a:pt x="830" y="437"/>
                  </a:cubicBezTo>
                  <a:cubicBezTo>
                    <a:pt x="862" y="456"/>
                    <a:pt x="893" y="478"/>
                    <a:pt x="925" y="499"/>
                  </a:cubicBezTo>
                  <a:cubicBezTo>
                    <a:pt x="951" y="516"/>
                    <a:pt x="977" y="533"/>
                    <a:pt x="1006" y="552"/>
                  </a:cubicBezTo>
                  <a:cubicBezTo>
                    <a:pt x="1006" y="538"/>
                    <a:pt x="1006" y="525"/>
                    <a:pt x="1006" y="512"/>
                  </a:cubicBezTo>
                  <a:cubicBezTo>
                    <a:pt x="1006" y="485"/>
                    <a:pt x="1013" y="479"/>
                    <a:pt x="1040" y="479"/>
                  </a:cubicBezTo>
                  <a:cubicBezTo>
                    <a:pt x="1044" y="479"/>
                    <a:pt x="1049" y="479"/>
                    <a:pt x="1054" y="479"/>
                  </a:cubicBezTo>
                  <a:cubicBezTo>
                    <a:pt x="1054" y="367"/>
                    <a:pt x="1054" y="256"/>
                    <a:pt x="1054" y="146"/>
                  </a:cubicBezTo>
                  <a:cubicBezTo>
                    <a:pt x="1040" y="143"/>
                    <a:pt x="1023" y="144"/>
                    <a:pt x="1015" y="136"/>
                  </a:cubicBezTo>
                  <a:cubicBezTo>
                    <a:pt x="1007" y="128"/>
                    <a:pt x="1007" y="112"/>
                    <a:pt x="1003" y="97"/>
                  </a:cubicBezTo>
                  <a:cubicBezTo>
                    <a:pt x="909" y="97"/>
                    <a:pt x="813" y="97"/>
                    <a:pt x="715" y="97"/>
                  </a:cubicBezTo>
                  <a:cubicBezTo>
                    <a:pt x="748" y="190"/>
                    <a:pt x="781" y="282"/>
                    <a:pt x="815" y="375"/>
                  </a:cubicBezTo>
                  <a:cubicBezTo>
                    <a:pt x="800" y="381"/>
                    <a:pt x="785" y="386"/>
                    <a:pt x="770" y="392"/>
                  </a:cubicBezTo>
                  <a:cubicBezTo>
                    <a:pt x="752" y="344"/>
                    <a:pt x="736" y="298"/>
                    <a:pt x="719" y="252"/>
                  </a:cubicBezTo>
                  <a:cubicBezTo>
                    <a:pt x="699" y="196"/>
                    <a:pt x="678" y="141"/>
                    <a:pt x="659" y="85"/>
                  </a:cubicBezTo>
                  <a:cubicBezTo>
                    <a:pt x="655" y="74"/>
                    <a:pt x="650" y="71"/>
                    <a:pt x="640" y="71"/>
                  </a:cubicBezTo>
                  <a:cubicBezTo>
                    <a:pt x="596" y="72"/>
                    <a:pt x="553" y="72"/>
                    <a:pt x="509" y="71"/>
                  </a:cubicBezTo>
                  <a:cubicBezTo>
                    <a:pt x="500" y="71"/>
                    <a:pt x="495" y="74"/>
                    <a:pt x="492" y="83"/>
                  </a:cubicBezTo>
                  <a:cubicBezTo>
                    <a:pt x="438" y="235"/>
                    <a:pt x="383" y="387"/>
                    <a:pt x="328" y="539"/>
                  </a:cubicBezTo>
                  <a:cubicBezTo>
                    <a:pt x="327" y="543"/>
                    <a:pt x="326" y="546"/>
                    <a:pt x="324" y="551"/>
                  </a:cubicBezTo>
                  <a:cubicBezTo>
                    <a:pt x="361" y="551"/>
                    <a:pt x="397" y="551"/>
                    <a:pt x="433" y="550"/>
                  </a:cubicBezTo>
                  <a:cubicBezTo>
                    <a:pt x="436" y="550"/>
                    <a:pt x="441" y="545"/>
                    <a:pt x="443" y="540"/>
                  </a:cubicBezTo>
                  <a:cubicBezTo>
                    <a:pt x="455" y="511"/>
                    <a:pt x="467" y="481"/>
                    <a:pt x="478" y="452"/>
                  </a:cubicBezTo>
                  <a:cubicBezTo>
                    <a:pt x="484" y="437"/>
                    <a:pt x="493" y="431"/>
                    <a:pt x="509" y="431"/>
                  </a:cubicBezTo>
                  <a:cubicBezTo>
                    <a:pt x="553" y="432"/>
                    <a:pt x="598" y="431"/>
                    <a:pt x="642" y="431"/>
                  </a:cubicBezTo>
                  <a:cubicBezTo>
                    <a:pt x="657" y="431"/>
                    <a:pt x="666" y="437"/>
                    <a:pt x="671" y="451"/>
                  </a:cubicBezTo>
                  <a:cubicBezTo>
                    <a:pt x="682" y="479"/>
                    <a:pt x="694" y="506"/>
                    <a:pt x="704" y="534"/>
                  </a:cubicBezTo>
                  <a:cubicBezTo>
                    <a:pt x="709" y="547"/>
                    <a:pt x="716" y="554"/>
                    <a:pt x="730" y="551"/>
                  </a:cubicBezTo>
                  <a:cubicBezTo>
                    <a:pt x="733" y="550"/>
                    <a:pt x="737" y="551"/>
                    <a:pt x="742" y="551"/>
                  </a:cubicBezTo>
                  <a:cubicBezTo>
                    <a:pt x="742" y="567"/>
                    <a:pt x="742" y="582"/>
                    <a:pt x="742" y="599"/>
                  </a:cubicBezTo>
                  <a:cubicBezTo>
                    <a:pt x="725" y="599"/>
                    <a:pt x="707" y="600"/>
                    <a:pt x="690" y="598"/>
                  </a:cubicBezTo>
                  <a:cubicBezTo>
                    <a:pt x="683" y="597"/>
                    <a:pt x="675" y="587"/>
                    <a:pt x="671" y="580"/>
                  </a:cubicBezTo>
                  <a:cubicBezTo>
                    <a:pt x="658" y="551"/>
                    <a:pt x="647" y="521"/>
                    <a:pt x="635" y="491"/>
                  </a:cubicBezTo>
                  <a:cubicBezTo>
                    <a:pt x="632" y="481"/>
                    <a:pt x="627" y="479"/>
                    <a:pt x="617" y="479"/>
                  </a:cubicBezTo>
                  <a:cubicBezTo>
                    <a:pt x="589" y="480"/>
                    <a:pt x="561" y="479"/>
                    <a:pt x="533" y="479"/>
                  </a:cubicBezTo>
                  <a:cubicBezTo>
                    <a:pt x="523" y="479"/>
                    <a:pt x="518" y="481"/>
                    <a:pt x="515" y="491"/>
                  </a:cubicBezTo>
                  <a:cubicBezTo>
                    <a:pt x="504" y="520"/>
                    <a:pt x="491" y="549"/>
                    <a:pt x="480" y="579"/>
                  </a:cubicBezTo>
                  <a:cubicBezTo>
                    <a:pt x="475" y="593"/>
                    <a:pt x="465" y="599"/>
                    <a:pt x="450" y="599"/>
                  </a:cubicBezTo>
                  <a:cubicBezTo>
                    <a:pt x="398" y="599"/>
                    <a:pt x="346" y="599"/>
                    <a:pt x="294" y="599"/>
                  </a:cubicBezTo>
                  <a:cubicBezTo>
                    <a:pt x="280" y="599"/>
                    <a:pt x="271" y="595"/>
                    <a:pt x="266" y="582"/>
                  </a:cubicBezTo>
                  <a:cubicBezTo>
                    <a:pt x="265" y="579"/>
                    <a:pt x="260" y="575"/>
                    <a:pt x="256" y="575"/>
                  </a:cubicBezTo>
                  <a:cubicBezTo>
                    <a:pt x="219" y="575"/>
                    <a:pt x="183" y="575"/>
                    <a:pt x="144" y="575"/>
                  </a:cubicBezTo>
                  <a:cubicBezTo>
                    <a:pt x="144" y="584"/>
                    <a:pt x="144" y="591"/>
                    <a:pt x="144" y="599"/>
                  </a:cubicBezTo>
                  <a:cubicBezTo>
                    <a:pt x="143" y="614"/>
                    <a:pt x="134" y="623"/>
                    <a:pt x="120" y="623"/>
                  </a:cubicBezTo>
                  <a:cubicBezTo>
                    <a:pt x="88" y="623"/>
                    <a:pt x="56" y="623"/>
                    <a:pt x="24" y="623"/>
                  </a:cubicBezTo>
                  <a:cubicBezTo>
                    <a:pt x="9" y="623"/>
                    <a:pt x="0" y="613"/>
                    <a:pt x="0" y="598"/>
                  </a:cubicBezTo>
                  <a:cubicBezTo>
                    <a:pt x="0" y="567"/>
                    <a:pt x="0" y="535"/>
                    <a:pt x="0" y="504"/>
                  </a:cubicBezTo>
                  <a:cubicBezTo>
                    <a:pt x="0" y="488"/>
                    <a:pt x="9" y="480"/>
                    <a:pt x="24" y="479"/>
                  </a:cubicBezTo>
                  <a:cubicBezTo>
                    <a:pt x="32" y="479"/>
                    <a:pt x="39" y="479"/>
                    <a:pt x="47" y="479"/>
                  </a:cubicBezTo>
                  <a:cubicBezTo>
                    <a:pt x="47" y="367"/>
                    <a:pt x="47" y="257"/>
                    <a:pt x="47" y="144"/>
                  </a:cubicBezTo>
                  <a:cubicBezTo>
                    <a:pt x="40" y="144"/>
                    <a:pt x="32" y="144"/>
                    <a:pt x="24" y="143"/>
                  </a:cubicBezTo>
                  <a:cubicBezTo>
                    <a:pt x="9" y="143"/>
                    <a:pt x="0" y="134"/>
                    <a:pt x="0" y="119"/>
                  </a:cubicBezTo>
                  <a:cubicBezTo>
                    <a:pt x="0" y="88"/>
                    <a:pt x="0" y="56"/>
                    <a:pt x="0" y="25"/>
                  </a:cubicBezTo>
                  <a:cubicBezTo>
                    <a:pt x="0" y="9"/>
                    <a:pt x="9" y="0"/>
                    <a:pt x="26" y="0"/>
                  </a:cubicBezTo>
                  <a:cubicBezTo>
                    <a:pt x="55" y="0"/>
                    <a:pt x="85" y="0"/>
                    <a:pt x="114" y="0"/>
                  </a:cubicBezTo>
                  <a:cubicBezTo>
                    <a:pt x="136" y="0"/>
                    <a:pt x="144" y="8"/>
                    <a:pt x="144" y="29"/>
                  </a:cubicBezTo>
                  <a:cubicBezTo>
                    <a:pt x="144" y="35"/>
                    <a:pt x="144" y="40"/>
                    <a:pt x="144" y="48"/>
                  </a:cubicBezTo>
                  <a:cubicBezTo>
                    <a:pt x="149" y="48"/>
                    <a:pt x="154" y="48"/>
                    <a:pt x="159" y="48"/>
                  </a:cubicBezTo>
                  <a:cubicBezTo>
                    <a:pt x="252" y="48"/>
                    <a:pt x="346" y="48"/>
                    <a:pt x="439" y="48"/>
                  </a:cubicBezTo>
                  <a:cubicBezTo>
                    <a:pt x="448" y="48"/>
                    <a:pt x="454" y="47"/>
                    <a:pt x="459" y="37"/>
                  </a:cubicBezTo>
                  <a:cubicBezTo>
                    <a:pt x="462" y="31"/>
                    <a:pt x="472" y="24"/>
                    <a:pt x="480" y="24"/>
                  </a:cubicBezTo>
                  <a:cubicBezTo>
                    <a:pt x="543" y="23"/>
                    <a:pt x="606" y="24"/>
                    <a:pt x="670" y="24"/>
                  </a:cubicBezTo>
                  <a:cubicBezTo>
                    <a:pt x="681" y="24"/>
                    <a:pt x="688" y="29"/>
                    <a:pt x="694" y="39"/>
                  </a:cubicBezTo>
                  <a:cubicBezTo>
                    <a:pt x="696" y="43"/>
                    <a:pt x="701" y="47"/>
                    <a:pt x="705" y="47"/>
                  </a:cubicBezTo>
                  <a:cubicBezTo>
                    <a:pt x="805" y="48"/>
                    <a:pt x="904" y="48"/>
                    <a:pt x="1006" y="48"/>
                  </a:cubicBezTo>
                  <a:close/>
                  <a:moveTo>
                    <a:pt x="145" y="527"/>
                  </a:moveTo>
                  <a:cubicBezTo>
                    <a:pt x="187" y="527"/>
                    <a:pt x="227" y="527"/>
                    <a:pt x="267" y="527"/>
                  </a:cubicBezTo>
                  <a:cubicBezTo>
                    <a:pt x="277" y="527"/>
                    <a:pt x="282" y="524"/>
                    <a:pt x="285" y="515"/>
                  </a:cubicBezTo>
                  <a:cubicBezTo>
                    <a:pt x="334" y="380"/>
                    <a:pt x="382" y="244"/>
                    <a:pt x="431" y="109"/>
                  </a:cubicBezTo>
                  <a:cubicBezTo>
                    <a:pt x="433" y="105"/>
                    <a:pt x="434" y="101"/>
                    <a:pt x="435" y="97"/>
                  </a:cubicBezTo>
                  <a:cubicBezTo>
                    <a:pt x="337" y="97"/>
                    <a:pt x="241" y="97"/>
                    <a:pt x="148" y="97"/>
                  </a:cubicBezTo>
                  <a:cubicBezTo>
                    <a:pt x="143" y="112"/>
                    <a:pt x="143" y="129"/>
                    <a:pt x="135" y="136"/>
                  </a:cubicBezTo>
                  <a:cubicBezTo>
                    <a:pt x="127" y="144"/>
                    <a:pt x="110" y="143"/>
                    <a:pt x="97" y="146"/>
                  </a:cubicBezTo>
                  <a:cubicBezTo>
                    <a:pt x="97" y="256"/>
                    <a:pt x="97" y="367"/>
                    <a:pt x="97" y="478"/>
                  </a:cubicBezTo>
                  <a:cubicBezTo>
                    <a:pt x="140" y="484"/>
                    <a:pt x="140" y="484"/>
                    <a:pt x="145" y="527"/>
                  </a:cubicBezTo>
                  <a:close/>
                  <a:moveTo>
                    <a:pt x="1014" y="621"/>
                  </a:moveTo>
                  <a:cubicBezTo>
                    <a:pt x="1015" y="620"/>
                    <a:pt x="1015" y="619"/>
                    <a:pt x="1016" y="617"/>
                  </a:cubicBezTo>
                  <a:cubicBezTo>
                    <a:pt x="959" y="579"/>
                    <a:pt x="901" y="541"/>
                    <a:pt x="842" y="502"/>
                  </a:cubicBezTo>
                  <a:cubicBezTo>
                    <a:pt x="846" y="574"/>
                    <a:pt x="850" y="643"/>
                    <a:pt x="855" y="714"/>
                  </a:cubicBezTo>
                  <a:cubicBezTo>
                    <a:pt x="859" y="711"/>
                    <a:pt x="861" y="709"/>
                    <a:pt x="863" y="706"/>
                  </a:cubicBezTo>
                  <a:cubicBezTo>
                    <a:pt x="880" y="688"/>
                    <a:pt x="895" y="669"/>
                    <a:pt x="912" y="652"/>
                  </a:cubicBezTo>
                  <a:cubicBezTo>
                    <a:pt x="918" y="645"/>
                    <a:pt x="927" y="640"/>
                    <a:pt x="936" y="638"/>
                  </a:cubicBezTo>
                  <a:cubicBezTo>
                    <a:pt x="962" y="632"/>
                    <a:pt x="988" y="627"/>
                    <a:pt x="1014" y="621"/>
                  </a:cubicBezTo>
                  <a:close/>
                  <a:moveTo>
                    <a:pt x="49" y="95"/>
                  </a:moveTo>
                  <a:cubicBezTo>
                    <a:pt x="65" y="95"/>
                    <a:pt x="80" y="95"/>
                    <a:pt x="95" y="95"/>
                  </a:cubicBezTo>
                  <a:cubicBezTo>
                    <a:pt x="95" y="79"/>
                    <a:pt x="95" y="64"/>
                    <a:pt x="95" y="49"/>
                  </a:cubicBezTo>
                  <a:cubicBezTo>
                    <a:pt x="79" y="49"/>
                    <a:pt x="64" y="49"/>
                    <a:pt x="49" y="49"/>
                  </a:cubicBezTo>
                  <a:cubicBezTo>
                    <a:pt x="49" y="65"/>
                    <a:pt x="49" y="80"/>
                    <a:pt x="49" y="95"/>
                  </a:cubicBezTo>
                  <a:close/>
                  <a:moveTo>
                    <a:pt x="1055" y="95"/>
                  </a:moveTo>
                  <a:cubicBezTo>
                    <a:pt x="1071" y="95"/>
                    <a:pt x="1086" y="95"/>
                    <a:pt x="1101" y="95"/>
                  </a:cubicBezTo>
                  <a:cubicBezTo>
                    <a:pt x="1101" y="79"/>
                    <a:pt x="1101" y="64"/>
                    <a:pt x="1101" y="49"/>
                  </a:cubicBezTo>
                  <a:cubicBezTo>
                    <a:pt x="1085" y="49"/>
                    <a:pt x="1070" y="49"/>
                    <a:pt x="1055" y="49"/>
                  </a:cubicBezTo>
                  <a:cubicBezTo>
                    <a:pt x="1055" y="65"/>
                    <a:pt x="1055" y="79"/>
                    <a:pt x="1055" y="95"/>
                  </a:cubicBezTo>
                  <a:close/>
                  <a:moveTo>
                    <a:pt x="49" y="574"/>
                  </a:moveTo>
                  <a:cubicBezTo>
                    <a:pt x="65" y="574"/>
                    <a:pt x="80" y="574"/>
                    <a:pt x="95" y="574"/>
                  </a:cubicBezTo>
                  <a:cubicBezTo>
                    <a:pt x="95" y="558"/>
                    <a:pt x="95" y="543"/>
                    <a:pt x="95" y="528"/>
                  </a:cubicBezTo>
                  <a:cubicBezTo>
                    <a:pt x="79" y="528"/>
                    <a:pt x="64" y="528"/>
                    <a:pt x="49" y="528"/>
                  </a:cubicBezTo>
                  <a:cubicBezTo>
                    <a:pt x="49" y="544"/>
                    <a:pt x="49" y="559"/>
                    <a:pt x="49" y="574"/>
                  </a:cubicBezTo>
                  <a:close/>
                  <a:moveTo>
                    <a:pt x="1055" y="574"/>
                  </a:moveTo>
                  <a:cubicBezTo>
                    <a:pt x="1071" y="574"/>
                    <a:pt x="1086" y="574"/>
                    <a:pt x="1101" y="574"/>
                  </a:cubicBezTo>
                  <a:cubicBezTo>
                    <a:pt x="1101" y="558"/>
                    <a:pt x="1101" y="543"/>
                    <a:pt x="1101" y="528"/>
                  </a:cubicBezTo>
                  <a:cubicBezTo>
                    <a:pt x="1085" y="528"/>
                    <a:pt x="1070" y="528"/>
                    <a:pt x="1055" y="528"/>
                  </a:cubicBezTo>
                  <a:cubicBezTo>
                    <a:pt x="1055" y="544"/>
                    <a:pt x="1055" y="558"/>
                    <a:pt x="1055" y="574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2" name="Freeform 14">
              <a:extLst>
                <a:ext uri="{FF2B5EF4-FFF2-40B4-BE49-F238E27FC236}">
                  <a16:creationId xmlns:a16="http://schemas.microsoft.com/office/drawing/2014/main" id="{E318B31C-E979-4CD1-A2A8-14A639558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513" y="698501"/>
              <a:ext cx="2509838" cy="752475"/>
            </a:xfrm>
            <a:custGeom>
              <a:avLst/>
              <a:gdLst>
                <a:gd name="T0" fmla="*/ 1438 w 1438"/>
                <a:gd name="T1" fmla="*/ 431 h 431"/>
                <a:gd name="T2" fmla="*/ 1391 w 1438"/>
                <a:gd name="T3" fmla="*/ 431 h 431"/>
                <a:gd name="T4" fmla="*/ 1391 w 1438"/>
                <a:gd name="T5" fmla="*/ 193 h 431"/>
                <a:gd name="T6" fmla="*/ 49 w 1438"/>
                <a:gd name="T7" fmla="*/ 193 h 431"/>
                <a:gd name="T8" fmla="*/ 49 w 1438"/>
                <a:gd name="T9" fmla="*/ 239 h 431"/>
                <a:gd name="T10" fmla="*/ 1 w 1438"/>
                <a:gd name="T11" fmla="*/ 239 h 431"/>
                <a:gd name="T12" fmla="*/ 0 w 1438"/>
                <a:gd name="T13" fmla="*/ 225 h 431"/>
                <a:gd name="T14" fmla="*/ 0 w 1438"/>
                <a:gd name="T15" fmla="*/ 57 h 431"/>
                <a:gd name="T16" fmla="*/ 57 w 1438"/>
                <a:gd name="T17" fmla="*/ 0 h 431"/>
                <a:gd name="T18" fmla="*/ 1381 w 1438"/>
                <a:gd name="T19" fmla="*/ 0 h 431"/>
                <a:gd name="T20" fmla="*/ 1438 w 1438"/>
                <a:gd name="T21" fmla="*/ 57 h 431"/>
                <a:gd name="T22" fmla="*/ 1438 w 1438"/>
                <a:gd name="T23" fmla="*/ 417 h 431"/>
                <a:gd name="T24" fmla="*/ 1438 w 1438"/>
                <a:gd name="T25" fmla="*/ 431 h 431"/>
                <a:gd name="T26" fmla="*/ 1390 w 1438"/>
                <a:gd name="T27" fmla="*/ 143 h 431"/>
                <a:gd name="T28" fmla="*/ 1390 w 1438"/>
                <a:gd name="T29" fmla="*/ 71 h 431"/>
                <a:gd name="T30" fmla="*/ 1367 w 1438"/>
                <a:gd name="T31" fmla="*/ 48 h 431"/>
                <a:gd name="T32" fmla="*/ 71 w 1438"/>
                <a:gd name="T33" fmla="*/ 48 h 431"/>
                <a:gd name="T34" fmla="*/ 58 w 1438"/>
                <a:gd name="T35" fmla="*/ 48 h 431"/>
                <a:gd name="T36" fmla="*/ 49 w 1438"/>
                <a:gd name="T37" fmla="*/ 56 h 431"/>
                <a:gd name="T38" fmla="*/ 48 w 1438"/>
                <a:gd name="T39" fmla="*/ 143 h 431"/>
                <a:gd name="T40" fmla="*/ 1390 w 1438"/>
                <a:gd name="T41" fmla="*/ 143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38" h="431">
                  <a:moveTo>
                    <a:pt x="1438" y="431"/>
                  </a:moveTo>
                  <a:cubicBezTo>
                    <a:pt x="1421" y="431"/>
                    <a:pt x="1407" y="431"/>
                    <a:pt x="1391" y="431"/>
                  </a:cubicBezTo>
                  <a:cubicBezTo>
                    <a:pt x="1391" y="352"/>
                    <a:pt x="1391" y="273"/>
                    <a:pt x="1391" y="193"/>
                  </a:cubicBezTo>
                  <a:cubicBezTo>
                    <a:pt x="943" y="193"/>
                    <a:pt x="496" y="193"/>
                    <a:pt x="49" y="193"/>
                  </a:cubicBezTo>
                  <a:cubicBezTo>
                    <a:pt x="49" y="208"/>
                    <a:pt x="49" y="223"/>
                    <a:pt x="49" y="239"/>
                  </a:cubicBezTo>
                  <a:cubicBezTo>
                    <a:pt x="32" y="239"/>
                    <a:pt x="17" y="239"/>
                    <a:pt x="1" y="239"/>
                  </a:cubicBezTo>
                  <a:cubicBezTo>
                    <a:pt x="1" y="234"/>
                    <a:pt x="0" y="230"/>
                    <a:pt x="0" y="225"/>
                  </a:cubicBezTo>
                  <a:cubicBezTo>
                    <a:pt x="0" y="169"/>
                    <a:pt x="0" y="113"/>
                    <a:pt x="0" y="57"/>
                  </a:cubicBezTo>
                  <a:cubicBezTo>
                    <a:pt x="0" y="22"/>
                    <a:pt x="22" y="0"/>
                    <a:pt x="57" y="0"/>
                  </a:cubicBezTo>
                  <a:cubicBezTo>
                    <a:pt x="499" y="0"/>
                    <a:pt x="940" y="0"/>
                    <a:pt x="1381" y="0"/>
                  </a:cubicBezTo>
                  <a:cubicBezTo>
                    <a:pt x="1416" y="0"/>
                    <a:pt x="1438" y="22"/>
                    <a:pt x="1438" y="57"/>
                  </a:cubicBezTo>
                  <a:cubicBezTo>
                    <a:pt x="1438" y="177"/>
                    <a:pt x="1438" y="297"/>
                    <a:pt x="1438" y="417"/>
                  </a:cubicBezTo>
                  <a:cubicBezTo>
                    <a:pt x="1438" y="421"/>
                    <a:pt x="1438" y="425"/>
                    <a:pt x="1438" y="431"/>
                  </a:cubicBezTo>
                  <a:close/>
                  <a:moveTo>
                    <a:pt x="1390" y="143"/>
                  </a:moveTo>
                  <a:cubicBezTo>
                    <a:pt x="1390" y="118"/>
                    <a:pt x="1390" y="95"/>
                    <a:pt x="1390" y="71"/>
                  </a:cubicBezTo>
                  <a:cubicBezTo>
                    <a:pt x="1390" y="48"/>
                    <a:pt x="1390" y="48"/>
                    <a:pt x="1367" y="48"/>
                  </a:cubicBezTo>
                  <a:cubicBezTo>
                    <a:pt x="935" y="48"/>
                    <a:pt x="503" y="48"/>
                    <a:pt x="71" y="48"/>
                  </a:cubicBezTo>
                  <a:cubicBezTo>
                    <a:pt x="67" y="48"/>
                    <a:pt x="62" y="47"/>
                    <a:pt x="58" y="48"/>
                  </a:cubicBezTo>
                  <a:cubicBezTo>
                    <a:pt x="54" y="50"/>
                    <a:pt x="49" y="53"/>
                    <a:pt x="49" y="56"/>
                  </a:cubicBezTo>
                  <a:cubicBezTo>
                    <a:pt x="48" y="85"/>
                    <a:pt x="48" y="114"/>
                    <a:pt x="48" y="143"/>
                  </a:cubicBezTo>
                  <a:cubicBezTo>
                    <a:pt x="497" y="143"/>
                    <a:pt x="943" y="143"/>
                    <a:pt x="1390" y="14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3" name="Freeform 15">
              <a:extLst>
                <a:ext uri="{FF2B5EF4-FFF2-40B4-BE49-F238E27FC236}">
                  <a16:creationId xmlns:a16="http://schemas.microsoft.com/office/drawing/2014/main" id="{143F54E8-F52D-43FF-8326-7E39A117A1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8713" y="1536701"/>
              <a:ext cx="1798638" cy="1504950"/>
            </a:xfrm>
            <a:custGeom>
              <a:avLst/>
              <a:gdLst>
                <a:gd name="T0" fmla="*/ 983 w 1031"/>
                <a:gd name="T1" fmla="*/ 479 h 862"/>
                <a:gd name="T2" fmla="*/ 840 w 1031"/>
                <a:gd name="T3" fmla="*/ 479 h 862"/>
                <a:gd name="T4" fmla="*/ 840 w 1031"/>
                <a:gd name="T5" fmla="*/ 431 h 862"/>
                <a:gd name="T6" fmla="*/ 982 w 1031"/>
                <a:gd name="T7" fmla="*/ 431 h 862"/>
                <a:gd name="T8" fmla="*/ 982 w 1031"/>
                <a:gd name="T9" fmla="*/ 0 h 862"/>
                <a:gd name="T10" fmla="*/ 1031 w 1031"/>
                <a:gd name="T11" fmla="*/ 0 h 862"/>
                <a:gd name="T12" fmla="*/ 1031 w 1031"/>
                <a:gd name="T13" fmla="*/ 17 h 862"/>
                <a:gd name="T14" fmla="*/ 1031 w 1031"/>
                <a:gd name="T15" fmla="*/ 610 h 862"/>
                <a:gd name="T16" fmla="*/ 970 w 1031"/>
                <a:gd name="T17" fmla="*/ 670 h 862"/>
                <a:gd name="T18" fmla="*/ 507 w 1031"/>
                <a:gd name="T19" fmla="*/ 670 h 862"/>
                <a:gd name="T20" fmla="*/ 489 w 1031"/>
                <a:gd name="T21" fmla="*/ 670 h 862"/>
                <a:gd name="T22" fmla="*/ 537 w 1031"/>
                <a:gd name="T23" fmla="*/ 719 h 862"/>
                <a:gd name="T24" fmla="*/ 567 w 1031"/>
                <a:gd name="T25" fmla="*/ 730 h 862"/>
                <a:gd name="T26" fmla="*/ 624 w 1031"/>
                <a:gd name="T27" fmla="*/ 810 h 862"/>
                <a:gd name="T28" fmla="*/ 623 w 1031"/>
                <a:gd name="T29" fmla="*/ 837 h 862"/>
                <a:gd name="T30" fmla="*/ 598 w 1031"/>
                <a:gd name="T31" fmla="*/ 862 h 862"/>
                <a:gd name="T32" fmla="*/ 591 w 1031"/>
                <a:gd name="T33" fmla="*/ 862 h 862"/>
                <a:gd name="T34" fmla="*/ 34 w 1031"/>
                <a:gd name="T35" fmla="*/ 862 h 862"/>
                <a:gd name="T36" fmla="*/ 1 w 1031"/>
                <a:gd name="T37" fmla="*/ 830 h 862"/>
                <a:gd name="T38" fmla="*/ 2 w 1031"/>
                <a:gd name="T39" fmla="*/ 792 h 862"/>
                <a:gd name="T40" fmla="*/ 62 w 1031"/>
                <a:gd name="T41" fmla="*/ 728 h 862"/>
                <a:gd name="T42" fmla="*/ 109 w 1031"/>
                <a:gd name="T43" fmla="*/ 705 h 862"/>
                <a:gd name="T44" fmla="*/ 136 w 1031"/>
                <a:gd name="T45" fmla="*/ 674 h 862"/>
                <a:gd name="T46" fmla="*/ 134 w 1031"/>
                <a:gd name="T47" fmla="*/ 671 h 862"/>
                <a:gd name="T48" fmla="*/ 1 w 1031"/>
                <a:gd name="T49" fmla="*/ 671 h 862"/>
                <a:gd name="T50" fmla="*/ 1 w 1031"/>
                <a:gd name="T51" fmla="*/ 622 h 862"/>
                <a:gd name="T52" fmla="*/ 20 w 1031"/>
                <a:gd name="T53" fmla="*/ 622 h 862"/>
                <a:gd name="T54" fmla="*/ 962 w 1031"/>
                <a:gd name="T55" fmla="*/ 622 h 862"/>
                <a:gd name="T56" fmla="*/ 983 w 1031"/>
                <a:gd name="T57" fmla="*/ 601 h 862"/>
                <a:gd name="T58" fmla="*/ 983 w 1031"/>
                <a:gd name="T59" fmla="*/ 479 h 862"/>
                <a:gd name="T60" fmla="*/ 575 w 1031"/>
                <a:gd name="T61" fmla="*/ 814 h 862"/>
                <a:gd name="T62" fmla="*/ 543 w 1031"/>
                <a:gd name="T63" fmla="*/ 773 h 862"/>
                <a:gd name="T64" fmla="*/ 437 w 1031"/>
                <a:gd name="T65" fmla="*/ 671 h 862"/>
                <a:gd name="T66" fmla="*/ 191 w 1031"/>
                <a:gd name="T67" fmla="*/ 671 h 862"/>
                <a:gd name="T68" fmla="*/ 161 w 1031"/>
                <a:gd name="T69" fmla="*/ 722 h 862"/>
                <a:gd name="T70" fmla="*/ 76 w 1031"/>
                <a:gd name="T71" fmla="*/ 775 h 862"/>
                <a:gd name="T72" fmla="*/ 49 w 1031"/>
                <a:gd name="T73" fmla="*/ 814 h 862"/>
                <a:gd name="T74" fmla="*/ 575 w 1031"/>
                <a:gd name="T75" fmla="*/ 814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31" h="862">
                  <a:moveTo>
                    <a:pt x="983" y="479"/>
                  </a:moveTo>
                  <a:cubicBezTo>
                    <a:pt x="935" y="479"/>
                    <a:pt x="888" y="479"/>
                    <a:pt x="840" y="479"/>
                  </a:cubicBezTo>
                  <a:cubicBezTo>
                    <a:pt x="840" y="463"/>
                    <a:pt x="840" y="448"/>
                    <a:pt x="840" y="431"/>
                  </a:cubicBezTo>
                  <a:cubicBezTo>
                    <a:pt x="887" y="431"/>
                    <a:pt x="934" y="431"/>
                    <a:pt x="982" y="431"/>
                  </a:cubicBezTo>
                  <a:cubicBezTo>
                    <a:pt x="982" y="287"/>
                    <a:pt x="982" y="144"/>
                    <a:pt x="982" y="0"/>
                  </a:cubicBezTo>
                  <a:cubicBezTo>
                    <a:pt x="999" y="0"/>
                    <a:pt x="1014" y="0"/>
                    <a:pt x="1031" y="0"/>
                  </a:cubicBezTo>
                  <a:cubicBezTo>
                    <a:pt x="1031" y="6"/>
                    <a:pt x="1031" y="12"/>
                    <a:pt x="1031" y="17"/>
                  </a:cubicBezTo>
                  <a:cubicBezTo>
                    <a:pt x="1031" y="215"/>
                    <a:pt x="1031" y="412"/>
                    <a:pt x="1031" y="610"/>
                  </a:cubicBezTo>
                  <a:cubicBezTo>
                    <a:pt x="1031" y="650"/>
                    <a:pt x="1010" y="670"/>
                    <a:pt x="970" y="670"/>
                  </a:cubicBezTo>
                  <a:cubicBezTo>
                    <a:pt x="816" y="670"/>
                    <a:pt x="661" y="670"/>
                    <a:pt x="507" y="670"/>
                  </a:cubicBezTo>
                  <a:cubicBezTo>
                    <a:pt x="502" y="670"/>
                    <a:pt x="496" y="670"/>
                    <a:pt x="489" y="670"/>
                  </a:cubicBezTo>
                  <a:cubicBezTo>
                    <a:pt x="499" y="694"/>
                    <a:pt x="515" y="709"/>
                    <a:pt x="537" y="719"/>
                  </a:cubicBezTo>
                  <a:cubicBezTo>
                    <a:pt x="547" y="723"/>
                    <a:pt x="557" y="726"/>
                    <a:pt x="567" y="730"/>
                  </a:cubicBezTo>
                  <a:cubicBezTo>
                    <a:pt x="603" y="743"/>
                    <a:pt x="623" y="773"/>
                    <a:pt x="624" y="810"/>
                  </a:cubicBezTo>
                  <a:cubicBezTo>
                    <a:pt x="624" y="819"/>
                    <a:pt x="624" y="828"/>
                    <a:pt x="623" y="837"/>
                  </a:cubicBezTo>
                  <a:cubicBezTo>
                    <a:pt x="623" y="853"/>
                    <a:pt x="614" y="862"/>
                    <a:pt x="598" y="862"/>
                  </a:cubicBezTo>
                  <a:cubicBezTo>
                    <a:pt x="596" y="862"/>
                    <a:pt x="593" y="862"/>
                    <a:pt x="591" y="862"/>
                  </a:cubicBezTo>
                  <a:cubicBezTo>
                    <a:pt x="405" y="862"/>
                    <a:pt x="219" y="862"/>
                    <a:pt x="34" y="862"/>
                  </a:cubicBezTo>
                  <a:cubicBezTo>
                    <a:pt x="8" y="862"/>
                    <a:pt x="1" y="855"/>
                    <a:pt x="1" y="830"/>
                  </a:cubicBezTo>
                  <a:cubicBezTo>
                    <a:pt x="1" y="817"/>
                    <a:pt x="0" y="804"/>
                    <a:pt x="2" y="792"/>
                  </a:cubicBezTo>
                  <a:cubicBezTo>
                    <a:pt x="9" y="759"/>
                    <a:pt x="31" y="739"/>
                    <a:pt x="62" y="728"/>
                  </a:cubicBezTo>
                  <a:cubicBezTo>
                    <a:pt x="78" y="722"/>
                    <a:pt x="95" y="715"/>
                    <a:pt x="109" y="705"/>
                  </a:cubicBezTo>
                  <a:cubicBezTo>
                    <a:pt x="120" y="697"/>
                    <a:pt x="127" y="685"/>
                    <a:pt x="136" y="674"/>
                  </a:cubicBezTo>
                  <a:cubicBezTo>
                    <a:pt x="135" y="673"/>
                    <a:pt x="135" y="672"/>
                    <a:pt x="134" y="671"/>
                  </a:cubicBezTo>
                  <a:cubicBezTo>
                    <a:pt x="90" y="671"/>
                    <a:pt x="46" y="671"/>
                    <a:pt x="1" y="671"/>
                  </a:cubicBezTo>
                  <a:cubicBezTo>
                    <a:pt x="1" y="654"/>
                    <a:pt x="1" y="639"/>
                    <a:pt x="1" y="622"/>
                  </a:cubicBezTo>
                  <a:cubicBezTo>
                    <a:pt x="8" y="622"/>
                    <a:pt x="14" y="622"/>
                    <a:pt x="20" y="622"/>
                  </a:cubicBezTo>
                  <a:cubicBezTo>
                    <a:pt x="334" y="622"/>
                    <a:pt x="648" y="622"/>
                    <a:pt x="962" y="622"/>
                  </a:cubicBezTo>
                  <a:cubicBezTo>
                    <a:pt x="983" y="622"/>
                    <a:pt x="983" y="622"/>
                    <a:pt x="983" y="601"/>
                  </a:cubicBezTo>
                  <a:cubicBezTo>
                    <a:pt x="983" y="561"/>
                    <a:pt x="983" y="521"/>
                    <a:pt x="983" y="479"/>
                  </a:cubicBezTo>
                  <a:close/>
                  <a:moveTo>
                    <a:pt x="575" y="814"/>
                  </a:moveTo>
                  <a:cubicBezTo>
                    <a:pt x="574" y="790"/>
                    <a:pt x="567" y="780"/>
                    <a:pt x="543" y="773"/>
                  </a:cubicBezTo>
                  <a:cubicBezTo>
                    <a:pt x="490" y="758"/>
                    <a:pt x="454" y="724"/>
                    <a:pt x="437" y="671"/>
                  </a:cubicBezTo>
                  <a:cubicBezTo>
                    <a:pt x="353" y="671"/>
                    <a:pt x="270" y="671"/>
                    <a:pt x="191" y="671"/>
                  </a:cubicBezTo>
                  <a:cubicBezTo>
                    <a:pt x="180" y="690"/>
                    <a:pt x="172" y="707"/>
                    <a:pt x="161" y="722"/>
                  </a:cubicBezTo>
                  <a:cubicBezTo>
                    <a:pt x="140" y="751"/>
                    <a:pt x="109" y="765"/>
                    <a:pt x="76" y="775"/>
                  </a:cubicBezTo>
                  <a:cubicBezTo>
                    <a:pt x="56" y="781"/>
                    <a:pt x="49" y="792"/>
                    <a:pt x="49" y="814"/>
                  </a:cubicBezTo>
                  <a:cubicBezTo>
                    <a:pt x="224" y="814"/>
                    <a:pt x="399" y="814"/>
                    <a:pt x="575" y="814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4" name="Freeform 16">
              <a:extLst>
                <a:ext uri="{FF2B5EF4-FFF2-40B4-BE49-F238E27FC236}">
                  <a16:creationId xmlns:a16="http://schemas.microsoft.com/office/drawing/2014/main" id="{F5BB41C5-01FF-4026-B106-565347301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513" y="1201738"/>
              <a:ext cx="1589088" cy="1504950"/>
            </a:xfrm>
            <a:custGeom>
              <a:avLst/>
              <a:gdLst>
                <a:gd name="T0" fmla="*/ 48 w 910"/>
                <a:gd name="T1" fmla="*/ 623 h 862"/>
                <a:gd name="T2" fmla="*/ 910 w 910"/>
                <a:gd name="T3" fmla="*/ 623 h 862"/>
                <a:gd name="T4" fmla="*/ 910 w 910"/>
                <a:gd name="T5" fmla="*/ 670 h 862"/>
                <a:gd name="T6" fmla="*/ 48 w 910"/>
                <a:gd name="T7" fmla="*/ 670 h 862"/>
                <a:gd name="T8" fmla="*/ 48 w 910"/>
                <a:gd name="T9" fmla="*/ 731 h 862"/>
                <a:gd name="T10" fmla="*/ 48 w 910"/>
                <a:gd name="T11" fmla="*/ 797 h 862"/>
                <a:gd name="T12" fmla="*/ 66 w 910"/>
                <a:gd name="T13" fmla="*/ 815 h 862"/>
                <a:gd name="T14" fmla="*/ 341 w 910"/>
                <a:gd name="T15" fmla="*/ 814 h 862"/>
                <a:gd name="T16" fmla="*/ 359 w 910"/>
                <a:gd name="T17" fmla="*/ 814 h 862"/>
                <a:gd name="T18" fmla="*/ 359 w 910"/>
                <a:gd name="T19" fmla="*/ 862 h 862"/>
                <a:gd name="T20" fmla="*/ 346 w 910"/>
                <a:gd name="T21" fmla="*/ 862 h 862"/>
                <a:gd name="T22" fmla="*/ 57 w 910"/>
                <a:gd name="T23" fmla="*/ 862 h 862"/>
                <a:gd name="T24" fmla="*/ 0 w 910"/>
                <a:gd name="T25" fmla="*/ 806 h 862"/>
                <a:gd name="T26" fmla="*/ 0 w 910"/>
                <a:gd name="T27" fmla="*/ 14 h 862"/>
                <a:gd name="T28" fmla="*/ 0 w 910"/>
                <a:gd name="T29" fmla="*/ 0 h 862"/>
                <a:gd name="T30" fmla="*/ 48 w 910"/>
                <a:gd name="T31" fmla="*/ 0 h 862"/>
                <a:gd name="T32" fmla="*/ 48 w 910"/>
                <a:gd name="T33" fmla="*/ 623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0" h="862">
                  <a:moveTo>
                    <a:pt x="48" y="623"/>
                  </a:moveTo>
                  <a:cubicBezTo>
                    <a:pt x="337" y="623"/>
                    <a:pt x="623" y="623"/>
                    <a:pt x="910" y="623"/>
                  </a:cubicBezTo>
                  <a:cubicBezTo>
                    <a:pt x="910" y="639"/>
                    <a:pt x="910" y="654"/>
                    <a:pt x="910" y="670"/>
                  </a:cubicBezTo>
                  <a:cubicBezTo>
                    <a:pt x="623" y="670"/>
                    <a:pt x="337" y="670"/>
                    <a:pt x="48" y="670"/>
                  </a:cubicBezTo>
                  <a:cubicBezTo>
                    <a:pt x="48" y="691"/>
                    <a:pt x="48" y="711"/>
                    <a:pt x="48" y="731"/>
                  </a:cubicBezTo>
                  <a:cubicBezTo>
                    <a:pt x="48" y="753"/>
                    <a:pt x="49" y="775"/>
                    <a:pt x="48" y="797"/>
                  </a:cubicBezTo>
                  <a:cubicBezTo>
                    <a:pt x="47" y="811"/>
                    <a:pt x="52" y="815"/>
                    <a:pt x="66" y="815"/>
                  </a:cubicBezTo>
                  <a:cubicBezTo>
                    <a:pt x="158" y="814"/>
                    <a:pt x="249" y="814"/>
                    <a:pt x="341" y="814"/>
                  </a:cubicBezTo>
                  <a:cubicBezTo>
                    <a:pt x="347" y="814"/>
                    <a:pt x="352" y="814"/>
                    <a:pt x="359" y="814"/>
                  </a:cubicBezTo>
                  <a:cubicBezTo>
                    <a:pt x="359" y="830"/>
                    <a:pt x="359" y="845"/>
                    <a:pt x="359" y="862"/>
                  </a:cubicBezTo>
                  <a:cubicBezTo>
                    <a:pt x="354" y="862"/>
                    <a:pt x="350" y="862"/>
                    <a:pt x="346" y="862"/>
                  </a:cubicBezTo>
                  <a:cubicBezTo>
                    <a:pt x="249" y="862"/>
                    <a:pt x="153" y="862"/>
                    <a:pt x="57" y="862"/>
                  </a:cubicBezTo>
                  <a:cubicBezTo>
                    <a:pt x="23" y="862"/>
                    <a:pt x="0" y="840"/>
                    <a:pt x="0" y="806"/>
                  </a:cubicBezTo>
                  <a:cubicBezTo>
                    <a:pt x="0" y="542"/>
                    <a:pt x="0" y="278"/>
                    <a:pt x="0" y="14"/>
                  </a:cubicBezTo>
                  <a:cubicBezTo>
                    <a:pt x="0" y="10"/>
                    <a:pt x="0" y="6"/>
                    <a:pt x="0" y="0"/>
                  </a:cubicBezTo>
                  <a:cubicBezTo>
                    <a:pt x="17" y="0"/>
                    <a:pt x="31" y="0"/>
                    <a:pt x="48" y="0"/>
                  </a:cubicBezTo>
                  <a:cubicBezTo>
                    <a:pt x="48" y="207"/>
                    <a:pt x="48" y="414"/>
                    <a:pt x="48" y="623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5" name="Freeform 17">
              <a:extLst>
                <a:ext uri="{FF2B5EF4-FFF2-40B4-BE49-F238E27FC236}">
                  <a16:creationId xmlns:a16="http://schemas.microsoft.com/office/drawing/2014/main" id="{AB6AE8CA-FD95-40DB-8488-0CB34FA7EA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39875" y="1366838"/>
              <a:ext cx="265113" cy="377825"/>
            </a:xfrm>
            <a:custGeom>
              <a:avLst/>
              <a:gdLst>
                <a:gd name="T0" fmla="*/ 76 w 152"/>
                <a:gd name="T1" fmla="*/ 216 h 216"/>
                <a:gd name="T2" fmla="*/ 29 w 152"/>
                <a:gd name="T3" fmla="*/ 216 h 216"/>
                <a:gd name="T4" fmla="*/ 5 w 152"/>
                <a:gd name="T5" fmla="*/ 185 h 216"/>
                <a:gd name="T6" fmla="*/ 53 w 152"/>
                <a:gd name="T7" fmla="*/ 18 h 216"/>
                <a:gd name="T8" fmla="*/ 76 w 152"/>
                <a:gd name="T9" fmla="*/ 1 h 216"/>
                <a:gd name="T10" fmla="*/ 100 w 152"/>
                <a:gd name="T11" fmla="*/ 18 h 216"/>
                <a:gd name="T12" fmla="*/ 147 w 152"/>
                <a:gd name="T13" fmla="*/ 184 h 216"/>
                <a:gd name="T14" fmla="*/ 122 w 152"/>
                <a:gd name="T15" fmla="*/ 216 h 216"/>
                <a:gd name="T16" fmla="*/ 76 w 152"/>
                <a:gd name="T17" fmla="*/ 216 h 216"/>
                <a:gd name="T18" fmla="*/ 92 w 152"/>
                <a:gd name="T19" fmla="*/ 168 h 216"/>
                <a:gd name="T20" fmla="*/ 78 w 152"/>
                <a:gd name="T21" fmla="*/ 119 h 216"/>
                <a:gd name="T22" fmla="*/ 74 w 152"/>
                <a:gd name="T23" fmla="*/ 119 h 216"/>
                <a:gd name="T24" fmla="*/ 61 w 152"/>
                <a:gd name="T25" fmla="*/ 168 h 216"/>
                <a:gd name="T26" fmla="*/ 92 w 152"/>
                <a:gd name="T27" fmla="*/ 16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2" h="216">
                  <a:moveTo>
                    <a:pt x="76" y="216"/>
                  </a:moveTo>
                  <a:cubicBezTo>
                    <a:pt x="60" y="216"/>
                    <a:pt x="45" y="216"/>
                    <a:pt x="29" y="216"/>
                  </a:cubicBezTo>
                  <a:cubicBezTo>
                    <a:pt x="11" y="216"/>
                    <a:pt x="0" y="203"/>
                    <a:pt x="5" y="185"/>
                  </a:cubicBezTo>
                  <a:cubicBezTo>
                    <a:pt x="20" y="129"/>
                    <a:pt x="37" y="73"/>
                    <a:pt x="53" y="18"/>
                  </a:cubicBezTo>
                  <a:cubicBezTo>
                    <a:pt x="56" y="7"/>
                    <a:pt x="64" y="0"/>
                    <a:pt x="76" y="1"/>
                  </a:cubicBezTo>
                  <a:cubicBezTo>
                    <a:pt x="89" y="1"/>
                    <a:pt x="96" y="7"/>
                    <a:pt x="100" y="18"/>
                  </a:cubicBezTo>
                  <a:cubicBezTo>
                    <a:pt x="116" y="74"/>
                    <a:pt x="132" y="129"/>
                    <a:pt x="147" y="184"/>
                  </a:cubicBezTo>
                  <a:cubicBezTo>
                    <a:pt x="152" y="203"/>
                    <a:pt x="141" y="216"/>
                    <a:pt x="122" y="216"/>
                  </a:cubicBezTo>
                  <a:cubicBezTo>
                    <a:pt x="107" y="216"/>
                    <a:pt x="91" y="216"/>
                    <a:pt x="76" y="216"/>
                  </a:cubicBezTo>
                  <a:close/>
                  <a:moveTo>
                    <a:pt x="92" y="168"/>
                  </a:moveTo>
                  <a:cubicBezTo>
                    <a:pt x="87" y="150"/>
                    <a:pt x="82" y="135"/>
                    <a:pt x="78" y="119"/>
                  </a:cubicBezTo>
                  <a:cubicBezTo>
                    <a:pt x="77" y="119"/>
                    <a:pt x="75" y="119"/>
                    <a:pt x="74" y="119"/>
                  </a:cubicBezTo>
                  <a:cubicBezTo>
                    <a:pt x="70" y="135"/>
                    <a:pt x="65" y="151"/>
                    <a:pt x="61" y="168"/>
                  </a:cubicBezTo>
                  <a:cubicBezTo>
                    <a:pt x="71" y="168"/>
                    <a:pt x="80" y="168"/>
                    <a:pt x="92" y="168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6" name="Freeform 18">
              <a:extLst>
                <a:ext uri="{FF2B5EF4-FFF2-40B4-BE49-F238E27FC236}">
                  <a16:creationId xmlns:a16="http://schemas.microsoft.com/office/drawing/2014/main" id="{1D1A090A-5FD3-4560-B900-041CAE8C5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2457451"/>
              <a:ext cx="247650" cy="80963"/>
            </a:xfrm>
            <a:custGeom>
              <a:avLst/>
              <a:gdLst>
                <a:gd name="T0" fmla="*/ 0 w 142"/>
                <a:gd name="T1" fmla="*/ 47 h 47"/>
                <a:gd name="T2" fmla="*/ 0 w 142"/>
                <a:gd name="T3" fmla="*/ 0 h 47"/>
                <a:gd name="T4" fmla="*/ 142 w 142"/>
                <a:gd name="T5" fmla="*/ 0 h 47"/>
                <a:gd name="T6" fmla="*/ 142 w 142"/>
                <a:gd name="T7" fmla="*/ 47 h 47"/>
                <a:gd name="T8" fmla="*/ 0 w 142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47">
                  <a:moveTo>
                    <a:pt x="0" y="47"/>
                  </a:moveTo>
                  <a:cubicBezTo>
                    <a:pt x="0" y="31"/>
                    <a:pt x="0" y="16"/>
                    <a:pt x="0" y="0"/>
                  </a:cubicBezTo>
                  <a:cubicBezTo>
                    <a:pt x="47" y="0"/>
                    <a:pt x="94" y="0"/>
                    <a:pt x="142" y="0"/>
                  </a:cubicBezTo>
                  <a:cubicBezTo>
                    <a:pt x="142" y="15"/>
                    <a:pt x="142" y="30"/>
                    <a:pt x="142" y="47"/>
                  </a:cubicBezTo>
                  <a:cubicBezTo>
                    <a:pt x="95" y="47"/>
                    <a:pt x="48" y="47"/>
                    <a:pt x="0" y="47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7" name="Freeform 19">
              <a:extLst>
                <a:ext uri="{FF2B5EF4-FFF2-40B4-BE49-F238E27FC236}">
                  <a16:creationId xmlns:a16="http://schemas.microsoft.com/office/drawing/2014/main" id="{2F8631D3-B1DC-48BD-A9E9-5D17E49DA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375" y="825501"/>
              <a:ext cx="79375" cy="80963"/>
            </a:xfrm>
            <a:custGeom>
              <a:avLst/>
              <a:gdLst>
                <a:gd name="T0" fmla="*/ 46 w 46"/>
                <a:gd name="T1" fmla="*/ 46 h 46"/>
                <a:gd name="T2" fmla="*/ 0 w 46"/>
                <a:gd name="T3" fmla="*/ 46 h 46"/>
                <a:gd name="T4" fmla="*/ 0 w 46"/>
                <a:gd name="T5" fmla="*/ 0 h 46"/>
                <a:gd name="T6" fmla="*/ 46 w 46"/>
                <a:gd name="T7" fmla="*/ 0 h 46"/>
                <a:gd name="T8" fmla="*/ 46 w 46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6" y="46"/>
                  </a:move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ubicBezTo>
                    <a:pt x="46" y="15"/>
                    <a:pt x="46" y="30"/>
                    <a:pt x="46" y="4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8" name="Freeform 20">
              <a:extLst>
                <a:ext uri="{FF2B5EF4-FFF2-40B4-BE49-F238E27FC236}">
                  <a16:creationId xmlns:a16="http://schemas.microsoft.com/office/drawing/2014/main" id="{E6B518F1-CA2E-488F-9899-9559E9DB3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3" y="825501"/>
              <a:ext cx="80963" cy="80963"/>
            </a:xfrm>
            <a:custGeom>
              <a:avLst/>
              <a:gdLst>
                <a:gd name="T0" fmla="*/ 46 w 46"/>
                <a:gd name="T1" fmla="*/ 0 h 46"/>
                <a:gd name="T2" fmla="*/ 46 w 46"/>
                <a:gd name="T3" fmla="*/ 46 h 46"/>
                <a:gd name="T4" fmla="*/ 0 w 46"/>
                <a:gd name="T5" fmla="*/ 46 h 46"/>
                <a:gd name="T6" fmla="*/ 0 w 46"/>
                <a:gd name="T7" fmla="*/ 0 h 46"/>
                <a:gd name="T8" fmla="*/ 46 w 4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cubicBezTo>
                    <a:pt x="46" y="16"/>
                    <a:pt x="46" y="30"/>
                    <a:pt x="46" y="46"/>
                  </a:cubicBez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9" name="Freeform 21">
              <a:extLst>
                <a:ext uri="{FF2B5EF4-FFF2-40B4-BE49-F238E27FC236}">
                  <a16:creationId xmlns:a16="http://schemas.microsoft.com/office/drawing/2014/main" id="{B81E621C-BAAD-4A03-AF9A-A2FD3C853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338" y="825501"/>
              <a:ext cx="79375" cy="80963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0 h 46"/>
                <a:gd name="T4" fmla="*/ 46 w 46"/>
                <a:gd name="T5" fmla="*/ 46 h 46"/>
                <a:gd name="T6" fmla="*/ 0 w 46"/>
                <a:gd name="T7" fmla="*/ 46 h 46"/>
                <a:gd name="T8" fmla="*/ 0 w 4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cubicBezTo>
                    <a:pt x="15" y="0"/>
                    <a:pt x="30" y="0"/>
                    <a:pt x="46" y="0"/>
                  </a:cubicBezTo>
                  <a:cubicBezTo>
                    <a:pt x="46" y="15"/>
                    <a:pt x="46" y="30"/>
                    <a:pt x="46" y="46"/>
                  </a:cubicBez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0" name="Freeform 22">
              <a:extLst>
                <a:ext uri="{FF2B5EF4-FFF2-40B4-BE49-F238E27FC236}">
                  <a16:creationId xmlns:a16="http://schemas.microsoft.com/office/drawing/2014/main" id="{636C1B46-87A4-4DA3-BA08-50BAC7AB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9838" y="825501"/>
              <a:ext cx="80963" cy="80963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0 h 46"/>
                <a:gd name="T4" fmla="*/ 46 w 46"/>
                <a:gd name="T5" fmla="*/ 46 h 46"/>
                <a:gd name="T6" fmla="*/ 0 w 46"/>
                <a:gd name="T7" fmla="*/ 46 h 46"/>
                <a:gd name="T8" fmla="*/ 0 w 4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cubicBezTo>
                    <a:pt x="16" y="0"/>
                    <a:pt x="31" y="0"/>
                    <a:pt x="46" y="0"/>
                  </a:cubicBezTo>
                  <a:cubicBezTo>
                    <a:pt x="46" y="15"/>
                    <a:pt x="46" y="30"/>
                    <a:pt x="46" y="46"/>
                  </a:cubicBezTo>
                  <a:cubicBezTo>
                    <a:pt x="31" y="46"/>
                    <a:pt x="16" y="46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1" name="Freeform 23">
              <a:extLst>
                <a:ext uri="{FF2B5EF4-FFF2-40B4-BE49-F238E27FC236}">
                  <a16:creationId xmlns:a16="http://schemas.microsoft.com/office/drawing/2014/main" id="{102FD967-5B89-4005-A6F6-311E84709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823913"/>
              <a:ext cx="79375" cy="82550"/>
            </a:xfrm>
            <a:custGeom>
              <a:avLst/>
              <a:gdLst>
                <a:gd name="T0" fmla="*/ 0 w 46"/>
                <a:gd name="T1" fmla="*/ 0 h 47"/>
                <a:gd name="T2" fmla="*/ 46 w 46"/>
                <a:gd name="T3" fmla="*/ 0 h 47"/>
                <a:gd name="T4" fmla="*/ 46 w 46"/>
                <a:gd name="T5" fmla="*/ 47 h 47"/>
                <a:gd name="T6" fmla="*/ 0 w 46"/>
                <a:gd name="T7" fmla="*/ 47 h 47"/>
                <a:gd name="T8" fmla="*/ 0 w 46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7">
                  <a:moveTo>
                    <a:pt x="0" y="0"/>
                  </a:moveTo>
                  <a:cubicBezTo>
                    <a:pt x="16" y="0"/>
                    <a:pt x="30" y="0"/>
                    <a:pt x="46" y="0"/>
                  </a:cubicBezTo>
                  <a:cubicBezTo>
                    <a:pt x="46" y="16"/>
                    <a:pt x="46" y="31"/>
                    <a:pt x="46" y="47"/>
                  </a:cubicBezTo>
                  <a:cubicBezTo>
                    <a:pt x="31" y="47"/>
                    <a:pt x="16" y="47"/>
                    <a:pt x="0" y="47"/>
                  </a:cubicBezTo>
                  <a:cubicBezTo>
                    <a:pt x="0" y="3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011" name="Grupo 3010">
            <a:extLst>
              <a:ext uri="{FF2B5EF4-FFF2-40B4-BE49-F238E27FC236}">
                <a16:creationId xmlns:a16="http://schemas.microsoft.com/office/drawing/2014/main" id="{ECEC255D-0FB7-4E97-8A00-081FA06EBED4}"/>
              </a:ext>
            </a:extLst>
          </p:cNvPr>
          <p:cNvGrpSpPr/>
          <p:nvPr/>
        </p:nvGrpSpPr>
        <p:grpSpPr>
          <a:xfrm>
            <a:off x="2842438" y="3657600"/>
            <a:ext cx="1407300" cy="1269424"/>
            <a:chOff x="2774951" y="2903537"/>
            <a:chExt cx="2349499" cy="2119314"/>
          </a:xfrm>
        </p:grpSpPr>
        <p:sp>
          <p:nvSpPr>
            <p:cNvPr id="3008" name="Freeform 27">
              <a:extLst>
                <a:ext uri="{FF2B5EF4-FFF2-40B4-BE49-F238E27FC236}">
                  <a16:creationId xmlns:a16="http://schemas.microsoft.com/office/drawing/2014/main" id="{BF973DF2-B89D-4467-A8B5-71FD86D4C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613" y="3563938"/>
              <a:ext cx="1131887" cy="1458913"/>
            </a:xfrm>
            <a:custGeom>
              <a:avLst/>
              <a:gdLst>
                <a:gd name="T0" fmla="*/ 452 w 808"/>
                <a:gd name="T1" fmla="*/ 0 h 1041"/>
                <a:gd name="T2" fmla="*/ 567 w 808"/>
                <a:gd name="T3" fmla="*/ 173 h 1041"/>
                <a:gd name="T4" fmla="*/ 789 w 808"/>
                <a:gd name="T5" fmla="*/ 512 h 1041"/>
                <a:gd name="T6" fmla="*/ 801 w 808"/>
                <a:gd name="T7" fmla="*/ 584 h 1041"/>
                <a:gd name="T8" fmla="*/ 712 w 808"/>
                <a:gd name="T9" fmla="*/ 933 h 1041"/>
                <a:gd name="T10" fmla="*/ 707 w 808"/>
                <a:gd name="T11" fmla="*/ 961 h 1041"/>
                <a:gd name="T12" fmla="*/ 762 w 808"/>
                <a:gd name="T13" fmla="*/ 961 h 1041"/>
                <a:gd name="T14" fmla="*/ 807 w 808"/>
                <a:gd name="T15" fmla="*/ 1002 h 1041"/>
                <a:gd name="T16" fmla="*/ 759 w 808"/>
                <a:gd name="T17" fmla="*/ 1041 h 1041"/>
                <a:gd name="T18" fmla="*/ 65 w 808"/>
                <a:gd name="T19" fmla="*/ 1041 h 1041"/>
                <a:gd name="T20" fmla="*/ 15 w 808"/>
                <a:gd name="T21" fmla="*/ 987 h 1041"/>
                <a:gd name="T22" fmla="*/ 48 w 808"/>
                <a:gd name="T23" fmla="*/ 963 h 1041"/>
                <a:gd name="T24" fmla="*/ 112 w 808"/>
                <a:gd name="T25" fmla="*/ 958 h 1041"/>
                <a:gd name="T26" fmla="*/ 78 w 808"/>
                <a:gd name="T27" fmla="*/ 825 h 1041"/>
                <a:gd name="T28" fmla="*/ 17 w 808"/>
                <a:gd name="T29" fmla="*/ 580 h 1041"/>
                <a:gd name="T30" fmla="*/ 28 w 808"/>
                <a:gd name="T31" fmla="*/ 515 h 1041"/>
                <a:gd name="T32" fmla="*/ 352 w 808"/>
                <a:gd name="T33" fmla="*/ 20 h 1041"/>
                <a:gd name="T34" fmla="*/ 366 w 808"/>
                <a:gd name="T35" fmla="*/ 0 h 1041"/>
                <a:gd name="T36" fmla="*/ 369 w 808"/>
                <a:gd name="T37" fmla="*/ 24 h 1041"/>
                <a:gd name="T38" fmla="*/ 370 w 808"/>
                <a:gd name="T39" fmla="*/ 658 h 1041"/>
                <a:gd name="T40" fmla="*/ 347 w 808"/>
                <a:gd name="T41" fmla="*/ 697 h 1041"/>
                <a:gd name="T42" fmla="*/ 294 w 808"/>
                <a:gd name="T43" fmla="*/ 828 h 1041"/>
                <a:gd name="T44" fmla="*/ 407 w 808"/>
                <a:gd name="T45" fmla="*/ 915 h 1041"/>
                <a:gd name="T46" fmla="*/ 523 w 808"/>
                <a:gd name="T47" fmla="*/ 831 h 1041"/>
                <a:gd name="T48" fmla="*/ 471 w 808"/>
                <a:gd name="T49" fmla="*/ 698 h 1041"/>
                <a:gd name="T50" fmla="*/ 448 w 808"/>
                <a:gd name="T51" fmla="*/ 655 h 1041"/>
                <a:gd name="T52" fmla="*/ 448 w 808"/>
                <a:gd name="T53" fmla="*/ 11 h 1041"/>
                <a:gd name="T54" fmla="*/ 452 w 808"/>
                <a:gd name="T55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08" h="1041">
                  <a:moveTo>
                    <a:pt x="452" y="0"/>
                  </a:moveTo>
                  <a:cubicBezTo>
                    <a:pt x="492" y="59"/>
                    <a:pt x="529" y="116"/>
                    <a:pt x="567" y="173"/>
                  </a:cubicBezTo>
                  <a:cubicBezTo>
                    <a:pt x="641" y="286"/>
                    <a:pt x="714" y="399"/>
                    <a:pt x="789" y="512"/>
                  </a:cubicBezTo>
                  <a:cubicBezTo>
                    <a:pt x="804" y="535"/>
                    <a:pt x="808" y="558"/>
                    <a:pt x="801" y="584"/>
                  </a:cubicBezTo>
                  <a:cubicBezTo>
                    <a:pt x="771" y="700"/>
                    <a:pt x="742" y="816"/>
                    <a:pt x="712" y="933"/>
                  </a:cubicBezTo>
                  <a:cubicBezTo>
                    <a:pt x="710" y="941"/>
                    <a:pt x="709" y="949"/>
                    <a:pt x="707" y="961"/>
                  </a:cubicBezTo>
                  <a:cubicBezTo>
                    <a:pt x="726" y="961"/>
                    <a:pt x="744" y="959"/>
                    <a:pt x="762" y="961"/>
                  </a:cubicBezTo>
                  <a:cubicBezTo>
                    <a:pt x="792" y="963"/>
                    <a:pt x="808" y="979"/>
                    <a:pt x="807" y="1002"/>
                  </a:cubicBezTo>
                  <a:cubicBezTo>
                    <a:pt x="806" y="1027"/>
                    <a:pt x="789" y="1041"/>
                    <a:pt x="759" y="1041"/>
                  </a:cubicBezTo>
                  <a:cubicBezTo>
                    <a:pt x="528" y="1041"/>
                    <a:pt x="296" y="1041"/>
                    <a:pt x="65" y="1041"/>
                  </a:cubicBezTo>
                  <a:cubicBezTo>
                    <a:pt x="23" y="1041"/>
                    <a:pt x="0" y="1016"/>
                    <a:pt x="15" y="987"/>
                  </a:cubicBezTo>
                  <a:cubicBezTo>
                    <a:pt x="21" y="976"/>
                    <a:pt x="35" y="966"/>
                    <a:pt x="48" y="963"/>
                  </a:cubicBezTo>
                  <a:cubicBezTo>
                    <a:pt x="67" y="958"/>
                    <a:pt x="88" y="959"/>
                    <a:pt x="112" y="958"/>
                  </a:cubicBezTo>
                  <a:cubicBezTo>
                    <a:pt x="100" y="913"/>
                    <a:pt x="89" y="869"/>
                    <a:pt x="78" y="825"/>
                  </a:cubicBezTo>
                  <a:cubicBezTo>
                    <a:pt x="58" y="743"/>
                    <a:pt x="37" y="662"/>
                    <a:pt x="17" y="580"/>
                  </a:cubicBezTo>
                  <a:cubicBezTo>
                    <a:pt x="11" y="557"/>
                    <a:pt x="14" y="536"/>
                    <a:pt x="28" y="515"/>
                  </a:cubicBezTo>
                  <a:cubicBezTo>
                    <a:pt x="137" y="350"/>
                    <a:pt x="244" y="185"/>
                    <a:pt x="352" y="20"/>
                  </a:cubicBezTo>
                  <a:cubicBezTo>
                    <a:pt x="356" y="15"/>
                    <a:pt x="359" y="10"/>
                    <a:pt x="366" y="0"/>
                  </a:cubicBezTo>
                  <a:cubicBezTo>
                    <a:pt x="367" y="11"/>
                    <a:pt x="369" y="18"/>
                    <a:pt x="369" y="24"/>
                  </a:cubicBezTo>
                  <a:cubicBezTo>
                    <a:pt x="369" y="235"/>
                    <a:pt x="369" y="447"/>
                    <a:pt x="370" y="658"/>
                  </a:cubicBezTo>
                  <a:cubicBezTo>
                    <a:pt x="370" y="677"/>
                    <a:pt x="363" y="688"/>
                    <a:pt x="347" y="697"/>
                  </a:cubicBezTo>
                  <a:cubicBezTo>
                    <a:pt x="300" y="726"/>
                    <a:pt x="280" y="778"/>
                    <a:pt x="294" y="828"/>
                  </a:cubicBezTo>
                  <a:cubicBezTo>
                    <a:pt x="310" y="881"/>
                    <a:pt x="354" y="915"/>
                    <a:pt x="407" y="915"/>
                  </a:cubicBezTo>
                  <a:cubicBezTo>
                    <a:pt x="463" y="915"/>
                    <a:pt x="507" y="883"/>
                    <a:pt x="523" y="831"/>
                  </a:cubicBezTo>
                  <a:cubicBezTo>
                    <a:pt x="538" y="778"/>
                    <a:pt x="520" y="728"/>
                    <a:pt x="471" y="698"/>
                  </a:cubicBezTo>
                  <a:cubicBezTo>
                    <a:pt x="454" y="687"/>
                    <a:pt x="448" y="675"/>
                    <a:pt x="448" y="655"/>
                  </a:cubicBezTo>
                  <a:cubicBezTo>
                    <a:pt x="448" y="440"/>
                    <a:pt x="448" y="226"/>
                    <a:pt x="448" y="11"/>
                  </a:cubicBezTo>
                  <a:cubicBezTo>
                    <a:pt x="448" y="8"/>
                    <a:pt x="450" y="6"/>
                    <a:pt x="452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9" name="Freeform 28">
              <a:extLst>
                <a:ext uri="{FF2B5EF4-FFF2-40B4-BE49-F238E27FC236}">
                  <a16:creationId xmlns:a16="http://schemas.microsoft.com/office/drawing/2014/main" id="{97C8AF72-B575-48C1-B982-DA9D68587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2903537"/>
              <a:ext cx="2349499" cy="1312863"/>
            </a:xfrm>
            <a:custGeom>
              <a:avLst/>
              <a:gdLst>
                <a:gd name="T0" fmla="*/ 638 w 1676"/>
                <a:gd name="T1" fmla="*/ 236 h 937"/>
                <a:gd name="T2" fmla="*/ 136 w 1676"/>
                <a:gd name="T3" fmla="*/ 663 h 937"/>
                <a:gd name="T4" fmla="*/ 96 w 1676"/>
                <a:gd name="T5" fmla="*/ 876 h 937"/>
                <a:gd name="T6" fmla="*/ 95 w 1676"/>
                <a:gd name="T7" fmla="*/ 892 h 937"/>
                <a:gd name="T8" fmla="*/ 52 w 1676"/>
                <a:gd name="T9" fmla="*/ 930 h 937"/>
                <a:gd name="T10" fmla="*/ 15 w 1676"/>
                <a:gd name="T11" fmla="*/ 887 h 937"/>
                <a:gd name="T12" fmla="*/ 34 w 1676"/>
                <a:gd name="T13" fmla="*/ 726 h 937"/>
                <a:gd name="T14" fmla="*/ 375 w 1676"/>
                <a:gd name="T15" fmla="*/ 253 h 937"/>
                <a:gd name="T16" fmla="*/ 397 w 1676"/>
                <a:gd name="T17" fmla="*/ 238 h 937"/>
                <a:gd name="T18" fmla="*/ 251 w 1676"/>
                <a:gd name="T19" fmla="*/ 240 h 937"/>
                <a:gd name="T20" fmla="*/ 223 w 1676"/>
                <a:gd name="T21" fmla="*/ 266 h 937"/>
                <a:gd name="T22" fmla="*/ 87 w 1676"/>
                <a:gd name="T23" fmla="*/ 313 h 937"/>
                <a:gd name="T24" fmla="*/ 3 w 1676"/>
                <a:gd name="T25" fmla="*/ 193 h 937"/>
                <a:gd name="T26" fmla="*/ 87 w 1676"/>
                <a:gd name="T27" fmla="*/ 84 h 937"/>
                <a:gd name="T28" fmla="*/ 223 w 1676"/>
                <a:gd name="T29" fmla="*/ 135 h 937"/>
                <a:gd name="T30" fmla="*/ 262 w 1676"/>
                <a:gd name="T31" fmla="*/ 160 h 937"/>
                <a:gd name="T32" fmla="*/ 626 w 1676"/>
                <a:gd name="T33" fmla="*/ 159 h 937"/>
                <a:gd name="T34" fmla="*/ 638 w 1676"/>
                <a:gd name="T35" fmla="*/ 157 h 937"/>
                <a:gd name="T36" fmla="*/ 638 w 1676"/>
                <a:gd name="T37" fmla="*/ 56 h 937"/>
                <a:gd name="T38" fmla="*/ 693 w 1676"/>
                <a:gd name="T39" fmla="*/ 0 h 937"/>
                <a:gd name="T40" fmla="*/ 980 w 1676"/>
                <a:gd name="T41" fmla="*/ 0 h 937"/>
                <a:gd name="T42" fmla="*/ 1038 w 1676"/>
                <a:gd name="T43" fmla="*/ 59 h 937"/>
                <a:gd name="T44" fmla="*/ 1038 w 1676"/>
                <a:gd name="T45" fmla="*/ 158 h 937"/>
                <a:gd name="T46" fmla="*/ 1067 w 1676"/>
                <a:gd name="T47" fmla="*/ 159 h 937"/>
                <a:gd name="T48" fmla="*/ 1409 w 1676"/>
                <a:gd name="T49" fmla="*/ 160 h 937"/>
                <a:gd name="T50" fmla="*/ 1458 w 1676"/>
                <a:gd name="T51" fmla="*/ 133 h 937"/>
                <a:gd name="T52" fmla="*/ 1592 w 1676"/>
                <a:gd name="T53" fmla="*/ 84 h 937"/>
                <a:gd name="T54" fmla="*/ 1675 w 1676"/>
                <a:gd name="T55" fmla="*/ 196 h 937"/>
                <a:gd name="T56" fmla="*/ 1595 w 1676"/>
                <a:gd name="T57" fmla="*/ 312 h 937"/>
                <a:gd name="T58" fmla="*/ 1456 w 1676"/>
                <a:gd name="T59" fmla="*/ 262 h 937"/>
                <a:gd name="T60" fmla="*/ 1410 w 1676"/>
                <a:gd name="T61" fmla="*/ 238 h 937"/>
                <a:gd name="T62" fmla="*/ 1305 w 1676"/>
                <a:gd name="T63" fmla="*/ 240 h 937"/>
                <a:gd name="T64" fmla="*/ 1290 w 1676"/>
                <a:gd name="T65" fmla="*/ 242 h 937"/>
                <a:gd name="T66" fmla="*/ 1416 w 1676"/>
                <a:gd name="T67" fmla="*/ 340 h 937"/>
                <a:gd name="T68" fmla="*/ 1651 w 1676"/>
                <a:gd name="T69" fmla="*/ 776 h 937"/>
                <a:gd name="T70" fmla="*/ 1661 w 1676"/>
                <a:gd name="T71" fmla="*/ 875 h 937"/>
                <a:gd name="T72" fmla="*/ 1632 w 1676"/>
                <a:gd name="T73" fmla="*/ 928 h 937"/>
                <a:gd name="T74" fmla="*/ 1580 w 1676"/>
                <a:gd name="T75" fmla="*/ 879 h 937"/>
                <a:gd name="T76" fmla="*/ 1541 w 1676"/>
                <a:gd name="T77" fmla="*/ 663 h 937"/>
                <a:gd name="T78" fmla="*/ 1064 w 1676"/>
                <a:gd name="T79" fmla="*/ 244 h 937"/>
                <a:gd name="T80" fmla="*/ 1038 w 1676"/>
                <a:gd name="T81" fmla="*/ 240 h 937"/>
                <a:gd name="T82" fmla="*/ 1038 w 1676"/>
                <a:gd name="T83" fmla="*/ 339 h 937"/>
                <a:gd name="T84" fmla="*/ 977 w 1676"/>
                <a:gd name="T85" fmla="*/ 398 h 937"/>
                <a:gd name="T86" fmla="*/ 699 w 1676"/>
                <a:gd name="T87" fmla="*/ 398 h 937"/>
                <a:gd name="T88" fmla="*/ 638 w 1676"/>
                <a:gd name="T89" fmla="*/ 336 h 937"/>
                <a:gd name="T90" fmla="*/ 638 w 1676"/>
                <a:gd name="T91" fmla="*/ 236 h 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76" h="937">
                  <a:moveTo>
                    <a:pt x="638" y="236"/>
                  </a:moveTo>
                  <a:cubicBezTo>
                    <a:pt x="396" y="297"/>
                    <a:pt x="222" y="429"/>
                    <a:pt x="136" y="663"/>
                  </a:cubicBezTo>
                  <a:cubicBezTo>
                    <a:pt x="111" y="732"/>
                    <a:pt x="96" y="802"/>
                    <a:pt x="96" y="876"/>
                  </a:cubicBezTo>
                  <a:cubicBezTo>
                    <a:pt x="96" y="881"/>
                    <a:pt x="96" y="887"/>
                    <a:pt x="95" y="892"/>
                  </a:cubicBezTo>
                  <a:cubicBezTo>
                    <a:pt x="90" y="917"/>
                    <a:pt x="73" y="933"/>
                    <a:pt x="52" y="930"/>
                  </a:cubicBezTo>
                  <a:cubicBezTo>
                    <a:pt x="27" y="927"/>
                    <a:pt x="13" y="910"/>
                    <a:pt x="15" y="887"/>
                  </a:cubicBezTo>
                  <a:cubicBezTo>
                    <a:pt x="20" y="833"/>
                    <a:pt x="22" y="778"/>
                    <a:pt x="34" y="726"/>
                  </a:cubicBezTo>
                  <a:cubicBezTo>
                    <a:pt x="81" y="521"/>
                    <a:pt x="197" y="364"/>
                    <a:pt x="375" y="253"/>
                  </a:cubicBezTo>
                  <a:cubicBezTo>
                    <a:pt x="380" y="250"/>
                    <a:pt x="385" y="246"/>
                    <a:pt x="397" y="238"/>
                  </a:cubicBezTo>
                  <a:cubicBezTo>
                    <a:pt x="343" y="238"/>
                    <a:pt x="297" y="237"/>
                    <a:pt x="251" y="240"/>
                  </a:cubicBezTo>
                  <a:cubicBezTo>
                    <a:pt x="241" y="240"/>
                    <a:pt x="230" y="255"/>
                    <a:pt x="223" y="266"/>
                  </a:cubicBezTo>
                  <a:cubicBezTo>
                    <a:pt x="192" y="309"/>
                    <a:pt x="136" y="329"/>
                    <a:pt x="87" y="313"/>
                  </a:cubicBezTo>
                  <a:cubicBezTo>
                    <a:pt x="35" y="296"/>
                    <a:pt x="0" y="244"/>
                    <a:pt x="3" y="193"/>
                  </a:cubicBezTo>
                  <a:cubicBezTo>
                    <a:pt x="7" y="143"/>
                    <a:pt x="43" y="96"/>
                    <a:pt x="87" y="84"/>
                  </a:cubicBezTo>
                  <a:cubicBezTo>
                    <a:pt x="145" y="69"/>
                    <a:pt x="192" y="86"/>
                    <a:pt x="223" y="135"/>
                  </a:cubicBezTo>
                  <a:cubicBezTo>
                    <a:pt x="233" y="151"/>
                    <a:pt x="243" y="160"/>
                    <a:pt x="262" y="160"/>
                  </a:cubicBezTo>
                  <a:cubicBezTo>
                    <a:pt x="383" y="159"/>
                    <a:pt x="505" y="159"/>
                    <a:pt x="626" y="159"/>
                  </a:cubicBezTo>
                  <a:cubicBezTo>
                    <a:pt x="628" y="159"/>
                    <a:pt x="631" y="158"/>
                    <a:pt x="638" y="157"/>
                  </a:cubicBezTo>
                  <a:cubicBezTo>
                    <a:pt x="638" y="124"/>
                    <a:pt x="637" y="90"/>
                    <a:pt x="638" y="56"/>
                  </a:cubicBezTo>
                  <a:cubicBezTo>
                    <a:pt x="638" y="13"/>
                    <a:pt x="650" y="0"/>
                    <a:pt x="693" y="0"/>
                  </a:cubicBezTo>
                  <a:cubicBezTo>
                    <a:pt x="789" y="0"/>
                    <a:pt x="884" y="0"/>
                    <a:pt x="980" y="0"/>
                  </a:cubicBezTo>
                  <a:cubicBezTo>
                    <a:pt x="1026" y="0"/>
                    <a:pt x="1038" y="12"/>
                    <a:pt x="1038" y="59"/>
                  </a:cubicBezTo>
                  <a:cubicBezTo>
                    <a:pt x="1038" y="91"/>
                    <a:pt x="1038" y="123"/>
                    <a:pt x="1038" y="158"/>
                  </a:cubicBezTo>
                  <a:cubicBezTo>
                    <a:pt x="1049" y="158"/>
                    <a:pt x="1058" y="159"/>
                    <a:pt x="1067" y="159"/>
                  </a:cubicBezTo>
                  <a:cubicBezTo>
                    <a:pt x="1181" y="159"/>
                    <a:pt x="1295" y="159"/>
                    <a:pt x="1409" y="160"/>
                  </a:cubicBezTo>
                  <a:cubicBezTo>
                    <a:pt x="1432" y="160"/>
                    <a:pt x="1445" y="153"/>
                    <a:pt x="1458" y="133"/>
                  </a:cubicBezTo>
                  <a:cubicBezTo>
                    <a:pt x="1487" y="86"/>
                    <a:pt x="1540" y="68"/>
                    <a:pt x="1592" y="84"/>
                  </a:cubicBezTo>
                  <a:cubicBezTo>
                    <a:pt x="1640" y="98"/>
                    <a:pt x="1674" y="145"/>
                    <a:pt x="1675" y="196"/>
                  </a:cubicBezTo>
                  <a:cubicBezTo>
                    <a:pt x="1676" y="250"/>
                    <a:pt x="1645" y="296"/>
                    <a:pt x="1595" y="312"/>
                  </a:cubicBezTo>
                  <a:cubicBezTo>
                    <a:pt x="1541" y="330"/>
                    <a:pt x="1488" y="312"/>
                    <a:pt x="1456" y="262"/>
                  </a:cubicBezTo>
                  <a:cubicBezTo>
                    <a:pt x="1444" y="243"/>
                    <a:pt x="1431" y="236"/>
                    <a:pt x="1410" y="238"/>
                  </a:cubicBezTo>
                  <a:cubicBezTo>
                    <a:pt x="1375" y="240"/>
                    <a:pt x="1340" y="239"/>
                    <a:pt x="1305" y="240"/>
                  </a:cubicBezTo>
                  <a:cubicBezTo>
                    <a:pt x="1301" y="240"/>
                    <a:pt x="1296" y="241"/>
                    <a:pt x="1290" y="242"/>
                  </a:cubicBezTo>
                  <a:cubicBezTo>
                    <a:pt x="1333" y="275"/>
                    <a:pt x="1377" y="305"/>
                    <a:pt x="1416" y="340"/>
                  </a:cubicBezTo>
                  <a:cubicBezTo>
                    <a:pt x="1548" y="456"/>
                    <a:pt x="1623" y="604"/>
                    <a:pt x="1651" y="776"/>
                  </a:cubicBezTo>
                  <a:cubicBezTo>
                    <a:pt x="1657" y="808"/>
                    <a:pt x="1659" y="842"/>
                    <a:pt x="1661" y="875"/>
                  </a:cubicBezTo>
                  <a:cubicBezTo>
                    <a:pt x="1662" y="897"/>
                    <a:pt x="1659" y="920"/>
                    <a:pt x="1632" y="928"/>
                  </a:cubicBezTo>
                  <a:cubicBezTo>
                    <a:pt x="1602" y="937"/>
                    <a:pt x="1581" y="917"/>
                    <a:pt x="1580" y="879"/>
                  </a:cubicBezTo>
                  <a:cubicBezTo>
                    <a:pt x="1579" y="805"/>
                    <a:pt x="1568" y="732"/>
                    <a:pt x="1541" y="663"/>
                  </a:cubicBezTo>
                  <a:cubicBezTo>
                    <a:pt x="1454" y="442"/>
                    <a:pt x="1296" y="301"/>
                    <a:pt x="1064" y="244"/>
                  </a:cubicBezTo>
                  <a:cubicBezTo>
                    <a:pt x="1057" y="242"/>
                    <a:pt x="1049" y="241"/>
                    <a:pt x="1038" y="240"/>
                  </a:cubicBezTo>
                  <a:cubicBezTo>
                    <a:pt x="1038" y="273"/>
                    <a:pt x="1038" y="306"/>
                    <a:pt x="1038" y="339"/>
                  </a:cubicBezTo>
                  <a:cubicBezTo>
                    <a:pt x="1037" y="387"/>
                    <a:pt x="1026" y="398"/>
                    <a:pt x="977" y="398"/>
                  </a:cubicBezTo>
                  <a:cubicBezTo>
                    <a:pt x="884" y="398"/>
                    <a:pt x="791" y="398"/>
                    <a:pt x="699" y="398"/>
                  </a:cubicBezTo>
                  <a:cubicBezTo>
                    <a:pt x="650" y="398"/>
                    <a:pt x="638" y="386"/>
                    <a:pt x="638" y="336"/>
                  </a:cubicBezTo>
                  <a:cubicBezTo>
                    <a:pt x="638" y="304"/>
                    <a:pt x="638" y="273"/>
                    <a:pt x="638" y="23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0" name="Freeform 29">
              <a:extLst>
                <a:ext uri="{FF2B5EF4-FFF2-40B4-BE49-F238E27FC236}">
                  <a16:creationId xmlns:a16="http://schemas.microsoft.com/office/drawing/2014/main" id="{C6406486-899D-4847-AA5C-08CA95077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550" y="4630738"/>
              <a:ext cx="114300" cy="106363"/>
            </a:xfrm>
            <a:custGeom>
              <a:avLst/>
              <a:gdLst>
                <a:gd name="T0" fmla="*/ 42 w 82"/>
                <a:gd name="T1" fmla="*/ 0 h 76"/>
                <a:gd name="T2" fmla="*/ 81 w 82"/>
                <a:gd name="T3" fmla="*/ 36 h 76"/>
                <a:gd name="T4" fmla="*/ 40 w 82"/>
                <a:gd name="T5" fmla="*/ 76 h 76"/>
                <a:gd name="T6" fmla="*/ 1 w 82"/>
                <a:gd name="T7" fmla="*/ 35 h 76"/>
                <a:gd name="T8" fmla="*/ 42 w 82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76">
                  <a:moveTo>
                    <a:pt x="42" y="0"/>
                  </a:moveTo>
                  <a:cubicBezTo>
                    <a:pt x="66" y="0"/>
                    <a:pt x="82" y="15"/>
                    <a:pt x="81" y="36"/>
                  </a:cubicBezTo>
                  <a:cubicBezTo>
                    <a:pt x="81" y="58"/>
                    <a:pt x="62" y="76"/>
                    <a:pt x="40" y="76"/>
                  </a:cubicBezTo>
                  <a:cubicBezTo>
                    <a:pt x="18" y="76"/>
                    <a:pt x="0" y="57"/>
                    <a:pt x="1" y="35"/>
                  </a:cubicBezTo>
                  <a:cubicBezTo>
                    <a:pt x="1" y="14"/>
                    <a:pt x="18" y="0"/>
                    <a:pt x="42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016" name="Freeform 33">
            <a:extLst>
              <a:ext uri="{FF2B5EF4-FFF2-40B4-BE49-F238E27FC236}">
                <a16:creationId xmlns:a16="http://schemas.microsoft.com/office/drawing/2014/main" id="{4204E73D-C554-4868-9DBB-A52A680EFA09}"/>
              </a:ext>
            </a:extLst>
          </p:cNvPr>
          <p:cNvSpPr>
            <a:spLocks noEditPoints="1"/>
          </p:cNvSpPr>
          <p:nvPr/>
        </p:nvSpPr>
        <p:spPr bwMode="auto">
          <a:xfrm>
            <a:off x="8399463" y="1409700"/>
            <a:ext cx="530225" cy="587375"/>
          </a:xfrm>
          <a:custGeom>
            <a:avLst/>
            <a:gdLst>
              <a:gd name="T0" fmla="*/ 472 w 472"/>
              <a:gd name="T1" fmla="*/ 257 h 523"/>
              <a:gd name="T2" fmla="*/ 463 w 472"/>
              <a:gd name="T3" fmla="*/ 292 h 523"/>
              <a:gd name="T4" fmla="*/ 80 w 472"/>
              <a:gd name="T5" fmla="*/ 402 h 523"/>
              <a:gd name="T6" fmla="*/ 8 w 472"/>
              <a:gd name="T7" fmla="*/ 201 h 523"/>
              <a:gd name="T8" fmla="*/ 236 w 472"/>
              <a:gd name="T9" fmla="*/ 0 h 523"/>
              <a:gd name="T10" fmla="*/ 468 w 472"/>
              <a:gd name="T11" fmla="*/ 196 h 523"/>
              <a:gd name="T12" fmla="*/ 472 w 472"/>
              <a:gd name="T13" fmla="*/ 205 h 523"/>
              <a:gd name="T14" fmla="*/ 472 w 472"/>
              <a:gd name="T15" fmla="*/ 257 h 523"/>
              <a:gd name="T16" fmla="*/ 175 w 472"/>
              <a:gd name="T17" fmla="*/ 295 h 523"/>
              <a:gd name="T18" fmla="*/ 177 w 472"/>
              <a:gd name="T19" fmla="*/ 302 h 523"/>
              <a:gd name="T20" fmla="*/ 263 w 472"/>
              <a:gd name="T21" fmla="*/ 305 h 523"/>
              <a:gd name="T22" fmla="*/ 267 w 472"/>
              <a:gd name="T23" fmla="*/ 300 h 523"/>
              <a:gd name="T24" fmla="*/ 264 w 472"/>
              <a:gd name="T25" fmla="*/ 294 h 523"/>
              <a:gd name="T26" fmla="*/ 234 w 472"/>
              <a:gd name="T27" fmla="*/ 255 h 523"/>
              <a:gd name="T28" fmla="*/ 188 w 472"/>
              <a:gd name="T29" fmla="*/ 128 h 523"/>
              <a:gd name="T30" fmla="*/ 171 w 472"/>
              <a:gd name="T31" fmla="*/ 115 h 523"/>
              <a:gd name="T32" fmla="*/ 156 w 472"/>
              <a:gd name="T33" fmla="*/ 123 h 523"/>
              <a:gd name="T34" fmla="*/ 106 w 472"/>
              <a:gd name="T35" fmla="*/ 258 h 523"/>
              <a:gd name="T36" fmla="*/ 78 w 472"/>
              <a:gd name="T37" fmla="*/ 292 h 523"/>
              <a:gd name="T38" fmla="*/ 71 w 472"/>
              <a:gd name="T39" fmla="*/ 299 h 523"/>
              <a:gd name="T40" fmla="*/ 80 w 472"/>
              <a:gd name="T41" fmla="*/ 305 h 523"/>
              <a:gd name="T42" fmla="*/ 132 w 472"/>
              <a:gd name="T43" fmla="*/ 305 h 523"/>
              <a:gd name="T44" fmla="*/ 138 w 472"/>
              <a:gd name="T45" fmla="*/ 300 h 523"/>
              <a:gd name="T46" fmla="*/ 117 w 472"/>
              <a:gd name="T47" fmla="*/ 278 h 523"/>
              <a:gd name="T48" fmla="*/ 155 w 472"/>
              <a:gd name="T49" fmla="*/ 242 h 523"/>
              <a:gd name="T50" fmla="*/ 175 w 472"/>
              <a:gd name="T51" fmla="*/ 243 h 523"/>
              <a:gd name="T52" fmla="*/ 187 w 472"/>
              <a:gd name="T53" fmla="*/ 250 h 523"/>
              <a:gd name="T54" fmla="*/ 201 w 472"/>
              <a:gd name="T55" fmla="*/ 288 h 523"/>
              <a:gd name="T56" fmla="*/ 175 w 472"/>
              <a:gd name="T57" fmla="*/ 295 h 523"/>
              <a:gd name="T58" fmla="*/ 345 w 472"/>
              <a:gd name="T59" fmla="*/ 294 h 523"/>
              <a:gd name="T60" fmla="*/ 404 w 472"/>
              <a:gd name="T61" fmla="*/ 292 h 523"/>
              <a:gd name="T62" fmla="*/ 383 w 472"/>
              <a:gd name="T63" fmla="*/ 264 h 523"/>
              <a:gd name="T64" fmla="*/ 383 w 472"/>
              <a:gd name="T65" fmla="*/ 211 h 523"/>
              <a:gd name="T66" fmla="*/ 369 w 472"/>
              <a:gd name="T67" fmla="*/ 179 h 523"/>
              <a:gd name="T68" fmla="*/ 284 w 472"/>
              <a:gd name="T69" fmla="*/ 186 h 523"/>
              <a:gd name="T70" fmla="*/ 280 w 472"/>
              <a:gd name="T71" fmla="*/ 212 h 523"/>
              <a:gd name="T72" fmla="*/ 305 w 472"/>
              <a:gd name="T73" fmla="*/ 218 h 523"/>
              <a:gd name="T74" fmla="*/ 316 w 472"/>
              <a:gd name="T75" fmla="*/ 194 h 523"/>
              <a:gd name="T76" fmla="*/ 320 w 472"/>
              <a:gd name="T77" fmla="*/ 183 h 523"/>
              <a:gd name="T78" fmla="*/ 335 w 472"/>
              <a:gd name="T79" fmla="*/ 184 h 523"/>
              <a:gd name="T80" fmla="*/ 343 w 472"/>
              <a:gd name="T81" fmla="*/ 213 h 523"/>
              <a:gd name="T82" fmla="*/ 331 w 472"/>
              <a:gd name="T83" fmla="*/ 226 h 523"/>
              <a:gd name="T84" fmla="*/ 289 w 472"/>
              <a:gd name="T85" fmla="*/ 243 h 523"/>
              <a:gd name="T86" fmla="*/ 272 w 472"/>
              <a:gd name="T87" fmla="*/ 287 h 523"/>
              <a:gd name="T88" fmla="*/ 313 w 472"/>
              <a:gd name="T89" fmla="*/ 308 h 523"/>
              <a:gd name="T90" fmla="*/ 345 w 472"/>
              <a:gd name="T91" fmla="*/ 294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72" h="523">
                <a:moveTo>
                  <a:pt x="472" y="257"/>
                </a:moveTo>
                <a:cubicBezTo>
                  <a:pt x="469" y="269"/>
                  <a:pt x="466" y="280"/>
                  <a:pt x="463" y="292"/>
                </a:cubicBezTo>
                <a:cubicBezTo>
                  <a:pt x="419" y="462"/>
                  <a:pt x="207" y="523"/>
                  <a:pt x="80" y="402"/>
                </a:cubicBezTo>
                <a:cubicBezTo>
                  <a:pt x="22" y="348"/>
                  <a:pt x="0" y="281"/>
                  <a:pt x="8" y="201"/>
                </a:cubicBezTo>
                <a:cubicBezTo>
                  <a:pt x="19" y="101"/>
                  <a:pt x="113" y="0"/>
                  <a:pt x="236" y="0"/>
                </a:cubicBezTo>
                <a:cubicBezTo>
                  <a:pt x="353" y="0"/>
                  <a:pt x="448" y="80"/>
                  <a:pt x="468" y="196"/>
                </a:cubicBezTo>
                <a:cubicBezTo>
                  <a:pt x="468" y="200"/>
                  <a:pt x="470" y="202"/>
                  <a:pt x="472" y="205"/>
                </a:cubicBezTo>
                <a:cubicBezTo>
                  <a:pt x="472" y="223"/>
                  <a:pt x="472" y="240"/>
                  <a:pt x="472" y="257"/>
                </a:cubicBezTo>
                <a:close/>
                <a:moveTo>
                  <a:pt x="175" y="295"/>
                </a:moveTo>
                <a:cubicBezTo>
                  <a:pt x="176" y="299"/>
                  <a:pt x="177" y="302"/>
                  <a:pt x="177" y="302"/>
                </a:cubicBezTo>
                <a:cubicBezTo>
                  <a:pt x="206" y="303"/>
                  <a:pt x="234" y="304"/>
                  <a:pt x="263" y="305"/>
                </a:cubicBezTo>
                <a:cubicBezTo>
                  <a:pt x="264" y="305"/>
                  <a:pt x="267" y="301"/>
                  <a:pt x="267" y="300"/>
                </a:cubicBezTo>
                <a:cubicBezTo>
                  <a:pt x="268" y="298"/>
                  <a:pt x="266" y="294"/>
                  <a:pt x="264" y="294"/>
                </a:cubicBezTo>
                <a:cubicBezTo>
                  <a:pt x="243" y="289"/>
                  <a:pt x="240" y="271"/>
                  <a:pt x="234" y="255"/>
                </a:cubicBezTo>
                <a:cubicBezTo>
                  <a:pt x="219" y="212"/>
                  <a:pt x="204" y="170"/>
                  <a:pt x="188" y="128"/>
                </a:cubicBezTo>
                <a:cubicBezTo>
                  <a:pt x="185" y="122"/>
                  <a:pt x="177" y="117"/>
                  <a:pt x="171" y="115"/>
                </a:cubicBezTo>
                <a:cubicBezTo>
                  <a:pt x="167" y="114"/>
                  <a:pt x="158" y="119"/>
                  <a:pt x="156" y="123"/>
                </a:cubicBezTo>
                <a:cubicBezTo>
                  <a:pt x="139" y="168"/>
                  <a:pt x="122" y="213"/>
                  <a:pt x="106" y="258"/>
                </a:cubicBezTo>
                <a:cubicBezTo>
                  <a:pt x="100" y="273"/>
                  <a:pt x="94" y="286"/>
                  <a:pt x="78" y="292"/>
                </a:cubicBezTo>
                <a:cubicBezTo>
                  <a:pt x="75" y="293"/>
                  <a:pt x="73" y="296"/>
                  <a:pt x="71" y="299"/>
                </a:cubicBezTo>
                <a:cubicBezTo>
                  <a:pt x="74" y="301"/>
                  <a:pt x="77" y="305"/>
                  <a:pt x="80" y="305"/>
                </a:cubicBezTo>
                <a:cubicBezTo>
                  <a:pt x="97" y="305"/>
                  <a:pt x="115" y="305"/>
                  <a:pt x="132" y="305"/>
                </a:cubicBezTo>
                <a:cubicBezTo>
                  <a:pt x="135" y="305"/>
                  <a:pt x="138" y="300"/>
                  <a:pt x="138" y="300"/>
                </a:cubicBezTo>
                <a:cubicBezTo>
                  <a:pt x="129" y="291"/>
                  <a:pt x="117" y="285"/>
                  <a:pt x="117" y="278"/>
                </a:cubicBezTo>
                <a:cubicBezTo>
                  <a:pt x="116" y="254"/>
                  <a:pt x="130" y="242"/>
                  <a:pt x="155" y="242"/>
                </a:cubicBezTo>
                <a:cubicBezTo>
                  <a:pt x="161" y="242"/>
                  <a:pt x="168" y="241"/>
                  <a:pt x="175" y="243"/>
                </a:cubicBezTo>
                <a:cubicBezTo>
                  <a:pt x="179" y="243"/>
                  <a:pt x="185" y="246"/>
                  <a:pt x="187" y="250"/>
                </a:cubicBezTo>
                <a:cubicBezTo>
                  <a:pt x="192" y="262"/>
                  <a:pt x="196" y="274"/>
                  <a:pt x="201" y="288"/>
                </a:cubicBezTo>
                <a:cubicBezTo>
                  <a:pt x="191" y="291"/>
                  <a:pt x="184" y="293"/>
                  <a:pt x="175" y="295"/>
                </a:cubicBezTo>
                <a:close/>
                <a:moveTo>
                  <a:pt x="345" y="294"/>
                </a:moveTo>
                <a:cubicBezTo>
                  <a:pt x="363" y="314"/>
                  <a:pt x="393" y="314"/>
                  <a:pt x="404" y="292"/>
                </a:cubicBezTo>
                <a:cubicBezTo>
                  <a:pt x="382" y="294"/>
                  <a:pt x="383" y="279"/>
                  <a:pt x="383" y="264"/>
                </a:cubicBezTo>
                <a:cubicBezTo>
                  <a:pt x="384" y="246"/>
                  <a:pt x="386" y="228"/>
                  <a:pt x="383" y="211"/>
                </a:cubicBezTo>
                <a:cubicBezTo>
                  <a:pt x="382" y="200"/>
                  <a:pt x="377" y="187"/>
                  <a:pt x="369" y="179"/>
                </a:cubicBezTo>
                <a:cubicBezTo>
                  <a:pt x="351" y="163"/>
                  <a:pt x="300" y="167"/>
                  <a:pt x="284" y="186"/>
                </a:cubicBezTo>
                <a:cubicBezTo>
                  <a:pt x="279" y="192"/>
                  <a:pt x="277" y="206"/>
                  <a:pt x="280" y="212"/>
                </a:cubicBezTo>
                <a:cubicBezTo>
                  <a:pt x="284" y="217"/>
                  <a:pt x="299" y="221"/>
                  <a:pt x="305" y="218"/>
                </a:cubicBezTo>
                <a:cubicBezTo>
                  <a:pt x="311" y="216"/>
                  <a:pt x="313" y="203"/>
                  <a:pt x="316" y="194"/>
                </a:cubicBezTo>
                <a:cubicBezTo>
                  <a:pt x="317" y="190"/>
                  <a:pt x="318" y="184"/>
                  <a:pt x="320" y="183"/>
                </a:cubicBezTo>
                <a:cubicBezTo>
                  <a:pt x="325" y="181"/>
                  <a:pt x="334" y="182"/>
                  <a:pt x="335" y="184"/>
                </a:cubicBezTo>
                <a:cubicBezTo>
                  <a:pt x="339" y="193"/>
                  <a:pt x="343" y="203"/>
                  <a:pt x="343" y="213"/>
                </a:cubicBezTo>
                <a:cubicBezTo>
                  <a:pt x="343" y="217"/>
                  <a:pt x="336" y="223"/>
                  <a:pt x="331" y="226"/>
                </a:cubicBezTo>
                <a:cubicBezTo>
                  <a:pt x="317" y="232"/>
                  <a:pt x="302" y="236"/>
                  <a:pt x="289" y="243"/>
                </a:cubicBezTo>
                <a:cubicBezTo>
                  <a:pt x="272" y="251"/>
                  <a:pt x="266" y="270"/>
                  <a:pt x="272" y="287"/>
                </a:cubicBezTo>
                <a:cubicBezTo>
                  <a:pt x="278" y="303"/>
                  <a:pt x="295" y="313"/>
                  <a:pt x="313" y="308"/>
                </a:cubicBezTo>
                <a:cubicBezTo>
                  <a:pt x="323" y="306"/>
                  <a:pt x="333" y="300"/>
                  <a:pt x="345" y="29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7" name="Freeform 34">
            <a:extLst>
              <a:ext uri="{FF2B5EF4-FFF2-40B4-BE49-F238E27FC236}">
                <a16:creationId xmlns:a16="http://schemas.microsoft.com/office/drawing/2014/main" id="{6521A29E-A115-4BDB-BE72-9178A87064BF}"/>
              </a:ext>
            </a:extLst>
          </p:cNvPr>
          <p:cNvSpPr>
            <a:spLocks/>
          </p:cNvSpPr>
          <p:nvPr/>
        </p:nvSpPr>
        <p:spPr bwMode="auto">
          <a:xfrm>
            <a:off x="4410075" y="600075"/>
            <a:ext cx="520700" cy="404813"/>
          </a:xfrm>
          <a:custGeom>
            <a:avLst/>
            <a:gdLst>
              <a:gd name="T0" fmla="*/ 0 w 463"/>
              <a:gd name="T1" fmla="*/ 237 h 360"/>
              <a:gd name="T2" fmla="*/ 90 w 463"/>
              <a:gd name="T3" fmla="*/ 64 h 360"/>
              <a:gd name="T4" fmla="*/ 69 w 463"/>
              <a:gd name="T5" fmla="*/ 173 h 360"/>
              <a:gd name="T6" fmla="*/ 41 w 463"/>
              <a:gd name="T7" fmla="*/ 245 h 360"/>
              <a:gd name="T8" fmla="*/ 62 w 463"/>
              <a:gd name="T9" fmla="*/ 270 h 360"/>
              <a:gd name="T10" fmla="*/ 165 w 463"/>
              <a:gd name="T11" fmla="*/ 217 h 360"/>
              <a:gd name="T12" fmla="*/ 331 w 463"/>
              <a:gd name="T13" fmla="*/ 27 h 360"/>
              <a:gd name="T14" fmla="*/ 378 w 463"/>
              <a:gd name="T15" fmla="*/ 16 h 360"/>
              <a:gd name="T16" fmla="*/ 394 w 463"/>
              <a:gd name="T17" fmla="*/ 18 h 360"/>
              <a:gd name="T18" fmla="*/ 463 w 463"/>
              <a:gd name="T19" fmla="*/ 18 h 360"/>
              <a:gd name="T20" fmla="*/ 463 w 463"/>
              <a:gd name="T21" fmla="*/ 360 h 360"/>
              <a:gd name="T22" fmla="*/ 117 w 463"/>
              <a:gd name="T23" fmla="*/ 360 h 360"/>
              <a:gd name="T24" fmla="*/ 117 w 463"/>
              <a:gd name="T25" fmla="*/ 300 h 360"/>
              <a:gd name="T26" fmla="*/ 0 w 463"/>
              <a:gd name="T27" fmla="*/ 269 h 360"/>
              <a:gd name="T28" fmla="*/ 0 w 463"/>
              <a:gd name="T29" fmla="*/ 237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63" h="360">
                <a:moveTo>
                  <a:pt x="0" y="237"/>
                </a:moveTo>
                <a:cubicBezTo>
                  <a:pt x="18" y="175"/>
                  <a:pt x="50" y="119"/>
                  <a:pt x="90" y="64"/>
                </a:cubicBezTo>
                <a:cubicBezTo>
                  <a:pt x="95" y="105"/>
                  <a:pt x="90" y="139"/>
                  <a:pt x="69" y="173"/>
                </a:cubicBezTo>
                <a:cubicBezTo>
                  <a:pt x="56" y="194"/>
                  <a:pt x="49" y="220"/>
                  <a:pt x="41" y="245"/>
                </a:cubicBezTo>
                <a:cubicBezTo>
                  <a:pt x="36" y="262"/>
                  <a:pt x="44" y="270"/>
                  <a:pt x="62" y="270"/>
                </a:cubicBezTo>
                <a:cubicBezTo>
                  <a:pt x="104" y="269"/>
                  <a:pt x="134" y="241"/>
                  <a:pt x="165" y="217"/>
                </a:cubicBezTo>
                <a:cubicBezTo>
                  <a:pt x="232" y="165"/>
                  <a:pt x="281" y="96"/>
                  <a:pt x="331" y="27"/>
                </a:cubicBezTo>
                <a:cubicBezTo>
                  <a:pt x="350" y="1"/>
                  <a:pt x="349" y="0"/>
                  <a:pt x="378" y="16"/>
                </a:cubicBezTo>
                <a:cubicBezTo>
                  <a:pt x="383" y="19"/>
                  <a:pt x="389" y="18"/>
                  <a:pt x="394" y="18"/>
                </a:cubicBezTo>
                <a:cubicBezTo>
                  <a:pt x="416" y="18"/>
                  <a:pt x="439" y="18"/>
                  <a:pt x="463" y="18"/>
                </a:cubicBezTo>
                <a:cubicBezTo>
                  <a:pt x="463" y="133"/>
                  <a:pt x="463" y="246"/>
                  <a:pt x="463" y="360"/>
                </a:cubicBezTo>
                <a:cubicBezTo>
                  <a:pt x="348" y="360"/>
                  <a:pt x="234" y="360"/>
                  <a:pt x="117" y="360"/>
                </a:cubicBezTo>
                <a:cubicBezTo>
                  <a:pt x="117" y="341"/>
                  <a:pt x="117" y="322"/>
                  <a:pt x="117" y="300"/>
                </a:cubicBezTo>
                <a:cubicBezTo>
                  <a:pt x="71" y="311"/>
                  <a:pt x="25" y="325"/>
                  <a:pt x="0" y="269"/>
                </a:cubicBezTo>
                <a:cubicBezTo>
                  <a:pt x="0" y="259"/>
                  <a:pt x="0" y="248"/>
                  <a:pt x="0" y="237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8" name="Freeform 35">
            <a:extLst>
              <a:ext uri="{FF2B5EF4-FFF2-40B4-BE49-F238E27FC236}">
                <a16:creationId xmlns:a16="http://schemas.microsoft.com/office/drawing/2014/main" id="{7918D3CC-8869-4E0B-9EE5-61171AF4E819}"/>
              </a:ext>
            </a:extLst>
          </p:cNvPr>
          <p:cNvSpPr>
            <a:spLocks/>
          </p:cNvSpPr>
          <p:nvPr/>
        </p:nvSpPr>
        <p:spPr bwMode="auto">
          <a:xfrm>
            <a:off x="6465888" y="4651375"/>
            <a:ext cx="460375" cy="261938"/>
          </a:xfrm>
          <a:custGeom>
            <a:avLst/>
            <a:gdLst>
              <a:gd name="T0" fmla="*/ 152 w 410"/>
              <a:gd name="T1" fmla="*/ 234 h 234"/>
              <a:gd name="T2" fmla="*/ 156 w 410"/>
              <a:gd name="T3" fmla="*/ 133 h 234"/>
              <a:gd name="T4" fmla="*/ 132 w 410"/>
              <a:gd name="T5" fmla="*/ 100 h 234"/>
              <a:gd name="T6" fmla="*/ 87 w 410"/>
              <a:gd name="T7" fmla="*/ 94 h 234"/>
              <a:gd name="T8" fmla="*/ 43 w 410"/>
              <a:gd name="T9" fmla="*/ 89 h 234"/>
              <a:gd name="T10" fmla="*/ 0 w 410"/>
              <a:gd name="T11" fmla="*/ 32 h 234"/>
              <a:gd name="T12" fmla="*/ 0 w 410"/>
              <a:gd name="T13" fmla="*/ 0 h 234"/>
              <a:gd name="T14" fmla="*/ 398 w 410"/>
              <a:gd name="T15" fmla="*/ 0 h 234"/>
              <a:gd name="T16" fmla="*/ 332 w 410"/>
              <a:gd name="T17" fmla="*/ 94 h 234"/>
              <a:gd name="T18" fmla="*/ 273 w 410"/>
              <a:gd name="T19" fmla="*/ 99 h 234"/>
              <a:gd name="T20" fmla="*/ 245 w 410"/>
              <a:gd name="T21" fmla="*/ 137 h 234"/>
              <a:gd name="T22" fmla="*/ 252 w 410"/>
              <a:gd name="T23" fmla="*/ 234 h 234"/>
              <a:gd name="T24" fmla="*/ 152 w 410"/>
              <a:gd name="T25" fmla="*/ 234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0" h="234">
                <a:moveTo>
                  <a:pt x="152" y="234"/>
                </a:moveTo>
                <a:cubicBezTo>
                  <a:pt x="153" y="200"/>
                  <a:pt x="154" y="166"/>
                  <a:pt x="156" y="133"/>
                </a:cubicBezTo>
                <a:cubicBezTo>
                  <a:pt x="158" y="114"/>
                  <a:pt x="149" y="103"/>
                  <a:pt x="132" y="100"/>
                </a:cubicBezTo>
                <a:cubicBezTo>
                  <a:pt x="117" y="96"/>
                  <a:pt x="102" y="96"/>
                  <a:pt x="87" y="94"/>
                </a:cubicBezTo>
                <a:cubicBezTo>
                  <a:pt x="72" y="92"/>
                  <a:pt x="57" y="93"/>
                  <a:pt x="43" y="89"/>
                </a:cubicBezTo>
                <a:cubicBezTo>
                  <a:pt x="11" y="81"/>
                  <a:pt x="0" y="65"/>
                  <a:pt x="0" y="32"/>
                </a:cubicBezTo>
                <a:cubicBezTo>
                  <a:pt x="0" y="22"/>
                  <a:pt x="0" y="11"/>
                  <a:pt x="0" y="0"/>
                </a:cubicBezTo>
                <a:cubicBezTo>
                  <a:pt x="134" y="0"/>
                  <a:pt x="266" y="0"/>
                  <a:pt x="398" y="0"/>
                </a:cubicBezTo>
                <a:cubicBezTo>
                  <a:pt x="410" y="59"/>
                  <a:pt x="398" y="86"/>
                  <a:pt x="332" y="94"/>
                </a:cubicBezTo>
                <a:cubicBezTo>
                  <a:pt x="312" y="96"/>
                  <a:pt x="292" y="95"/>
                  <a:pt x="273" y="99"/>
                </a:cubicBezTo>
                <a:cubicBezTo>
                  <a:pt x="249" y="103"/>
                  <a:pt x="243" y="113"/>
                  <a:pt x="245" y="137"/>
                </a:cubicBezTo>
                <a:cubicBezTo>
                  <a:pt x="248" y="169"/>
                  <a:pt x="249" y="202"/>
                  <a:pt x="252" y="234"/>
                </a:cubicBezTo>
                <a:cubicBezTo>
                  <a:pt x="218" y="234"/>
                  <a:pt x="185" y="234"/>
                  <a:pt x="152" y="23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9" name="Freeform 36">
            <a:extLst>
              <a:ext uri="{FF2B5EF4-FFF2-40B4-BE49-F238E27FC236}">
                <a16:creationId xmlns:a16="http://schemas.microsoft.com/office/drawing/2014/main" id="{62D1D425-44DA-4242-95C6-C85A1CDFCB4B}"/>
              </a:ext>
            </a:extLst>
          </p:cNvPr>
          <p:cNvSpPr>
            <a:spLocks/>
          </p:cNvSpPr>
          <p:nvPr/>
        </p:nvSpPr>
        <p:spPr bwMode="auto">
          <a:xfrm>
            <a:off x="7888288" y="309563"/>
            <a:ext cx="84138" cy="77788"/>
          </a:xfrm>
          <a:custGeom>
            <a:avLst/>
            <a:gdLst>
              <a:gd name="T0" fmla="*/ 46 w 74"/>
              <a:gd name="T1" fmla="*/ 0 h 69"/>
              <a:gd name="T2" fmla="*/ 54 w 74"/>
              <a:gd name="T3" fmla="*/ 6 h 69"/>
              <a:gd name="T4" fmla="*/ 61 w 74"/>
              <a:gd name="T5" fmla="*/ 54 h 69"/>
              <a:gd name="T6" fmla="*/ 13 w 74"/>
              <a:gd name="T7" fmla="*/ 55 h 69"/>
              <a:gd name="T8" fmla="*/ 18 w 74"/>
              <a:gd name="T9" fmla="*/ 6 h 69"/>
              <a:gd name="T10" fmla="*/ 26 w 74"/>
              <a:gd name="T11" fmla="*/ 0 h 69"/>
              <a:gd name="T12" fmla="*/ 46 w 74"/>
              <a:gd name="T13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69">
                <a:moveTo>
                  <a:pt x="46" y="0"/>
                </a:moveTo>
                <a:cubicBezTo>
                  <a:pt x="48" y="2"/>
                  <a:pt x="51" y="4"/>
                  <a:pt x="54" y="6"/>
                </a:cubicBezTo>
                <a:cubicBezTo>
                  <a:pt x="71" y="19"/>
                  <a:pt x="74" y="39"/>
                  <a:pt x="61" y="54"/>
                </a:cubicBezTo>
                <a:cubicBezTo>
                  <a:pt x="49" y="68"/>
                  <a:pt x="26" y="69"/>
                  <a:pt x="13" y="55"/>
                </a:cubicBezTo>
                <a:cubicBezTo>
                  <a:pt x="0" y="41"/>
                  <a:pt x="2" y="20"/>
                  <a:pt x="18" y="6"/>
                </a:cubicBezTo>
                <a:cubicBezTo>
                  <a:pt x="21" y="4"/>
                  <a:pt x="23" y="2"/>
                  <a:pt x="26" y="0"/>
                </a:cubicBezTo>
                <a:cubicBezTo>
                  <a:pt x="32" y="0"/>
                  <a:pt x="39" y="0"/>
                  <a:pt x="46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0" name="Freeform 37">
            <a:extLst>
              <a:ext uri="{FF2B5EF4-FFF2-40B4-BE49-F238E27FC236}">
                <a16:creationId xmlns:a16="http://schemas.microsoft.com/office/drawing/2014/main" id="{3761F559-BAEE-4559-BF0A-1595643DA4D3}"/>
              </a:ext>
            </a:extLst>
          </p:cNvPr>
          <p:cNvSpPr>
            <a:spLocks noEditPoints="1"/>
          </p:cNvSpPr>
          <p:nvPr/>
        </p:nvSpPr>
        <p:spPr bwMode="auto">
          <a:xfrm>
            <a:off x="7369175" y="4373563"/>
            <a:ext cx="587375" cy="500063"/>
          </a:xfrm>
          <a:custGeom>
            <a:avLst/>
            <a:gdLst>
              <a:gd name="T0" fmla="*/ 261 w 523"/>
              <a:gd name="T1" fmla="*/ 0 h 444"/>
              <a:gd name="T2" fmla="*/ 444 w 523"/>
              <a:gd name="T3" fmla="*/ 0 h 444"/>
              <a:gd name="T4" fmla="*/ 523 w 523"/>
              <a:gd name="T5" fmla="*/ 78 h 444"/>
              <a:gd name="T6" fmla="*/ 523 w 523"/>
              <a:gd name="T7" fmla="*/ 360 h 444"/>
              <a:gd name="T8" fmla="*/ 440 w 523"/>
              <a:gd name="T9" fmla="*/ 444 h 444"/>
              <a:gd name="T10" fmla="*/ 82 w 523"/>
              <a:gd name="T11" fmla="*/ 444 h 444"/>
              <a:gd name="T12" fmla="*/ 0 w 523"/>
              <a:gd name="T13" fmla="*/ 362 h 444"/>
              <a:gd name="T14" fmla="*/ 0 w 523"/>
              <a:gd name="T15" fmla="*/ 69 h 444"/>
              <a:gd name="T16" fmla="*/ 71 w 523"/>
              <a:gd name="T17" fmla="*/ 1 h 444"/>
              <a:gd name="T18" fmla="*/ 261 w 523"/>
              <a:gd name="T19" fmla="*/ 2 h 444"/>
              <a:gd name="T20" fmla="*/ 261 w 523"/>
              <a:gd name="T21" fmla="*/ 0 h 444"/>
              <a:gd name="T22" fmla="*/ 146 w 523"/>
              <a:gd name="T23" fmla="*/ 69 h 444"/>
              <a:gd name="T24" fmla="*/ 146 w 523"/>
              <a:gd name="T25" fmla="*/ 67 h 444"/>
              <a:gd name="T26" fmla="*/ 111 w 523"/>
              <a:gd name="T27" fmla="*/ 72 h 444"/>
              <a:gd name="T28" fmla="*/ 95 w 523"/>
              <a:gd name="T29" fmla="*/ 91 h 444"/>
              <a:gd name="T30" fmla="*/ 109 w 523"/>
              <a:gd name="T31" fmla="*/ 110 h 444"/>
              <a:gd name="T32" fmla="*/ 128 w 523"/>
              <a:gd name="T33" fmla="*/ 112 h 444"/>
              <a:gd name="T34" fmla="*/ 264 w 523"/>
              <a:gd name="T35" fmla="*/ 112 h 444"/>
              <a:gd name="T36" fmla="*/ 291 w 523"/>
              <a:gd name="T37" fmla="*/ 124 h 444"/>
              <a:gd name="T38" fmla="*/ 369 w 523"/>
              <a:gd name="T39" fmla="*/ 126 h 444"/>
              <a:gd name="T40" fmla="*/ 401 w 523"/>
              <a:gd name="T41" fmla="*/ 112 h 444"/>
              <a:gd name="T42" fmla="*/ 428 w 523"/>
              <a:gd name="T43" fmla="*/ 90 h 444"/>
              <a:gd name="T44" fmla="*/ 401 w 523"/>
              <a:gd name="T45" fmla="*/ 70 h 444"/>
              <a:gd name="T46" fmla="*/ 374 w 523"/>
              <a:gd name="T47" fmla="*/ 59 h 444"/>
              <a:gd name="T48" fmla="*/ 289 w 523"/>
              <a:gd name="T49" fmla="*/ 60 h 444"/>
              <a:gd name="T50" fmla="*/ 269 w 523"/>
              <a:gd name="T51" fmla="*/ 69 h 444"/>
              <a:gd name="T52" fmla="*/ 146 w 523"/>
              <a:gd name="T53" fmla="*/ 69 h 444"/>
              <a:gd name="T54" fmla="*/ 341 w 523"/>
              <a:gd name="T55" fmla="*/ 243 h 444"/>
              <a:gd name="T56" fmla="*/ 400 w 523"/>
              <a:gd name="T57" fmla="*/ 243 h 444"/>
              <a:gd name="T58" fmla="*/ 428 w 523"/>
              <a:gd name="T59" fmla="*/ 222 h 444"/>
              <a:gd name="T60" fmla="*/ 400 w 523"/>
              <a:gd name="T61" fmla="*/ 201 h 444"/>
              <a:gd name="T62" fmla="*/ 384 w 523"/>
              <a:gd name="T63" fmla="*/ 201 h 444"/>
              <a:gd name="T64" fmla="*/ 296 w 523"/>
              <a:gd name="T65" fmla="*/ 201 h 444"/>
              <a:gd name="T66" fmla="*/ 258 w 523"/>
              <a:gd name="T67" fmla="*/ 184 h 444"/>
              <a:gd name="T68" fmla="*/ 191 w 523"/>
              <a:gd name="T69" fmla="*/ 182 h 444"/>
              <a:gd name="T70" fmla="*/ 139 w 523"/>
              <a:gd name="T71" fmla="*/ 201 h 444"/>
              <a:gd name="T72" fmla="*/ 115 w 523"/>
              <a:gd name="T73" fmla="*/ 202 h 444"/>
              <a:gd name="T74" fmla="*/ 97 w 523"/>
              <a:gd name="T75" fmla="*/ 222 h 444"/>
              <a:gd name="T76" fmla="*/ 116 w 523"/>
              <a:gd name="T77" fmla="*/ 242 h 444"/>
              <a:gd name="T78" fmla="*/ 157 w 523"/>
              <a:gd name="T79" fmla="*/ 243 h 444"/>
              <a:gd name="T80" fmla="*/ 184 w 523"/>
              <a:gd name="T81" fmla="*/ 256 h 444"/>
              <a:gd name="T82" fmla="*/ 256 w 523"/>
              <a:gd name="T83" fmla="*/ 261 h 444"/>
              <a:gd name="T84" fmla="*/ 309 w 523"/>
              <a:gd name="T85" fmla="*/ 244 h 444"/>
              <a:gd name="T86" fmla="*/ 341 w 523"/>
              <a:gd name="T87" fmla="*/ 243 h 444"/>
              <a:gd name="T88" fmla="*/ 179 w 523"/>
              <a:gd name="T89" fmla="*/ 332 h 444"/>
              <a:gd name="T90" fmla="*/ 179 w 523"/>
              <a:gd name="T91" fmla="*/ 332 h 444"/>
              <a:gd name="T92" fmla="*/ 121 w 523"/>
              <a:gd name="T93" fmla="*/ 332 h 444"/>
              <a:gd name="T94" fmla="*/ 95 w 523"/>
              <a:gd name="T95" fmla="*/ 353 h 444"/>
              <a:gd name="T96" fmla="*/ 122 w 523"/>
              <a:gd name="T97" fmla="*/ 373 h 444"/>
              <a:gd name="T98" fmla="*/ 229 w 523"/>
              <a:gd name="T99" fmla="*/ 373 h 444"/>
              <a:gd name="T100" fmla="*/ 258 w 523"/>
              <a:gd name="T101" fmla="*/ 386 h 444"/>
              <a:gd name="T102" fmla="*/ 331 w 523"/>
              <a:gd name="T103" fmla="*/ 391 h 444"/>
              <a:gd name="T104" fmla="*/ 383 w 523"/>
              <a:gd name="T105" fmla="*/ 373 h 444"/>
              <a:gd name="T106" fmla="*/ 403 w 523"/>
              <a:gd name="T107" fmla="*/ 373 h 444"/>
              <a:gd name="T108" fmla="*/ 428 w 523"/>
              <a:gd name="T109" fmla="*/ 354 h 444"/>
              <a:gd name="T110" fmla="*/ 403 w 523"/>
              <a:gd name="T111" fmla="*/ 332 h 444"/>
              <a:gd name="T112" fmla="*/ 363 w 523"/>
              <a:gd name="T113" fmla="*/ 332 h 444"/>
              <a:gd name="T114" fmla="*/ 338 w 523"/>
              <a:gd name="T115" fmla="*/ 321 h 444"/>
              <a:gd name="T116" fmla="*/ 264 w 523"/>
              <a:gd name="T117" fmla="*/ 315 h 444"/>
              <a:gd name="T118" fmla="*/ 217 w 523"/>
              <a:gd name="T119" fmla="*/ 332 h 444"/>
              <a:gd name="T120" fmla="*/ 179 w 523"/>
              <a:gd name="T121" fmla="*/ 332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23" h="444">
                <a:moveTo>
                  <a:pt x="261" y="0"/>
                </a:moveTo>
                <a:cubicBezTo>
                  <a:pt x="322" y="0"/>
                  <a:pt x="383" y="0"/>
                  <a:pt x="444" y="0"/>
                </a:cubicBezTo>
                <a:cubicBezTo>
                  <a:pt x="493" y="1"/>
                  <a:pt x="523" y="30"/>
                  <a:pt x="523" y="78"/>
                </a:cubicBezTo>
                <a:cubicBezTo>
                  <a:pt x="523" y="172"/>
                  <a:pt x="523" y="266"/>
                  <a:pt x="523" y="360"/>
                </a:cubicBezTo>
                <a:cubicBezTo>
                  <a:pt x="523" y="416"/>
                  <a:pt x="495" y="444"/>
                  <a:pt x="440" y="444"/>
                </a:cubicBezTo>
                <a:cubicBezTo>
                  <a:pt x="320" y="444"/>
                  <a:pt x="201" y="444"/>
                  <a:pt x="82" y="444"/>
                </a:cubicBezTo>
                <a:cubicBezTo>
                  <a:pt x="30" y="444"/>
                  <a:pt x="1" y="415"/>
                  <a:pt x="0" y="362"/>
                </a:cubicBezTo>
                <a:cubicBezTo>
                  <a:pt x="0" y="265"/>
                  <a:pt x="0" y="167"/>
                  <a:pt x="0" y="69"/>
                </a:cubicBezTo>
                <a:cubicBezTo>
                  <a:pt x="0" y="33"/>
                  <a:pt x="34" y="1"/>
                  <a:pt x="71" y="1"/>
                </a:cubicBezTo>
                <a:cubicBezTo>
                  <a:pt x="134" y="2"/>
                  <a:pt x="197" y="2"/>
                  <a:pt x="261" y="2"/>
                </a:cubicBezTo>
                <a:cubicBezTo>
                  <a:pt x="261" y="1"/>
                  <a:pt x="261" y="1"/>
                  <a:pt x="261" y="0"/>
                </a:cubicBezTo>
                <a:close/>
                <a:moveTo>
                  <a:pt x="146" y="69"/>
                </a:moveTo>
                <a:cubicBezTo>
                  <a:pt x="146" y="69"/>
                  <a:pt x="146" y="68"/>
                  <a:pt x="146" y="67"/>
                </a:cubicBezTo>
                <a:cubicBezTo>
                  <a:pt x="134" y="69"/>
                  <a:pt x="122" y="68"/>
                  <a:pt x="111" y="72"/>
                </a:cubicBezTo>
                <a:cubicBezTo>
                  <a:pt x="104" y="75"/>
                  <a:pt x="96" y="84"/>
                  <a:pt x="95" y="91"/>
                </a:cubicBezTo>
                <a:cubicBezTo>
                  <a:pt x="95" y="97"/>
                  <a:pt x="103" y="105"/>
                  <a:pt x="109" y="110"/>
                </a:cubicBezTo>
                <a:cubicBezTo>
                  <a:pt x="114" y="113"/>
                  <a:pt x="122" y="112"/>
                  <a:pt x="128" y="112"/>
                </a:cubicBezTo>
                <a:cubicBezTo>
                  <a:pt x="174" y="112"/>
                  <a:pt x="219" y="112"/>
                  <a:pt x="264" y="112"/>
                </a:cubicBezTo>
                <a:cubicBezTo>
                  <a:pt x="276" y="112"/>
                  <a:pt x="283" y="114"/>
                  <a:pt x="291" y="124"/>
                </a:cubicBezTo>
                <a:cubicBezTo>
                  <a:pt x="312" y="150"/>
                  <a:pt x="349" y="151"/>
                  <a:pt x="369" y="126"/>
                </a:cubicBezTo>
                <a:cubicBezTo>
                  <a:pt x="379" y="114"/>
                  <a:pt x="388" y="111"/>
                  <a:pt x="401" y="112"/>
                </a:cubicBezTo>
                <a:cubicBezTo>
                  <a:pt x="416" y="113"/>
                  <a:pt x="429" y="107"/>
                  <a:pt x="428" y="90"/>
                </a:cubicBezTo>
                <a:cubicBezTo>
                  <a:pt x="427" y="74"/>
                  <a:pt x="415" y="71"/>
                  <a:pt x="401" y="70"/>
                </a:cubicBezTo>
                <a:cubicBezTo>
                  <a:pt x="392" y="69"/>
                  <a:pt x="379" y="66"/>
                  <a:pt x="374" y="59"/>
                </a:cubicBezTo>
                <a:cubicBezTo>
                  <a:pt x="353" y="33"/>
                  <a:pt x="312" y="27"/>
                  <a:pt x="289" y="60"/>
                </a:cubicBezTo>
                <a:cubicBezTo>
                  <a:pt x="285" y="65"/>
                  <a:pt x="276" y="69"/>
                  <a:pt x="269" y="69"/>
                </a:cubicBezTo>
                <a:cubicBezTo>
                  <a:pt x="228" y="70"/>
                  <a:pt x="187" y="69"/>
                  <a:pt x="146" y="69"/>
                </a:cubicBezTo>
                <a:close/>
                <a:moveTo>
                  <a:pt x="341" y="243"/>
                </a:moveTo>
                <a:cubicBezTo>
                  <a:pt x="361" y="243"/>
                  <a:pt x="380" y="244"/>
                  <a:pt x="400" y="243"/>
                </a:cubicBezTo>
                <a:cubicBezTo>
                  <a:pt x="415" y="243"/>
                  <a:pt x="428" y="239"/>
                  <a:pt x="428" y="222"/>
                </a:cubicBezTo>
                <a:cubicBezTo>
                  <a:pt x="428" y="204"/>
                  <a:pt x="414" y="201"/>
                  <a:pt x="400" y="201"/>
                </a:cubicBezTo>
                <a:cubicBezTo>
                  <a:pt x="395" y="201"/>
                  <a:pt x="389" y="201"/>
                  <a:pt x="384" y="201"/>
                </a:cubicBezTo>
                <a:cubicBezTo>
                  <a:pt x="355" y="201"/>
                  <a:pt x="325" y="200"/>
                  <a:pt x="296" y="201"/>
                </a:cubicBezTo>
                <a:cubicBezTo>
                  <a:pt x="280" y="201"/>
                  <a:pt x="269" y="196"/>
                  <a:pt x="258" y="184"/>
                </a:cubicBezTo>
                <a:cubicBezTo>
                  <a:pt x="241" y="165"/>
                  <a:pt x="207" y="162"/>
                  <a:pt x="191" y="182"/>
                </a:cubicBezTo>
                <a:cubicBezTo>
                  <a:pt x="176" y="201"/>
                  <a:pt x="159" y="202"/>
                  <a:pt x="139" y="201"/>
                </a:cubicBezTo>
                <a:cubicBezTo>
                  <a:pt x="131" y="200"/>
                  <a:pt x="122" y="199"/>
                  <a:pt x="115" y="202"/>
                </a:cubicBezTo>
                <a:cubicBezTo>
                  <a:pt x="107" y="206"/>
                  <a:pt x="96" y="215"/>
                  <a:pt x="97" y="222"/>
                </a:cubicBezTo>
                <a:cubicBezTo>
                  <a:pt x="97" y="229"/>
                  <a:pt x="108" y="240"/>
                  <a:pt x="116" y="242"/>
                </a:cubicBezTo>
                <a:cubicBezTo>
                  <a:pt x="129" y="246"/>
                  <a:pt x="143" y="244"/>
                  <a:pt x="157" y="243"/>
                </a:cubicBezTo>
                <a:cubicBezTo>
                  <a:pt x="169" y="243"/>
                  <a:pt x="176" y="246"/>
                  <a:pt x="184" y="256"/>
                </a:cubicBezTo>
                <a:cubicBezTo>
                  <a:pt x="202" y="278"/>
                  <a:pt x="239" y="283"/>
                  <a:pt x="256" y="261"/>
                </a:cubicBezTo>
                <a:cubicBezTo>
                  <a:pt x="272" y="242"/>
                  <a:pt x="289" y="244"/>
                  <a:pt x="309" y="244"/>
                </a:cubicBezTo>
                <a:cubicBezTo>
                  <a:pt x="319" y="243"/>
                  <a:pt x="330" y="243"/>
                  <a:pt x="341" y="243"/>
                </a:cubicBezTo>
                <a:close/>
                <a:moveTo>
                  <a:pt x="179" y="332"/>
                </a:moveTo>
                <a:cubicBezTo>
                  <a:pt x="179" y="332"/>
                  <a:pt x="179" y="332"/>
                  <a:pt x="179" y="332"/>
                </a:cubicBezTo>
                <a:cubicBezTo>
                  <a:pt x="159" y="332"/>
                  <a:pt x="140" y="332"/>
                  <a:pt x="121" y="332"/>
                </a:cubicBezTo>
                <a:cubicBezTo>
                  <a:pt x="106" y="332"/>
                  <a:pt x="95" y="337"/>
                  <a:pt x="95" y="353"/>
                </a:cubicBezTo>
                <a:cubicBezTo>
                  <a:pt x="96" y="370"/>
                  <a:pt x="107" y="373"/>
                  <a:pt x="122" y="373"/>
                </a:cubicBezTo>
                <a:cubicBezTo>
                  <a:pt x="158" y="373"/>
                  <a:pt x="193" y="374"/>
                  <a:pt x="229" y="373"/>
                </a:cubicBezTo>
                <a:cubicBezTo>
                  <a:pt x="241" y="373"/>
                  <a:pt x="250" y="375"/>
                  <a:pt x="258" y="386"/>
                </a:cubicBezTo>
                <a:cubicBezTo>
                  <a:pt x="277" y="410"/>
                  <a:pt x="313" y="414"/>
                  <a:pt x="331" y="391"/>
                </a:cubicBezTo>
                <a:cubicBezTo>
                  <a:pt x="347" y="372"/>
                  <a:pt x="364" y="373"/>
                  <a:pt x="383" y="373"/>
                </a:cubicBezTo>
                <a:cubicBezTo>
                  <a:pt x="390" y="373"/>
                  <a:pt x="397" y="373"/>
                  <a:pt x="403" y="373"/>
                </a:cubicBezTo>
                <a:cubicBezTo>
                  <a:pt x="417" y="374"/>
                  <a:pt x="428" y="369"/>
                  <a:pt x="428" y="354"/>
                </a:cubicBezTo>
                <a:cubicBezTo>
                  <a:pt x="428" y="338"/>
                  <a:pt x="417" y="332"/>
                  <a:pt x="403" y="332"/>
                </a:cubicBezTo>
                <a:cubicBezTo>
                  <a:pt x="390" y="332"/>
                  <a:pt x="376" y="332"/>
                  <a:pt x="363" y="332"/>
                </a:cubicBezTo>
                <a:cubicBezTo>
                  <a:pt x="353" y="332"/>
                  <a:pt x="346" y="331"/>
                  <a:pt x="338" y="321"/>
                </a:cubicBezTo>
                <a:cubicBezTo>
                  <a:pt x="320" y="296"/>
                  <a:pt x="284" y="292"/>
                  <a:pt x="264" y="315"/>
                </a:cubicBezTo>
                <a:cubicBezTo>
                  <a:pt x="249" y="331"/>
                  <a:pt x="235" y="333"/>
                  <a:pt x="217" y="332"/>
                </a:cubicBezTo>
                <a:cubicBezTo>
                  <a:pt x="204" y="331"/>
                  <a:pt x="191" y="332"/>
                  <a:pt x="179" y="33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1" name="Freeform 38">
            <a:extLst>
              <a:ext uri="{FF2B5EF4-FFF2-40B4-BE49-F238E27FC236}">
                <a16:creationId xmlns:a16="http://schemas.microsoft.com/office/drawing/2014/main" id="{1AA68712-99C4-4DDB-9975-AD65AD315A76}"/>
              </a:ext>
            </a:extLst>
          </p:cNvPr>
          <p:cNvSpPr>
            <a:spLocks noEditPoints="1"/>
          </p:cNvSpPr>
          <p:nvPr/>
        </p:nvSpPr>
        <p:spPr bwMode="auto">
          <a:xfrm>
            <a:off x="6376988" y="1403350"/>
            <a:ext cx="636588" cy="501650"/>
          </a:xfrm>
          <a:custGeom>
            <a:avLst/>
            <a:gdLst>
              <a:gd name="T0" fmla="*/ 315 w 567"/>
              <a:gd name="T1" fmla="*/ 440 h 447"/>
              <a:gd name="T2" fmla="*/ 328 w 567"/>
              <a:gd name="T3" fmla="*/ 424 h 447"/>
              <a:gd name="T4" fmla="*/ 317 w 567"/>
              <a:gd name="T5" fmla="*/ 367 h 447"/>
              <a:gd name="T6" fmla="*/ 197 w 567"/>
              <a:gd name="T7" fmla="*/ 390 h 447"/>
              <a:gd name="T8" fmla="*/ 205 w 567"/>
              <a:gd name="T9" fmla="*/ 438 h 447"/>
              <a:gd name="T10" fmla="*/ 182 w 567"/>
              <a:gd name="T11" fmla="*/ 447 h 447"/>
              <a:gd name="T12" fmla="*/ 10 w 567"/>
              <a:gd name="T13" fmla="*/ 321 h 447"/>
              <a:gd name="T14" fmla="*/ 41 w 567"/>
              <a:gd name="T15" fmla="*/ 173 h 447"/>
              <a:gd name="T16" fmla="*/ 425 w 567"/>
              <a:gd name="T17" fmla="*/ 47 h 447"/>
              <a:gd name="T18" fmla="*/ 555 w 567"/>
              <a:gd name="T19" fmla="*/ 185 h 447"/>
              <a:gd name="T20" fmla="*/ 506 w 567"/>
              <a:gd name="T21" fmla="*/ 355 h 447"/>
              <a:gd name="T22" fmla="*/ 388 w 567"/>
              <a:gd name="T23" fmla="*/ 432 h 447"/>
              <a:gd name="T24" fmla="*/ 315 w 567"/>
              <a:gd name="T25" fmla="*/ 440 h 447"/>
              <a:gd name="T26" fmla="*/ 180 w 567"/>
              <a:gd name="T27" fmla="*/ 284 h 447"/>
              <a:gd name="T28" fmla="*/ 106 w 567"/>
              <a:gd name="T29" fmla="*/ 219 h 447"/>
              <a:gd name="T30" fmla="*/ 82 w 567"/>
              <a:gd name="T31" fmla="*/ 237 h 447"/>
              <a:gd name="T32" fmla="*/ 120 w 567"/>
              <a:gd name="T33" fmla="*/ 324 h 447"/>
              <a:gd name="T34" fmla="*/ 180 w 567"/>
              <a:gd name="T35" fmla="*/ 284 h 447"/>
              <a:gd name="T36" fmla="*/ 167 w 567"/>
              <a:gd name="T37" fmla="*/ 171 h 447"/>
              <a:gd name="T38" fmla="*/ 178 w 567"/>
              <a:gd name="T39" fmla="*/ 206 h 447"/>
              <a:gd name="T40" fmla="*/ 223 w 567"/>
              <a:gd name="T41" fmla="*/ 227 h 447"/>
              <a:gd name="T42" fmla="*/ 252 w 567"/>
              <a:gd name="T43" fmla="*/ 192 h 447"/>
              <a:gd name="T44" fmla="*/ 243 w 567"/>
              <a:gd name="T45" fmla="*/ 149 h 447"/>
              <a:gd name="T46" fmla="*/ 196 w 567"/>
              <a:gd name="T47" fmla="*/ 126 h 447"/>
              <a:gd name="T48" fmla="*/ 167 w 567"/>
              <a:gd name="T49" fmla="*/ 171 h 447"/>
              <a:gd name="T50" fmla="*/ 371 w 567"/>
              <a:gd name="T51" fmla="*/ 147 h 447"/>
              <a:gd name="T52" fmla="*/ 335 w 567"/>
              <a:gd name="T53" fmla="*/ 104 h 447"/>
              <a:gd name="T54" fmla="*/ 290 w 567"/>
              <a:gd name="T55" fmla="*/ 153 h 447"/>
              <a:gd name="T56" fmla="*/ 324 w 567"/>
              <a:gd name="T57" fmla="*/ 197 h 447"/>
              <a:gd name="T58" fmla="*/ 371 w 567"/>
              <a:gd name="T59" fmla="*/ 147 h 447"/>
              <a:gd name="T60" fmla="*/ 393 w 567"/>
              <a:gd name="T61" fmla="*/ 206 h 447"/>
              <a:gd name="T62" fmla="*/ 420 w 567"/>
              <a:gd name="T63" fmla="*/ 232 h 447"/>
              <a:gd name="T64" fmla="*/ 467 w 567"/>
              <a:gd name="T65" fmla="*/ 184 h 447"/>
              <a:gd name="T66" fmla="*/ 438 w 567"/>
              <a:gd name="T67" fmla="*/ 155 h 447"/>
              <a:gd name="T68" fmla="*/ 393 w 567"/>
              <a:gd name="T69" fmla="*/ 206 h 447"/>
              <a:gd name="T70" fmla="*/ 452 w 567"/>
              <a:gd name="T71" fmla="*/ 312 h 447"/>
              <a:gd name="T72" fmla="*/ 492 w 567"/>
              <a:gd name="T73" fmla="*/ 277 h 447"/>
              <a:gd name="T74" fmla="*/ 463 w 567"/>
              <a:gd name="T75" fmla="*/ 251 h 447"/>
              <a:gd name="T76" fmla="*/ 422 w 567"/>
              <a:gd name="T77" fmla="*/ 288 h 447"/>
              <a:gd name="T78" fmla="*/ 452 w 567"/>
              <a:gd name="T79" fmla="*/ 312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67" h="447">
                <a:moveTo>
                  <a:pt x="315" y="440"/>
                </a:moveTo>
                <a:cubicBezTo>
                  <a:pt x="321" y="433"/>
                  <a:pt x="325" y="428"/>
                  <a:pt x="328" y="424"/>
                </a:cubicBezTo>
                <a:cubicBezTo>
                  <a:pt x="344" y="404"/>
                  <a:pt x="338" y="380"/>
                  <a:pt x="317" y="367"/>
                </a:cubicBezTo>
                <a:cubicBezTo>
                  <a:pt x="280" y="344"/>
                  <a:pt x="217" y="368"/>
                  <a:pt x="197" y="390"/>
                </a:cubicBezTo>
                <a:cubicBezTo>
                  <a:pt x="182" y="407"/>
                  <a:pt x="189" y="422"/>
                  <a:pt x="205" y="438"/>
                </a:cubicBezTo>
                <a:cubicBezTo>
                  <a:pt x="196" y="442"/>
                  <a:pt x="189" y="447"/>
                  <a:pt x="182" y="447"/>
                </a:cubicBezTo>
                <a:cubicBezTo>
                  <a:pt x="98" y="447"/>
                  <a:pt x="28" y="407"/>
                  <a:pt x="10" y="321"/>
                </a:cubicBezTo>
                <a:cubicBezTo>
                  <a:pt x="0" y="269"/>
                  <a:pt x="12" y="220"/>
                  <a:pt x="41" y="173"/>
                </a:cubicBezTo>
                <a:cubicBezTo>
                  <a:pt x="115" y="54"/>
                  <a:pt x="289" y="0"/>
                  <a:pt x="425" y="47"/>
                </a:cubicBezTo>
                <a:cubicBezTo>
                  <a:pt x="492" y="70"/>
                  <a:pt x="540" y="113"/>
                  <a:pt x="555" y="185"/>
                </a:cubicBezTo>
                <a:cubicBezTo>
                  <a:pt x="567" y="249"/>
                  <a:pt x="555" y="307"/>
                  <a:pt x="506" y="355"/>
                </a:cubicBezTo>
                <a:cubicBezTo>
                  <a:pt x="472" y="389"/>
                  <a:pt x="433" y="415"/>
                  <a:pt x="388" y="432"/>
                </a:cubicBezTo>
                <a:cubicBezTo>
                  <a:pt x="366" y="440"/>
                  <a:pt x="343" y="445"/>
                  <a:pt x="315" y="440"/>
                </a:cubicBezTo>
                <a:close/>
                <a:moveTo>
                  <a:pt x="180" y="284"/>
                </a:moveTo>
                <a:cubicBezTo>
                  <a:pt x="180" y="251"/>
                  <a:pt x="138" y="212"/>
                  <a:pt x="106" y="219"/>
                </a:cubicBezTo>
                <a:cubicBezTo>
                  <a:pt x="97" y="220"/>
                  <a:pt x="86" y="229"/>
                  <a:pt x="82" y="237"/>
                </a:cubicBezTo>
                <a:cubicBezTo>
                  <a:pt x="64" y="269"/>
                  <a:pt x="82" y="309"/>
                  <a:pt x="120" y="324"/>
                </a:cubicBezTo>
                <a:cubicBezTo>
                  <a:pt x="153" y="337"/>
                  <a:pt x="179" y="319"/>
                  <a:pt x="180" y="284"/>
                </a:cubicBezTo>
                <a:close/>
                <a:moveTo>
                  <a:pt x="167" y="171"/>
                </a:moveTo>
                <a:cubicBezTo>
                  <a:pt x="171" y="182"/>
                  <a:pt x="173" y="195"/>
                  <a:pt x="178" y="206"/>
                </a:cubicBezTo>
                <a:cubicBezTo>
                  <a:pt x="187" y="224"/>
                  <a:pt x="204" y="231"/>
                  <a:pt x="223" y="227"/>
                </a:cubicBezTo>
                <a:cubicBezTo>
                  <a:pt x="242" y="224"/>
                  <a:pt x="252" y="209"/>
                  <a:pt x="252" y="192"/>
                </a:cubicBezTo>
                <a:cubicBezTo>
                  <a:pt x="253" y="178"/>
                  <a:pt x="249" y="162"/>
                  <a:pt x="243" y="149"/>
                </a:cubicBezTo>
                <a:cubicBezTo>
                  <a:pt x="233" y="129"/>
                  <a:pt x="213" y="121"/>
                  <a:pt x="196" y="126"/>
                </a:cubicBezTo>
                <a:cubicBezTo>
                  <a:pt x="179" y="131"/>
                  <a:pt x="169" y="148"/>
                  <a:pt x="167" y="171"/>
                </a:cubicBezTo>
                <a:close/>
                <a:moveTo>
                  <a:pt x="371" y="147"/>
                </a:moveTo>
                <a:cubicBezTo>
                  <a:pt x="371" y="123"/>
                  <a:pt x="355" y="105"/>
                  <a:pt x="335" y="104"/>
                </a:cubicBezTo>
                <a:cubicBezTo>
                  <a:pt x="311" y="103"/>
                  <a:pt x="290" y="126"/>
                  <a:pt x="290" y="153"/>
                </a:cubicBezTo>
                <a:cubicBezTo>
                  <a:pt x="289" y="176"/>
                  <a:pt x="306" y="196"/>
                  <a:pt x="324" y="197"/>
                </a:cubicBezTo>
                <a:cubicBezTo>
                  <a:pt x="349" y="197"/>
                  <a:pt x="371" y="174"/>
                  <a:pt x="371" y="147"/>
                </a:cubicBezTo>
                <a:close/>
                <a:moveTo>
                  <a:pt x="393" y="206"/>
                </a:moveTo>
                <a:cubicBezTo>
                  <a:pt x="393" y="224"/>
                  <a:pt x="402" y="232"/>
                  <a:pt x="420" y="232"/>
                </a:cubicBezTo>
                <a:cubicBezTo>
                  <a:pt x="446" y="231"/>
                  <a:pt x="467" y="209"/>
                  <a:pt x="467" y="184"/>
                </a:cubicBezTo>
                <a:cubicBezTo>
                  <a:pt x="466" y="167"/>
                  <a:pt x="455" y="155"/>
                  <a:pt x="438" y="155"/>
                </a:cubicBezTo>
                <a:cubicBezTo>
                  <a:pt x="414" y="155"/>
                  <a:pt x="392" y="179"/>
                  <a:pt x="393" y="206"/>
                </a:cubicBezTo>
                <a:close/>
                <a:moveTo>
                  <a:pt x="452" y="312"/>
                </a:moveTo>
                <a:cubicBezTo>
                  <a:pt x="474" y="312"/>
                  <a:pt x="492" y="296"/>
                  <a:pt x="492" y="277"/>
                </a:cubicBezTo>
                <a:cubicBezTo>
                  <a:pt x="492" y="261"/>
                  <a:pt x="481" y="251"/>
                  <a:pt x="463" y="251"/>
                </a:cubicBezTo>
                <a:cubicBezTo>
                  <a:pt x="442" y="251"/>
                  <a:pt x="421" y="270"/>
                  <a:pt x="422" y="288"/>
                </a:cubicBezTo>
                <a:cubicBezTo>
                  <a:pt x="422" y="303"/>
                  <a:pt x="433" y="312"/>
                  <a:pt x="452" y="31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2" name="Freeform 39">
            <a:extLst>
              <a:ext uri="{FF2B5EF4-FFF2-40B4-BE49-F238E27FC236}">
                <a16:creationId xmlns:a16="http://schemas.microsoft.com/office/drawing/2014/main" id="{8AB905E1-6B09-4814-940E-33FBFA068AC7}"/>
              </a:ext>
            </a:extLst>
          </p:cNvPr>
          <p:cNvSpPr>
            <a:spLocks noEditPoints="1"/>
          </p:cNvSpPr>
          <p:nvPr/>
        </p:nvSpPr>
        <p:spPr bwMode="auto">
          <a:xfrm>
            <a:off x="5418138" y="449263"/>
            <a:ext cx="606425" cy="582613"/>
          </a:xfrm>
          <a:custGeom>
            <a:avLst/>
            <a:gdLst>
              <a:gd name="T0" fmla="*/ 491 w 539"/>
              <a:gd name="T1" fmla="*/ 158 h 519"/>
              <a:gd name="T2" fmla="*/ 491 w 539"/>
              <a:gd name="T3" fmla="*/ 186 h 519"/>
              <a:gd name="T4" fmla="*/ 520 w 539"/>
              <a:gd name="T5" fmla="*/ 185 h 519"/>
              <a:gd name="T6" fmla="*/ 538 w 539"/>
              <a:gd name="T7" fmla="*/ 203 h 519"/>
              <a:gd name="T8" fmla="*/ 538 w 539"/>
              <a:gd name="T9" fmla="*/ 323 h 519"/>
              <a:gd name="T10" fmla="*/ 519 w 539"/>
              <a:gd name="T11" fmla="*/ 342 h 519"/>
              <a:gd name="T12" fmla="*/ 488 w 539"/>
              <a:gd name="T13" fmla="*/ 340 h 519"/>
              <a:gd name="T14" fmla="*/ 452 w 539"/>
              <a:gd name="T15" fmla="*/ 427 h 519"/>
              <a:gd name="T16" fmla="*/ 383 w 539"/>
              <a:gd name="T17" fmla="*/ 496 h 519"/>
              <a:gd name="T18" fmla="*/ 327 w 539"/>
              <a:gd name="T19" fmla="*/ 519 h 519"/>
              <a:gd name="T20" fmla="*/ 81 w 539"/>
              <a:gd name="T21" fmla="*/ 519 h 519"/>
              <a:gd name="T22" fmla="*/ 47 w 539"/>
              <a:gd name="T23" fmla="*/ 484 h 519"/>
              <a:gd name="T24" fmla="*/ 47 w 539"/>
              <a:gd name="T25" fmla="*/ 343 h 519"/>
              <a:gd name="T26" fmla="*/ 26 w 539"/>
              <a:gd name="T27" fmla="*/ 342 h 519"/>
              <a:gd name="T28" fmla="*/ 0 w 539"/>
              <a:gd name="T29" fmla="*/ 314 h 519"/>
              <a:gd name="T30" fmla="*/ 0 w 539"/>
              <a:gd name="T31" fmla="*/ 214 h 519"/>
              <a:gd name="T32" fmla="*/ 28 w 539"/>
              <a:gd name="T33" fmla="*/ 185 h 519"/>
              <a:gd name="T34" fmla="*/ 46 w 539"/>
              <a:gd name="T35" fmla="*/ 185 h 519"/>
              <a:gd name="T36" fmla="*/ 46 w 539"/>
              <a:gd name="T37" fmla="*/ 157 h 519"/>
              <a:gd name="T38" fmla="*/ 17 w 539"/>
              <a:gd name="T39" fmla="*/ 157 h 519"/>
              <a:gd name="T40" fmla="*/ 0 w 539"/>
              <a:gd name="T41" fmla="*/ 140 h 519"/>
              <a:gd name="T42" fmla="*/ 0 w 539"/>
              <a:gd name="T43" fmla="*/ 18 h 519"/>
              <a:gd name="T44" fmla="*/ 25 w 539"/>
              <a:gd name="T45" fmla="*/ 1 h 519"/>
              <a:gd name="T46" fmla="*/ 420 w 539"/>
              <a:gd name="T47" fmla="*/ 1 h 519"/>
              <a:gd name="T48" fmla="*/ 516 w 539"/>
              <a:gd name="T49" fmla="*/ 0 h 519"/>
              <a:gd name="T50" fmla="*/ 538 w 539"/>
              <a:gd name="T51" fmla="*/ 23 h 519"/>
              <a:gd name="T52" fmla="*/ 538 w 539"/>
              <a:gd name="T53" fmla="*/ 131 h 519"/>
              <a:gd name="T54" fmla="*/ 511 w 539"/>
              <a:gd name="T55" fmla="*/ 157 h 519"/>
              <a:gd name="T56" fmla="*/ 491 w 539"/>
              <a:gd name="T57" fmla="*/ 158 h 519"/>
              <a:gd name="T58" fmla="*/ 84 w 539"/>
              <a:gd name="T59" fmla="*/ 158 h 519"/>
              <a:gd name="T60" fmla="*/ 84 w 539"/>
              <a:gd name="T61" fmla="*/ 482 h 519"/>
              <a:gd name="T62" fmla="*/ 90 w 539"/>
              <a:gd name="T63" fmla="*/ 483 h 519"/>
              <a:gd name="T64" fmla="*/ 328 w 539"/>
              <a:gd name="T65" fmla="*/ 484 h 519"/>
              <a:gd name="T66" fmla="*/ 346 w 539"/>
              <a:gd name="T67" fmla="*/ 464 h 519"/>
              <a:gd name="T68" fmla="*/ 346 w 539"/>
              <a:gd name="T69" fmla="*/ 372 h 519"/>
              <a:gd name="T70" fmla="*/ 455 w 539"/>
              <a:gd name="T71" fmla="*/ 372 h 519"/>
              <a:gd name="T72" fmla="*/ 455 w 539"/>
              <a:gd name="T73" fmla="*/ 158 h 519"/>
              <a:gd name="T74" fmla="*/ 84 w 539"/>
              <a:gd name="T75" fmla="*/ 158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39" h="519">
                <a:moveTo>
                  <a:pt x="491" y="158"/>
                </a:moveTo>
                <a:cubicBezTo>
                  <a:pt x="491" y="168"/>
                  <a:pt x="491" y="175"/>
                  <a:pt x="491" y="186"/>
                </a:cubicBezTo>
                <a:cubicBezTo>
                  <a:pt x="501" y="186"/>
                  <a:pt x="511" y="186"/>
                  <a:pt x="520" y="185"/>
                </a:cubicBezTo>
                <a:cubicBezTo>
                  <a:pt x="533" y="185"/>
                  <a:pt x="538" y="191"/>
                  <a:pt x="538" y="203"/>
                </a:cubicBezTo>
                <a:cubicBezTo>
                  <a:pt x="538" y="243"/>
                  <a:pt x="538" y="283"/>
                  <a:pt x="538" y="323"/>
                </a:cubicBezTo>
                <a:cubicBezTo>
                  <a:pt x="539" y="338"/>
                  <a:pt x="532" y="342"/>
                  <a:pt x="519" y="342"/>
                </a:cubicBezTo>
                <a:cubicBezTo>
                  <a:pt x="510" y="341"/>
                  <a:pt x="501" y="341"/>
                  <a:pt x="488" y="340"/>
                </a:cubicBezTo>
                <a:cubicBezTo>
                  <a:pt x="499" y="381"/>
                  <a:pt x="476" y="404"/>
                  <a:pt x="452" y="427"/>
                </a:cubicBezTo>
                <a:cubicBezTo>
                  <a:pt x="428" y="449"/>
                  <a:pt x="405" y="473"/>
                  <a:pt x="383" y="496"/>
                </a:cubicBezTo>
                <a:cubicBezTo>
                  <a:pt x="367" y="512"/>
                  <a:pt x="349" y="519"/>
                  <a:pt x="327" y="519"/>
                </a:cubicBezTo>
                <a:cubicBezTo>
                  <a:pt x="245" y="519"/>
                  <a:pt x="163" y="519"/>
                  <a:pt x="81" y="519"/>
                </a:cubicBezTo>
                <a:cubicBezTo>
                  <a:pt x="54" y="519"/>
                  <a:pt x="47" y="512"/>
                  <a:pt x="47" y="484"/>
                </a:cubicBezTo>
                <a:cubicBezTo>
                  <a:pt x="47" y="438"/>
                  <a:pt x="47" y="391"/>
                  <a:pt x="47" y="343"/>
                </a:cubicBezTo>
                <a:cubicBezTo>
                  <a:pt x="39" y="342"/>
                  <a:pt x="33" y="342"/>
                  <a:pt x="26" y="342"/>
                </a:cubicBezTo>
                <a:cubicBezTo>
                  <a:pt x="0" y="341"/>
                  <a:pt x="0" y="340"/>
                  <a:pt x="0" y="314"/>
                </a:cubicBezTo>
                <a:cubicBezTo>
                  <a:pt x="0" y="281"/>
                  <a:pt x="0" y="247"/>
                  <a:pt x="0" y="214"/>
                </a:cubicBezTo>
                <a:cubicBezTo>
                  <a:pt x="0" y="187"/>
                  <a:pt x="0" y="186"/>
                  <a:pt x="28" y="185"/>
                </a:cubicBezTo>
                <a:cubicBezTo>
                  <a:pt x="33" y="185"/>
                  <a:pt x="39" y="185"/>
                  <a:pt x="46" y="185"/>
                </a:cubicBezTo>
                <a:cubicBezTo>
                  <a:pt x="46" y="176"/>
                  <a:pt x="46" y="168"/>
                  <a:pt x="46" y="157"/>
                </a:cubicBezTo>
                <a:cubicBezTo>
                  <a:pt x="36" y="157"/>
                  <a:pt x="27" y="157"/>
                  <a:pt x="17" y="157"/>
                </a:cubicBezTo>
                <a:cubicBezTo>
                  <a:pt x="5" y="157"/>
                  <a:pt x="0" y="152"/>
                  <a:pt x="0" y="140"/>
                </a:cubicBezTo>
                <a:cubicBezTo>
                  <a:pt x="0" y="100"/>
                  <a:pt x="0" y="59"/>
                  <a:pt x="0" y="18"/>
                </a:cubicBezTo>
                <a:cubicBezTo>
                  <a:pt x="0" y="1"/>
                  <a:pt x="12" y="1"/>
                  <a:pt x="25" y="1"/>
                </a:cubicBezTo>
                <a:cubicBezTo>
                  <a:pt x="157" y="1"/>
                  <a:pt x="288" y="1"/>
                  <a:pt x="420" y="1"/>
                </a:cubicBezTo>
                <a:cubicBezTo>
                  <a:pt x="452" y="1"/>
                  <a:pt x="484" y="1"/>
                  <a:pt x="516" y="0"/>
                </a:cubicBezTo>
                <a:cubicBezTo>
                  <a:pt x="533" y="0"/>
                  <a:pt x="539" y="6"/>
                  <a:pt x="538" y="23"/>
                </a:cubicBezTo>
                <a:cubicBezTo>
                  <a:pt x="538" y="59"/>
                  <a:pt x="538" y="95"/>
                  <a:pt x="538" y="131"/>
                </a:cubicBezTo>
                <a:cubicBezTo>
                  <a:pt x="538" y="157"/>
                  <a:pt x="538" y="157"/>
                  <a:pt x="511" y="157"/>
                </a:cubicBezTo>
                <a:cubicBezTo>
                  <a:pt x="505" y="157"/>
                  <a:pt x="499" y="158"/>
                  <a:pt x="491" y="158"/>
                </a:cubicBezTo>
                <a:close/>
                <a:moveTo>
                  <a:pt x="84" y="158"/>
                </a:moveTo>
                <a:cubicBezTo>
                  <a:pt x="84" y="268"/>
                  <a:pt x="84" y="375"/>
                  <a:pt x="84" y="482"/>
                </a:cubicBezTo>
                <a:cubicBezTo>
                  <a:pt x="87" y="483"/>
                  <a:pt x="88" y="483"/>
                  <a:pt x="90" y="483"/>
                </a:cubicBezTo>
                <a:cubicBezTo>
                  <a:pt x="170" y="484"/>
                  <a:pt x="249" y="483"/>
                  <a:pt x="328" y="484"/>
                </a:cubicBezTo>
                <a:cubicBezTo>
                  <a:pt x="342" y="484"/>
                  <a:pt x="347" y="478"/>
                  <a:pt x="346" y="464"/>
                </a:cubicBezTo>
                <a:cubicBezTo>
                  <a:pt x="346" y="434"/>
                  <a:pt x="346" y="404"/>
                  <a:pt x="346" y="372"/>
                </a:cubicBezTo>
                <a:cubicBezTo>
                  <a:pt x="384" y="372"/>
                  <a:pt x="419" y="372"/>
                  <a:pt x="455" y="372"/>
                </a:cubicBezTo>
                <a:cubicBezTo>
                  <a:pt x="455" y="300"/>
                  <a:pt x="455" y="229"/>
                  <a:pt x="455" y="158"/>
                </a:cubicBezTo>
                <a:cubicBezTo>
                  <a:pt x="330" y="158"/>
                  <a:pt x="208" y="158"/>
                  <a:pt x="84" y="158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3" name="Freeform 40">
            <a:extLst>
              <a:ext uri="{FF2B5EF4-FFF2-40B4-BE49-F238E27FC236}">
                <a16:creationId xmlns:a16="http://schemas.microsoft.com/office/drawing/2014/main" id="{63A88797-16C5-4934-AD9D-0DCADB3383DF}"/>
              </a:ext>
            </a:extLst>
          </p:cNvPr>
          <p:cNvSpPr>
            <a:spLocks noEditPoints="1"/>
          </p:cNvSpPr>
          <p:nvPr/>
        </p:nvSpPr>
        <p:spPr bwMode="auto">
          <a:xfrm>
            <a:off x="6397625" y="3343275"/>
            <a:ext cx="606425" cy="592138"/>
          </a:xfrm>
          <a:custGeom>
            <a:avLst/>
            <a:gdLst>
              <a:gd name="T0" fmla="*/ 80 w 539"/>
              <a:gd name="T1" fmla="*/ 180 h 526"/>
              <a:gd name="T2" fmla="*/ 19 w 539"/>
              <a:gd name="T3" fmla="*/ 181 h 526"/>
              <a:gd name="T4" fmla="*/ 0 w 539"/>
              <a:gd name="T5" fmla="*/ 164 h 526"/>
              <a:gd name="T6" fmla="*/ 1 w 539"/>
              <a:gd name="T7" fmla="*/ 98 h 526"/>
              <a:gd name="T8" fmla="*/ 19 w 539"/>
              <a:gd name="T9" fmla="*/ 81 h 526"/>
              <a:gd name="T10" fmla="*/ 80 w 539"/>
              <a:gd name="T11" fmla="*/ 82 h 526"/>
              <a:gd name="T12" fmla="*/ 80 w 539"/>
              <a:gd name="T13" fmla="*/ 23 h 526"/>
              <a:gd name="T14" fmla="*/ 102 w 539"/>
              <a:gd name="T15" fmla="*/ 1 h 526"/>
              <a:gd name="T16" fmla="*/ 162 w 539"/>
              <a:gd name="T17" fmla="*/ 0 h 526"/>
              <a:gd name="T18" fmla="*/ 183 w 539"/>
              <a:gd name="T19" fmla="*/ 23 h 526"/>
              <a:gd name="T20" fmla="*/ 183 w 539"/>
              <a:gd name="T21" fmla="*/ 55 h 526"/>
              <a:gd name="T22" fmla="*/ 142 w 539"/>
              <a:gd name="T23" fmla="*/ 55 h 526"/>
              <a:gd name="T24" fmla="*/ 142 w 539"/>
              <a:gd name="T25" fmla="*/ 79 h 526"/>
              <a:gd name="T26" fmla="*/ 171 w 539"/>
              <a:gd name="T27" fmla="*/ 82 h 526"/>
              <a:gd name="T28" fmla="*/ 424 w 539"/>
              <a:gd name="T29" fmla="*/ 80 h 526"/>
              <a:gd name="T30" fmla="*/ 447 w 539"/>
              <a:gd name="T31" fmla="*/ 103 h 526"/>
              <a:gd name="T32" fmla="*/ 447 w 539"/>
              <a:gd name="T33" fmla="*/ 372 h 526"/>
              <a:gd name="T34" fmla="*/ 448 w 539"/>
              <a:gd name="T35" fmla="*/ 385 h 526"/>
              <a:gd name="T36" fmla="*/ 472 w 539"/>
              <a:gd name="T37" fmla="*/ 385 h 526"/>
              <a:gd name="T38" fmla="*/ 472 w 539"/>
              <a:gd name="T39" fmla="*/ 347 h 526"/>
              <a:gd name="T40" fmla="*/ 477 w 539"/>
              <a:gd name="T41" fmla="*/ 345 h 526"/>
              <a:gd name="T42" fmla="*/ 527 w 539"/>
              <a:gd name="T43" fmla="*/ 392 h 526"/>
              <a:gd name="T44" fmla="*/ 473 w 539"/>
              <a:gd name="T45" fmla="*/ 445 h 526"/>
              <a:gd name="T46" fmla="*/ 447 w 539"/>
              <a:gd name="T47" fmla="*/ 445 h 526"/>
              <a:gd name="T48" fmla="*/ 447 w 539"/>
              <a:gd name="T49" fmla="*/ 506 h 526"/>
              <a:gd name="T50" fmla="*/ 428 w 539"/>
              <a:gd name="T51" fmla="*/ 525 h 526"/>
              <a:gd name="T52" fmla="*/ 362 w 539"/>
              <a:gd name="T53" fmla="*/ 525 h 526"/>
              <a:gd name="T54" fmla="*/ 344 w 539"/>
              <a:gd name="T55" fmla="*/ 507 h 526"/>
              <a:gd name="T56" fmla="*/ 345 w 539"/>
              <a:gd name="T57" fmla="*/ 445 h 526"/>
              <a:gd name="T58" fmla="*/ 322 w 539"/>
              <a:gd name="T59" fmla="*/ 445 h 526"/>
              <a:gd name="T60" fmla="*/ 110 w 539"/>
              <a:gd name="T61" fmla="*/ 445 h 526"/>
              <a:gd name="T62" fmla="*/ 80 w 539"/>
              <a:gd name="T63" fmla="*/ 415 h 526"/>
              <a:gd name="T64" fmla="*/ 82 w 539"/>
              <a:gd name="T65" fmla="*/ 195 h 526"/>
              <a:gd name="T66" fmla="*/ 80 w 539"/>
              <a:gd name="T67" fmla="*/ 180 h 526"/>
              <a:gd name="T68" fmla="*/ 320 w 539"/>
              <a:gd name="T69" fmla="*/ 345 h 526"/>
              <a:gd name="T70" fmla="*/ 320 w 539"/>
              <a:gd name="T71" fmla="*/ 384 h 526"/>
              <a:gd name="T72" fmla="*/ 344 w 539"/>
              <a:gd name="T73" fmla="*/ 384 h 526"/>
              <a:gd name="T74" fmla="*/ 344 w 539"/>
              <a:gd name="T75" fmla="*/ 197 h 526"/>
              <a:gd name="T76" fmla="*/ 325 w 539"/>
              <a:gd name="T77" fmla="*/ 180 h 526"/>
              <a:gd name="T78" fmla="*/ 255 w 539"/>
              <a:gd name="T79" fmla="*/ 180 h 526"/>
              <a:gd name="T80" fmla="*/ 141 w 539"/>
              <a:gd name="T81" fmla="*/ 180 h 526"/>
              <a:gd name="T82" fmla="*/ 141 w 539"/>
              <a:gd name="T83" fmla="*/ 207 h 526"/>
              <a:gd name="T84" fmla="*/ 182 w 539"/>
              <a:gd name="T85" fmla="*/ 207 h 526"/>
              <a:gd name="T86" fmla="*/ 182 w 539"/>
              <a:gd name="T87" fmla="*/ 249 h 526"/>
              <a:gd name="T88" fmla="*/ 142 w 539"/>
              <a:gd name="T89" fmla="*/ 251 h 526"/>
              <a:gd name="T90" fmla="*/ 142 w 539"/>
              <a:gd name="T91" fmla="*/ 276 h 526"/>
              <a:gd name="T92" fmla="*/ 182 w 539"/>
              <a:gd name="T93" fmla="*/ 276 h 526"/>
              <a:gd name="T94" fmla="*/ 182 w 539"/>
              <a:gd name="T95" fmla="*/ 320 h 526"/>
              <a:gd name="T96" fmla="*/ 141 w 539"/>
              <a:gd name="T97" fmla="*/ 320 h 526"/>
              <a:gd name="T98" fmla="*/ 141 w 539"/>
              <a:gd name="T99" fmla="*/ 343 h 526"/>
              <a:gd name="T100" fmla="*/ 182 w 539"/>
              <a:gd name="T101" fmla="*/ 345 h 526"/>
              <a:gd name="T102" fmla="*/ 184 w 539"/>
              <a:gd name="T103" fmla="*/ 386 h 526"/>
              <a:gd name="T104" fmla="*/ 208 w 539"/>
              <a:gd name="T105" fmla="*/ 384 h 526"/>
              <a:gd name="T106" fmla="*/ 208 w 539"/>
              <a:gd name="T107" fmla="*/ 345 h 526"/>
              <a:gd name="T108" fmla="*/ 251 w 539"/>
              <a:gd name="T109" fmla="*/ 345 h 526"/>
              <a:gd name="T110" fmla="*/ 252 w 539"/>
              <a:gd name="T111" fmla="*/ 386 h 526"/>
              <a:gd name="T112" fmla="*/ 277 w 539"/>
              <a:gd name="T113" fmla="*/ 385 h 526"/>
              <a:gd name="T114" fmla="*/ 277 w 539"/>
              <a:gd name="T115" fmla="*/ 345 h 526"/>
              <a:gd name="T116" fmla="*/ 320 w 539"/>
              <a:gd name="T117" fmla="*/ 345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39" h="526">
                <a:moveTo>
                  <a:pt x="80" y="180"/>
                </a:moveTo>
                <a:cubicBezTo>
                  <a:pt x="58" y="180"/>
                  <a:pt x="39" y="180"/>
                  <a:pt x="19" y="181"/>
                </a:cubicBezTo>
                <a:cubicBezTo>
                  <a:pt x="6" y="181"/>
                  <a:pt x="0" y="177"/>
                  <a:pt x="0" y="164"/>
                </a:cubicBezTo>
                <a:cubicBezTo>
                  <a:pt x="1" y="142"/>
                  <a:pt x="1" y="120"/>
                  <a:pt x="1" y="98"/>
                </a:cubicBezTo>
                <a:cubicBezTo>
                  <a:pt x="1" y="85"/>
                  <a:pt x="6" y="80"/>
                  <a:pt x="19" y="81"/>
                </a:cubicBezTo>
                <a:cubicBezTo>
                  <a:pt x="39" y="83"/>
                  <a:pt x="59" y="82"/>
                  <a:pt x="80" y="82"/>
                </a:cubicBezTo>
                <a:cubicBezTo>
                  <a:pt x="80" y="60"/>
                  <a:pt x="81" y="41"/>
                  <a:pt x="80" y="23"/>
                </a:cubicBezTo>
                <a:cubicBezTo>
                  <a:pt x="80" y="7"/>
                  <a:pt x="85" y="0"/>
                  <a:pt x="102" y="1"/>
                </a:cubicBezTo>
                <a:cubicBezTo>
                  <a:pt x="122" y="2"/>
                  <a:pt x="142" y="2"/>
                  <a:pt x="162" y="0"/>
                </a:cubicBezTo>
                <a:cubicBezTo>
                  <a:pt x="179" y="0"/>
                  <a:pt x="185" y="7"/>
                  <a:pt x="183" y="23"/>
                </a:cubicBezTo>
                <a:cubicBezTo>
                  <a:pt x="182" y="33"/>
                  <a:pt x="183" y="43"/>
                  <a:pt x="183" y="55"/>
                </a:cubicBezTo>
                <a:cubicBezTo>
                  <a:pt x="169" y="55"/>
                  <a:pt x="156" y="55"/>
                  <a:pt x="142" y="55"/>
                </a:cubicBezTo>
                <a:cubicBezTo>
                  <a:pt x="142" y="63"/>
                  <a:pt x="142" y="70"/>
                  <a:pt x="142" y="79"/>
                </a:cubicBezTo>
                <a:cubicBezTo>
                  <a:pt x="151" y="80"/>
                  <a:pt x="161" y="82"/>
                  <a:pt x="171" y="82"/>
                </a:cubicBezTo>
                <a:cubicBezTo>
                  <a:pt x="255" y="81"/>
                  <a:pt x="340" y="81"/>
                  <a:pt x="424" y="80"/>
                </a:cubicBezTo>
                <a:cubicBezTo>
                  <a:pt x="441" y="80"/>
                  <a:pt x="447" y="84"/>
                  <a:pt x="447" y="103"/>
                </a:cubicBezTo>
                <a:cubicBezTo>
                  <a:pt x="446" y="192"/>
                  <a:pt x="447" y="282"/>
                  <a:pt x="447" y="372"/>
                </a:cubicBezTo>
                <a:cubicBezTo>
                  <a:pt x="447" y="376"/>
                  <a:pt x="448" y="380"/>
                  <a:pt x="448" y="385"/>
                </a:cubicBezTo>
                <a:cubicBezTo>
                  <a:pt x="456" y="385"/>
                  <a:pt x="463" y="385"/>
                  <a:pt x="472" y="385"/>
                </a:cubicBezTo>
                <a:cubicBezTo>
                  <a:pt x="472" y="371"/>
                  <a:pt x="472" y="359"/>
                  <a:pt x="472" y="347"/>
                </a:cubicBezTo>
                <a:cubicBezTo>
                  <a:pt x="475" y="346"/>
                  <a:pt x="476" y="345"/>
                  <a:pt x="477" y="345"/>
                </a:cubicBezTo>
                <a:cubicBezTo>
                  <a:pt x="539" y="343"/>
                  <a:pt x="526" y="342"/>
                  <a:pt x="527" y="392"/>
                </a:cubicBezTo>
                <a:cubicBezTo>
                  <a:pt x="527" y="445"/>
                  <a:pt x="527" y="446"/>
                  <a:pt x="473" y="445"/>
                </a:cubicBezTo>
                <a:cubicBezTo>
                  <a:pt x="465" y="445"/>
                  <a:pt x="457" y="445"/>
                  <a:pt x="447" y="445"/>
                </a:cubicBezTo>
                <a:cubicBezTo>
                  <a:pt x="447" y="467"/>
                  <a:pt x="447" y="487"/>
                  <a:pt x="447" y="506"/>
                </a:cubicBezTo>
                <a:cubicBezTo>
                  <a:pt x="448" y="520"/>
                  <a:pt x="442" y="526"/>
                  <a:pt x="428" y="525"/>
                </a:cubicBezTo>
                <a:cubicBezTo>
                  <a:pt x="406" y="525"/>
                  <a:pt x="384" y="525"/>
                  <a:pt x="362" y="525"/>
                </a:cubicBezTo>
                <a:cubicBezTo>
                  <a:pt x="350" y="526"/>
                  <a:pt x="344" y="520"/>
                  <a:pt x="344" y="507"/>
                </a:cubicBezTo>
                <a:cubicBezTo>
                  <a:pt x="345" y="488"/>
                  <a:pt x="345" y="468"/>
                  <a:pt x="345" y="445"/>
                </a:cubicBezTo>
                <a:cubicBezTo>
                  <a:pt x="336" y="445"/>
                  <a:pt x="329" y="445"/>
                  <a:pt x="322" y="445"/>
                </a:cubicBezTo>
                <a:cubicBezTo>
                  <a:pt x="251" y="445"/>
                  <a:pt x="180" y="445"/>
                  <a:pt x="110" y="445"/>
                </a:cubicBezTo>
                <a:cubicBezTo>
                  <a:pt x="80" y="445"/>
                  <a:pt x="80" y="445"/>
                  <a:pt x="80" y="415"/>
                </a:cubicBezTo>
                <a:cubicBezTo>
                  <a:pt x="81" y="342"/>
                  <a:pt x="81" y="268"/>
                  <a:pt x="82" y="195"/>
                </a:cubicBezTo>
                <a:cubicBezTo>
                  <a:pt x="82" y="191"/>
                  <a:pt x="81" y="187"/>
                  <a:pt x="80" y="180"/>
                </a:cubicBezTo>
                <a:close/>
                <a:moveTo>
                  <a:pt x="320" y="345"/>
                </a:moveTo>
                <a:cubicBezTo>
                  <a:pt x="320" y="359"/>
                  <a:pt x="320" y="371"/>
                  <a:pt x="320" y="384"/>
                </a:cubicBezTo>
                <a:cubicBezTo>
                  <a:pt x="330" y="384"/>
                  <a:pt x="336" y="384"/>
                  <a:pt x="344" y="384"/>
                </a:cubicBezTo>
                <a:cubicBezTo>
                  <a:pt x="344" y="321"/>
                  <a:pt x="344" y="259"/>
                  <a:pt x="344" y="197"/>
                </a:cubicBezTo>
                <a:cubicBezTo>
                  <a:pt x="344" y="184"/>
                  <a:pt x="336" y="180"/>
                  <a:pt x="325" y="180"/>
                </a:cubicBezTo>
                <a:cubicBezTo>
                  <a:pt x="302" y="180"/>
                  <a:pt x="278" y="180"/>
                  <a:pt x="255" y="180"/>
                </a:cubicBezTo>
                <a:cubicBezTo>
                  <a:pt x="217" y="180"/>
                  <a:pt x="180" y="180"/>
                  <a:pt x="141" y="180"/>
                </a:cubicBezTo>
                <a:cubicBezTo>
                  <a:pt x="141" y="191"/>
                  <a:pt x="141" y="198"/>
                  <a:pt x="141" y="207"/>
                </a:cubicBezTo>
                <a:cubicBezTo>
                  <a:pt x="156" y="207"/>
                  <a:pt x="169" y="207"/>
                  <a:pt x="182" y="207"/>
                </a:cubicBezTo>
                <a:cubicBezTo>
                  <a:pt x="182" y="222"/>
                  <a:pt x="182" y="236"/>
                  <a:pt x="182" y="249"/>
                </a:cubicBezTo>
                <a:cubicBezTo>
                  <a:pt x="167" y="250"/>
                  <a:pt x="154" y="251"/>
                  <a:pt x="142" y="251"/>
                </a:cubicBezTo>
                <a:cubicBezTo>
                  <a:pt x="142" y="261"/>
                  <a:pt x="142" y="267"/>
                  <a:pt x="142" y="276"/>
                </a:cubicBezTo>
                <a:cubicBezTo>
                  <a:pt x="156" y="276"/>
                  <a:pt x="169" y="276"/>
                  <a:pt x="182" y="276"/>
                </a:cubicBezTo>
                <a:cubicBezTo>
                  <a:pt x="182" y="291"/>
                  <a:pt x="182" y="305"/>
                  <a:pt x="182" y="320"/>
                </a:cubicBezTo>
                <a:cubicBezTo>
                  <a:pt x="167" y="320"/>
                  <a:pt x="154" y="320"/>
                  <a:pt x="141" y="320"/>
                </a:cubicBezTo>
                <a:cubicBezTo>
                  <a:pt x="141" y="329"/>
                  <a:pt x="141" y="335"/>
                  <a:pt x="141" y="343"/>
                </a:cubicBezTo>
                <a:cubicBezTo>
                  <a:pt x="155" y="344"/>
                  <a:pt x="168" y="344"/>
                  <a:pt x="182" y="345"/>
                </a:cubicBezTo>
                <a:cubicBezTo>
                  <a:pt x="183" y="359"/>
                  <a:pt x="183" y="372"/>
                  <a:pt x="184" y="386"/>
                </a:cubicBezTo>
                <a:cubicBezTo>
                  <a:pt x="193" y="385"/>
                  <a:pt x="200" y="385"/>
                  <a:pt x="208" y="384"/>
                </a:cubicBezTo>
                <a:cubicBezTo>
                  <a:pt x="208" y="370"/>
                  <a:pt x="208" y="358"/>
                  <a:pt x="208" y="345"/>
                </a:cubicBezTo>
                <a:cubicBezTo>
                  <a:pt x="223" y="345"/>
                  <a:pt x="236" y="345"/>
                  <a:pt x="251" y="345"/>
                </a:cubicBezTo>
                <a:cubicBezTo>
                  <a:pt x="251" y="359"/>
                  <a:pt x="252" y="372"/>
                  <a:pt x="252" y="386"/>
                </a:cubicBezTo>
                <a:cubicBezTo>
                  <a:pt x="261" y="385"/>
                  <a:pt x="268" y="385"/>
                  <a:pt x="277" y="385"/>
                </a:cubicBezTo>
                <a:cubicBezTo>
                  <a:pt x="277" y="370"/>
                  <a:pt x="277" y="358"/>
                  <a:pt x="277" y="345"/>
                </a:cubicBezTo>
                <a:cubicBezTo>
                  <a:pt x="292" y="345"/>
                  <a:pt x="305" y="345"/>
                  <a:pt x="320" y="34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4" name="Freeform 41">
            <a:extLst>
              <a:ext uri="{FF2B5EF4-FFF2-40B4-BE49-F238E27FC236}">
                <a16:creationId xmlns:a16="http://schemas.microsoft.com/office/drawing/2014/main" id="{E153AA20-90D7-40AE-ADE1-0329599B74DB}"/>
              </a:ext>
            </a:extLst>
          </p:cNvPr>
          <p:cNvSpPr>
            <a:spLocks noEditPoints="1"/>
          </p:cNvSpPr>
          <p:nvPr/>
        </p:nvSpPr>
        <p:spPr bwMode="auto">
          <a:xfrm>
            <a:off x="8482013" y="320675"/>
            <a:ext cx="373063" cy="733425"/>
          </a:xfrm>
          <a:custGeom>
            <a:avLst/>
            <a:gdLst>
              <a:gd name="T0" fmla="*/ 53 w 332"/>
              <a:gd name="T1" fmla="*/ 0 h 653"/>
              <a:gd name="T2" fmla="*/ 96 w 332"/>
              <a:gd name="T3" fmla="*/ 17 h 653"/>
              <a:gd name="T4" fmla="*/ 309 w 332"/>
              <a:gd name="T5" fmla="*/ 250 h 653"/>
              <a:gd name="T6" fmla="*/ 295 w 332"/>
              <a:gd name="T7" fmla="*/ 437 h 653"/>
              <a:gd name="T8" fmla="*/ 242 w 332"/>
              <a:gd name="T9" fmla="*/ 503 h 653"/>
              <a:gd name="T10" fmla="*/ 272 w 332"/>
              <a:gd name="T11" fmla="*/ 653 h 653"/>
              <a:gd name="T12" fmla="*/ 56 w 332"/>
              <a:gd name="T13" fmla="*/ 653 h 653"/>
              <a:gd name="T14" fmla="*/ 83 w 332"/>
              <a:gd name="T15" fmla="*/ 506 h 653"/>
              <a:gd name="T16" fmla="*/ 10 w 332"/>
              <a:gd name="T17" fmla="*/ 387 h 653"/>
              <a:gd name="T18" fmla="*/ 32 w 332"/>
              <a:gd name="T19" fmla="*/ 253 h 653"/>
              <a:gd name="T20" fmla="*/ 82 w 332"/>
              <a:gd name="T21" fmla="*/ 144 h 653"/>
              <a:gd name="T22" fmla="*/ 50 w 332"/>
              <a:gd name="T23" fmla="*/ 5 h 653"/>
              <a:gd name="T24" fmla="*/ 53 w 332"/>
              <a:gd name="T25" fmla="*/ 0 h 653"/>
              <a:gd name="T26" fmla="*/ 112 w 332"/>
              <a:gd name="T27" fmla="*/ 210 h 653"/>
              <a:gd name="T28" fmla="*/ 105 w 332"/>
              <a:gd name="T29" fmla="*/ 207 h 653"/>
              <a:gd name="T30" fmla="*/ 64 w 332"/>
              <a:gd name="T31" fmla="*/ 270 h 653"/>
              <a:gd name="T32" fmla="*/ 55 w 332"/>
              <a:gd name="T33" fmla="*/ 327 h 653"/>
              <a:gd name="T34" fmla="*/ 70 w 332"/>
              <a:gd name="T35" fmla="*/ 347 h 653"/>
              <a:gd name="T36" fmla="*/ 92 w 332"/>
              <a:gd name="T37" fmla="*/ 335 h 653"/>
              <a:gd name="T38" fmla="*/ 112 w 332"/>
              <a:gd name="T39" fmla="*/ 210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32" h="653">
                <a:moveTo>
                  <a:pt x="53" y="0"/>
                </a:moveTo>
                <a:cubicBezTo>
                  <a:pt x="67" y="5"/>
                  <a:pt x="83" y="10"/>
                  <a:pt x="96" y="17"/>
                </a:cubicBezTo>
                <a:cubicBezTo>
                  <a:pt x="194" y="70"/>
                  <a:pt x="271" y="143"/>
                  <a:pt x="309" y="250"/>
                </a:cubicBezTo>
                <a:cubicBezTo>
                  <a:pt x="332" y="314"/>
                  <a:pt x="326" y="377"/>
                  <a:pt x="295" y="437"/>
                </a:cubicBezTo>
                <a:cubicBezTo>
                  <a:pt x="274" y="478"/>
                  <a:pt x="274" y="478"/>
                  <a:pt x="242" y="503"/>
                </a:cubicBezTo>
                <a:cubicBezTo>
                  <a:pt x="252" y="554"/>
                  <a:pt x="262" y="603"/>
                  <a:pt x="272" y="653"/>
                </a:cubicBezTo>
                <a:cubicBezTo>
                  <a:pt x="199" y="653"/>
                  <a:pt x="129" y="653"/>
                  <a:pt x="56" y="653"/>
                </a:cubicBezTo>
                <a:cubicBezTo>
                  <a:pt x="65" y="604"/>
                  <a:pt x="74" y="557"/>
                  <a:pt x="83" y="506"/>
                </a:cubicBezTo>
                <a:cubicBezTo>
                  <a:pt x="41" y="481"/>
                  <a:pt x="21" y="437"/>
                  <a:pt x="10" y="387"/>
                </a:cubicBezTo>
                <a:cubicBezTo>
                  <a:pt x="0" y="340"/>
                  <a:pt x="9" y="295"/>
                  <a:pt x="32" y="253"/>
                </a:cubicBezTo>
                <a:cubicBezTo>
                  <a:pt x="50" y="217"/>
                  <a:pt x="69" y="182"/>
                  <a:pt x="82" y="144"/>
                </a:cubicBezTo>
                <a:cubicBezTo>
                  <a:pt x="101" y="93"/>
                  <a:pt x="98" y="43"/>
                  <a:pt x="50" y="5"/>
                </a:cubicBezTo>
                <a:cubicBezTo>
                  <a:pt x="51" y="3"/>
                  <a:pt x="52" y="2"/>
                  <a:pt x="53" y="0"/>
                </a:cubicBezTo>
                <a:close/>
                <a:moveTo>
                  <a:pt x="112" y="210"/>
                </a:moveTo>
                <a:cubicBezTo>
                  <a:pt x="110" y="209"/>
                  <a:pt x="107" y="208"/>
                  <a:pt x="105" y="207"/>
                </a:cubicBezTo>
                <a:cubicBezTo>
                  <a:pt x="91" y="228"/>
                  <a:pt x="74" y="247"/>
                  <a:pt x="64" y="270"/>
                </a:cubicBezTo>
                <a:cubicBezTo>
                  <a:pt x="56" y="287"/>
                  <a:pt x="55" y="308"/>
                  <a:pt x="55" y="327"/>
                </a:cubicBezTo>
                <a:cubicBezTo>
                  <a:pt x="55" y="334"/>
                  <a:pt x="64" y="345"/>
                  <a:pt x="70" y="347"/>
                </a:cubicBezTo>
                <a:cubicBezTo>
                  <a:pt x="76" y="348"/>
                  <a:pt x="88" y="341"/>
                  <a:pt x="92" y="335"/>
                </a:cubicBezTo>
                <a:cubicBezTo>
                  <a:pt x="117" y="296"/>
                  <a:pt x="121" y="254"/>
                  <a:pt x="112" y="21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5" name="Freeform 42">
            <a:extLst>
              <a:ext uri="{FF2B5EF4-FFF2-40B4-BE49-F238E27FC236}">
                <a16:creationId xmlns:a16="http://schemas.microsoft.com/office/drawing/2014/main" id="{E89A06FF-F230-4347-981C-F74C50C24E36}"/>
              </a:ext>
            </a:extLst>
          </p:cNvPr>
          <p:cNvSpPr>
            <a:spLocks/>
          </p:cNvSpPr>
          <p:nvPr/>
        </p:nvSpPr>
        <p:spPr bwMode="auto">
          <a:xfrm>
            <a:off x="4529138" y="3248025"/>
            <a:ext cx="390525" cy="688975"/>
          </a:xfrm>
          <a:custGeom>
            <a:avLst/>
            <a:gdLst>
              <a:gd name="T0" fmla="*/ 69 w 347"/>
              <a:gd name="T1" fmla="*/ 613 h 613"/>
              <a:gd name="T2" fmla="*/ 10 w 347"/>
              <a:gd name="T3" fmla="*/ 407 h 613"/>
              <a:gd name="T4" fmla="*/ 11 w 347"/>
              <a:gd name="T5" fmla="*/ 345 h 613"/>
              <a:gd name="T6" fmla="*/ 133 w 347"/>
              <a:gd name="T7" fmla="*/ 82 h 613"/>
              <a:gd name="T8" fmla="*/ 133 w 347"/>
              <a:gd name="T9" fmla="*/ 52 h 613"/>
              <a:gd name="T10" fmla="*/ 163 w 347"/>
              <a:gd name="T11" fmla="*/ 0 h 613"/>
              <a:gd name="T12" fmla="*/ 164 w 347"/>
              <a:gd name="T13" fmla="*/ 16 h 613"/>
              <a:gd name="T14" fmla="*/ 165 w 347"/>
              <a:gd name="T15" fmla="*/ 315 h 613"/>
              <a:gd name="T16" fmla="*/ 152 w 347"/>
              <a:gd name="T17" fmla="*/ 339 h 613"/>
              <a:gd name="T18" fmla="*/ 129 w 347"/>
              <a:gd name="T19" fmla="*/ 391 h 613"/>
              <a:gd name="T20" fmla="*/ 173 w 347"/>
              <a:gd name="T21" fmla="*/ 423 h 613"/>
              <a:gd name="T22" fmla="*/ 217 w 347"/>
              <a:gd name="T23" fmla="*/ 390 h 613"/>
              <a:gd name="T24" fmla="*/ 195 w 347"/>
              <a:gd name="T25" fmla="*/ 339 h 613"/>
              <a:gd name="T26" fmla="*/ 182 w 347"/>
              <a:gd name="T27" fmla="*/ 332 h 613"/>
              <a:gd name="T28" fmla="*/ 182 w 347"/>
              <a:gd name="T29" fmla="*/ 1 h 613"/>
              <a:gd name="T30" fmla="*/ 212 w 347"/>
              <a:gd name="T31" fmla="*/ 51 h 613"/>
              <a:gd name="T32" fmla="*/ 214 w 347"/>
              <a:gd name="T33" fmla="*/ 85 h 613"/>
              <a:gd name="T34" fmla="*/ 334 w 347"/>
              <a:gd name="T35" fmla="*/ 342 h 613"/>
              <a:gd name="T36" fmla="*/ 335 w 347"/>
              <a:gd name="T37" fmla="*/ 409 h 613"/>
              <a:gd name="T38" fmla="*/ 288 w 347"/>
              <a:gd name="T39" fmla="*/ 513 h 613"/>
              <a:gd name="T40" fmla="*/ 281 w 347"/>
              <a:gd name="T41" fmla="*/ 579 h 613"/>
              <a:gd name="T42" fmla="*/ 281 w 347"/>
              <a:gd name="T43" fmla="*/ 613 h 613"/>
              <a:gd name="T44" fmla="*/ 69 w 347"/>
              <a:gd name="T45" fmla="*/ 613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47" h="613">
                <a:moveTo>
                  <a:pt x="69" y="613"/>
                </a:moveTo>
                <a:cubicBezTo>
                  <a:pt x="80" y="535"/>
                  <a:pt x="41" y="472"/>
                  <a:pt x="10" y="407"/>
                </a:cubicBezTo>
                <a:cubicBezTo>
                  <a:pt x="0" y="385"/>
                  <a:pt x="0" y="366"/>
                  <a:pt x="11" y="345"/>
                </a:cubicBezTo>
                <a:cubicBezTo>
                  <a:pt x="52" y="258"/>
                  <a:pt x="93" y="170"/>
                  <a:pt x="133" y="82"/>
                </a:cubicBezTo>
                <a:cubicBezTo>
                  <a:pt x="136" y="74"/>
                  <a:pt x="136" y="62"/>
                  <a:pt x="133" y="52"/>
                </a:cubicBezTo>
                <a:cubicBezTo>
                  <a:pt x="127" y="28"/>
                  <a:pt x="137" y="9"/>
                  <a:pt x="163" y="0"/>
                </a:cubicBezTo>
                <a:cubicBezTo>
                  <a:pt x="164" y="6"/>
                  <a:pt x="164" y="11"/>
                  <a:pt x="164" y="16"/>
                </a:cubicBezTo>
                <a:cubicBezTo>
                  <a:pt x="165" y="116"/>
                  <a:pt x="164" y="216"/>
                  <a:pt x="165" y="315"/>
                </a:cubicBezTo>
                <a:cubicBezTo>
                  <a:pt x="165" y="326"/>
                  <a:pt x="163" y="333"/>
                  <a:pt x="152" y="339"/>
                </a:cubicBezTo>
                <a:cubicBezTo>
                  <a:pt x="131" y="348"/>
                  <a:pt x="124" y="369"/>
                  <a:pt x="129" y="391"/>
                </a:cubicBezTo>
                <a:cubicBezTo>
                  <a:pt x="134" y="410"/>
                  <a:pt x="152" y="423"/>
                  <a:pt x="173" y="423"/>
                </a:cubicBezTo>
                <a:cubicBezTo>
                  <a:pt x="193" y="424"/>
                  <a:pt x="212" y="410"/>
                  <a:pt x="217" y="390"/>
                </a:cubicBezTo>
                <a:cubicBezTo>
                  <a:pt x="223" y="371"/>
                  <a:pt x="214" y="350"/>
                  <a:pt x="195" y="339"/>
                </a:cubicBezTo>
                <a:cubicBezTo>
                  <a:pt x="191" y="337"/>
                  <a:pt x="187" y="335"/>
                  <a:pt x="182" y="332"/>
                </a:cubicBezTo>
                <a:cubicBezTo>
                  <a:pt x="182" y="222"/>
                  <a:pt x="182" y="112"/>
                  <a:pt x="182" y="1"/>
                </a:cubicBezTo>
                <a:cubicBezTo>
                  <a:pt x="208" y="7"/>
                  <a:pt x="221" y="28"/>
                  <a:pt x="212" y="51"/>
                </a:cubicBezTo>
                <a:cubicBezTo>
                  <a:pt x="207" y="65"/>
                  <a:pt x="209" y="74"/>
                  <a:pt x="214" y="85"/>
                </a:cubicBezTo>
                <a:cubicBezTo>
                  <a:pt x="254" y="171"/>
                  <a:pt x="293" y="257"/>
                  <a:pt x="334" y="342"/>
                </a:cubicBezTo>
                <a:cubicBezTo>
                  <a:pt x="345" y="365"/>
                  <a:pt x="347" y="385"/>
                  <a:pt x="335" y="409"/>
                </a:cubicBezTo>
                <a:cubicBezTo>
                  <a:pt x="317" y="443"/>
                  <a:pt x="300" y="477"/>
                  <a:pt x="288" y="513"/>
                </a:cubicBezTo>
                <a:cubicBezTo>
                  <a:pt x="281" y="533"/>
                  <a:pt x="283" y="557"/>
                  <a:pt x="281" y="579"/>
                </a:cubicBezTo>
                <a:cubicBezTo>
                  <a:pt x="280" y="590"/>
                  <a:pt x="281" y="600"/>
                  <a:pt x="281" y="613"/>
                </a:cubicBezTo>
                <a:cubicBezTo>
                  <a:pt x="209" y="613"/>
                  <a:pt x="139" y="613"/>
                  <a:pt x="69" y="61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6" name="Freeform 43">
            <a:extLst>
              <a:ext uri="{FF2B5EF4-FFF2-40B4-BE49-F238E27FC236}">
                <a16:creationId xmlns:a16="http://schemas.microsoft.com/office/drawing/2014/main" id="{5D3413E0-C228-4E36-8E34-D378CE2C8D98}"/>
              </a:ext>
            </a:extLst>
          </p:cNvPr>
          <p:cNvSpPr>
            <a:spLocks/>
          </p:cNvSpPr>
          <p:nvPr/>
        </p:nvSpPr>
        <p:spPr bwMode="auto">
          <a:xfrm>
            <a:off x="4448175" y="1408113"/>
            <a:ext cx="577850" cy="369888"/>
          </a:xfrm>
          <a:custGeom>
            <a:avLst/>
            <a:gdLst>
              <a:gd name="T0" fmla="*/ 432 w 514"/>
              <a:gd name="T1" fmla="*/ 87 h 329"/>
              <a:gd name="T2" fmla="*/ 471 w 514"/>
              <a:gd name="T3" fmla="*/ 87 h 329"/>
              <a:gd name="T4" fmla="*/ 514 w 514"/>
              <a:gd name="T5" fmla="*/ 128 h 329"/>
              <a:gd name="T6" fmla="*/ 514 w 514"/>
              <a:gd name="T7" fmla="*/ 268 h 329"/>
              <a:gd name="T8" fmla="*/ 465 w 514"/>
              <a:gd name="T9" fmla="*/ 310 h 329"/>
              <a:gd name="T10" fmla="*/ 273 w 514"/>
              <a:gd name="T11" fmla="*/ 310 h 329"/>
              <a:gd name="T12" fmla="*/ 246 w 514"/>
              <a:gd name="T13" fmla="*/ 321 h 329"/>
              <a:gd name="T14" fmla="*/ 204 w 514"/>
              <a:gd name="T15" fmla="*/ 326 h 329"/>
              <a:gd name="T16" fmla="*/ 250 w 514"/>
              <a:gd name="T17" fmla="*/ 261 h 329"/>
              <a:gd name="T18" fmla="*/ 467 w 514"/>
              <a:gd name="T19" fmla="*/ 261 h 329"/>
              <a:gd name="T20" fmla="*/ 466 w 514"/>
              <a:gd name="T21" fmla="*/ 145 h 329"/>
              <a:gd name="T22" fmla="*/ 447 w 514"/>
              <a:gd name="T23" fmla="*/ 136 h 329"/>
              <a:gd name="T24" fmla="*/ 430 w 514"/>
              <a:gd name="T25" fmla="*/ 146 h 329"/>
              <a:gd name="T26" fmla="*/ 430 w 514"/>
              <a:gd name="T27" fmla="*/ 162 h 329"/>
              <a:gd name="T28" fmla="*/ 388 w 514"/>
              <a:gd name="T29" fmla="*/ 212 h 329"/>
              <a:gd name="T30" fmla="*/ 41 w 514"/>
              <a:gd name="T31" fmla="*/ 212 h 329"/>
              <a:gd name="T32" fmla="*/ 1 w 514"/>
              <a:gd name="T33" fmla="*/ 173 h 329"/>
              <a:gd name="T34" fmla="*/ 1 w 514"/>
              <a:gd name="T35" fmla="*/ 39 h 329"/>
              <a:gd name="T36" fmla="*/ 42 w 514"/>
              <a:gd name="T37" fmla="*/ 0 h 329"/>
              <a:gd name="T38" fmla="*/ 388 w 514"/>
              <a:gd name="T39" fmla="*/ 0 h 329"/>
              <a:gd name="T40" fmla="*/ 432 w 514"/>
              <a:gd name="T41" fmla="*/ 42 h 329"/>
              <a:gd name="T42" fmla="*/ 432 w 514"/>
              <a:gd name="T43" fmla="*/ 87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4" h="329">
                <a:moveTo>
                  <a:pt x="432" y="87"/>
                </a:moveTo>
                <a:cubicBezTo>
                  <a:pt x="447" y="87"/>
                  <a:pt x="459" y="86"/>
                  <a:pt x="471" y="87"/>
                </a:cubicBezTo>
                <a:cubicBezTo>
                  <a:pt x="495" y="88"/>
                  <a:pt x="513" y="104"/>
                  <a:pt x="514" y="128"/>
                </a:cubicBezTo>
                <a:cubicBezTo>
                  <a:pt x="514" y="175"/>
                  <a:pt x="514" y="221"/>
                  <a:pt x="514" y="268"/>
                </a:cubicBezTo>
                <a:cubicBezTo>
                  <a:pt x="513" y="293"/>
                  <a:pt x="494" y="310"/>
                  <a:pt x="465" y="310"/>
                </a:cubicBezTo>
                <a:cubicBezTo>
                  <a:pt x="401" y="310"/>
                  <a:pt x="337" y="310"/>
                  <a:pt x="273" y="310"/>
                </a:cubicBezTo>
                <a:cubicBezTo>
                  <a:pt x="263" y="310"/>
                  <a:pt x="253" y="306"/>
                  <a:pt x="246" y="321"/>
                </a:cubicBezTo>
                <a:cubicBezTo>
                  <a:pt x="242" y="329"/>
                  <a:pt x="218" y="325"/>
                  <a:pt x="204" y="326"/>
                </a:cubicBezTo>
                <a:cubicBezTo>
                  <a:pt x="193" y="288"/>
                  <a:pt x="212" y="262"/>
                  <a:pt x="250" y="261"/>
                </a:cubicBezTo>
                <a:cubicBezTo>
                  <a:pt x="321" y="261"/>
                  <a:pt x="393" y="261"/>
                  <a:pt x="467" y="261"/>
                </a:cubicBezTo>
                <a:cubicBezTo>
                  <a:pt x="467" y="222"/>
                  <a:pt x="467" y="183"/>
                  <a:pt x="466" y="145"/>
                </a:cubicBezTo>
                <a:cubicBezTo>
                  <a:pt x="466" y="141"/>
                  <a:pt x="453" y="136"/>
                  <a:pt x="447" y="136"/>
                </a:cubicBezTo>
                <a:cubicBezTo>
                  <a:pt x="441" y="136"/>
                  <a:pt x="434" y="141"/>
                  <a:pt x="430" y="146"/>
                </a:cubicBezTo>
                <a:cubicBezTo>
                  <a:pt x="428" y="150"/>
                  <a:pt x="430" y="157"/>
                  <a:pt x="430" y="162"/>
                </a:cubicBezTo>
                <a:cubicBezTo>
                  <a:pt x="434" y="191"/>
                  <a:pt x="417" y="212"/>
                  <a:pt x="388" y="212"/>
                </a:cubicBezTo>
                <a:cubicBezTo>
                  <a:pt x="272" y="212"/>
                  <a:pt x="157" y="212"/>
                  <a:pt x="41" y="212"/>
                </a:cubicBezTo>
                <a:cubicBezTo>
                  <a:pt x="16" y="212"/>
                  <a:pt x="2" y="198"/>
                  <a:pt x="1" y="173"/>
                </a:cubicBezTo>
                <a:cubicBezTo>
                  <a:pt x="0" y="129"/>
                  <a:pt x="0" y="84"/>
                  <a:pt x="1" y="39"/>
                </a:cubicBezTo>
                <a:cubicBezTo>
                  <a:pt x="2" y="15"/>
                  <a:pt x="17" y="0"/>
                  <a:pt x="42" y="0"/>
                </a:cubicBezTo>
                <a:cubicBezTo>
                  <a:pt x="158" y="0"/>
                  <a:pt x="273" y="0"/>
                  <a:pt x="388" y="0"/>
                </a:cubicBezTo>
                <a:cubicBezTo>
                  <a:pt x="415" y="0"/>
                  <a:pt x="430" y="15"/>
                  <a:pt x="432" y="42"/>
                </a:cubicBezTo>
                <a:cubicBezTo>
                  <a:pt x="433" y="56"/>
                  <a:pt x="432" y="70"/>
                  <a:pt x="432" y="87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7" name="Freeform 44">
            <a:extLst>
              <a:ext uri="{FF2B5EF4-FFF2-40B4-BE49-F238E27FC236}">
                <a16:creationId xmlns:a16="http://schemas.microsoft.com/office/drawing/2014/main" id="{0FE6B091-E59E-456C-B7C4-B6D666F32666}"/>
              </a:ext>
            </a:extLst>
          </p:cNvPr>
          <p:cNvSpPr>
            <a:spLocks/>
          </p:cNvSpPr>
          <p:nvPr/>
        </p:nvSpPr>
        <p:spPr bwMode="auto">
          <a:xfrm>
            <a:off x="8488363" y="4468813"/>
            <a:ext cx="355600" cy="406400"/>
          </a:xfrm>
          <a:custGeom>
            <a:avLst/>
            <a:gdLst>
              <a:gd name="T0" fmla="*/ 0 w 316"/>
              <a:gd name="T1" fmla="*/ 361 h 361"/>
              <a:gd name="T2" fmla="*/ 0 w 316"/>
              <a:gd name="T3" fmla="*/ 44 h 361"/>
              <a:gd name="T4" fmla="*/ 43 w 316"/>
              <a:gd name="T5" fmla="*/ 1 h 361"/>
              <a:gd name="T6" fmla="*/ 274 w 316"/>
              <a:gd name="T7" fmla="*/ 2 h 361"/>
              <a:gd name="T8" fmla="*/ 316 w 316"/>
              <a:gd name="T9" fmla="*/ 43 h 361"/>
              <a:gd name="T10" fmla="*/ 316 w 316"/>
              <a:gd name="T11" fmla="*/ 354 h 361"/>
              <a:gd name="T12" fmla="*/ 315 w 316"/>
              <a:gd name="T13" fmla="*/ 361 h 361"/>
              <a:gd name="T14" fmla="*/ 0 w 316"/>
              <a:gd name="T15" fmla="*/ 361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6" h="361">
                <a:moveTo>
                  <a:pt x="0" y="361"/>
                </a:moveTo>
                <a:cubicBezTo>
                  <a:pt x="0" y="254"/>
                  <a:pt x="0" y="149"/>
                  <a:pt x="0" y="44"/>
                </a:cubicBezTo>
                <a:cubicBezTo>
                  <a:pt x="1" y="17"/>
                  <a:pt x="17" y="1"/>
                  <a:pt x="43" y="1"/>
                </a:cubicBezTo>
                <a:cubicBezTo>
                  <a:pt x="120" y="0"/>
                  <a:pt x="197" y="1"/>
                  <a:pt x="274" y="2"/>
                </a:cubicBezTo>
                <a:cubicBezTo>
                  <a:pt x="301" y="2"/>
                  <a:pt x="316" y="17"/>
                  <a:pt x="316" y="43"/>
                </a:cubicBezTo>
                <a:cubicBezTo>
                  <a:pt x="316" y="146"/>
                  <a:pt x="316" y="250"/>
                  <a:pt x="316" y="354"/>
                </a:cubicBezTo>
                <a:cubicBezTo>
                  <a:pt x="316" y="356"/>
                  <a:pt x="315" y="358"/>
                  <a:pt x="315" y="361"/>
                </a:cubicBezTo>
                <a:cubicBezTo>
                  <a:pt x="210" y="361"/>
                  <a:pt x="106" y="361"/>
                  <a:pt x="0" y="361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8" name="Freeform 45">
            <a:extLst>
              <a:ext uri="{FF2B5EF4-FFF2-40B4-BE49-F238E27FC236}">
                <a16:creationId xmlns:a16="http://schemas.microsoft.com/office/drawing/2014/main" id="{87C0A1AB-18FE-476E-B49C-0F86F4D0E0E9}"/>
              </a:ext>
            </a:extLst>
          </p:cNvPr>
          <p:cNvSpPr>
            <a:spLocks noEditPoints="1"/>
          </p:cNvSpPr>
          <p:nvPr/>
        </p:nvSpPr>
        <p:spPr bwMode="auto">
          <a:xfrm>
            <a:off x="7389813" y="2292350"/>
            <a:ext cx="547688" cy="720725"/>
          </a:xfrm>
          <a:custGeom>
            <a:avLst/>
            <a:gdLst>
              <a:gd name="T0" fmla="*/ 416 w 488"/>
              <a:gd name="T1" fmla="*/ 641 h 641"/>
              <a:gd name="T2" fmla="*/ 347 w 488"/>
              <a:gd name="T3" fmla="*/ 485 h 641"/>
              <a:gd name="T4" fmla="*/ 320 w 488"/>
              <a:gd name="T5" fmla="*/ 467 h 641"/>
              <a:gd name="T6" fmla="*/ 265 w 488"/>
              <a:gd name="T7" fmla="*/ 468 h 641"/>
              <a:gd name="T8" fmla="*/ 264 w 488"/>
              <a:gd name="T9" fmla="*/ 497 h 641"/>
              <a:gd name="T10" fmla="*/ 243 w 488"/>
              <a:gd name="T11" fmla="*/ 518 h 641"/>
              <a:gd name="T12" fmla="*/ 224 w 488"/>
              <a:gd name="T13" fmla="*/ 498 h 641"/>
              <a:gd name="T14" fmla="*/ 224 w 488"/>
              <a:gd name="T15" fmla="*/ 397 h 641"/>
              <a:gd name="T16" fmla="*/ 243 w 488"/>
              <a:gd name="T17" fmla="*/ 375 h 641"/>
              <a:gd name="T18" fmla="*/ 264 w 488"/>
              <a:gd name="T19" fmla="*/ 398 h 641"/>
              <a:gd name="T20" fmla="*/ 265 w 488"/>
              <a:gd name="T21" fmla="*/ 427 h 641"/>
              <a:gd name="T22" fmla="*/ 320 w 488"/>
              <a:gd name="T23" fmla="*/ 427 h 641"/>
              <a:gd name="T24" fmla="*/ 303 w 488"/>
              <a:gd name="T25" fmla="*/ 387 h 641"/>
              <a:gd name="T26" fmla="*/ 278 w 488"/>
              <a:gd name="T27" fmla="*/ 331 h 641"/>
              <a:gd name="T28" fmla="*/ 241 w 488"/>
              <a:gd name="T29" fmla="*/ 307 h 641"/>
              <a:gd name="T30" fmla="*/ 208 w 488"/>
              <a:gd name="T31" fmla="*/ 330 h 641"/>
              <a:gd name="T32" fmla="*/ 168 w 488"/>
              <a:gd name="T33" fmla="*/ 426 h 641"/>
              <a:gd name="T34" fmla="*/ 204 w 488"/>
              <a:gd name="T35" fmla="*/ 428 h 641"/>
              <a:gd name="T36" fmla="*/ 204 w 488"/>
              <a:gd name="T37" fmla="*/ 468 h 641"/>
              <a:gd name="T38" fmla="*/ 183 w 488"/>
              <a:gd name="T39" fmla="*/ 468 h 641"/>
              <a:gd name="T40" fmla="*/ 134 w 488"/>
              <a:gd name="T41" fmla="*/ 499 h 641"/>
              <a:gd name="T42" fmla="*/ 72 w 488"/>
              <a:gd name="T43" fmla="*/ 640 h 641"/>
              <a:gd name="T44" fmla="*/ 27 w 488"/>
              <a:gd name="T45" fmla="*/ 541 h 641"/>
              <a:gd name="T46" fmla="*/ 59 w 488"/>
              <a:gd name="T47" fmla="*/ 468 h 641"/>
              <a:gd name="T48" fmla="*/ 26 w 488"/>
              <a:gd name="T49" fmla="*/ 468 h 641"/>
              <a:gd name="T50" fmla="*/ 0 w 488"/>
              <a:gd name="T51" fmla="*/ 447 h 641"/>
              <a:gd name="T52" fmla="*/ 24 w 488"/>
              <a:gd name="T53" fmla="*/ 427 h 641"/>
              <a:gd name="T54" fmla="*/ 99 w 488"/>
              <a:gd name="T55" fmla="*/ 379 h 641"/>
              <a:gd name="T56" fmla="*/ 144 w 488"/>
              <a:gd name="T57" fmla="*/ 277 h 641"/>
              <a:gd name="T58" fmla="*/ 142 w 488"/>
              <a:gd name="T59" fmla="*/ 251 h 641"/>
              <a:gd name="T60" fmla="*/ 191 w 488"/>
              <a:gd name="T61" fmla="*/ 91 h 641"/>
              <a:gd name="T62" fmla="*/ 205 w 488"/>
              <a:gd name="T63" fmla="*/ 66 h 641"/>
              <a:gd name="T64" fmla="*/ 206 w 488"/>
              <a:gd name="T65" fmla="*/ 34 h 641"/>
              <a:gd name="T66" fmla="*/ 244 w 488"/>
              <a:gd name="T67" fmla="*/ 1 h 641"/>
              <a:gd name="T68" fmla="*/ 281 w 488"/>
              <a:gd name="T69" fmla="*/ 35 h 641"/>
              <a:gd name="T70" fmla="*/ 318 w 488"/>
              <a:gd name="T71" fmla="*/ 106 h 641"/>
              <a:gd name="T72" fmla="*/ 344 w 488"/>
              <a:gd name="T73" fmla="*/ 250 h 641"/>
              <a:gd name="T74" fmla="*/ 343 w 488"/>
              <a:gd name="T75" fmla="*/ 275 h 641"/>
              <a:gd name="T76" fmla="*/ 406 w 488"/>
              <a:gd name="T77" fmla="*/ 416 h 641"/>
              <a:gd name="T78" fmla="*/ 423 w 488"/>
              <a:gd name="T79" fmla="*/ 427 h 641"/>
              <a:gd name="T80" fmla="*/ 467 w 488"/>
              <a:gd name="T81" fmla="*/ 427 h 641"/>
              <a:gd name="T82" fmla="*/ 487 w 488"/>
              <a:gd name="T83" fmla="*/ 447 h 641"/>
              <a:gd name="T84" fmla="*/ 466 w 488"/>
              <a:gd name="T85" fmla="*/ 468 h 641"/>
              <a:gd name="T86" fmla="*/ 429 w 488"/>
              <a:gd name="T87" fmla="*/ 468 h 641"/>
              <a:gd name="T88" fmla="*/ 459 w 488"/>
              <a:gd name="T89" fmla="*/ 535 h 641"/>
              <a:gd name="T90" fmla="*/ 416 w 488"/>
              <a:gd name="T91" fmla="*/ 641 h 641"/>
              <a:gd name="T92" fmla="*/ 185 w 488"/>
              <a:gd name="T93" fmla="*/ 193 h 641"/>
              <a:gd name="T94" fmla="*/ 245 w 488"/>
              <a:gd name="T95" fmla="*/ 254 h 641"/>
              <a:gd name="T96" fmla="*/ 304 w 488"/>
              <a:gd name="T97" fmla="*/ 195 h 641"/>
              <a:gd name="T98" fmla="*/ 245 w 488"/>
              <a:gd name="T99" fmla="*/ 135 h 641"/>
              <a:gd name="T100" fmla="*/ 185 w 488"/>
              <a:gd name="T101" fmla="*/ 193 h 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88" h="641">
                <a:moveTo>
                  <a:pt x="416" y="641"/>
                </a:moveTo>
                <a:cubicBezTo>
                  <a:pt x="392" y="588"/>
                  <a:pt x="369" y="537"/>
                  <a:pt x="347" y="485"/>
                </a:cubicBezTo>
                <a:cubicBezTo>
                  <a:pt x="341" y="472"/>
                  <a:pt x="334" y="466"/>
                  <a:pt x="320" y="467"/>
                </a:cubicBezTo>
                <a:cubicBezTo>
                  <a:pt x="302" y="469"/>
                  <a:pt x="284" y="468"/>
                  <a:pt x="265" y="468"/>
                </a:cubicBezTo>
                <a:cubicBezTo>
                  <a:pt x="265" y="479"/>
                  <a:pt x="265" y="488"/>
                  <a:pt x="264" y="497"/>
                </a:cubicBezTo>
                <a:cubicBezTo>
                  <a:pt x="264" y="510"/>
                  <a:pt x="256" y="521"/>
                  <a:pt x="243" y="518"/>
                </a:cubicBezTo>
                <a:cubicBezTo>
                  <a:pt x="236" y="517"/>
                  <a:pt x="225" y="506"/>
                  <a:pt x="224" y="498"/>
                </a:cubicBezTo>
                <a:cubicBezTo>
                  <a:pt x="222" y="464"/>
                  <a:pt x="222" y="430"/>
                  <a:pt x="224" y="397"/>
                </a:cubicBezTo>
                <a:cubicBezTo>
                  <a:pt x="224" y="389"/>
                  <a:pt x="237" y="382"/>
                  <a:pt x="243" y="375"/>
                </a:cubicBezTo>
                <a:cubicBezTo>
                  <a:pt x="251" y="383"/>
                  <a:pt x="260" y="389"/>
                  <a:pt x="264" y="398"/>
                </a:cubicBezTo>
                <a:cubicBezTo>
                  <a:pt x="267" y="406"/>
                  <a:pt x="265" y="417"/>
                  <a:pt x="265" y="427"/>
                </a:cubicBezTo>
                <a:cubicBezTo>
                  <a:pt x="284" y="427"/>
                  <a:pt x="300" y="427"/>
                  <a:pt x="320" y="427"/>
                </a:cubicBezTo>
                <a:cubicBezTo>
                  <a:pt x="314" y="412"/>
                  <a:pt x="309" y="399"/>
                  <a:pt x="303" y="387"/>
                </a:cubicBezTo>
                <a:cubicBezTo>
                  <a:pt x="295" y="368"/>
                  <a:pt x="285" y="350"/>
                  <a:pt x="278" y="331"/>
                </a:cubicBezTo>
                <a:cubicBezTo>
                  <a:pt x="271" y="312"/>
                  <a:pt x="262" y="306"/>
                  <a:pt x="241" y="307"/>
                </a:cubicBezTo>
                <a:cubicBezTo>
                  <a:pt x="223" y="308"/>
                  <a:pt x="215" y="313"/>
                  <a:pt x="208" y="330"/>
                </a:cubicBezTo>
                <a:cubicBezTo>
                  <a:pt x="197" y="362"/>
                  <a:pt x="182" y="392"/>
                  <a:pt x="168" y="426"/>
                </a:cubicBezTo>
                <a:cubicBezTo>
                  <a:pt x="181" y="427"/>
                  <a:pt x="192" y="427"/>
                  <a:pt x="204" y="428"/>
                </a:cubicBezTo>
                <a:cubicBezTo>
                  <a:pt x="204" y="441"/>
                  <a:pt x="204" y="453"/>
                  <a:pt x="204" y="468"/>
                </a:cubicBezTo>
                <a:cubicBezTo>
                  <a:pt x="197" y="468"/>
                  <a:pt x="190" y="469"/>
                  <a:pt x="183" y="468"/>
                </a:cubicBezTo>
                <a:cubicBezTo>
                  <a:pt x="156" y="462"/>
                  <a:pt x="143" y="475"/>
                  <a:pt x="134" y="499"/>
                </a:cubicBezTo>
                <a:cubicBezTo>
                  <a:pt x="115" y="547"/>
                  <a:pt x="93" y="593"/>
                  <a:pt x="72" y="640"/>
                </a:cubicBezTo>
                <a:cubicBezTo>
                  <a:pt x="31" y="630"/>
                  <a:pt x="9" y="583"/>
                  <a:pt x="27" y="541"/>
                </a:cubicBezTo>
                <a:cubicBezTo>
                  <a:pt x="36" y="517"/>
                  <a:pt x="47" y="494"/>
                  <a:pt x="59" y="468"/>
                </a:cubicBezTo>
                <a:cubicBezTo>
                  <a:pt x="46" y="468"/>
                  <a:pt x="36" y="467"/>
                  <a:pt x="26" y="468"/>
                </a:cubicBezTo>
                <a:cubicBezTo>
                  <a:pt x="11" y="468"/>
                  <a:pt x="0" y="462"/>
                  <a:pt x="0" y="447"/>
                </a:cubicBezTo>
                <a:cubicBezTo>
                  <a:pt x="0" y="432"/>
                  <a:pt x="11" y="425"/>
                  <a:pt x="24" y="427"/>
                </a:cubicBezTo>
                <a:cubicBezTo>
                  <a:pt x="66" y="437"/>
                  <a:pt x="86" y="418"/>
                  <a:pt x="99" y="379"/>
                </a:cubicBezTo>
                <a:cubicBezTo>
                  <a:pt x="110" y="344"/>
                  <a:pt x="130" y="311"/>
                  <a:pt x="144" y="277"/>
                </a:cubicBezTo>
                <a:cubicBezTo>
                  <a:pt x="147" y="270"/>
                  <a:pt x="146" y="258"/>
                  <a:pt x="142" y="251"/>
                </a:cubicBezTo>
                <a:cubicBezTo>
                  <a:pt x="111" y="190"/>
                  <a:pt x="130" y="124"/>
                  <a:pt x="191" y="91"/>
                </a:cubicBezTo>
                <a:cubicBezTo>
                  <a:pt x="202" y="85"/>
                  <a:pt x="206" y="78"/>
                  <a:pt x="205" y="66"/>
                </a:cubicBezTo>
                <a:cubicBezTo>
                  <a:pt x="204" y="55"/>
                  <a:pt x="205" y="45"/>
                  <a:pt x="206" y="34"/>
                </a:cubicBezTo>
                <a:cubicBezTo>
                  <a:pt x="208" y="14"/>
                  <a:pt x="225" y="0"/>
                  <a:pt x="244" y="1"/>
                </a:cubicBezTo>
                <a:cubicBezTo>
                  <a:pt x="264" y="1"/>
                  <a:pt x="283" y="16"/>
                  <a:pt x="281" y="35"/>
                </a:cubicBezTo>
                <a:cubicBezTo>
                  <a:pt x="278" y="68"/>
                  <a:pt x="290" y="87"/>
                  <a:pt x="318" y="106"/>
                </a:cubicBezTo>
                <a:cubicBezTo>
                  <a:pt x="364" y="139"/>
                  <a:pt x="371" y="198"/>
                  <a:pt x="344" y="250"/>
                </a:cubicBezTo>
                <a:cubicBezTo>
                  <a:pt x="341" y="257"/>
                  <a:pt x="340" y="268"/>
                  <a:pt x="343" y="275"/>
                </a:cubicBezTo>
                <a:cubicBezTo>
                  <a:pt x="363" y="322"/>
                  <a:pt x="384" y="369"/>
                  <a:pt x="406" y="416"/>
                </a:cubicBezTo>
                <a:cubicBezTo>
                  <a:pt x="409" y="421"/>
                  <a:pt x="417" y="426"/>
                  <a:pt x="423" y="427"/>
                </a:cubicBezTo>
                <a:cubicBezTo>
                  <a:pt x="437" y="428"/>
                  <a:pt x="452" y="427"/>
                  <a:pt x="467" y="427"/>
                </a:cubicBezTo>
                <a:cubicBezTo>
                  <a:pt x="479" y="427"/>
                  <a:pt x="487" y="434"/>
                  <a:pt x="487" y="447"/>
                </a:cubicBezTo>
                <a:cubicBezTo>
                  <a:pt x="488" y="460"/>
                  <a:pt x="479" y="467"/>
                  <a:pt x="466" y="468"/>
                </a:cubicBezTo>
                <a:cubicBezTo>
                  <a:pt x="454" y="468"/>
                  <a:pt x="443" y="468"/>
                  <a:pt x="429" y="468"/>
                </a:cubicBezTo>
                <a:cubicBezTo>
                  <a:pt x="439" y="492"/>
                  <a:pt x="449" y="514"/>
                  <a:pt x="459" y="535"/>
                </a:cubicBezTo>
                <a:cubicBezTo>
                  <a:pt x="478" y="578"/>
                  <a:pt x="460" y="627"/>
                  <a:pt x="416" y="641"/>
                </a:cubicBezTo>
                <a:close/>
                <a:moveTo>
                  <a:pt x="185" y="193"/>
                </a:moveTo>
                <a:cubicBezTo>
                  <a:pt x="185" y="229"/>
                  <a:pt x="210" y="254"/>
                  <a:pt x="245" y="254"/>
                </a:cubicBezTo>
                <a:cubicBezTo>
                  <a:pt x="277" y="253"/>
                  <a:pt x="304" y="226"/>
                  <a:pt x="304" y="195"/>
                </a:cubicBezTo>
                <a:cubicBezTo>
                  <a:pt x="304" y="164"/>
                  <a:pt x="277" y="136"/>
                  <a:pt x="245" y="135"/>
                </a:cubicBezTo>
                <a:cubicBezTo>
                  <a:pt x="211" y="135"/>
                  <a:pt x="185" y="160"/>
                  <a:pt x="185" y="19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9" name="Freeform 46">
            <a:extLst>
              <a:ext uri="{FF2B5EF4-FFF2-40B4-BE49-F238E27FC236}">
                <a16:creationId xmlns:a16="http://schemas.microsoft.com/office/drawing/2014/main" id="{7DB8C680-3C88-4C12-BE9E-69BD20A60B56}"/>
              </a:ext>
            </a:extLst>
          </p:cNvPr>
          <p:cNvSpPr>
            <a:spLocks/>
          </p:cNvSpPr>
          <p:nvPr/>
        </p:nvSpPr>
        <p:spPr bwMode="auto">
          <a:xfrm>
            <a:off x="4522788" y="2254250"/>
            <a:ext cx="379413" cy="717550"/>
          </a:xfrm>
          <a:custGeom>
            <a:avLst/>
            <a:gdLst>
              <a:gd name="T0" fmla="*/ 206 w 337"/>
              <a:gd name="T1" fmla="*/ 310 h 639"/>
              <a:gd name="T2" fmla="*/ 327 w 337"/>
              <a:gd name="T3" fmla="*/ 254 h 639"/>
              <a:gd name="T4" fmla="*/ 305 w 337"/>
              <a:gd name="T5" fmla="*/ 364 h 639"/>
              <a:gd name="T6" fmla="*/ 202 w 337"/>
              <a:gd name="T7" fmla="*/ 556 h 639"/>
              <a:gd name="T8" fmla="*/ 195 w 337"/>
              <a:gd name="T9" fmla="*/ 615 h 639"/>
              <a:gd name="T10" fmla="*/ 202 w 337"/>
              <a:gd name="T11" fmla="*/ 638 h 639"/>
              <a:gd name="T12" fmla="*/ 163 w 337"/>
              <a:gd name="T13" fmla="*/ 638 h 639"/>
              <a:gd name="T14" fmla="*/ 153 w 337"/>
              <a:gd name="T15" fmla="*/ 629 h 639"/>
              <a:gd name="T16" fmla="*/ 121 w 337"/>
              <a:gd name="T17" fmla="*/ 445 h 639"/>
              <a:gd name="T18" fmla="*/ 185 w 337"/>
              <a:gd name="T19" fmla="*/ 174 h 639"/>
              <a:gd name="T20" fmla="*/ 185 w 337"/>
              <a:gd name="T21" fmla="*/ 167 h 639"/>
              <a:gd name="T22" fmla="*/ 102 w 337"/>
              <a:gd name="T23" fmla="*/ 585 h 639"/>
              <a:gd name="T24" fmla="*/ 24 w 337"/>
              <a:gd name="T25" fmla="*/ 483 h 639"/>
              <a:gd name="T26" fmla="*/ 45 w 337"/>
              <a:gd name="T27" fmla="*/ 272 h 639"/>
              <a:gd name="T28" fmla="*/ 332 w 337"/>
              <a:gd name="T29" fmla="*/ 2 h 639"/>
              <a:gd name="T30" fmla="*/ 337 w 337"/>
              <a:gd name="T31" fmla="*/ 0 h 639"/>
              <a:gd name="T32" fmla="*/ 311 w 337"/>
              <a:gd name="T33" fmla="*/ 73 h 639"/>
              <a:gd name="T34" fmla="*/ 309 w 337"/>
              <a:gd name="T35" fmla="*/ 112 h 639"/>
              <a:gd name="T36" fmla="*/ 295 w 337"/>
              <a:gd name="T37" fmla="*/ 150 h 639"/>
              <a:gd name="T38" fmla="*/ 213 w 337"/>
              <a:gd name="T39" fmla="*/ 235 h 639"/>
              <a:gd name="T40" fmla="*/ 315 w 337"/>
              <a:gd name="T41" fmla="*/ 167 h 639"/>
              <a:gd name="T42" fmla="*/ 303 w 337"/>
              <a:gd name="T43" fmla="*/ 226 h 639"/>
              <a:gd name="T44" fmla="*/ 215 w 337"/>
              <a:gd name="T45" fmla="*/ 292 h 639"/>
              <a:gd name="T46" fmla="*/ 202 w 337"/>
              <a:gd name="T47" fmla="*/ 306 h 639"/>
              <a:gd name="T48" fmla="*/ 206 w 337"/>
              <a:gd name="T49" fmla="*/ 310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37" h="639">
                <a:moveTo>
                  <a:pt x="206" y="310"/>
                </a:moveTo>
                <a:cubicBezTo>
                  <a:pt x="246" y="292"/>
                  <a:pt x="286" y="273"/>
                  <a:pt x="327" y="254"/>
                </a:cubicBezTo>
                <a:cubicBezTo>
                  <a:pt x="329" y="294"/>
                  <a:pt x="321" y="331"/>
                  <a:pt x="305" y="364"/>
                </a:cubicBezTo>
                <a:cubicBezTo>
                  <a:pt x="273" y="429"/>
                  <a:pt x="239" y="493"/>
                  <a:pt x="202" y="556"/>
                </a:cubicBezTo>
                <a:cubicBezTo>
                  <a:pt x="190" y="576"/>
                  <a:pt x="186" y="593"/>
                  <a:pt x="195" y="615"/>
                </a:cubicBezTo>
                <a:cubicBezTo>
                  <a:pt x="197" y="621"/>
                  <a:pt x="199" y="628"/>
                  <a:pt x="202" y="638"/>
                </a:cubicBezTo>
                <a:cubicBezTo>
                  <a:pt x="188" y="638"/>
                  <a:pt x="175" y="639"/>
                  <a:pt x="163" y="638"/>
                </a:cubicBezTo>
                <a:cubicBezTo>
                  <a:pt x="159" y="637"/>
                  <a:pt x="154" y="633"/>
                  <a:pt x="153" y="629"/>
                </a:cubicBezTo>
                <a:cubicBezTo>
                  <a:pt x="133" y="569"/>
                  <a:pt x="121" y="508"/>
                  <a:pt x="121" y="445"/>
                </a:cubicBezTo>
                <a:cubicBezTo>
                  <a:pt x="121" y="349"/>
                  <a:pt x="141" y="259"/>
                  <a:pt x="185" y="174"/>
                </a:cubicBezTo>
                <a:cubicBezTo>
                  <a:pt x="185" y="173"/>
                  <a:pt x="185" y="172"/>
                  <a:pt x="185" y="167"/>
                </a:cubicBezTo>
                <a:cubicBezTo>
                  <a:pt x="107" y="297"/>
                  <a:pt x="70" y="433"/>
                  <a:pt x="102" y="585"/>
                </a:cubicBezTo>
                <a:cubicBezTo>
                  <a:pt x="61" y="560"/>
                  <a:pt x="37" y="525"/>
                  <a:pt x="24" y="483"/>
                </a:cubicBezTo>
                <a:cubicBezTo>
                  <a:pt x="0" y="410"/>
                  <a:pt x="14" y="340"/>
                  <a:pt x="45" y="272"/>
                </a:cubicBezTo>
                <a:cubicBezTo>
                  <a:pt x="103" y="143"/>
                  <a:pt x="208" y="62"/>
                  <a:pt x="332" y="2"/>
                </a:cubicBezTo>
                <a:cubicBezTo>
                  <a:pt x="334" y="1"/>
                  <a:pt x="337" y="0"/>
                  <a:pt x="337" y="0"/>
                </a:cubicBezTo>
                <a:cubicBezTo>
                  <a:pt x="328" y="24"/>
                  <a:pt x="318" y="48"/>
                  <a:pt x="311" y="73"/>
                </a:cubicBezTo>
                <a:cubicBezTo>
                  <a:pt x="307" y="85"/>
                  <a:pt x="306" y="100"/>
                  <a:pt x="309" y="112"/>
                </a:cubicBezTo>
                <a:cubicBezTo>
                  <a:pt x="313" y="129"/>
                  <a:pt x="307" y="139"/>
                  <a:pt x="295" y="150"/>
                </a:cubicBezTo>
                <a:cubicBezTo>
                  <a:pt x="268" y="177"/>
                  <a:pt x="242" y="205"/>
                  <a:pt x="213" y="235"/>
                </a:cubicBezTo>
                <a:cubicBezTo>
                  <a:pt x="248" y="212"/>
                  <a:pt x="281" y="190"/>
                  <a:pt x="315" y="167"/>
                </a:cubicBezTo>
                <a:cubicBezTo>
                  <a:pt x="330" y="199"/>
                  <a:pt x="328" y="206"/>
                  <a:pt x="303" y="226"/>
                </a:cubicBezTo>
                <a:cubicBezTo>
                  <a:pt x="274" y="248"/>
                  <a:pt x="244" y="270"/>
                  <a:pt x="215" y="292"/>
                </a:cubicBezTo>
                <a:cubicBezTo>
                  <a:pt x="210" y="296"/>
                  <a:pt x="206" y="301"/>
                  <a:pt x="202" y="306"/>
                </a:cubicBezTo>
                <a:cubicBezTo>
                  <a:pt x="203" y="307"/>
                  <a:pt x="205" y="308"/>
                  <a:pt x="206" y="31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0" name="Freeform 47">
            <a:extLst>
              <a:ext uri="{FF2B5EF4-FFF2-40B4-BE49-F238E27FC236}">
                <a16:creationId xmlns:a16="http://schemas.microsoft.com/office/drawing/2014/main" id="{C4607C19-A534-45F4-A62E-89906D20BD83}"/>
              </a:ext>
            </a:extLst>
          </p:cNvPr>
          <p:cNvSpPr>
            <a:spLocks noEditPoints="1"/>
          </p:cNvSpPr>
          <p:nvPr/>
        </p:nvSpPr>
        <p:spPr bwMode="auto">
          <a:xfrm>
            <a:off x="5349875" y="3338513"/>
            <a:ext cx="700088" cy="665163"/>
          </a:xfrm>
          <a:custGeom>
            <a:avLst/>
            <a:gdLst>
              <a:gd name="T0" fmla="*/ 579 w 623"/>
              <a:gd name="T1" fmla="*/ 142 h 593"/>
              <a:gd name="T2" fmla="*/ 564 w 623"/>
              <a:gd name="T3" fmla="*/ 122 h 593"/>
              <a:gd name="T4" fmla="*/ 537 w 623"/>
              <a:gd name="T5" fmla="*/ 137 h 593"/>
              <a:gd name="T6" fmla="*/ 524 w 623"/>
              <a:gd name="T7" fmla="*/ 161 h 593"/>
              <a:gd name="T8" fmla="*/ 524 w 623"/>
              <a:gd name="T9" fmla="*/ 333 h 593"/>
              <a:gd name="T10" fmla="*/ 496 w 623"/>
              <a:gd name="T11" fmla="*/ 381 h 593"/>
              <a:gd name="T12" fmla="*/ 360 w 623"/>
              <a:gd name="T13" fmla="*/ 459 h 593"/>
              <a:gd name="T14" fmla="*/ 337 w 623"/>
              <a:gd name="T15" fmla="*/ 509 h 593"/>
              <a:gd name="T16" fmla="*/ 357 w 623"/>
              <a:gd name="T17" fmla="*/ 513 h 593"/>
              <a:gd name="T18" fmla="*/ 312 w 623"/>
              <a:gd name="T19" fmla="*/ 593 h 593"/>
              <a:gd name="T20" fmla="*/ 265 w 623"/>
              <a:gd name="T21" fmla="*/ 513 h 593"/>
              <a:gd name="T22" fmla="*/ 287 w 623"/>
              <a:gd name="T23" fmla="*/ 509 h 593"/>
              <a:gd name="T24" fmla="*/ 264 w 623"/>
              <a:gd name="T25" fmla="*/ 460 h 593"/>
              <a:gd name="T26" fmla="*/ 126 w 623"/>
              <a:gd name="T27" fmla="*/ 380 h 593"/>
              <a:gd name="T28" fmla="*/ 100 w 623"/>
              <a:gd name="T29" fmla="*/ 334 h 593"/>
              <a:gd name="T30" fmla="*/ 101 w 623"/>
              <a:gd name="T31" fmla="*/ 169 h 593"/>
              <a:gd name="T32" fmla="*/ 58 w 623"/>
              <a:gd name="T33" fmla="*/ 122 h 593"/>
              <a:gd name="T34" fmla="*/ 45 w 623"/>
              <a:gd name="T35" fmla="*/ 141 h 593"/>
              <a:gd name="T36" fmla="*/ 0 w 623"/>
              <a:gd name="T37" fmla="*/ 63 h 593"/>
              <a:gd name="T38" fmla="*/ 91 w 623"/>
              <a:gd name="T39" fmla="*/ 63 h 593"/>
              <a:gd name="T40" fmla="*/ 84 w 623"/>
              <a:gd name="T41" fmla="*/ 83 h 593"/>
              <a:gd name="T42" fmla="*/ 117 w 623"/>
              <a:gd name="T43" fmla="*/ 104 h 593"/>
              <a:gd name="T44" fmla="*/ 136 w 623"/>
              <a:gd name="T45" fmla="*/ 100 h 593"/>
              <a:gd name="T46" fmla="*/ 288 w 623"/>
              <a:gd name="T47" fmla="*/ 11 h 593"/>
              <a:gd name="T48" fmla="*/ 341 w 623"/>
              <a:gd name="T49" fmla="*/ 14 h 593"/>
              <a:gd name="T50" fmla="*/ 477 w 623"/>
              <a:gd name="T51" fmla="*/ 93 h 593"/>
              <a:gd name="T52" fmla="*/ 525 w 623"/>
              <a:gd name="T53" fmla="*/ 92 h 593"/>
              <a:gd name="T54" fmla="*/ 540 w 623"/>
              <a:gd name="T55" fmla="*/ 84 h 593"/>
              <a:gd name="T56" fmla="*/ 532 w 623"/>
              <a:gd name="T57" fmla="*/ 63 h 593"/>
              <a:gd name="T58" fmla="*/ 623 w 623"/>
              <a:gd name="T59" fmla="*/ 63 h 593"/>
              <a:gd name="T60" fmla="*/ 579 w 623"/>
              <a:gd name="T61" fmla="*/ 142 h 593"/>
              <a:gd name="T62" fmla="*/ 150 w 623"/>
              <a:gd name="T63" fmla="*/ 174 h 593"/>
              <a:gd name="T64" fmla="*/ 148 w 623"/>
              <a:gd name="T65" fmla="*/ 183 h 593"/>
              <a:gd name="T66" fmla="*/ 149 w 623"/>
              <a:gd name="T67" fmla="*/ 328 h 593"/>
              <a:gd name="T68" fmla="*/ 160 w 623"/>
              <a:gd name="T69" fmla="*/ 343 h 593"/>
              <a:gd name="T70" fmla="*/ 224 w 623"/>
              <a:gd name="T71" fmla="*/ 380 h 593"/>
              <a:gd name="T72" fmla="*/ 289 w 623"/>
              <a:gd name="T73" fmla="*/ 417 h 593"/>
              <a:gd name="T74" fmla="*/ 289 w 623"/>
              <a:gd name="T75" fmla="*/ 264 h 593"/>
              <a:gd name="T76" fmla="*/ 281 w 623"/>
              <a:gd name="T77" fmla="*/ 250 h 593"/>
              <a:gd name="T78" fmla="*/ 150 w 623"/>
              <a:gd name="T79" fmla="*/ 174 h 593"/>
              <a:gd name="T80" fmla="*/ 335 w 623"/>
              <a:gd name="T81" fmla="*/ 417 h 593"/>
              <a:gd name="T82" fmla="*/ 469 w 623"/>
              <a:gd name="T83" fmla="*/ 340 h 593"/>
              <a:gd name="T84" fmla="*/ 475 w 623"/>
              <a:gd name="T85" fmla="*/ 328 h 593"/>
              <a:gd name="T86" fmla="*/ 475 w 623"/>
              <a:gd name="T87" fmla="*/ 177 h 593"/>
              <a:gd name="T88" fmla="*/ 470 w 623"/>
              <a:gd name="T89" fmla="*/ 177 h 593"/>
              <a:gd name="T90" fmla="*/ 342 w 623"/>
              <a:gd name="T91" fmla="*/ 250 h 593"/>
              <a:gd name="T92" fmla="*/ 335 w 623"/>
              <a:gd name="T93" fmla="*/ 263 h 593"/>
              <a:gd name="T94" fmla="*/ 335 w 623"/>
              <a:gd name="T95" fmla="*/ 417 h 593"/>
              <a:gd name="T96" fmla="*/ 452 w 623"/>
              <a:gd name="T97" fmla="*/ 134 h 593"/>
              <a:gd name="T98" fmla="*/ 319 w 623"/>
              <a:gd name="T99" fmla="*/ 58 h 593"/>
              <a:gd name="T100" fmla="*/ 301 w 623"/>
              <a:gd name="T101" fmla="*/ 60 h 593"/>
              <a:gd name="T102" fmla="*/ 211 w 623"/>
              <a:gd name="T103" fmla="*/ 112 h 593"/>
              <a:gd name="T104" fmla="*/ 173 w 623"/>
              <a:gd name="T105" fmla="*/ 135 h 593"/>
              <a:gd name="T106" fmla="*/ 304 w 623"/>
              <a:gd name="T107" fmla="*/ 211 h 593"/>
              <a:gd name="T108" fmla="*/ 318 w 623"/>
              <a:gd name="T109" fmla="*/ 211 h 593"/>
              <a:gd name="T110" fmla="*/ 452 w 623"/>
              <a:gd name="T111" fmla="*/ 134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23" h="593">
                <a:moveTo>
                  <a:pt x="579" y="142"/>
                </a:moveTo>
                <a:cubicBezTo>
                  <a:pt x="573" y="134"/>
                  <a:pt x="569" y="129"/>
                  <a:pt x="564" y="122"/>
                </a:cubicBezTo>
                <a:cubicBezTo>
                  <a:pt x="555" y="127"/>
                  <a:pt x="546" y="133"/>
                  <a:pt x="537" y="137"/>
                </a:cubicBezTo>
                <a:cubicBezTo>
                  <a:pt x="526" y="142"/>
                  <a:pt x="523" y="150"/>
                  <a:pt x="524" y="161"/>
                </a:cubicBezTo>
                <a:cubicBezTo>
                  <a:pt x="524" y="218"/>
                  <a:pt x="523" y="275"/>
                  <a:pt x="524" y="333"/>
                </a:cubicBezTo>
                <a:cubicBezTo>
                  <a:pt x="524" y="355"/>
                  <a:pt x="515" y="370"/>
                  <a:pt x="496" y="381"/>
                </a:cubicBezTo>
                <a:cubicBezTo>
                  <a:pt x="450" y="407"/>
                  <a:pt x="406" y="434"/>
                  <a:pt x="360" y="459"/>
                </a:cubicBezTo>
                <a:cubicBezTo>
                  <a:pt x="339" y="470"/>
                  <a:pt x="328" y="483"/>
                  <a:pt x="337" y="509"/>
                </a:cubicBezTo>
                <a:cubicBezTo>
                  <a:pt x="341" y="510"/>
                  <a:pt x="347" y="511"/>
                  <a:pt x="357" y="513"/>
                </a:cubicBezTo>
                <a:cubicBezTo>
                  <a:pt x="343" y="539"/>
                  <a:pt x="329" y="564"/>
                  <a:pt x="312" y="593"/>
                </a:cubicBezTo>
                <a:cubicBezTo>
                  <a:pt x="295" y="564"/>
                  <a:pt x="281" y="540"/>
                  <a:pt x="265" y="513"/>
                </a:cubicBezTo>
                <a:cubicBezTo>
                  <a:pt x="275" y="511"/>
                  <a:pt x="281" y="510"/>
                  <a:pt x="287" y="509"/>
                </a:cubicBezTo>
                <a:cubicBezTo>
                  <a:pt x="292" y="475"/>
                  <a:pt x="292" y="475"/>
                  <a:pt x="264" y="460"/>
                </a:cubicBezTo>
                <a:cubicBezTo>
                  <a:pt x="218" y="433"/>
                  <a:pt x="172" y="406"/>
                  <a:pt x="126" y="380"/>
                </a:cubicBezTo>
                <a:cubicBezTo>
                  <a:pt x="108" y="370"/>
                  <a:pt x="99" y="355"/>
                  <a:pt x="100" y="334"/>
                </a:cubicBezTo>
                <a:cubicBezTo>
                  <a:pt x="100" y="279"/>
                  <a:pt x="100" y="224"/>
                  <a:pt x="101" y="169"/>
                </a:cubicBezTo>
                <a:cubicBezTo>
                  <a:pt x="101" y="141"/>
                  <a:pt x="95" y="134"/>
                  <a:pt x="58" y="122"/>
                </a:cubicBezTo>
                <a:cubicBezTo>
                  <a:pt x="54" y="127"/>
                  <a:pt x="50" y="133"/>
                  <a:pt x="45" y="141"/>
                </a:cubicBezTo>
                <a:cubicBezTo>
                  <a:pt x="30" y="115"/>
                  <a:pt x="16" y="90"/>
                  <a:pt x="0" y="63"/>
                </a:cubicBezTo>
                <a:cubicBezTo>
                  <a:pt x="32" y="63"/>
                  <a:pt x="60" y="63"/>
                  <a:pt x="91" y="63"/>
                </a:cubicBezTo>
                <a:cubicBezTo>
                  <a:pt x="88" y="70"/>
                  <a:pt x="86" y="76"/>
                  <a:pt x="84" y="83"/>
                </a:cubicBezTo>
                <a:cubicBezTo>
                  <a:pt x="95" y="90"/>
                  <a:pt x="105" y="98"/>
                  <a:pt x="117" y="104"/>
                </a:cubicBezTo>
                <a:cubicBezTo>
                  <a:pt x="122" y="106"/>
                  <a:pt x="131" y="103"/>
                  <a:pt x="136" y="100"/>
                </a:cubicBezTo>
                <a:cubicBezTo>
                  <a:pt x="187" y="71"/>
                  <a:pt x="237" y="41"/>
                  <a:pt x="288" y="11"/>
                </a:cubicBezTo>
                <a:cubicBezTo>
                  <a:pt x="306" y="0"/>
                  <a:pt x="323" y="3"/>
                  <a:pt x="341" y="14"/>
                </a:cubicBezTo>
                <a:cubicBezTo>
                  <a:pt x="386" y="40"/>
                  <a:pt x="432" y="65"/>
                  <a:pt x="477" y="93"/>
                </a:cubicBezTo>
                <a:cubicBezTo>
                  <a:pt x="495" y="104"/>
                  <a:pt x="509" y="105"/>
                  <a:pt x="525" y="92"/>
                </a:cubicBezTo>
                <a:cubicBezTo>
                  <a:pt x="529" y="89"/>
                  <a:pt x="534" y="87"/>
                  <a:pt x="540" y="84"/>
                </a:cubicBezTo>
                <a:cubicBezTo>
                  <a:pt x="537" y="78"/>
                  <a:pt x="535" y="72"/>
                  <a:pt x="532" y="63"/>
                </a:cubicBezTo>
                <a:cubicBezTo>
                  <a:pt x="562" y="63"/>
                  <a:pt x="590" y="63"/>
                  <a:pt x="623" y="63"/>
                </a:cubicBezTo>
                <a:cubicBezTo>
                  <a:pt x="608" y="90"/>
                  <a:pt x="594" y="115"/>
                  <a:pt x="579" y="142"/>
                </a:cubicBezTo>
                <a:close/>
                <a:moveTo>
                  <a:pt x="150" y="174"/>
                </a:moveTo>
                <a:cubicBezTo>
                  <a:pt x="149" y="179"/>
                  <a:pt x="148" y="181"/>
                  <a:pt x="148" y="183"/>
                </a:cubicBezTo>
                <a:cubicBezTo>
                  <a:pt x="148" y="231"/>
                  <a:pt x="148" y="280"/>
                  <a:pt x="149" y="328"/>
                </a:cubicBezTo>
                <a:cubicBezTo>
                  <a:pt x="149" y="333"/>
                  <a:pt x="155" y="340"/>
                  <a:pt x="160" y="343"/>
                </a:cubicBezTo>
                <a:cubicBezTo>
                  <a:pt x="181" y="355"/>
                  <a:pt x="202" y="367"/>
                  <a:pt x="224" y="380"/>
                </a:cubicBezTo>
                <a:cubicBezTo>
                  <a:pt x="244" y="392"/>
                  <a:pt x="265" y="404"/>
                  <a:pt x="289" y="417"/>
                </a:cubicBezTo>
                <a:cubicBezTo>
                  <a:pt x="289" y="364"/>
                  <a:pt x="289" y="314"/>
                  <a:pt x="289" y="264"/>
                </a:cubicBezTo>
                <a:cubicBezTo>
                  <a:pt x="289" y="259"/>
                  <a:pt x="285" y="252"/>
                  <a:pt x="281" y="250"/>
                </a:cubicBezTo>
                <a:cubicBezTo>
                  <a:pt x="238" y="224"/>
                  <a:pt x="195" y="200"/>
                  <a:pt x="150" y="174"/>
                </a:cubicBezTo>
                <a:close/>
                <a:moveTo>
                  <a:pt x="335" y="417"/>
                </a:moveTo>
                <a:cubicBezTo>
                  <a:pt x="382" y="390"/>
                  <a:pt x="426" y="365"/>
                  <a:pt x="469" y="340"/>
                </a:cubicBezTo>
                <a:cubicBezTo>
                  <a:pt x="472" y="338"/>
                  <a:pt x="475" y="332"/>
                  <a:pt x="475" y="328"/>
                </a:cubicBezTo>
                <a:cubicBezTo>
                  <a:pt x="476" y="278"/>
                  <a:pt x="475" y="227"/>
                  <a:pt x="475" y="177"/>
                </a:cubicBezTo>
                <a:cubicBezTo>
                  <a:pt x="472" y="177"/>
                  <a:pt x="471" y="176"/>
                  <a:pt x="470" y="177"/>
                </a:cubicBezTo>
                <a:cubicBezTo>
                  <a:pt x="427" y="201"/>
                  <a:pt x="384" y="225"/>
                  <a:pt x="342" y="250"/>
                </a:cubicBezTo>
                <a:cubicBezTo>
                  <a:pt x="338" y="252"/>
                  <a:pt x="335" y="258"/>
                  <a:pt x="335" y="263"/>
                </a:cubicBezTo>
                <a:cubicBezTo>
                  <a:pt x="334" y="313"/>
                  <a:pt x="335" y="363"/>
                  <a:pt x="335" y="417"/>
                </a:cubicBezTo>
                <a:close/>
                <a:moveTo>
                  <a:pt x="452" y="134"/>
                </a:moveTo>
                <a:cubicBezTo>
                  <a:pt x="405" y="107"/>
                  <a:pt x="362" y="82"/>
                  <a:pt x="319" y="58"/>
                </a:cubicBezTo>
                <a:cubicBezTo>
                  <a:pt x="314" y="56"/>
                  <a:pt x="306" y="58"/>
                  <a:pt x="301" y="60"/>
                </a:cubicBezTo>
                <a:cubicBezTo>
                  <a:pt x="271" y="77"/>
                  <a:pt x="241" y="94"/>
                  <a:pt x="211" y="112"/>
                </a:cubicBezTo>
                <a:cubicBezTo>
                  <a:pt x="199" y="119"/>
                  <a:pt x="187" y="126"/>
                  <a:pt x="173" y="135"/>
                </a:cubicBezTo>
                <a:cubicBezTo>
                  <a:pt x="219" y="161"/>
                  <a:pt x="261" y="186"/>
                  <a:pt x="304" y="211"/>
                </a:cubicBezTo>
                <a:cubicBezTo>
                  <a:pt x="308" y="213"/>
                  <a:pt x="315" y="213"/>
                  <a:pt x="318" y="211"/>
                </a:cubicBezTo>
                <a:cubicBezTo>
                  <a:pt x="362" y="187"/>
                  <a:pt x="405" y="162"/>
                  <a:pt x="452" y="13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1" name="Freeform 48">
            <a:extLst>
              <a:ext uri="{FF2B5EF4-FFF2-40B4-BE49-F238E27FC236}">
                <a16:creationId xmlns:a16="http://schemas.microsoft.com/office/drawing/2014/main" id="{C32C98B9-764D-4438-B2E6-5BE8C7E7BDE5}"/>
              </a:ext>
            </a:extLst>
          </p:cNvPr>
          <p:cNvSpPr>
            <a:spLocks/>
          </p:cNvSpPr>
          <p:nvPr/>
        </p:nvSpPr>
        <p:spPr bwMode="auto">
          <a:xfrm>
            <a:off x="6464300" y="4308475"/>
            <a:ext cx="485775" cy="296863"/>
          </a:xfrm>
          <a:custGeom>
            <a:avLst/>
            <a:gdLst>
              <a:gd name="T0" fmla="*/ 0 w 432"/>
              <a:gd name="T1" fmla="*/ 264 h 264"/>
              <a:gd name="T2" fmla="*/ 21 w 432"/>
              <a:gd name="T3" fmla="*/ 79 h 264"/>
              <a:gd name="T4" fmla="*/ 30 w 432"/>
              <a:gd name="T5" fmla="*/ 55 h 264"/>
              <a:gd name="T6" fmla="*/ 84 w 432"/>
              <a:gd name="T7" fmla="*/ 23 h 264"/>
              <a:gd name="T8" fmla="*/ 302 w 432"/>
              <a:gd name="T9" fmla="*/ 9 h 264"/>
              <a:gd name="T10" fmla="*/ 407 w 432"/>
              <a:gd name="T11" fmla="*/ 13 h 264"/>
              <a:gd name="T12" fmla="*/ 419 w 432"/>
              <a:gd name="T13" fmla="*/ 47 h 264"/>
              <a:gd name="T14" fmla="*/ 401 w 432"/>
              <a:gd name="T15" fmla="*/ 130 h 264"/>
              <a:gd name="T16" fmla="*/ 402 w 432"/>
              <a:gd name="T17" fmla="*/ 250 h 264"/>
              <a:gd name="T18" fmla="*/ 401 w 432"/>
              <a:gd name="T19" fmla="*/ 264 h 264"/>
              <a:gd name="T20" fmla="*/ 0 w 432"/>
              <a:gd name="T21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2" h="264">
                <a:moveTo>
                  <a:pt x="0" y="264"/>
                </a:moveTo>
                <a:cubicBezTo>
                  <a:pt x="2" y="201"/>
                  <a:pt x="3" y="139"/>
                  <a:pt x="21" y="79"/>
                </a:cubicBezTo>
                <a:cubicBezTo>
                  <a:pt x="23" y="71"/>
                  <a:pt x="26" y="62"/>
                  <a:pt x="30" y="55"/>
                </a:cubicBezTo>
                <a:cubicBezTo>
                  <a:pt x="44" y="23"/>
                  <a:pt x="49" y="19"/>
                  <a:pt x="84" y="23"/>
                </a:cubicBezTo>
                <a:cubicBezTo>
                  <a:pt x="158" y="32"/>
                  <a:pt x="230" y="26"/>
                  <a:pt x="302" y="9"/>
                </a:cubicBezTo>
                <a:cubicBezTo>
                  <a:pt x="337" y="1"/>
                  <a:pt x="372" y="0"/>
                  <a:pt x="407" y="13"/>
                </a:cubicBezTo>
                <a:cubicBezTo>
                  <a:pt x="430" y="21"/>
                  <a:pt x="432" y="27"/>
                  <a:pt x="419" y="47"/>
                </a:cubicBezTo>
                <a:cubicBezTo>
                  <a:pt x="403" y="72"/>
                  <a:pt x="402" y="101"/>
                  <a:pt x="401" y="130"/>
                </a:cubicBezTo>
                <a:cubicBezTo>
                  <a:pt x="400" y="170"/>
                  <a:pt x="401" y="210"/>
                  <a:pt x="402" y="250"/>
                </a:cubicBezTo>
                <a:cubicBezTo>
                  <a:pt x="402" y="254"/>
                  <a:pt x="401" y="259"/>
                  <a:pt x="401" y="264"/>
                </a:cubicBezTo>
                <a:cubicBezTo>
                  <a:pt x="268" y="264"/>
                  <a:pt x="135" y="264"/>
                  <a:pt x="0" y="26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2" name="Freeform 49">
            <a:extLst>
              <a:ext uri="{FF2B5EF4-FFF2-40B4-BE49-F238E27FC236}">
                <a16:creationId xmlns:a16="http://schemas.microsoft.com/office/drawing/2014/main" id="{E9178052-4F22-4971-9602-D3B55955D8BC}"/>
              </a:ext>
            </a:extLst>
          </p:cNvPr>
          <p:cNvSpPr>
            <a:spLocks noEditPoints="1"/>
          </p:cNvSpPr>
          <p:nvPr/>
        </p:nvSpPr>
        <p:spPr bwMode="auto">
          <a:xfrm>
            <a:off x="7337425" y="1482725"/>
            <a:ext cx="642938" cy="457200"/>
          </a:xfrm>
          <a:custGeom>
            <a:avLst/>
            <a:gdLst>
              <a:gd name="T0" fmla="*/ 452 w 572"/>
              <a:gd name="T1" fmla="*/ 0 h 406"/>
              <a:gd name="T2" fmla="*/ 397 w 572"/>
              <a:gd name="T3" fmla="*/ 48 h 406"/>
              <a:gd name="T4" fmla="*/ 375 w 572"/>
              <a:gd name="T5" fmla="*/ 52 h 406"/>
              <a:gd name="T6" fmla="*/ 157 w 572"/>
              <a:gd name="T7" fmla="*/ 53 h 406"/>
              <a:gd name="T8" fmla="*/ 136 w 572"/>
              <a:gd name="T9" fmla="*/ 53 h 406"/>
              <a:gd name="T10" fmla="*/ 136 w 572"/>
              <a:gd name="T11" fmla="*/ 340 h 406"/>
              <a:gd name="T12" fmla="*/ 529 w 572"/>
              <a:gd name="T13" fmla="*/ 340 h 406"/>
              <a:gd name="T14" fmla="*/ 529 w 572"/>
              <a:gd name="T15" fmla="*/ 283 h 406"/>
              <a:gd name="T16" fmla="*/ 528 w 572"/>
              <a:gd name="T17" fmla="*/ 142 h 406"/>
              <a:gd name="T18" fmla="*/ 547 w 572"/>
              <a:gd name="T19" fmla="*/ 96 h 406"/>
              <a:gd name="T20" fmla="*/ 572 w 572"/>
              <a:gd name="T21" fmla="*/ 70 h 406"/>
              <a:gd name="T22" fmla="*/ 572 w 572"/>
              <a:gd name="T23" fmla="*/ 167 h 406"/>
              <a:gd name="T24" fmla="*/ 572 w 572"/>
              <a:gd name="T25" fmla="*/ 353 h 406"/>
              <a:gd name="T26" fmla="*/ 520 w 572"/>
              <a:gd name="T27" fmla="*/ 406 h 406"/>
              <a:gd name="T28" fmla="*/ 52 w 572"/>
              <a:gd name="T29" fmla="*/ 406 h 406"/>
              <a:gd name="T30" fmla="*/ 0 w 572"/>
              <a:gd name="T31" fmla="*/ 353 h 406"/>
              <a:gd name="T32" fmla="*/ 0 w 572"/>
              <a:gd name="T33" fmla="*/ 53 h 406"/>
              <a:gd name="T34" fmla="*/ 54 w 572"/>
              <a:gd name="T35" fmla="*/ 0 h 406"/>
              <a:gd name="T36" fmla="*/ 452 w 572"/>
              <a:gd name="T37" fmla="*/ 0 h 406"/>
              <a:gd name="T38" fmla="*/ 78 w 572"/>
              <a:gd name="T39" fmla="*/ 233 h 406"/>
              <a:gd name="T40" fmla="*/ 114 w 572"/>
              <a:gd name="T41" fmla="*/ 198 h 406"/>
              <a:gd name="T42" fmla="*/ 80 w 572"/>
              <a:gd name="T43" fmla="*/ 163 h 406"/>
              <a:gd name="T44" fmla="*/ 44 w 572"/>
              <a:gd name="T45" fmla="*/ 197 h 406"/>
              <a:gd name="T46" fmla="*/ 78 w 572"/>
              <a:gd name="T47" fmla="*/ 233 h 406"/>
              <a:gd name="T48" fmla="*/ 54 w 572"/>
              <a:gd name="T49" fmla="*/ 106 h 406"/>
              <a:gd name="T50" fmla="*/ 54 w 572"/>
              <a:gd name="T51" fmla="*/ 135 h 406"/>
              <a:gd name="T52" fmla="*/ 104 w 572"/>
              <a:gd name="T53" fmla="*/ 135 h 406"/>
              <a:gd name="T54" fmla="*/ 104 w 572"/>
              <a:gd name="T55" fmla="*/ 106 h 406"/>
              <a:gd name="T56" fmla="*/ 54 w 572"/>
              <a:gd name="T57" fmla="*/ 106 h 406"/>
              <a:gd name="T58" fmla="*/ 53 w 572"/>
              <a:gd name="T59" fmla="*/ 289 h 406"/>
              <a:gd name="T60" fmla="*/ 104 w 572"/>
              <a:gd name="T61" fmla="*/ 289 h 406"/>
              <a:gd name="T62" fmla="*/ 104 w 572"/>
              <a:gd name="T63" fmla="*/ 262 h 406"/>
              <a:gd name="T64" fmla="*/ 53 w 572"/>
              <a:gd name="T65" fmla="*/ 262 h 406"/>
              <a:gd name="T66" fmla="*/ 53 w 572"/>
              <a:gd name="T67" fmla="*/ 289 h 406"/>
              <a:gd name="T68" fmla="*/ 104 w 572"/>
              <a:gd name="T69" fmla="*/ 314 h 406"/>
              <a:gd name="T70" fmla="*/ 54 w 572"/>
              <a:gd name="T71" fmla="*/ 314 h 406"/>
              <a:gd name="T72" fmla="*/ 54 w 572"/>
              <a:gd name="T73" fmla="*/ 341 h 406"/>
              <a:gd name="T74" fmla="*/ 104 w 572"/>
              <a:gd name="T75" fmla="*/ 341 h 406"/>
              <a:gd name="T76" fmla="*/ 104 w 572"/>
              <a:gd name="T77" fmla="*/ 314 h 406"/>
              <a:gd name="T78" fmla="*/ 104 w 572"/>
              <a:gd name="T79" fmla="*/ 56 h 406"/>
              <a:gd name="T80" fmla="*/ 53 w 572"/>
              <a:gd name="T81" fmla="*/ 56 h 406"/>
              <a:gd name="T82" fmla="*/ 53 w 572"/>
              <a:gd name="T83" fmla="*/ 83 h 406"/>
              <a:gd name="T84" fmla="*/ 104 w 572"/>
              <a:gd name="T85" fmla="*/ 83 h 406"/>
              <a:gd name="T86" fmla="*/ 104 w 572"/>
              <a:gd name="T87" fmla="*/ 56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72" h="406">
                <a:moveTo>
                  <a:pt x="452" y="0"/>
                </a:moveTo>
                <a:cubicBezTo>
                  <a:pt x="431" y="18"/>
                  <a:pt x="415" y="34"/>
                  <a:pt x="397" y="48"/>
                </a:cubicBezTo>
                <a:cubicBezTo>
                  <a:pt x="391" y="52"/>
                  <a:pt x="382" y="52"/>
                  <a:pt x="375" y="52"/>
                </a:cubicBezTo>
                <a:cubicBezTo>
                  <a:pt x="302" y="53"/>
                  <a:pt x="229" y="53"/>
                  <a:pt x="157" y="53"/>
                </a:cubicBezTo>
                <a:cubicBezTo>
                  <a:pt x="150" y="53"/>
                  <a:pt x="143" y="53"/>
                  <a:pt x="136" y="53"/>
                </a:cubicBezTo>
                <a:cubicBezTo>
                  <a:pt x="136" y="149"/>
                  <a:pt x="136" y="244"/>
                  <a:pt x="136" y="340"/>
                </a:cubicBezTo>
                <a:cubicBezTo>
                  <a:pt x="266" y="340"/>
                  <a:pt x="396" y="340"/>
                  <a:pt x="529" y="340"/>
                </a:cubicBezTo>
                <a:cubicBezTo>
                  <a:pt x="529" y="321"/>
                  <a:pt x="529" y="302"/>
                  <a:pt x="529" y="283"/>
                </a:cubicBezTo>
                <a:cubicBezTo>
                  <a:pt x="529" y="236"/>
                  <a:pt x="530" y="189"/>
                  <a:pt x="528" y="142"/>
                </a:cubicBezTo>
                <a:cubicBezTo>
                  <a:pt x="527" y="122"/>
                  <a:pt x="534" y="109"/>
                  <a:pt x="547" y="96"/>
                </a:cubicBezTo>
                <a:cubicBezTo>
                  <a:pt x="555" y="89"/>
                  <a:pt x="562" y="81"/>
                  <a:pt x="572" y="70"/>
                </a:cubicBezTo>
                <a:cubicBezTo>
                  <a:pt x="572" y="105"/>
                  <a:pt x="572" y="136"/>
                  <a:pt x="572" y="167"/>
                </a:cubicBezTo>
                <a:cubicBezTo>
                  <a:pt x="572" y="229"/>
                  <a:pt x="572" y="291"/>
                  <a:pt x="572" y="353"/>
                </a:cubicBezTo>
                <a:cubicBezTo>
                  <a:pt x="572" y="388"/>
                  <a:pt x="555" y="406"/>
                  <a:pt x="520" y="406"/>
                </a:cubicBezTo>
                <a:cubicBezTo>
                  <a:pt x="364" y="406"/>
                  <a:pt x="208" y="406"/>
                  <a:pt x="52" y="406"/>
                </a:cubicBezTo>
                <a:cubicBezTo>
                  <a:pt x="16" y="406"/>
                  <a:pt x="0" y="389"/>
                  <a:pt x="0" y="353"/>
                </a:cubicBezTo>
                <a:cubicBezTo>
                  <a:pt x="0" y="253"/>
                  <a:pt x="0" y="153"/>
                  <a:pt x="0" y="53"/>
                </a:cubicBezTo>
                <a:cubicBezTo>
                  <a:pt x="0" y="15"/>
                  <a:pt x="16" y="0"/>
                  <a:pt x="54" y="0"/>
                </a:cubicBezTo>
                <a:cubicBezTo>
                  <a:pt x="184" y="0"/>
                  <a:pt x="315" y="0"/>
                  <a:pt x="452" y="0"/>
                </a:cubicBezTo>
                <a:close/>
                <a:moveTo>
                  <a:pt x="78" y="233"/>
                </a:moveTo>
                <a:cubicBezTo>
                  <a:pt x="98" y="234"/>
                  <a:pt x="113" y="218"/>
                  <a:pt x="114" y="198"/>
                </a:cubicBezTo>
                <a:cubicBezTo>
                  <a:pt x="114" y="179"/>
                  <a:pt x="99" y="164"/>
                  <a:pt x="80" y="163"/>
                </a:cubicBezTo>
                <a:cubicBezTo>
                  <a:pt x="60" y="163"/>
                  <a:pt x="44" y="178"/>
                  <a:pt x="44" y="197"/>
                </a:cubicBezTo>
                <a:cubicBezTo>
                  <a:pt x="43" y="217"/>
                  <a:pt x="58" y="233"/>
                  <a:pt x="78" y="233"/>
                </a:cubicBezTo>
                <a:close/>
                <a:moveTo>
                  <a:pt x="54" y="106"/>
                </a:moveTo>
                <a:cubicBezTo>
                  <a:pt x="54" y="117"/>
                  <a:pt x="54" y="126"/>
                  <a:pt x="54" y="135"/>
                </a:cubicBezTo>
                <a:cubicBezTo>
                  <a:pt x="71" y="135"/>
                  <a:pt x="88" y="135"/>
                  <a:pt x="104" y="135"/>
                </a:cubicBezTo>
                <a:cubicBezTo>
                  <a:pt x="104" y="125"/>
                  <a:pt x="104" y="116"/>
                  <a:pt x="104" y="106"/>
                </a:cubicBezTo>
                <a:cubicBezTo>
                  <a:pt x="87" y="106"/>
                  <a:pt x="71" y="106"/>
                  <a:pt x="54" y="106"/>
                </a:cubicBezTo>
                <a:close/>
                <a:moveTo>
                  <a:pt x="53" y="289"/>
                </a:moveTo>
                <a:cubicBezTo>
                  <a:pt x="71" y="289"/>
                  <a:pt x="87" y="289"/>
                  <a:pt x="104" y="289"/>
                </a:cubicBezTo>
                <a:cubicBezTo>
                  <a:pt x="104" y="280"/>
                  <a:pt x="104" y="271"/>
                  <a:pt x="104" y="262"/>
                </a:cubicBezTo>
                <a:cubicBezTo>
                  <a:pt x="87" y="262"/>
                  <a:pt x="70" y="262"/>
                  <a:pt x="53" y="262"/>
                </a:cubicBezTo>
                <a:cubicBezTo>
                  <a:pt x="53" y="272"/>
                  <a:pt x="53" y="280"/>
                  <a:pt x="53" y="289"/>
                </a:cubicBezTo>
                <a:close/>
                <a:moveTo>
                  <a:pt x="104" y="314"/>
                </a:moveTo>
                <a:cubicBezTo>
                  <a:pt x="86" y="314"/>
                  <a:pt x="70" y="314"/>
                  <a:pt x="54" y="314"/>
                </a:cubicBezTo>
                <a:cubicBezTo>
                  <a:pt x="54" y="324"/>
                  <a:pt x="54" y="332"/>
                  <a:pt x="54" y="341"/>
                </a:cubicBezTo>
                <a:cubicBezTo>
                  <a:pt x="71" y="341"/>
                  <a:pt x="88" y="341"/>
                  <a:pt x="104" y="341"/>
                </a:cubicBezTo>
                <a:cubicBezTo>
                  <a:pt x="104" y="331"/>
                  <a:pt x="104" y="323"/>
                  <a:pt x="104" y="314"/>
                </a:cubicBezTo>
                <a:close/>
                <a:moveTo>
                  <a:pt x="104" y="56"/>
                </a:moveTo>
                <a:cubicBezTo>
                  <a:pt x="86" y="56"/>
                  <a:pt x="70" y="56"/>
                  <a:pt x="53" y="56"/>
                </a:cubicBezTo>
                <a:cubicBezTo>
                  <a:pt x="53" y="66"/>
                  <a:pt x="53" y="74"/>
                  <a:pt x="53" y="83"/>
                </a:cubicBezTo>
                <a:cubicBezTo>
                  <a:pt x="71" y="83"/>
                  <a:pt x="87" y="83"/>
                  <a:pt x="104" y="83"/>
                </a:cubicBezTo>
                <a:cubicBezTo>
                  <a:pt x="104" y="74"/>
                  <a:pt x="104" y="66"/>
                  <a:pt x="104" y="5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3" name="Freeform 50">
            <a:extLst>
              <a:ext uri="{FF2B5EF4-FFF2-40B4-BE49-F238E27FC236}">
                <a16:creationId xmlns:a16="http://schemas.microsoft.com/office/drawing/2014/main" id="{0DA49766-443E-4E3F-A0D7-DD3FDBB395F1}"/>
              </a:ext>
            </a:extLst>
          </p:cNvPr>
          <p:cNvSpPr>
            <a:spLocks noEditPoints="1"/>
          </p:cNvSpPr>
          <p:nvPr/>
        </p:nvSpPr>
        <p:spPr bwMode="auto">
          <a:xfrm>
            <a:off x="6380163" y="2392363"/>
            <a:ext cx="628650" cy="430213"/>
          </a:xfrm>
          <a:custGeom>
            <a:avLst/>
            <a:gdLst>
              <a:gd name="T0" fmla="*/ 280 w 560"/>
              <a:gd name="T1" fmla="*/ 383 h 383"/>
              <a:gd name="T2" fmla="*/ 62 w 560"/>
              <a:gd name="T3" fmla="*/ 383 h 383"/>
              <a:gd name="T4" fmla="*/ 0 w 560"/>
              <a:gd name="T5" fmla="*/ 322 h 383"/>
              <a:gd name="T6" fmla="*/ 0 w 560"/>
              <a:gd name="T7" fmla="*/ 60 h 383"/>
              <a:gd name="T8" fmla="*/ 59 w 560"/>
              <a:gd name="T9" fmla="*/ 1 h 383"/>
              <a:gd name="T10" fmla="*/ 501 w 560"/>
              <a:gd name="T11" fmla="*/ 1 h 383"/>
              <a:gd name="T12" fmla="*/ 559 w 560"/>
              <a:gd name="T13" fmla="*/ 59 h 383"/>
              <a:gd name="T14" fmla="*/ 559 w 560"/>
              <a:gd name="T15" fmla="*/ 326 h 383"/>
              <a:gd name="T16" fmla="*/ 501 w 560"/>
              <a:gd name="T17" fmla="*/ 383 h 383"/>
              <a:gd name="T18" fmla="*/ 280 w 560"/>
              <a:gd name="T19" fmla="*/ 383 h 383"/>
              <a:gd name="T20" fmla="*/ 280 w 560"/>
              <a:gd name="T21" fmla="*/ 54 h 383"/>
              <a:gd name="T22" fmla="*/ 86 w 560"/>
              <a:gd name="T23" fmla="*/ 54 h 383"/>
              <a:gd name="T24" fmla="*/ 55 w 560"/>
              <a:gd name="T25" fmla="*/ 86 h 383"/>
              <a:gd name="T26" fmla="*/ 55 w 560"/>
              <a:gd name="T27" fmla="*/ 298 h 383"/>
              <a:gd name="T28" fmla="*/ 86 w 560"/>
              <a:gd name="T29" fmla="*/ 329 h 383"/>
              <a:gd name="T30" fmla="*/ 474 w 560"/>
              <a:gd name="T31" fmla="*/ 329 h 383"/>
              <a:gd name="T32" fmla="*/ 505 w 560"/>
              <a:gd name="T33" fmla="*/ 298 h 383"/>
              <a:gd name="T34" fmla="*/ 505 w 560"/>
              <a:gd name="T35" fmla="*/ 86 h 383"/>
              <a:gd name="T36" fmla="*/ 472 w 560"/>
              <a:gd name="T37" fmla="*/ 54 h 383"/>
              <a:gd name="T38" fmla="*/ 280 w 560"/>
              <a:gd name="T39" fmla="*/ 54 h 383"/>
              <a:gd name="T40" fmla="*/ 263 w 560"/>
              <a:gd name="T41" fmla="*/ 356 h 383"/>
              <a:gd name="T42" fmla="*/ 281 w 560"/>
              <a:gd name="T43" fmla="*/ 366 h 383"/>
              <a:gd name="T44" fmla="*/ 291 w 560"/>
              <a:gd name="T45" fmla="*/ 354 h 383"/>
              <a:gd name="T46" fmla="*/ 278 w 560"/>
              <a:gd name="T47" fmla="*/ 344 h 383"/>
              <a:gd name="T48" fmla="*/ 263 w 560"/>
              <a:gd name="T49" fmla="*/ 356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60" h="383">
                <a:moveTo>
                  <a:pt x="280" y="383"/>
                </a:moveTo>
                <a:cubicBezTo>
                  <a:pt x="207" y="383"/>
                  <a:pt x="135" y="383"/>
                  <a:pt x="62" y="383"/>
                </a:cubicBezTo>
                <a:cubicBezTo>
                  <a:pt x="21" y="383"/>
                  <a:pt x="0" y="363"/>
                  <a:pt x="0" y="322"/>
                </a:cubicBezTo>
                <a:cubicBezTo>
                  <a:pt x="0" y="235"/>
                  <a:pt x="0" y="147"/>
                  <a:pt x="0" y="60"/>
                </a:cubicBezTo>
                <a:cubicBezTo>
                  <a:pt x="0" y="22"/>
                  <a:pt x="21" y="1"/>
                  <a:pt x="59" y="1"/>
                </a:cubicBezTo>
                <a:cubicBezTo>
                  <a:pt x="206" y="0"/>
                  <a:pt x="354" y="0"/>
                  <a:pt x="501" y="1"/>
                </a:cubicBezTo>
                <a:cubicBezTo>
                  <a:pt x="539" y="1"/>
                  <a:pt x="559" y="21"/>
                  <a:pt x="559" y="59"/>
                </a:cubicBezTo>
                <a:cubicBezTo>
                  <a:pt x="560" y="148"/>
                  <a:pt x="560" y="237"/>
                  <a:pt x="559" y="326"/>
                </a:cubicBezTo>
                <a:cubicBezTo>
                  <a:pt x="559" y="362"/>
                  <a:pt x="537" y="383"/>
                  <a:pt x="501" y="383"/>
                </a:cubicBezTo>
                <a:cubicBezTo>
                  <a:pt x="428" y="383"/>
                  <a:pt x="354" y="383"/>
                  <a:pt x="280" y="383"/>
                </a:cubicBezTo>
                <a:close/>
                <a:moveTo>
                  <a:pt x="280" y="54"/>
                </a:moveTo>
                <a:cubicBezTo>
                  <a:pt x="215" y="54"/>
                  <a:pt x="151" y="54"/>
                  <a:pt x="86" y="54"/>
                </a:cubicBezTo>
                <a:cubicBezTo>
                  <a:pt x="63" y="54"/>
                  <a:pt x="55" y="62"/>
                  <a:pt x="55" y="86"/>
                </a:cubicBezTo>
                <a:cubicBezTo>
                  <a:pt x="54" y="156"/>
                  <a:pt x="54" y="227"/>
                  <a:pt x="55" y="298"/>
                </a:cubicBezTo>
                <a:cubicBezTo>
                  <a:pt x="55" y="321"/>
                  <a:pt x="62" y="329"/>
                  <a:pt x="86" y="329"/>
                </a:cubicBezTo>
                <a:cubicBezTo>
                  <a:pt x="215" y="329"/>
                  <a:pt x="344" y="329"/>
                  <a:pt x="474" y="329"/>
                </a:cubicBezTo>
                <a:cubicBezTo>
                  <a:pt x="498" y="329"/>
                  <a:pt x="505" y="322"/>
                  <a:pt x="505" y="298"/>
                </a:cubicBezTo>
                <a:cubicBezTo>
                  <a:pt x="505" y="227"/>
                  <a:pt x="505" y="156"/>
                  <a:pt x="505" y="86"/>
                </a:cubicBezTo>
                <a:cubicBezTo>
                  <a:pt x="505" y="61"/>
                  <a:pt x="498" y="54"/>
                  <a:pt x="472" y="54"/>
                </a:cubicBezTo>
                <a:cubicBezTo>
                  <a:pt x="408" y="54"/>
                  <a:pt x="344" y="54"/>
                  <a:pt x="280" y="54"/>
                </a:cubicBezTo>
                <a:close/>
                <a:moveTo>
                  <a:pt x="263" y="356"/>
                </a:moveTo>
                <a:cubicBezTo>
                  <a:pt x="271" y="361"/>
                  <a:pt x="276" y="366"/>
                  <a:pt x="281" y="366"/>
                </a:cubicBezTo>
                <a:cubicBezTo>
                  <a:pt x="285" y="366"/>
                  <a:pt x="292" y="357"/>
                  <a:pt x="291" y="354"/>
                </a:cubicBezTo>
                <a:cubicBezTo>
                  <a:pt x="289" y="350"/>
                  <a:pt x="283" y="344"/>
                  <a:pt x="278" y="344"/>
                </a:cubicBezTo>
                <a:cubicBezTo>
                  <a:pt x="275" y="343"/>
                  <a:pt x="270" y="350"/>
                  <a:pt x="263" y="35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4" name="Freeform 51">
            <a:extLst>
              <a:ext uri="{FF2B5EF4-FFF2-40B4-BE49-F238E27FC236}">
                <a16:creationId xmlns:a16="http://schemas.microsoft.com/office/drawing/2014/main" id="{ACE8EBF2-211C-4D64-B575-13A97A750517}"/>
              </a:ext>
            </a:extLst>
          </p:cNvPr>
          <p:cNvSpPr>
            <a:spLocks noEditPoints="1"/>
          </p:cNvSpPr>
          <p:nvPr/>
        </p:nvSpPr>
        <p:spPr bwMode="auto">
          <a:xfrm>
            <a:off x="7486650" y="3295650"/>
            <a:ext cx="338138" cy="639763"/>
          </a:xfrm>
          <a:custGeom>
            <a:avLst/>
            <a:gdLst>
              <a:gd name="T0" fmla="*/ 300 w 301"/>
              <a:gd name="T1" fmla="*/ 570 h 570"/>
              <a:gd name="T2" fmla="*/ 5 w 301"/>
              <a:gd name="T3" fmla="*/ 570 h 570"/>
              <a:gd name="T4" fmla="*/ 5 w 301"/>
              <a:gd name="T5" fmla="*/ 518 h 570"/>
              <a:gd name="T6" fmla="*/ 38 w 301"/>
              <a:gd name="T7" fmla="*/ 314 h 570"/>
              <a:gd name="T8" fmla="*/ 128 w 301"/>
              <a:gd name="T9" fmla="*/ 45 h 570"/>
              <a:gd name="T10" fmla="*/ 138 w 301"/>
              <a:gd name="T11" fmla="*/ 17 h 570"/>
              <a:gd name="T12" fmla="*/ 153 w 301"/>
              <a:gd name="T13" fmla="*/ 0 h 570"/>
              <a:gd name="T14" fmla="*/ 168 w 301"/>
              <a:gd name="T15" fmla="*/ 16 h 570"/>
              <a:gd name="T16" fmla="*/ 208 w 301"/>
              <a:gd name="T17" fmla="*/ 135 h 570"/>
              <a:gd name="T18" fmla="*/ 289 w 301"/>
              <a:gd name="T19" fmla="*/ 380 h 570"/>
              <a:gd name="T20" fmla="*/ 299 w 301"/>
              <a:gd name="T21" fmla="*/ 444 h 570"/>
              <a:gd name="T22" fmla="*/ 300 w 301"/>
              <a:gd name="T23" fmla="*/ 570 h 570"/>
              <a:gd name="T24" fmla="*/ 232 w 301"/>
              <a:gd name="T25" fmla="*/ 379 h 570"/>
              <a:gd name="T26" fmla="*/ 243 w 301"/>
              <a:gd name="T27" fmla="*/ 335 h 570"/>
              <a:gd name="T28" fmla="*/ 183 w 301"/>
              <a:gd name="T29" fmla="*/ 153 h 570"/>
              <a:gd name="T30" fmla="*/ 157 w 301"/>
              <a:gd name="T31" fmla="*/ 136 h 570"/>
              <a:gd name="T32" fmla="*/ 123 w 301"/>
              <a:gd name="T33" fmla="*/ 153 h 570"/>
              <a:gd name="T34" fmla="*/ 62 w 301"/>
              <a:gd name="T35" fmla="*/ 338 h 570"/>
              <a:gd name="T36" fmla="*/ 74 w 301"/>
              <a:gd name="T37" fmla="*/ 379 h 570"/>
              <a:gd name="T38" fmla="*/ 113 w 301"/>
              <a:gd name="T39" fmla="*/ 323 h 570"/>
              <a:gd name="T40" fmla="*/ 153 w 301"/>
              <a:gd name="T41" fmla="*/ 380 h 570"/>
              <a:gd name="T42" fmla="*/ 193 w 301"/>
              <a:gd name="T43" fmla="*/ 323 h 570"/>
              <a:gd name="T44" fmla="*/ 232 w 301"/>
              <a:gd name="T45" fmla="*/ 379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01" h="570">
                <a:moveTo>
                  <a:pt x="300" y="570"/>
                </a:moveTo>
                <a:cubicBezTo>
                  <a:pt x="201" y="570"/>
                  <a:pt x="105" y="570"/>
                  <a:pt x="5" y="570"/>
                </a:cubicBezTo>
                <a:cubicBezTo>
                  <a:pt x="5" y="552"/>
                  <a:pt x="7" y="535"/>
                  <a:pt x="5" y="518"/>
                </a:cubicBezTo>
                <a:cubicBezTo>
                  <a:pt x="0" y="447"/>
                  <a:pt x="14" y="380"/>
                  <a:pt x="38" y="314"/>
                </a:cubicBezTo>
                <a:cubicBezTo>
                  <a:pt x="71" y="225"/>
                  <a:pt x="98" y="134"/>
                  <a:pt x="128" y="45"/>
                </a:cubicBezTo>
                <a:cubicBezTo>
                  <a:pt x="131" y="35"/>
                  <a:pt x="133" y="25"/>
                  <a:pt x="138" y="17"/>
                </a:cubicBezTo>
                <a:cubicBezTo>
                  <a:pt x="141" y="10"/>
                  <a:pt x="148" y="6"/>
                  <a:pt x="153" y="0"/>
                </a:cubicBezTo>
                <a:cubicBezTo>
                  <a:pt x="158" y="5"/>
                  <a:pt x="166" y="10"/>
                  <a:pt x="168" y="16"/>
                </a:cubicBezTo>
                <a:cubicBezTo>
                  <a:pt x="182" y="56"/>
                  <a:pt x="195" y="96"/>
                  <a:pt x="208" y="135"/>
                </a:cubicBezTo>
                <a:cubicBezTo>
                  <a:pt x="235" y="217"/>
                  <a:pt x="263" y="298"/>
                  <a:pt x="289" y="380"/>
                </a:cubicBezTo>
                <a:cubicBezTo>
                  <a:pt x="295" y="400"/>
                  <a:pt x="298" y="423"/>
                  <a:pt x="299" y="444"/>
                </a:cubicBezTo>
                <a:cubicBezTo>
                  <a:pt x="301" y="485"/>
                  <a:pt x="300" y="527"/>
                  <a:pt x="300" y="570"/>
                </a:cubicBezTo>
                <a:close/>
                <a:moveTo>
                  <a:pt x="232" y="379"/>
                </a:moveTo>
                <a:cubicBezTo>
                  <a:pt x="249" y="366"/>
                  <a:pt x="249" y="352"/>
                  <a:pt x="243" y="335"/>
                </a:cubicBezTo>
                <a:cubicBezTo>
                  <a:pt x="222" y="275"/>
                  <a:pt x="202" y="214"/>
                  <a:pt x="183" y="153"/>
                </a:cubicBezTo>
                <a:cubicBezTo>
                  <a:pt x="178" y="138"/>
                  <a:pt x="171" y="135"/>
                  <a:pt x="157" y="136"/>
                </a:cubicBezTo>
                <a:cubicBezTo>
                  <a:pt x="144" y="138"/>
                  <a:pt x="129" y="131"/>
                  <a:pt x="123" y="153"/>
                </a:cubicBezTo>
                <a:cubicBezTo>
                  <a:pt x="104" y="215"/>
                  <a:pt x="83" y="277"/>
                  <a:pt x="62" y="338"/>
                </a:cubicBezTo>
                <a:cubicBezTo>
                  <a:pt x="55" y="356"/>
                  <a:pt x="60" y="368"/>
                  <a:pt x="74" y="379"/>
                </a:cubicBezTo>
                <a:cubicBezTo>
                  <a:pt x="87" y="360"/>
                  <a:pt x="100" y="342"/>
                  <a:pt x="113" y="323"/>
                </a:cubicBezTo>
                <a:cubicBezTo>
                  <a:pt x="127" y="343"/>
                  <a:pt x="139" y="361"/>
                  <a:pt x="153" y="380"/>
                </a:cubicBezTo>
                <a:cubicBezTo>
                  <a:pt x="167" y="360"/>
                  <a:pt x="180" y="342"/>
                  <a:pt x="193" y="323"/>
                </a:cubicBezTo>
                <a:cubicBezTo>
                  <a:pt x="207" y="342"/>
                  <a:pt x="219" y="360"/>
                  <a:pt x="232" y="379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5" name="Freeform 52">
            <a:extLst>
              <a:ext uri="{FF2B5EF4-FFF2-40B4-BE49-F238E27FC236}">
                <a16:creationId xmlns:a16="http://schemas.microsoft.com/office/drawing/2014/main" id="{0BC59466-0C9E-4957-BA5C-BFDD8919BCD1}"/>
              </a:ext>
            </a:extLst>
          </p:cNvPr>
          <p:cNvSpPr>
            <a:spLocks/>
          </p:cNvSpPr>
          <p:nvPr/>
        </p:nvSpPr>
        <p:spPr bwMode="auto">
          <a:xfrm>
            <a:off x="7505700" y="757238"/>
            <a:ext cx="341313" cy="309563"/>
          </a:xfrm>
          <a:custGeom>
            <a:avLst/>
            <a:gdLst>
              <a:gd name="T0" fmla="*/ 0 w 304"/>
              <a:gd name="T1" fmla="*/ 275 h 275"/>
              <a:gd name="T2" fmla="*/ 0 w 304"/>
              <a:gd name="T3" fmla="*/ 0 h 275"/>
              <a:gd name="T4" fmla="*/ 304 w 304"/>
              <a:gd name="T5" fmla="*/ 0 h 275"/>
              <a:gd name="T6" fmla="*/ 304 w 304"/>
              <a:gd name="T7" fmla="*/ 275 h 275"/>
              <a:gd name="T8" fmla="*/ 0 w 304"/>
              <a:gd name="T9" fmla="*/ 27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4" h="275">
                <a:moveTo>
                  <a:pt x="0" y="275"/>
                </a:moveTo>
                <a:cubicBezTo>
                  <a:pt x="0" y="183"/>
                  <a:pt x="0" y="91"/>
                  <a:pt x="0" y="0"/>
                </a:cubicBezTo>
                <a:cubicBezTo>
                  <a:pt x="102" y="0"/>
                  <a:pt x="202" y="0"/>
                  <a:pt x="304" y="0"/>
                </a:cubicBezTo>
                <a:cubicBezTo>
                  <a:pt x="304" y="92"/>
                  <a:pt x="304" y="183"/>
                  <a:pt x="304" y="275"/>
                </a:cubicBezTo>
                <a:cubicBezTo>
                  <a:pt x="202" y="275"/>
                  <a:pt x="102" y="275"/>
                  <a:pt x="0" y="27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6" name="Freeform 53">
            <a:extLst>
              <a:ext uri="{FF2B5EF4-FFF2-40B4-BE49-F238E27FC236}">
                <a16:creationId xmlns:a16="http://schemas.microsoft.com/office/drawing/2014/main" id="{76319F0A-F896-4C11-A3DA-1D1F40402953}"/>
              </a:ext>
            </a:extLst>
          </p:cNvPr>
          <p:cNvSpPr>
            <a:spLocks noEditPoints="1"/>
          </p:cNvSpPr>
          <p:nvPr/>
        </p:nvSpPr>
        <p:spPr bwMode="auto">
          <a:xfrm>
            <a:off x="4427538" y="4413250"/>
            <a:ext cx="598488" cy="379413"/>
          </a:xfrm>
          <a:custGeom>
            <a:avLst/>
            <a:gdLst>
              <a:gd name="T0" fmla="*/ 262 w 532"/>
              <a:gd name="T1" fmla="*/ 336 h 337"/>
              <a:gd name="T2" fmla="*/ 21 w 532"/>
              <a:gd name="T3" fmla="*/ 223 h 337"/>
              <a:gd name="T4" fmla="*/ 1 w 532"/>
              <a:gd name="T5" fmla="*/ 173 h 337"/>
              <a:gd name="T6" fmla="*/ 27 w 532"/>
              <a:gd name="T7" fmla="*/ 123 h 337"/>
              <a:gd name="T8" fmla="*/ 139 w 532"/>
              <a:gd name="T9" fmla="*/ 47 h 337"/>
              <a:gd name="T10" fmla="*/ 459 w 532"/>
              <a:gd name="T11" fmla="*/ 86 h 337"/>
              <a:gd name="T12" fmla="*/ 516 w 532"/>
              <a:gd name="T13" fmla="*/ 147 h 337"/>
              <a:gd name="T14" fmla="*/ 516 w 532"/>
              <a:gd name="T15" fmla="*/ 208 h 337"/>
              <a:gd name="T16" fmla="*/ 312 w 532"/>
              <a:gd name="T17" fmla="*/ 333 h 337"/>
              <a:gd name="T18" fmla="*/ 280 w 532"/>
              <a:gd name="T19" fmla="*/ 336 h 337"/>
              <a:gd name="T20" fmla="*/ 262 w 532"/>
              <a:gd name="T21" fmla="*/ 336 h 337"/>
              <a:gd name="T22" fmla="*/ 262 w 532"/>
              <a:gd name="T23" fmla="*/ 274 h 337"/>
              <a:gd name="T24" fmla="*/ 360 w 532"/>
              <a:gd name="T25" fmla="*/ 179 h 337"/>
              <a:gd name="T26" fmla="*/ 264 w 532"/>
              <a:gd name="T27" fmla="*/ 81 h 337"/>
              <a:gd name="T28" fmla="*/ 167 w 532"/>
              <a:gd name="T29" fmla="*/ 174 h 337"/>
              <a:gd name="T30" fmla="*/ 262 w 532"/>
              <a:gd name="T31" fmla="*/ 274 h 337"/>
              <a:gd name="T32" fmla="*/ 157 w 532"/>
              <a:gd name="T33" fmla="*/ 101 h 337"/>
              <a:gd name="T34" fmla="*/ 66 w 532"/>
              <a:gd name="T35" fmla="*/ 167 h 337"/>
              <a:gd name="T36" fmla="*/ 66 w 532"/>
              <a:gd name="T37" fmla="*/ 186 h 337"/>
              <a:gd name="T38" fmla="*/ 136 w 532"/>
              <a:gd name="T39" fmla="*/ 249 h 337"/>
              <a:gd name="T40" fmla="*/ 158 w 532"/>
              <a:gd name="T41" fmla="*/ 259 h 337"/>
              <a:gd name="T42" fmla="*/ 157 w 532"/>
              <a:gd name="T43" fmla="*/ 101 h 337"/>
              <a:gd name="T44" fmla="*/ 364 w 532"/>
              <a:gd name="T45" fmla="*/ 260 h 337"/>
              <a:gd name="T46" fmla="*/ 461 w 532"/>
              <a:gd name="T47" fmla="*/ 185 h 337"/>
              <a:gd name="T48" fmla="*/ 460 w 532"/>
              <a:gd name="T49" fmla="*/ 167 h 337"/>
              <a:gd name="T50" fmla="*/ 367 w 532"/>
              <a:gd name="T51" fmla="*/ 100 h 337"/>
              <a:gd name="T52" fmla="*/ 364 w 532"/>
              <a:gd name="T53" fmla="*/ 260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32" h="337">
                <a:moveTo>
                  <a:pt x="262" y="336"/>
                </a:moveTo>
                <a:cubicBezTo>
                  <a:pt x="165" y="335"/>
                  <a:pt x="81" y="305"/>
                  <a:pt x="21" y="223"/>
                </a:cubicBezTo>
                <a:cubicBezTo>
                  <a:pt x="11" y="209"/>
                  <a:pt x="0" y="190"/>
                  <a:pt x="1" y="173"/>
                </a:cubicBezTo>
                <a:cubicBezTo>
                  <a:pt x="2" y="156"/>
                  <a:pt x="15" y="138"/>
                  <a:pt x="27" y="123"/>
                </a:cubicBezTo>
                <a:cubicBezTo>
                  <a:pt x="55" y="85"/>
                  <a:pt x="96" y="64"/>
                  <a:pt x="139" y="47"/>
                </a:cubicBezTo>
                <a:cubicBezTo>
                  <a:pt x="253" y="0"/>
                  <a:pt x="360" y="16"/>
                  <a:pt x="459" y="86"/>
                </a:cubicBezTo>
                <a:cubicBezTo>
                  <a:pt x="482" y="102"/>
                  <a:pt x="499" y="125"/>
                  <a:pt x="516" y="147"/>
                </a:cubicBezTo>
                <a:cubicBezTo>
                  <a:pt x="532" y="166"/>
                  <a:pt x="530" y="187"/>
                  <a:pt x="516" y="208"/>
                </a:cubicBezTo>
                <a:cubicBezTo>
                  <a:pt x="468" y="282"/>
                  <a:pt x="399" y="322"/>
                  <a:pt x="312" y="333"/>
                </a:cubicBezTo>
                <a:cubicBezTo>
                  <a:pt x="302" y="335"/>
                  <a:pt x="291" y="336"/>
                  <a:pt x="280" y="336"/>
                </a:cubicBezTo>
                <a:cubicBezTo>
                  <a:pt x="274" y="337"/>
                  <a:pt x="268" y="336"/>
                  <a:pt x="262" y="336"/>
                </a:cubicBezTo>
                <a:close/>
                <a:moveTo>
                  <a:pt x="262" y="274"/>
                </a:moveTo>
                <a:cubicBezTo>
                  <a:pt x="315" y="275"/>
                  <a:pt x="359" y="232"/>
                  <a:pt x="360" y="179"/>
                </a:cubicBezTo>
                <a:cubicBezTo>
                  <a:pt x="361" y="127"/>
                  <a:pt x="317" y="82"/>
                  <a:pt x="264" y="81"/>
                </a:cubicBezTo>
                <a:cubicBezTo>
                  <a:pt x="212" y="81"/>
                  <a:pt x="167" y="124"/>
                  <a:pt x="167" y="174"/>
                </a:cubicBezTo>
                <a:cubicBezTo>
                  <a:pt x="166" y="230"/>
                  <a:pt x="207" y="273"/>
                  <a:pt x="262" y="274"/>
                </a:cubicBezTo>
                <a:close/>
                <a:moveTo>
                  <a:pt x="157" y="101"/>
                </a:moveTo>
                <a:cubicBezTo>
                  <a:pt x="119" y="117"/>
                  <a:pt x="87" y="135"/>
                  <a:pt x="66" y="167"/>
                </a:cubicBezTo>
                <a:cubicBezTo>
                  <a:pt x="63" y="172"/>
                  <a:pt x="63" y="183"/>
                  <a:pt x="66" y="186"/>
                </a:cubicBezTo>
                <a:cubicBezTo>
                  <a:pt x="89" y="208"/>
                  <a:pt x="112" y="229"/>
                  <a:pt x="136" y="249"/>
                </a:cubicBezTo>
                <a:cubicBezTo>
                  <a:pt x="142" y="254"/>
                  <a:pt x="150" y="256"/>
                  <a:pt x="158" y="259"/>
                </a:cubicBezTo>
                <a:cubicBezTo>
                  <a:pt x="125" y="206"/>
                  <a:pt x="127" y="156"/>
                  <a:pt x="157" y="101"/>
                </a:cubicBezTo>
                <a:close/>
                <a:moveTo>
                  <a:pt x="364" y="260"/>
                </a:moveTo>
                <a:cubicBezTo>
                  <a:pt x="409" y="244"/>
                  <a:pt x="437" y="217"/>
                  <a:pt x="461" y="185"/>
                </a:cubicBezTo>
                <a:cubicBezTo>
                  <a:pt x="464" y="181"/>
                  <a:pt x="463" y="171"/>
                  <a:pt x="460" y="167"/>
                </a:cubicBezTo>
                <a:cubicBezTo>
                  <a:pt x="438" y="136"/>
                  <a:pt x="406" y="117"/>
                  <a:pt x="367" y="100"/>
                </a:cubicBezTo>
                <a:cubicBezTo>
                  <a:pt x="401" y="155"/>
                  <a:pt x="400" y="206"/>
                  <a:pt x="364" y="26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7" name="Freeform 54">
            <a:extLst>
              <a:ext uri="{FF2B5EF4-FFF2-40B4-BE49-F238E27FC236}">
                <a16:creationId xmlns:a16="http://schemas.microsoft.com/office/drawing/2014/main" id="{D0750A7A-6D5A-4473-A2B4-4B356C6A9B72}"/>
              </a:ext>
            </a:extLst>
          </p:cNvPr>
          <p:cNvSpPr>
            <a:spLocks noEditPoints="1"/>
          </p:cNvSpPr>
          <p:nvPr/>
        </p:nvSpPr>
        <p:spPr bwMode="auto">
          <a:xfrm>
            <a:off x="5437188" y="4706938"/>
            <a:ext cx="574675" cy="180975"/>
          </a:xfrm>
          <a:custGeom>
            <a:avLst/>
            <a:gdLst>
              <a:gd name="T0" fmla="*/ 262 w 511"/>
              <a:gd name="T1" fmla="*/ 160 h 161"/>
              <a:gd name="T2" fmla="*/ 96 w 511"/>
              <a:gd name="T3" fmla="*/ 160 h 161"/>
              <a:gd name="T4" fmla="*/ 20 w 511"/>
              <a:gd name="T5" fmla="*/ 53 h 161"/>
              <a:gd name="T6" fmla="*/ 94 w 511"/>
              <a:gd name="T7" fmla="*/ 1 h 161"/>
              <a:gd name="T8" fmla="*/ 432 w 511"/>
              <a:gd name="T9" fmla="*/ 1 h 161"/>
              <a:gd name="T10" fmla="*/ 510 w 511"/>
              <a:gd name="T11" fmla="*/ 81 h 161"/>
              <a:gd name="T12" fmla="*/ 430 w 511"/>
              <a:gd name="T13" fmla="*/ 160 h 161"/>
              <a:gd name="T14" fmla="*/ 262 w 511"/>
              <a:gd name="T15" fmla="*/ 160 h 161"/>
              <a:gd name="T16" fmla="*/ 79 w 511"/>
              <a:gd name="T17" fmla="*/ 55 h 161"/>
              <a:gd name="T18" fmla="*/ 54 w 511"/>
              <a:gd name="T19" fmla="*/ 79 h 161"/>
              <a:gd name="T20" fmla="*/ 80 w 511"/>
              <a:gd name="T21" fmla="*/ 106 h 161"/>
              <a:gd name="T22" fmla="*/ 106 w 511"/>
              <a:gd name="T23" fmla="*/ 82 h 161"/>
              <a:gd name="T24" fmla="*/ 79 w 511"/>
              <a:gd name="T25" fmla="*/ 55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11" h="161">
                <a:moveTo>
                  <a:pt x="262" y="160"/>
                </a:moveTo>
                <a:cubicBezTo>
                  <a:pt x="207" y="160"/>
                  <a:pt x="151" y="161"/>
                  <a:pt x="96" y="160"/>
                </a:cubicBezTo>
                <a:cubicBezTo>
                  <a:pt x="39" y="159"/>
                  <a:pt x="0" y="105"/>
                  <a:pt x="20" y="53"/>
                </a:cubicBezTo>
                <a:cubicBezTo>
                  <a:pt x="33" y="21"/>
                  <a:pt x="59" y="2"/>
                  <a:pt x="94" y="1"/>
                </a:cubicBezTo>
                <a:cubicBezTo>
                  <a:pt x="207" y="0"/>
                  <a:pt x="319" y="0"/>
                  <a:pt x="432" y="1"/>
                </a:cubicBezTo>
                <a:cubicBezTo>
                  <a:pt x="476" y="2"/>
                  <a:pt x="511" y="40"/>
                  <a:pt x="510" y="81"/>
                </a:cubicBezTo>
                <a:cubicBezTo>
                  <a:pt x="510" y="124"/>
                  <a:pt x="474" y="159"/>
                  <a:pt x="430" y="160"/>
                </a:cubicBezTo>
                <a:cubicBezTo>
                  <a:pt x="374" y="161"/>
                  <a:pt x="318" y="160"/>
                  <a:pt x="262" y="160"/>
                </a:cubicBezTo>
                <a:close/>
                <a:moveTo>
                  <a:pt x="79" y="55"/>
                </a:moveTo>
                <a:cubicBezTo>
                  <a:pt x="65" y="56"/>
                  <a:pt x="56" y="63"/>
                  <a:pt x="54" y="79"/>
                </a:cubicBezTo>
                <a:cubicBezTo>
                  <a:pt x="53" y="94"/>
                  <a:pt x="65" y="107"/>
                  <a:pt x="80" y="106"/>
                </a:cubicBezTo>
                <a:cubicBezTo>
                  <a:pt x="95" y="106"/>
                  <a:pt x="105" y="98"/>
                  <a:pt x="106" y="82"/>
                </a:cubicBezTo>
                <a:cubicBezTo>
                  <a:pt x="108" y="68"/>
                  <a:pt x="96" y="55"/>
                  <a:pt x="79" y="5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8" name="Freeform 55">
            <a:extLst>
              <a:ext uri="{FF2B5EF4-FFF2-40B4-BE49-F238E27FC236}">
                <a16:creationId xmlns:a16="http://schemas.microsoft.com/office/drawing/2014/main" id="{88F0D5DA-646D-4CAB-9530-875C8E0C9ACF}"/>
              </a:ext>
            </a:extLst>
          </p:cNvPr>
          <p:cNvSpPr>
            <a:spLocks noEditPoints="1"/>
          </p:cNvSpPr>
          <p:nvPr/>
        </p:nvSpPr>
        <p:spPr bwMode="auto">
          <a:xfrm>
            <a:off x="8428038" y="3367088"/>
            <a:ext cx="477838" cy="606425"/>
          </a:xfrm>
          <a:custGeom>
            <a:avLst/>
            <a:gdLst>
              <a:gd name="T0" fmla="*/ 244 w 425"/>
              <a:gd name="T1" fmla="*/ 359 h 540"/>
              <a:gd name="T2" fmla="*/ 244 w 425"/>
              <a:gd name="T3" fmla="*/ 501 h 540"/>
              <a:gd name="T4" fmla="*/ 219 w 425"/>
              <a:gd name="T5" fmla="*/ 536 h 540"/>
              <a:gd name="T6" fmla="*/ 183 w 425"/>
              <a:gd name="T7" fmla="*/ 502 h 540"/>
              <a:gd name="T8" fmla="*/ 183 w 425"/>
              <a:gd name="T9" fmla="*/ 386 h 540"/>
              <a:gd name="T10" fmla="*/ 183 w 425"/>
              <a:gd name="T11" fmla="*/ 358 h 540"/>
              <a:gd name="T12" fmla="*/ 137 w 425"/>
              <a:gd name="T13" fmla="*/ 391 h 540"/>
              <a:gd name="T14" fmla="*/ 83 w 425"/>
              <a:gd name="T15" fmla="*/ 395 h 540"/>
              <a:gd name="T16" fmla="*/ 72 w 425"/>
              <a:gd name="T17" fmla="*/ 344 h 540"/>
              <a:gd name="T18" fmla="*/ 97 w 425"/>
              <a:gd name="T19" fmla="*/ 270 h 540"/>
              <a:gd name="T20" fmla="*/ 89 w 425"/>
              <a:gd name="T21" fmla="*/ 245 h 540"/>
              <a:gd name="T22" fmla="*/ 24 w 425"/>
              <a:gd name="T23" fmla="*/ 199 h 540"/>
              <a:gd name="T24" fmla="*/ 8 w 425"/>
              <a:gd name="T25" fmla="*/ 147 h 540"/>
              <a:gd name="T26" fmla="*/ 49 w 425"/>
              <a:gd name="T27" fmla="*/ 126 h 540"/>
              <a:gd name="T28" fmla="*/ 129 w 425"/>
              <a:gd name="T29" fmla="*/ 125 h 540"/>
              <a:gd name="T30" fmla="*/ 149 w 425"/>
              <a:gd name="T31" fmla="*/ 111 h 540"/>
              <a:gd name="T32" fmla="*/ 173 w 425"/>
              <a:gd name="T33" fmla="*/ 35 h 540"/>
              <a:gd name="T34" fmla="*/ 212 w 425"/>
              <a:gd name="T35" fmla="*/ 1 h 540"/>
              <a:gd name="T36" fmla="*/ 253 w 425"/>
              <a:gd name="T37" fmla="*/ 36 h 540"/>
              <a:gd name="T38" fmla="*/ 276 w 425"/>
              <a:gd name="T39" fmla="*/ 111 h 540"/>
              <a:gd name="T40" fmla="*/ 296 w 425"/>
              <a:gd name="T41" fmla="*/ 125 h 540"/>
              <a:gd name="T42" fmla="*/ 376 w 425"/>
              <a:gd name="T43" fmla="*/ 125 h 540"/>
              <a:gd name="T44" fmla="*/ 420 w 425"/>
              <a:gd name="T45" fmla="*/ 152 h 540"/>
              <a:gd name="T46" fmla="*/ 400 w 425"/>
              <a:gd name="T47" fmla="*/ 200 h 540"/>
              <a:gd name="T48" fmla="*/ 335 w 425"/>
              <a:gd name="T49" fmla="*/ 247 h 540"/>
              <a:gd name="T50" fmla="*/ 328 w 425"/>
              <a:gd name="T51" fmla="*/ 270 h 540"/>
              <a:gd name="T52" fmla="*/ 354 w 425"/>
              <a:gd name="T53" fmla="*/ 349 h 540"/>
              <a:gd name="T54" fmla="*/ 340 w 425"/>
              <a:gd name="T55" fmla="*/ 395 h 540"/>
              <a:gd name="T56" fmla="*/ 292 w 425"/>
              <a:gd name="T57" fmla="*/ 394 h 540"/>
              <a:gd name="T58" fmla="*/ 244 w 425"/>
              <a:gd name="T59" fmla="*/ 359 h 540"/>
              <a:gd name="T60" fmla="*/ 300 w 425"/>
              <a:gd name="T61" fmla="*/ 344 h 540"/>
              <a:gd name="T62" fmla="*/ 305 w 425"/>
              <a:gd name="T63" fmla="*/ 339 h 540"/>
              <a:gd name="T64" fmla="*/ 292 w 425"/>
              <a:gd name="T65" fmla="*/ 294 h 540"/>
              <a:gd name="T66" fmla="*/ 323 w 425"/>
              <a:gd name="T67" fmla="*/ 202 h 540"/>
              <a:gd name="T68" fmla="*/ 360 w 425"/>
              <a:gd name="T69" fmla="*/ 174 h 540"/>
              <a:gd name="T70" fmla="*/ 357 w 425"/>
              <a:gd name="T71" fmla="*/ 166 h 540"/>
              <a:gd name="T72" fmla="*/ 299 w 425"/>
              <a:gd name="T73" fmla="*/ 166 h 540"/>
              <a:gd name="T74" fmla="*/ 235 w 425"/>
              <a:gd name="T75" fmla="*/ 119 h 540"/>
              <a:gd name="T76" fmla="*/ 216 w 425"/>
              <a:gd name="T77" fmla="*/ 64 h 540"/>
              <a:gd name="T78" fmla="*/ 209 w 425"/>
              <a:gd name="T79" fmla="*/ 64 h 540"/>
              <a:gd name="T80" fmla="*/ 185 w 425"/>
              <a:gd name="T81" fmla="*/ 134 h 540"/>
              <a:gd name="T82" fmla="*/ 139 w 425"/>
              <a:gd name="T83" fmla="*/ 165 h 540"/>
              <a:gd name="T84" fmla="*/ 65 w 425"/>
              <a:gd name="T85" fmla="*/ 167 h 540"/>
              <a:gd name="T86" fmla="*/ 64 w 425"/>
              <a:gd name="T87" fmla="*/ 174 h 540"/>
              <a:gd name="T88" fmla="*/ 79 w 425"/>
              <a:gd name="T89" fmla="*/ 185 h 540"/>
              <a:gd name="T90" fmla="*/ 127 w 425"/>
              <a:gd name="T91" fmla="*/ 220 h 540"/>
              <a:gd name="T92" fmla="*/ 142 w 425"/>
              <a:gd name="T93" fmla="*/ 265 h 540"/>
              <a:gd name="T94" fmla="*/ 124 w 425"/>
              <a:gd name="T95" fmla="*/ 322 h 540"/>
              <a:gd name="T96" fmla="*/ 120 w 425"/>
              <a:gd name="T97" fmla="*/ 341 h 540"/>
              <a:gd name="T98" fmla="*/ 125 w 425"/>
              <a:gd name="T99" fmla="*/ 344 h 540"/>
              <a:gd name="T100" fmla="*/ 167 w 425"/>
              <a:gd name="T101" fmla="*/ 315 h 540"/>
              <a:gd name="T102" fmla="*/ 258 w 425"/>
              <a:gd name="T103" fmla="*/ 315 h 540"/>
              <a:gd name="T104" fmla="*/ 300 w 425"/>
              <a:gd name="T105" fmla="*/ 34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25" h="540">
                <a:moveTo>
                  <a:pt x="244" y="359"/>
                </a:moveTo>
                <a:cubicBezTo>
                  <a:pt x="244" y="409"/>
                  <a:pt x="244" y="455"/>
                  <a:pt x="244" y="501"/>
                </a:cubicBezTo>
                <a:cubicBezTo>
                  <a:pt x="244" y="519"/>
                  <a:pt x="238" y="533"/>
                  <a:pt x="219" y="536"/>
                </a:cubicBezTo>
                <a:cubicBezTo>
                  <a:pt x="198" y="540"/>
                  <a:pt x="183" y="526"/>
                  <a:pt x="183" y="502"/>
                </a:cubicBezTo>
                <a:cubicBezTo>
                  <a:pt x="182" y="463"/>
                  <a:pt x="183" y="425"/>
                  <a:pt x="183" y="386"/>
                </a:cubicBezTo>
                <a:cubicBezTo>
                  <a:pt x="183" y="378"/>
                  <a:pt x="183" y="370"/>
                  <a:pt x="183" y="358"/>
                </a:cubicBezTo>
                <a:cubicBezTo>
                  <a:pt x="165" y="371"/>
                  <a:pt x="151" y="381"/>
                  <a:pt x="137" y="391"/>
                </a:cubicBezTo>
                <a:cubicBezTo>
                  <a:pt x="116" y="406"/>
                  <a:pt x="99" y="407"/>
                  <a:pt x="83" y="395"/>
                </a:cubicBezTo>
                <a:cubicBezTo>
                  <a:pt x="66" y="381"/>
                  <a:pt x="66" y="363"/>
                  <a:pt x="72" y="344"/>
                </a:cubicBezTo>
                <a:cubicBezTo>
                  <a:pt x="81" y="320"/>
                  <a:pt x="88" y="295"/>
                  <a:pt x="97" y="270"/>
                </a:cubicBezTo>
                <a:cubicBezTo>
                  <a:pt x="101" y="259"/>
                  <a:pt x="99" y="252"/>
                  <a:pt x="89" y="245"/>
                </a:cubicBezTo>
                <a:cubicBezTo>
                  <a:pt x="67" y="230"/>
                  <a:pt x="45" y="215"/>
                  <a:pt x="24" y="199"/>
                </a:cubicBezTo>
                <a:cubicBezTo>
                  <a:pt x="6" y="186"/>
                  <a:pt x="0" y="168"/>
                  <a:pt x="8" y="147"/>
                </a:cubicBezTo>
                <a:cubicBezTo>
                  <a:pt x="16" y="128"/>
                  <a:pt x="31" y="125"/>
                  <a:pt x="49" y="126"/>
                </a:cubicBezTo>
                <a:cubicBezTo>
                  <a:pt x="76" y="126"/>
                  <a:pt x="102" y="124"/>
                  <a:pt x="129" y="125"/>
                </a:cubicBezTo>
                <a:cubicBezTo>
                  <a:pt x="140" y="125"/>
                  <a:pt x="145" y="122"/>
                  <a:pt x="149" y="111"/>
                </a:cubicBezTo>
                <a:cubicBezTo>
                  <a:pt x="156" y="85"/>
                  <a:pt x="165" y="60"/>
                  <a:pt x="173" y="35"/>
                </a:cubicBezTo>
                <a:cubicBezTo>
                  <a:pt x="179" y="15"/>
                  <a:pt x="191" y="2"/>
                  <a:pt x="212" y="1"/>
                </a:cubicBezTo>
                <a:cubicBezTo>
                  <a:pt x="231" y="0"/>
                  <a:pt x="245" y="13"/>
                  <a:pt x="253" y="36"/>
                </a:cubicBezTo>
                <a:cubicBezTo>
                  <a:pt x="261" y="61"/>
                  <a:pt x="269" y="86"/>
                  <a:pt x="276" y="111"/>
                </a:cubicBezTo>
                <a:cubicBezTo>
                  <a:pt x="279" y="122"/>
                  <a:pt x="284" y="125"/>
                  <a:pt x="296" y="125"/>
                </a:cubicBezTo>
                <a:cubicBezTo>
                  <a:pt x="322" y="124"/>
                  <a:pt x="349" y="125"/>
                  <a:pt x="376" y="125"/>
                </a:cubicBezTo>
                <a:cubicBezTo>
                  <a:pt x="399" y="125"/>
                  <a:pt x="414" y="134"/>
                  <a:pt x="420" y="152"/>
                </a:cubicBezTo>
                <a:cubicBezTo>
                  <a:pt x="425" y="169"/>
                  <a:pt x="419" y="186"/>
                  <a:pt x="400" y="200"/>
                </a:cubicBezTo>
                <a:cubicBezTo>
                  <a:pt x="379" y="216"/>
                  <a:pt x="357" y="232"/>
                  <a:pt x="335" y="247"/>
                </a:cubicBezTo>
                <a:cubicBezTo>
                  <a:pt x="326" y="253"/>
                  <a:pt x="324" y="259"/>
                  <a:pt x="328" y="270"/>
                </a:cubicBezTo>
                <a:cubicBezTo>
                  <a:pt x="337" y="296"/>
                  <a:pt x="345" y="323"/>
                  <a:pt x="354" y="349"/>
                </a:cubicBezTo>
                <a:cubicBezTo>
                  <a:pt x="360" y="368"/>
                  <a:pt x="356" y="384"/>
                  <a:pt x="340" y="395"/>
                </a:cubicBezTo>
                <a:cubicBezTo>
                  <a:pt x="324" y="407"/>
                  <a:pt x="308" y="405"/>
                  <a:pt x="292" y="394"/>
                </a:cubicBezTo>
                <a:cubicBezTo>
                  <a:pt x="277" y="383"/>
                  <a:pt x="263" y="373"/>
                  <a:pt x="244" y="359"/>
                </a:cubicBezTo>
                <a:close/>
                <a:moveTo>
                  <a:pt x="300" y="344"/>
                </a:moveTo>
                <a:cubicBezTo>
                  <a:pt x="302" y="343"/>
                  <a:pt x="304" y="341"/>
                  <a:pt x="305" y="339"/>
                </a:cubicBezTo>
                <a:cubicBezTo>
                  <a:pt x="301" y="324"/>
                  <a:pt x="297" y="309"/>
                  <a:pt x="292" y="294"/>
                </a:cubicBezTo>
                <a:cubicBezTo>
                  <a:pt x="271" y="235"/>
                  <a:pt x="274" y="237"/>
                  <a:pt x="323" y="202"/>
                </a:cubicBezTo>
                <a:cubicBezTo>
                  <a:pt x="335" y="193"/>
                  <a:pt x="347" y="184"/>
                  <a:pt x="360" y="174"/>
                </a:cubicBezTo>
                <a:cubicBezTo>
                  <a:pt x="359" y="171"/>
                  <a:pt x="358" y="169"/>
                  <a:pt x="357" y="166"/>
                </a:cubicBezTo>
                <a:cubicBezTo>
                  <a:pt x="338" y="166"/>
                  <a:pt x="319" y="166"/>
                  <a:pt x="299" y="166"/>
                </a:cubicBezTo>
                <a:cubicBezTo>
                  <a:pt x="250" y="165"/>
                  <a:pt x="250" y="165"/>
                  <a:pt x="235" y="119"/>
                </a:cubicBezTo>
                <a:cubicBezTo>
                  <a:pt x="229" y="101"/>
                  <a:pt x="222" y="82"/>
                  <a:pt x="216" y="64"/>
                </a:cubicBezTo>
                <a:cubicBezTo>
                  <a:pt x="213" y="64"/>
                  <a:pt x="211" y="64"/>
                  <a:pt x="209" y="64"/>
                </a:cubicBezTo>
                <a:cubicBezTo>
                  <a:pt x="201" y="87"/>
                  <a:pt x="193" y="111"/>
                  <a:pt x="185" y="134"/>
                </a:cubicBezTo>
                <a:cubicBezTo>
                  <a:pt x="177" y="160"/>
                  <a:pt x="167" y="166"/>
                  <a:pt x="139" y="165"/>
                </a:cubicBezTo>
                <a:cubicBezTo>
                  <a:pt x="115" y="164"/>
                  <a:pt x="90" y="166"/>
                  <a:pt x="65" y="167"/>
                </a:cubicBezTo>
                <a:cubicBezTo>
                  <a:pt x="65" y="169"/>
                  <a:pt x="64" y="171"/>
                  <a:pt x="64" y="174"/>
                </a:cubicBezTo>
                <a:cubicBezTo>
                  <a:pt x="69" y="177"/>
                  <a:pt x="74" y="181"/>
                  <a:pt x="79" y="185"/>
                </a:cubicBezTo>
                <a:cubicBezTo>
                  <a:pt x="95" y="197"/>
                  <a:pt x="111" y="209"/>
                  <a:pt x="127" y="220"/>
                </a:cubicBezTo>
                <a:cubicBezTo>
                  <a:pt x="143" y="231"/>
                  <a:pt x="149" y="246"/>
                  <a:pt x="142" y="265"/>
                </a:cubicBezTo>
                <a:cubicBezTo>
                  <a:pt x="136" y="284"/>
                  <a:pt x="130" y="303"/>
                  <a:pt x="124" y="322"/>
                </a:cubicBezTo>
                <a:cubicBezTo>
                  <a:pt x="122" y="328"/>
                  <a:pt x="122" y="335"/>
                  <a:pt x="120" y="341"/>
                </a:cubicBezTo>
                <a:cubicBezTo>
                  <a:pt x="122" y="342"/>
                  <a:pt x="124" y="343"/>
                  <a:pt x="125" y="344"/>
                </a:cubicBezTo>
                <a:cubicBezTo>
                  <a:pt x="139" y="334"/>
                  <a:pt x="153" y="325"/>
                  <a:pt x="167" y="315"/>
                </a:cubicBezTo>
                <a:cubicBezTo>
                  <a:pt x="213" y="282"/>
                  <a:pt x="212" y="282"/>
                  <a:pt x="258" y="315"/>
                </a:cubicBezTo>
                <a:cubicBezTo>
                  <a:pt x="272" y="325"/>
                  <a:pt x="286" y="335"/>
                  <a:pt x="300" y="34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9" name="Freeform 56">
            <a:extLst>
              <a:ext uri="{FF2B5EF4-FFF2-40B4-BE49-F238E27FC236}">
                <a16:creationId xmlns:a16="http://schemas.microsoft.com/office/drawing/2014/main" id="{1C2D0796-A4B2-4DDF-9CFC-6EA4D844D3F1}"/>
              </a:ext>
            </a:extLst>
          </p:cNvPr>
          <p:cNvSpPr>
            <a:spLocks/>
          </p:cNvSpPr>
          <p:nvPr/>
        </p:nvSpPr>
        <p:spPr bwMode="auto">
          <a:xfrm>
            <a:off x="5480050" y="1793875"/>
            <a:ext cx="481013" cy="160338"/>
          </a:xfrm>
          <a:custGeom>
            <a:avLst/>
            <a:gdLst>
              <a:gd name="T0" fmla="*/ 429 w 429"/>
              <a:gd name="T1" fmla="*/ 0 h 143"/>
              <a:gd name="T2" fmla="*/ 402 w 429"/>
              <a:gd name="T3" fmla="*/ 143 h 143"/>
              <a:gd name="T4" fmla="*/ 27 w 429"/>
              <a:gd name="T5" fmla="*/ 143 h 143"/>
              <a:gd name="T6" fmla="*/ 0 w 429"/>
              <a:gd name="T7" fmla="*/ 0 h 143"/>
              <a:gd name="T8" fmla="*/ 429 w 429"/>
              <a:gd name="T9" fmla="*/ 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9" h="143">
                <a:moveTo>
                  <a:pt x="429" y="0"/>
                </a:moveTo>
                <a:cubicBezTo>
                  <a:pt x="420" y="48"/>
                  <a:pt x="411" y="95"/>
                  <a:pt x="402" y="143"/>
                </a:cubicBezTo>
                <a:cubicBezTo>
                  <a:pt x="277" y="143"/>
                  <a:pt x="153" y="143"/>
                  <a:pt x="27" y="143"/>
                </a:cubicBezTo>
                <a:cubicBezTo>
                  <a:pt x="19" y="96"/>
                  <a:pt x="9" y="49"/>
                  <a:pt x="0" y="0"/>
                </a:cubicBezTo>
                <a:cubicBezTo>
                  <a:pt x="143" y="0"/>
                  <a:pt x="285" y="0"/>
                  <a:pt x="429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0" name="Freeform 57">
            <a:extLst>
              <a:ext uri="{FF2B5EF4-FFF2-40B4-BE49-F238E27FC236}">
                <a16:creationId xmlns:a16="http://schemas.microsoft.com/office/drawing/2014/main" id="{9CE07730-204C-4995-98EB-B3D424BE0C57}"/>
              </a:ext>
            </a:extLst>
          </p:cNvPr>
          <p:cNvSpPr>
            <a:spLocks/>
          </p:cNvSpPr>
          <p:nvPr/>
        </p:nvSpPr>
        <p:spPr bwMode="auto">
          <a:xfrm>
            <a:off x="5457825" y="1581150"/>
            <a:ext cx="528638" cy="188913"/>
          </a:xfrm>
          <a:custGeom>
            <a:avLst/>
            <a:gdLst>
              <a:gd name="T0" fmla="*/ 118 w 470"/>
              <a:gd name="T1" fmla="*/ 0 h 169"/>
              <a:gd name="T2" fmla="*/ 349 w 470"/>
              <a:gd name="T3" fmla="*/ 0 h 169"/>
              <a:gd name="T4" fmla="*/ 355 w 470"/>
              <a:gd name="T5" fmla="*/ 50 h 169"/>
              <a:gd name="T6" fmla="*/ 407 w 470"/>
              <a:gd name="T7" fmla="*/ 109 h 169"/>
              <a:gd name="T8" fmla="*/ 446 w 470"/>
              <a:gd name="T9" fmla="*/ 126 h 169"/>
              <a:gd name="T10" fmla="*/ 465 w 470"/>
              <a:gd name="T11" fmla="*/ 150 h 169"/>
              <a:gd name="T12" fmla="*/ 452 w 470"/>
              <a:gd name="T13" fmla="*/ 169 h 169"/>
              <a:gd name="T14" fmla="*/ 10 w 470"/>
              <a:gd name="T15" fmla="*/ 168 h 169"/>
              <a:gd name="T16" fmla="*/ 5 w 470"/>
              <a:gd name="T17" fmla="*/ 167 h 169"/>
              <a:gd name="T18" fmla="*/ 16 w 470"/>
              <a:gd name="T19" fmla="*/ 132 h 169"/>
              <a:gd name="T20" fmla="*/ 58 w 470"/>
              <a:gd name="T21" fmla="*/ 110 h 169"/>
              <a:gd name="T22" fmla="*/ 116 w 470"/>
              <a:gd name="T23" fmla="*/ 35 h 169"/>
              <a:gd name="T24" fmla="*/ 118 w 470"/>
              <a:gd name="T25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70" h="169">
                <a:moveTo>
                  <a:pt x="118" y="0"/>
                </a:moveTo>
                <a:cubicBezTo>
                  <a:pt x="197" y="0"/>
                  <a:pt x="273" y="0"/>
                  <a:pt x="349" y="0"/>
                </a:cubicBezTo>
                <a:cubicBezTo>
                  <a:pt x="351" y="17"/>
                  <a:pt x="353" y="33"/>
                  <a:pt x="355" y="50"/>
                </a:cubicBezTo>
                <a:cubicBezTo>
                  <a:pt x="358" y="82"/>
                  <a:pt x="376" y="101"/>
                  <a:pt x="407" y="109"/>
                </a:cubicBezTo>
                <a:cubicBezTo>
                  <a:pt x="421" y="113"/>
                  <a:pt x="434" y="118"/>
                  <a:pt x="446" y="126"/>
                </a:cubicBezTo>
                <a:cubicBezTo>
                  <a:pt x="454" y="131"/>
                  <a:pt x="461" y="141"/>
                  <a:pt x="465" y="150"/>
                </a:cubicBezTo>
                <a:cubicBezTo>
                  <a:pt x="470" y="161"/>
                  <a:pt x="467" y="169"/>
                  <a:pt x="452" y="169"/>
                </a:cubicBezTo>
                <a:cubicBezTo>
                  <a:pt x="305" y="169"/>
                  <a:pt x="157" y="169"/>
                  <a:pt x="10" y="168"/>
                </a:cubicBezTo>
                <a:cubicBezTo>
                  <a:pt x="9" y="168"/>
                  <a:pt x="8" y="168"/>
                  <a:pt x="5" y="167"/>
                </a:cubicBezTo>
                <a:cubicBezTo>
                  <a:pt x="0" y="153"/>
                  <a:pt x="3" y="140"/>
                  <a:pt x="16" y="132"/>
                </a:cubicBezTo>
                <a:cubicBezTo>
                  <a:pt x="29" y="123"/>
                  <a:pt x="43" y="115"/>
                  <a:pt x="58" y="110"/>
                </a:cubicBezTo>
                <a:cubicBezTo>
                  <a:pt x="100" y="96"/>
                  <a:pt x="114" y="79"/>
                  <a:pt x="116" y="35"/>
                </a:cubicBezTo>
                <a:cubicBezTo>
                  <a:pt x="117" y="23"/>
                  <a:pt x="117" y="12"/>
                  <a:pt x="118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1" name="Freeform 58">
            <a:extLst>
              <a:ext uri="{FF2B5EF4-FFF2-40B4-BE49-F238E27FC236}">
                <a16:creationId xmlns:a16="http://schemas.microsoft.com/office/drawing/2014/main" id="{5131D62C-29B7-41C5-BCCA-6D2084CE11AE}"/>
              </a:ext>
            </a:extLst>
          </p:cNvPr>
          <p:cNvSpPr>
            <a:spLocks noEditPoints="1"/>
          </p:cNvSpPr>
          <p:nvPr/>
        </p:nvSpPr>
        <p:spPr bwMode="auto">
          <a:xfrm>
            <a:off x="7464425" y="422275"/>
            <a:ext cx="415925" cy="298450"/>
          </a:xfrm>
          <a:custGeom>
            <a:avLst/>
            <a:gdLst>
              <a:gd name="T0" fmla="*/ 312 w 369"/>
              <a:gd name="T1" fmla="*/ 264 h 265"/>
              <a:gd name="T2" fmla="*/ 67 w 369"/>
              <a:gd name="T3" fmla="*/ 264 h 265"/>
              <a:gd name="T4" fmla="*/ 33 w 369"/>
              <a:gd name="T5" fmla="*/ 262 h 265"/>
              <a:gd name="T6" fmla="*/ 13 w 369"/>
              <a:gd name="T7" fmla="*/ 223 h 265"/>
              <a:gd name="T8" fmla="*/ 125 w 369"/>
              <a:gd name="T9" fmla="*/ 113 h 265"/>
              <a:gd name="T10" fmla="*/ 140 w 369"/>
              <a:gd name="T11" fmla="*/ 88 h 265"/>
              <a:gd name="T12" fmla="*/ 140 w 369"/>
              <a:gd name="T13" fmla="*/ 31 h 265"/>
              <a:gd name="T14" fmla="*/ 170 w 369"/>
              <a:gd name="T15" fmla="*/ 0 h 265"/>
              <a:gd name="T16" fmla="*/ 206 w 369"/>
              <a:gd name="T17" fmla="*/ 0 h 265"/>
              <a:gd name="T18" fmla="*/ 236 w 369"/>
              <a:gd name="T19" fmla="*/ 31 h 265"/>
              <a:gd name="T20" fmla="*/ 237 w 369"/>
              <a:gd name="T21" fmla="*/ 93 h 265"/>
              <a:gd name="T22" fmla="*/ 247 w 369"/>
              <a:gd name="T23" fmla="*/ 109 h 265"/>
              <a:gd name="T24" fmla="*/ 360 w 369"/>
              <a:gd name="T25" fmla="*/ 219 h 265"/>
              <a:gd name="T26" fmla="*/ 365 w 369"/>
              <a:gd name="T27" fmla="*/ 251 h 265"/>
              <a:gd name="T28" fmla="*/ 336 w 369"/>
              <a:gd name="T29" fmla="*/ 263 h 265"/>
              <a:gd name="T30" fmla="*/ 312 w 369"/>
              <a:gd name="T31" fmla="*/ 262 h 265"/>
              <a:gd name="T32" fmla="*/ 312 w 369"/>
              <a:gd name="T33" fmla="*/ 264 h 265"/>
              <a:gd name="T34" fmla="*/ 218 w 369"/>
              <a:gd name="T35" fmla="*/ 40 h 265"/>
              <a:gd name="T36" fmla="*/ 219 w 369"/>
              <a:gd name="T37" fmla="*/ 32 h 265"/>
              <a:gd name="T38" fmla="*/ 197 w 369"/>
              <a:gd name="T39" fmla="*/ 16 h 265"/>
              <a:gd name="T40" fmla="*/ 176 w 369"/>
              <a:gd name="T41" fmla="*/ 34 h 265"/>
              <a:gd name="T42" fmla="*/ 196 w 369"/>
              <a:gd name="T43" fmla="*/ 54 h 265"/>
              <a:gd name="T44" fmla="*/ 218 w 369"/>
              <a:gd name="T45" fmla="*/ 40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69" h="265">
                <a:moveTo>
                  <a:pt x="312" y="264"/>
                </a:moveTo>
                <a:cubicBezTo>
                  <a:pt x="230" y="264"/>
                  <a:pt x="149" y="264"/>
                  <a:pt x="67" y="264"/>
                </a:cubicBezTo>
                <a:cubicBezTo>
                  <a:pt x="56" y="264"/>
                  <a:pt x="44" y="263"/>
                  <a:pt x="33" y="262"/>
                </a:cubicBezTo>
                <a:cubicBezTo>
                  <a:pt x="9" y="260"/>
                  <a:pt x="0" y="244"/>
                  <a:pt x="13" y="223"/>
                </a:cubicBezTo>
                <a:cubicBezTo>
                  <a:pt x="42" y="178"/>
                  <a:pt x="76" y="138"/>
                  <a:pt x="125" y="113"/>
                </a:cubicBezTo>
                <a:cubicBezTo>
                  <a:pt x="136" y="107"/>
                  <a:pt x="141" y="101"/>
                  <a:pt x="140" y="88"/>
                </a:cubicBezTo>
                <a:cubicBezTo>
                  <a:pt x="139" y="69"/>
                  <a:pt x="139" y="50"/>
                  <a:pt x="140" y="31"/>
                </a:cubicBezTo>
                <a:cubicBezTo>
                  <a:pt x="140" y="9"/>
                  <a:pt x="149" y="0"/>
                  <a:pt x="170" y="0"/>
                </a:cubicBezTo>
                <a:cubicBezTo>
                  <a:pt x="182" y="0"/>
                  <a:pt x="194" y="0"/>
                  <a:pt x="206" y="0"/>
                </a:cubicBezTo>
                <a:cubicBezTo>
                  <a:pt x="228" y="0"/>
                  <a:pt x="236" y="8"/>
                  <a:pt x="236" y="31"/>
                </a:cubicBezTo>
                <a:cubicBezTo>
                  <a:pt x="237" y="51"/>
                  <a:pt x="236" y="72"/>
                  <a:pt x="237" y="93"/>
                </a:cubicBezTo>
                <a:cubicBezTo>
                  <a:pt x="238" y="98"/>
                  <a:pt x="242" y="107"/>
                  <a:pt x="247" y="109"/>
                </a:cubicBezTo>
                <a:cubicBezTo>
                  <a:pt x="295" y="135"/>
                  <a:pt x="331" y="173"/>
                  <a:pt x="360" y="219"/>
                </a:cubicBezTo>
                <a:cubicBezTo>
                  <a:pt x="366" y="227"/>
                  <a:pt x="369" y="243"/>
                  <a:pt x="365" y="251"/>
                </a:cubicBezTo>
                <a:cubicBezTo>
                  <a:pt x="361" y="258"/>
                  <a:pt x="346" y="261"/>
                  <a:pt x="336" y="263"/>
                </a:cubicBezTo>
                <a:cubicBezTo>
                  <a:pt x="329" y="265"/>
                  <a:pt x="320" y="263"/>
                  <a:pt x="312" y="262"/>
                </a:cubicBezTo>
                <a:cubicBezTo>
                  <a:pt x="312" y="263"/>
                  <a:pt x="312" y="263"/>
                  <a:pt x="312" y="264"/>
                </a:cubicBezTo>
                <a:close/>
                <a:moveTo>
                  <a:pt x="218" y="40"/>
                </a:moveTo>
                <a:cubicBezTo>
                  <a:pt x="218" y="37"/>
                  <a:pt x="218" y="35"/>
                  <a:pt x="219" y="32"/>
                </a:cubicBezTo>
                <a:cubicBezTo>
                  <a:pt x="211" y="26"/>
                  <a:pt x="203" y="16"/>
                  <a:pt x="197" y="16"/>
                </a:cubicBezTo>
                <a:cubicBezTo>
                  <a:pt x="189" y="17"/>
                  <a:pt x="183" y="28"/>
                  <a:pt x="176" y="34"/>
                </a:cubicBezTo>
                <a:cubicBezTo>
                  <a:pt x="182" y="41"/>
                  <a:pt x="188" y="52"/>
                  <a:pt x="196" y="54"/>
                </a:cubicBezTo>
                <a:cubicBezTo>
                  <a:pt x="202" y="55"/>
                  <a:pt x="210" y="45"/>
                  <a:pt x="218" y="4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2" name="Freeform 59">
            <a:extLst>
              <a:ext uri="{FF2B5EF4-FFF2-40B4-BE49-F238E27FC236}">
                <a16:creationId xmlns:a16="http://schemas.microsoft.com/office/drawing/2014/main" id="{0E7750FB-C6E4-4974-913D-FA4FD7C13FA3}"/>
              </a:ext>
            </a:extLst>
          </p:cNvPr>
          <p:cNvSpPr>
            <a:spLocks noEditPoints="1"/>
          </p:cNvSpPr>
          <p:nvPr/>
        </p:nvSpPr>
        <p:spPr bwMode="auto">
          <a:xfrm>
            <a:off x="8407400" y="2414588"/>
            <a:ext cx="406400" cy="403225"/>
          </a:xfrm>
          <a:custGeom>
            <a:avLst/>
            <a:gdLst>
              <a:gd name="T0" fmla="*/ 355 w 361"/>
              <a:gd name="T1" fmla="*/ 181 h 359"/>
              <a:gd name="T2" fmla="*/ 180 w 361"/>
              <a:gd name="T3" fmla="*/ 358 h 359"/>
              <a:gd name="T4" fmla="*/ 0 w 361"/>
              <a:gd name="T5" fmla="*/ 180 h 359"/>
              <a:gd name="T6" fmla="*/ 179 w 361"/>
              <a:gd name="T7" fmla="*/ 1 h 359"/>
              <a:gd name="T8" fmla="*/ 355 w 361"/>
              <a:gd name="T9" fmla="*/ 181 h 359"/>
              <a:gd name="T10" fmla="*/ 306 w 361"/>
              <a:gd name="T11" fmla="*/ 186 h 359"/>
              <a:gd name="T12" fmla="*/ 182 w 361"/>
              <a:gd name="T13" fmla="*/ 52 h 359"/>
              <a:gd name="T14" fmla="*/ 52 w 361"/>
              <a:gd name="T15" fmla="*/ 172 h 359"/>
              <a:gd name="T16" fmla="*/ 174 w 361"/>
              <a:gd name="T17" fmla="*/ 307 h 359"/>
              <a:gd name="T18" fmla="*/ 306 w 361"/>
              <a:gd name="T19" fmla="*/ 186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1" h="359">
                <a:moveTo>
                  <a:pt x="355" y="181"/>
                </a:moveTo>
                <a:cubicBezTo>
                  <a:pt x="361" y="277"/>
                  <a:pt x="275" y="358"/>
                  <a:pt x="180" y="358"/>
                </a:cubicBezTo>
                <a:cubicBezTo>
                  <a:pt x="81" y="359"/>
                  <a:pt x="1" y="279"/>
                  <a:pt x="0" y="180"/>
                </a:cubicBezTo>
                <a:cubicBezTo>
                  <a:pt x="0" y="81"/>
                  <a:pt x="79" y="1"/>
                  <a:pt x="179" y="1"/>
                </a:cubicBezTo>
                <a:cubicBezTo>
                  <a:pt x="273" y="0"/>
                  <a:pt x="361" y="81"/>
                  <a:pt x="355" y="181"/>
                </a:cubicBezTo>
                <a:close/>
                <a:moveTo>
                  <a:pt x="306" y="186"/>
                </a:moveTo>
                <a:cubicBezTo>
                  <a:pt x="310" y="111"/>
                  <a:pt x="257" y="55"/>
                  <a:pt x="182" y="52"/>
                </a:cubicBezTo>
                <a:cubicBezTo>
                  <a:pt x="115" y="49"/>
                  <a:pt x="55" y="105"/>
                  <a:pt x="52" y="172"/>
                </a:cubicBezTo>
                <a:cubicBezTo>
                  <a:pt x="48" y="243"/>
                  <a:pt x="103" y="303"/>
                  <a:pt x="174" y="307"/>
                </a:cubicBezTo>
                <a:cubicBezTo>
                  <a:pt x="244" y="311"/>
                  <a:pt x="306" y="251"/>
                  <a:pt x="306" y="18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3" name="Freeform 60">
            <a:extLst>
              <a:ext uri="{FF2B5EF4-FFF2-40B4-BE49-F238E27FC236}">
                <a16:creationId xmlns:a16="http://schemas.microsoft.com/office/drawing/2014/main" id="{7106D251-CF48-4C76-AA46-6F5AA670F323}"/>
              </a:ext>
            </a:extLst>
          </p:cNvPr>
          <p:cNvSpPr>
            <a:spLocks/>
          </p:cNvSpPr>
          <p:nvPr/>
        </p:nvSpPr>
        <p:spPr bwMode="auto">
          <a:xfrm>
            <a:off x="6453188" y="511175"/>
            <a:ext cx="471488" cy="434975"/>
          </a:xfrm>
          <a:custGeom>
            <a:avLst/>
            <a:gdLst>
              <a:gd name="T0" fmla="*/ 200 w 420"/>
              <a:gd name="T1" fmla="*/ 0 h 387"/>
              <a:gd name="T2" fmla="*/ 394 w 420"/>
              <a:gd name="T3" fmla="*/ 131 h 387"/>
              <a:gd name="T4" fmla="*/ 319 w 420"/>
              <a:gd name="T5" fmla="*/ 348 h 387"/>
              <a:gd name="T6" fmla="*/ 302 w 420"/>
              <a:gd name="T7" fmla="*/ 368 h 387"/>
              <a:gd name="T8" fmla="*/ 277 w 420"/>
              <a:gd name="T9" fmla="*/ 384 h 387"/>
              <a:gd name="T10" fmla="*/ 256 w 420"/>
              <a:gd name="T11" fmla="*/ 362 h 387"/>
              <a:gd name="T12" fmla="*/ 282 w 420"/>
              <a:gd name="T13" fmla="*/ 313 h 387"/>
              <a:gd name="T14" fmla="*/ 352 w 420"/>
              <a:gd name="T15" fmla="*/ 214 h 387"/>
              <a:gd name="T16" fmla="*/ 240 w 420"/>
              <a:gd name="T17" fmla="*/ 51 h 387"/>
              <a:gd name="T18" fmla="*/ 78 w 420"/>
              <a:gd name="T19" fmla="*/ 159 h 387"/>
              <a:gd name="T20" fmla="*/ 144 w 420"/>
              <a:gd name="T21" fmla="*/ 310 h 387"/>
              <a:gd name="T22" fmla="*/ 174 w 420"/>
              <a:gd name="T23" fmla="*/ 357 h 387"/>
              <a:gd name="T24" fmla="*/ 155 w 420"/>
              <a:gd name="T25" fmla="*/ 385 h 387"/>
              <a:gd name="T26" fmla="*/ 126 w 420"/>
              <a:gd name="T27" fmla="*/ 366 h 387"/>
              <a:gd name="T28" fmla="*/ 110 w 420"/>
              <a:gd name="T29" fmla="*/ 347 h 387"/>
              <a:gd name="T30" fmla="*/ 56 w 420"/>
              <a:gd name="T31" fmla="*/ 87 h 387"/>
              <a:gd name="T32" fmla="*/ 200 w 420"/>
              <a:gd name="T33" fmla="*/ 0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20" h="387">
                <a:moveTo>
                  <a:pt x="200" y="0"/>
                </a:moveTo>
                <a:cubicBezTo>
                  <a:pt x="297" y="0"/>
                  <a:pt x="369" y="53"/>
                  <a:pt x="394" y="131"/>
                </a:cubicBezTo>
                <a:cubicBezTo>
                  <a:pt x="420" y="211"/>
                  <a:pt x="390" y="296"/>
                  <a:pt x="319" y="348"/>
                </a:cubicBezTo>
                <a:cubicBezTo>
                  <a:pt x="312" y="353"/>
                  <a:pt x="309" y="362"/>
                  <a:pt x="302" y="368"/>
                </a:cubicBezTo>
                <a:cubicBezTo>
                  <a:pt x="295" y="375"/>
                  <a:pt x="285" y="385"/>
                  <a:pt x="277" y="384"/>
                </a:cubicBezTo>
                <a:cubicBezTo>
                  <a:pt x="269" y="383"/>
                  <a:pt x="258" y="371"/>
                  <a:pt x="256" y="362"/>
                </a:cubicBezTo>
                <a:cubicBezTo>
                  <a:pt x="253" y="341"/>
                  <a:pt x="264" y="325"/>
                  <a:pt x="282" y="313"/>
                </a:cubicBezTo>
                <a:cubicBezTo>
                  <a:pt x="318" y="289"/>
                  <a:pt x="343" y="257"/>
                  <a:pt x="352" y="214"/>
                </a:cubicBezTo>
                <a:cubicBezTo>
                  <a:pt x="367" y="139"/>
                  <a:pt x="318" y="67"/>
                  <a:pt x="240" y="51"/>
                </a:cubicBezTo>
                <a:cubicBezTo>
                  <a:pt x="168" y="36"/>
                  <a:pt x="93" y="86"/>
                  <a:pt x="78" y="159"/>
                </a:cubicBezTo>
                <a:cubicBezTo>
                  <a:pt x="65" y="224"/>
                  <a:pt x="92" y="273"/>
                  <a:pt x="144" y="310"/>
                </a:cubicBezTo>
                <a:cubicBezTo>
                  <a:pt x="160" y="322"/>
                  <a:pt x="174" y="335"/>
                  <a:pt x="174" y="357"/>
                </a:cubicBezTo>
                <a:cubicBezTo>
                  <a:pt x="175" y="371"/>
                  <a:pt x="169" y="382"/>
                  <a:pt x="155" y="385"/>
                </a:cubicBezTo>
                <a:cubicBezTo>
                  <a:pt x="140" y="387"/>
                  <a:pt x="131" y="381"/>
                  <a:pt x="126" y="366"/>
                </a:cubicBezTo>
                <a:cubicBezTo>
                  <a:pt x="123" y="359"/>
                  <a:pt x="117" y="352"/>
                  <a:pt x="110" y="347"/>
                </a:cubicBezTo>
                <a:cubicBezTo>
                  <a:pt x="23" y="282"/>
                  <a:pt x="0" y="174"/>
                  <a:pt x="56" y="87"/>
                </a:cubicBezTo>
                <a:cubicBezTo>
                  <a:pt x="92" y="30"/>
                  <a:pt x="147" y="1"/>
                  <a:pt x="200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4" name="Freeform 61">
            <a:extLst>
              <a:ext uri="{FF2B5EF4-FFF2-40B4-BE49-F238E27FC236}">
                <a16:creationId xmlns:a16="http://schemas.microsoft.com/office/drawing/2014/main" id="{1258AF21-C271-49B6-B1E0-EBDFB5FB3A9F}"/>
              </a:ext>
            </a:extLst>
          </p:cNvPr>
          <p:cNvSpPr>
            <a:spLocks/>
          </p:cNvSpPr>
          <p:nvPr/>
        </p:nvSpPr>
        <p:spPr bwMode="auto">
          <a:xfrm>
            <a:off x="7640638" y="1411288"/>
            <a:ext cx="379413" cy="382588"/>
          </a:xfrm>
          <a:custGeom>
            <a:avLst/>
            <a:gdLst>
              <a:gd name="T0" fmla="*/ 337 w 337"/>
              <a:gd name="T1" fmla="*/ 39 h 340"/>
              <a:gd name="T2" fmla="*/ 323 w 337"/>
              <a:gd name="T3" fmla="*/ 65 h 340"/>
              <a:gd name="T4" fmla="*/ 118 w 337"/>
              <a:gd name="T5" fmla="*/ 296 h 340"/>
              <a:gd name="T6" fmla="*/ 83 w 337"/>
              <a:gd name="T7" fmla="*/ 314 h 340"/>
              <a:gd name="T8" fmla="*/ 10 w 337"/>
              <a:gd name="T9" fmla="*/ 339 h 340"/>
              <a:gd name="T10" fmla="*/ 2 w 337"/>
              <a:gd name="T11" fmla="*/ 338 h 340"/>
              <a:gd name="T12" fmla="*/ 1 w 337"/>
              <a:gd name="T13" fmla="*/ 330 h 340"/>
              <a:gd name="T14" fmla="*/ 30 w 337"/>
              <a:gd name="T15" fmla="*/ 246 h 340"/>
              <a:gd name="T16" fmla="*/ 46 w 337"/>
              <a:gd name="T17" fmla="*/ 219 h 340"/>
              <a:gd name="T18" fmla="*/ 273 w 337"/>
              <a:gd name="T19" fmla="*/ 18 h 340"/>
              <a:gd name="T20" fmla="*/ 326 w 337"/>
              <a:gd name="T21" fmla="*/ 16 h 340"/>
              <a:gd name="T22" fmla="*/ 337 w 337"/>
              <a:gd name="T23" fmla="*/ 39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7" h="340">
                <a:moveTo>
                  <a:pt x="337" y="39"/>
                </a:moveTo>
                <a:cubicBezTo>
                  <a:pt x="332" y="48"/>
                  <a:pt x="329" y="58"/>
                  <a:pt x="323" y="65"/>
                </a:cubicBezTo>
                <a:cubicBezTo>
                  <a:pt x="255" y="142"/>
                  <a:pt x="187" y="220"/>
                  <a:pt x="118" y="296"/>
                </a:cubicBezTo>
                <a:cubicBezTo>
                  <a:pt x="110" y="305"/>
                  <a:pt x="95" y="310"/>
                  <a:pt x="83" y="314"/>
                </a:cubicBezTo>
                <a:cubicBezTo>
                  <a:pt x="59" y="323"/>
                  <a:pt x="34" y="331"/>
                  <a:pt x="10" y="339"/>
                </a:cubicBezTo>
                <a:cubicBezTo>
                  <a:pt x="7" y="340"/>
                  <a:pt x="3" y="340"/>
                  <a:pt x="2" y="338"/>
                </a:cubicBezTo>
                <a:cubicBezTo>
                  <a:pt x="0" y="337"/>
                  <a:pt x="0" y="332"/>
                  <a:pt x="1" y="330"/>
                </a:cubicBezTo>
                <a:cubicBezTo>
                  <a:pt x="10" y="302"/>
                  <a:pt x="19" y="274"/>
                  <a:pt x="30" y="246"/>
                </a:cubicBezTo>
                <a:cubicBezTo>
                  <a:pt x="33" y="236"/>
                  <a:pt x="38" y="226"/>
                  <a:pt x="46" y="219"/>
                </a:cubicBezTo>
                <a:cubicBezTo>
                  <a:pt x="121" y="152"/>
                  <a:pt x="197" y="85"/>
                  <a:pt x="273" y="18"/>
                </a:cubicBezTo>
                <a:cubicBezTo>
                  <a:pt x="293" y="1"/>
                  <a:pt x="313" y="0"/>
                  <a:pt x="326" y="16"/>
                </a:cubicBezTo>
                <a:cubicBezTo>
                  <a:pt x="331" y="22"/>
                  <a:pt x="333" y="30"/>
                  <a:pt x="337" y="39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5" name="Freeform 62">
            <a:extLst>
              <a:ext uri="{FF2B5EF4-FFF2-40B4-BE49-F238E27FC236}">
                <a16:creationId xmlns:a16="http://schemas.microsoft.com/office/drawing/2014/main" id="{14AD80D4-F54F-4BC4-B16D-1F84FBD13FC9}"/>
              </a:ext>
            </a:extLst>
          </p:cNvPr>
          <p:cNvSpPr>
            <a:spLocks/>
          </p:cNvSpPr>
          <p:nvPr/>
        </p:nvSpPr>
        <p:spPr bwMode="auto">
          <a:xfrm>
            <a:off x="5435600" y="4308475"/>
            <a:ext cx="179388" cy="381000"/>
          </a:xfrm>
          <a:custGeom>
            <a:avLst/>
            <a:gdLst>
              <a:gd name="T0" fmla="*/ 1 w 160"/>
              <a:gd name="T1" fmla="*/ 340 h 340"/>
              <a:gd name="T2" fmla="*/ 1 w 160"/>
              <a:gd name="T3" fmla="*/ 90 h 340"/>
              <a:gd name="T4" fmla="*/ 51 w 160"/>
              <a:gd name="T5" fmla="*/ 13 h 340"/>
              <a:gd name="T6" fmla="*/ 133 w 160"/>
              <a:gd name="T7" fmla="*/ 26 h 340"/>
              <a:gd name="T8" fmla="*/ 146 w 160"/>
              <a:gd name="T9" fmla="*/ 92 h 340"/>
              <a:gd name="T10" fmla="*/ 6 w 160"/>
              <a:gd name="T11" fmla="*/ 337 h 340"/>
              <a:gd name="T12" fmla="*/ 1 w 160"/>
              <a:gd name="T13" fmla="*/ 34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0" h="340">
                <a:moveTo>
                  <a:pt x="1" y="340"/>
                </a:moveTo>
                <a:cubicBezTo>
                  <a:pt x="1" y="255"/>
                  <a:pt x="0" y="173"/>
                  <a:pt x="1" y="90"/>
                </a:cubicBezTo>
                <a:cubicBezTo>
                  <a:pt x="1" y="55"/>
                  <a:pt x="17" y="27"/>
                  <a:pt x="51" y="13"/>
                </a:cubicBezTo>
                <a:cubicBezTo>
                  <a:pt x="80" y="0"/>
                  <a:pt x="109" y="5"/>
                  <a:pt x="133" y="26"/>
                </a:cubicBezTo>
                <a:cubicBezTo>
                  <a:pt x="156" y="46"/>
                  <a:pt x="160" y="67"/>
                  <a:pt x="146" y="92"/>
                </a:cubicBezTo>
                <a:cubicBezTo>
                  <a:pt x="100" y="174"/>
                  <a:pt x="53" y="255"/>
                  <a:pt x="6" y="337"/>
                </a:cubicBezTo>
                <a:cubicBezTo>
                  <a:pt x="6" y="338"/>
                  <a:pt x="4" y="338"/>
                  <a:pt x="1" y="34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6" name="Freeform 63">
            <a:extLst>
              <a:ext uri="{FF2B5EF4-FFF2-40B4-BE49-F238E27FC236}">
                <a16:creationId xmlns:a16="http://schemas.microsoft.com/office/drawing/2014/main" id="{FA49E0D8-2DCC-4970-9588-662A45269BA3}"/>
              </a:ext>
            </a:extLst>
          </p:cNvPr>
          <p:cNvSpPr>
            <a:spLocks/>
          </p:cNvSpPr>
          <p:nvPr/>
        </p:nvSpPr>
        <p:spPr bwMode="auto">
          <a:xfrm>
            <a:off x="5502275" y="4362450"/>
            <a:ext cx="320675" cy="296863"/>
          </a:xfrm>
          <a:custGeom>
            <a:avLst/>
            <a:gdLst>
              <a:gd name="T0" fmla="*/ 0 w 286"/>
              <a:gd name="T1" fmla="*/ 265 h 265"/>
              <a:gd name="T2" fmla="*/ 91 w 286"/>
              <a:gd name="T3" fmla="*/ 110 h 265"/>
              <a:gd name="T4" fmla="*/ 113 w 286"/>
              <a:gd name="T5" fmla="*/ 70 h 265"/>
              <a:gd name="T6" fmla="*/ 213 w 286"/>
              <a:gd name="T7" fmla="*/ 7 h 265"/>
              <a:gd name="T8" fmla="*/ 273 w 286"/>
              <a:gd name="T9" fmla="*/ 106 h 265"/>
              <a:gd name="T10" fmla="*/ 262 w 286"/>
              <a:gd name="T11" fmla="*/ 117 h 265"/>
              <a:gd name="T12" fmla="*/ 7 w 286"/>
              <a:gd name="T13" fmla="*/ 264 h 265"/>
              <a:gd name="T14" fmla="*/ 0 w 286"/>
              <a:gd name="T15" fmla="*/ 265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6" h="265">
                <a:moveTo>
                  <a:pt x="0" y="265"/>
                </a:moveTo>
                <a:cubicBezTo>
                  <a:pt x="31" y="212"/>
                  <a:pt x="61" y="161"/>
                  <a:pt x="91" y="110"/>
                </a:cubicBezTo>
                <a:cubicBezTo>
                  <a:pt x="99" y="97"/>
                  <a:pt x="106" y="83"/>
                  <a:pt x="113" y="70"/>
                </a:cubicBezTo>
                <a:cubicBezTo>
                  <a:pt x="135" y="23"/>
                  <a:pt x="172" y="0"/>
                  <a:pt x="213" y="7"/>
                </a:cubicBezTo>
                <a:cubicBezTo>
                  <a:pt x="254" y="14"/>
                  <a:pt x="286" y="66"/>
                  <a:pt x="273" y="106"/>
                </a:cubicBezTo>
                <a:cubicBezTo>
                  <a:pt x="271" y="110"/>
                  <a:pt x="266" y="114"/>
                  <a:pt x="262" y="117"/>
                </a:cubicBezTo>
                <a:cubicBezTo>
                  <a:pt x="177" y="166"/>
                  <a:pt x="92" y="215"/>
                  <a:pt x="7" y="264"/>
                </a:cubicBezTo>
                <a:cubicBezTo>
                  <a:pt x="6" y="265"/>
                  <a:pt x="5" y="265"/>
                  <a:pt x="0" y="26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7" name="Freeform 64">
            <a:extLst>
              <a:ext uri="{FF2B5EF4-FFF2-40B4-BE49-F238E27FC236}">
                <a16:creationId xmlns:a16="http://schemas.microsoft.com/office/drawing/2014/main" id="{9E788B07-90E4-4D87-B467-5EF154824E17}"/>
              </a:ext>
            </a:extLst>
          </p:cNvPr>
          <p:cNvSpPr>
            <a:spLocks/>
          </p:cNvSpPr>
          <p:nvPr/>
        </p:nvSpPr>
        <p:spPr bwMode="auto">
          <a:xfrm>
            <a:off x="5575300" y="4502150"/>
            <a:ext cx="388938" cy="166688"/>
          </a:xfrm>
          <a:custGeom>
            <a:avLst/>
            <a:gdLst>
              <a:gd name="T0" fmla="*/ 0 w 347"/>
              <a:gd name="T1" fmla="*/ 146 h 148"/>
              <a:gd name="T2" fmla="*/ 132 w 347"/>
              <a:gd name="T3" fmla="*/ 69 h 148"/>
              <a:gd name="T4" fmla="*/ 222 w 347"/>
              <a:gd name="T5" fmla="*/ 18 h 148"/>
              <a:gd name="T6" fmla="*/ 321 w 347"/>
              <a:gd name="T7" fmla="*/ 36 h 148"/>
              <a:gd name="T8" fmla="*/ 325 w 347"/>
              <a:gd name="T9" fmla="*/ 132 h 148"/>
              <a:gd name="T10" fmla="*/ 298 w 347"/>
              <a:gd name="T11" fmla="*/ 147 h 148"/>
              <a:gd name="T12" fmla="*/ 8 w 347"/>
              <a:gd name="T13" fmla="*/ 148 h 148"/>
              <a:gd name="T14" fmla="*/ 0 w 347"/>
              <a:gd name="T15" fmla="*/ 146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7" h="148">
                <a:moveTo>
                  <a:pt x="0" y="146"/>
                </a:moveTo>
                <a:cubicBezTo>
                  <a:pt x="45" y="119"/>
                  <a:pt x="89" y="94"/>
                  <a:pt x="132" y="69"/>
                </a:cubicBezTo>
                <a:cubicBezTo>
                  <a:pt x="162" y="52"/>
                  <a:pt x="192" y="34"/>
                  <a:pt x="222" y="18"/>
                </a:cubicBezTo>
                <a:cubicBezTo>
                  <a:pt x="256" y="0"/>
                  <a:pt x="296" y="8"/>
                  <a:pt x="321" y="36"/>
                </a:cubicBezTo>
                <a:cubicBezTo>
                  <a:pt x="344" y="63"/>
                  <a:pt x="347" y="102"/>
                  <a:pt x="325" y="132"/>
                </a:cubicBezTo>
                <a:cubicBezTo>
                  <a:pt x="319" y="140"/>
                  <a:pt x="307" y="147"/>
                  <a:pt x="298" y="147"/>
                </a:cubicBezTo>
                <a:cubicBezTo>
                  <a:pt x="201" y="148"/>
                  <a:pt x="104" y="148"/>
                  <a:pt x="8" y="148"/>
                </a:cubicBezTo>
                <a:cubicBezTo>
                  <a:pt x="6" y="148"/>
                  <a:pt x="4" y="147"/>
                  <a:pt x="0" y="14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8" name="Freeform 65">
            <a:extLst>
              <a:ext uri="{FF2B5EF4-FFF2-40B4-BE49-F238E27FC236}">
                <a16:creationId xmlns:a16="http://schemas.microsoft.com/office/drawing/2014/main" id="{758BAA42-1ED9-4B9C-8F0F-EA827D688D10}"/>
              </a:ext>
            </a:extLst>
          </p:cNvPr>
          <p:cNvSpPr>
            <a:spLocks/>
          </p:cNvSpPr>
          <p:nvPr/>
        </p:nvSpPr>
        <p:spPr bwMode="auto">
          <a:xfrm>
            <a:off x="5618163" y="1330325"/>
            <a:ext cx="203200" cy="204788"/>
          </a:xfrm>
          <a:custGeom>
            <a:avLst/>
            <a:gdLst>
              <a:gd name="T0" fmla="*/ 1 w 180"/>
              <a:gd name="T1" fmla="*/ 182 h 182"/>
              <a:gd name="T2" fmla="*/ 1 w 180"/>
              <a:gd name="T3" fmla="*/ 103 h 182"/>
              <a:gd name="T4" fmla="*/ 12 w 180"/>
              <a:gd name="T5" fmla="*/ 84 h 182"/>
              <a:gd name="T6" fmla="*/ 171 w 180"/>
              <a:gd name="T7" fmla="*/ 1 h 182"/>
              <a:gd name="T8" fmla="*/ 180 w 180"/>
              <a:gd name="T9" fmla="*/ 0 h 182"/>
              <a:gd name="T10" fmla="*/ 180 w 180"/>
              <a:gd name="T11" fmla="*/ 182 h 182"/>
              <a:gd name="T12" fmla="*/ 1 w 180"/>
              <a:gd name="T13" fmla="*/ 182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0" h="182">
                <a:moveTo>
                  <a:pt x="1" y="182"/>
                </a:moveTo>
                <a:cubicBezTo>
                  <a:pt x="1" y="155"/>
                  <a:pt x="0" y="129"/>
                  <a:pt x="1" y="103"/>
                </a:cubicBezTo>
                <a:cubicBezTo>
                  <a:pt x="1" y="97"/>
                  <a:pt x="6" y="87"/>
                  <a:pt x="12" y="84"/>
                </a:cubicBezTo>
                <a:cubicBezTo>
                  <a:pt x="65" y="56"/>
                  <a:pt x="118" y="29"/>
                  <a:pt x="171" y="1"/>
                </a:cubicBezTo>
                <a:cubicBezTo>
                  <a:pt x="173" y="0"/>
                  <a:pt x="176" y="0"/>
                  <a:pt x="180" y="0"/>
                </a:cubicBezTo>
                <a:cubicBezTo>
                  <a:pt x="180" y="61"/>
                  <a:pt x="180" y="121"/>
                  <a:pt x="180" y="182"/>
                </a:cubicBezTo>
                <a:cubicBezTo>
                  <a:pt x="121" y="182"/>
                  <a:pt x="62" y="182"/>
                  <a:pt x="1" y="18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9" name="Freeform 66">
            <a:extLst>
              <a:ext uri="{FF2B5EF4-FFF2-40B4-BE49-F238E27FC236}">
                <a16:creationId xmlns:a16="http://schemas.microsoft.com/office/drawing/2014/main" id="{06D22F4C-982B-4FB2-B1FE-E50B56BE2892}"/>
              </a:ext>
            </a:extLst>
          </p:cNvPr>
          <p:cNvSpPr>
            <a:spLocks/>
          </p:cNvSpPr>
          <p:nvPr/>
        </p:nvSpPr>
        <p:spPr bwMode="auto">
          <a:xfrm>
            <a:off x="4541838" y="622300"/>
            <a:ext cx="212725" cy="227013"/>
          </a:xfrm>
          <a:custGeom>
            <a:avLst/>
            <a:gdLst>
              <a:gd name="T0" fmla="*/ 0 w 189"/>
              <a:gd name="T1" fmla="*/ 203 h 203"/>
              <a:gd name="T2" fmla="*/ 0 w 189"/>
              <a:gd name="T3" fmla="*/ 0 h 203"/>
              <a:gd name="T4" fmla="*/ 189 w 189"/>
              <a:gd name="T5" fmla="*/ 0 h 203"/>
              <a:gd name="T6" fmla="*/ 0 w 189"/>
              <a:gd name="T7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9" h="203">
                <a:moveTo>
                  <a:pt x="0" y="203"/>
                </a:moveTo>
                <a:cubicBezTo>
                  <a:pt x="0" y="135"/>
                  <a:pt x="0" y="68"/>
                  <a:pt x="0" y="0"/>
                </a:cubicBezTo>
                <a:cubicBezTo>
                  <a:pt x="63" y="0"/>
                  <a:pt x="126" y="0"/>
                  <a:pt x="189" y="0"/>
                </a:cubicBezTo>
                <a:cubicBezTo>
                  <a:pt x="171" y="39"/>
                  <a:pt x="62" y="164"/>
                  <a:pt x="0" y="20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0" name="Freeform 67">
            <a:extLst>
              <a:ext uri="{FF2B5EF4-FFF2-40B4-BE49-F238E27FC236}">
                <a16:creationId xmlns:a16="http://schemas.microsoft.com/office/drawing/2014/main" id="{0967C27F-0DB9-40F1-857D-A0273CDE3FB7}"/>
              </a:ext>
            </a:extLst>
          </p:cNvPr>
          <p:cNvSpPr>
            <a:spLocks/>
          </p:cNvSpPr>
          <p:nvPr/>
        </p:nvSpPr>
        <p:spPr bwMode="auto">
          <a:xfrm>
            <a:off x="4643438" y="388938"/>
            <a:ext cx="414338" cy="193675"/>
          </a:xfrm>
          <a:custGeom>
            <a:avLst/>
            <a:gdLst>
              <a:gd name="T0" fmla="*/ 0 w 369"/>
              <a:gd name="T1" fmla="*/ 172 h 172"/>
              <a:gd name="T2" fmla="*/ 111 w 369"/>
              <a:gd name="T3" fmla="*/ 123 h 172"/>
              <a:gd name="T4" fmla="*/ 191 w 369"/>
              <a:gd name="T5" fmla="*/ 139 h 172"/>
              <a:gd name="T6" fmla="*/ 219 w 369"/>
              <a:gd name="T7" fmla="*/ 142 h 172"/>
              <a:gd name="T8" fmla="*/ 272 w 369"/>
              <a:gd name="T9" fmla="*/ 95 h 172"/>
              <a:gd name="T10" fmla="*/ 283 w 369"/>
              <a:gd name="T11" fmla="*/ 38 h 172"/>
              <a:gd name="T12" fmla="*/ 331 w 369"/>
              <a:gd name="T13" fmla="*/ 6 h 172"/>
              <a:gd name="T14" fmla="*/ 366 w 369"/>
              <a:gd name="T15" fmla="*/ 58 h 172"/>
              <a:gd name="T16" fmla="*/ 247 w 369"/>
              <a:gd name="T17" fmla="*/ 164 h 172"/>
              <a:gd name="T18" fmla="*/ 0 w 369"/>
              <a:gd name="T19" fmla="*/ 172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9" h="172">
                <a:moveTo>
                  <a:pt x="0" y="172"/>
                </a:moveTo>
                <a:cubicBezTo>
                  <a:pt x="23" y="130"/>
                  <a:pt x="62" y="114"/>
                  <a:pt x="111" y="123"/>
                </a:cubicBezTo>
                <a:cubicBezTo>
                  <a:pt x="138" y="128"/>
                  <a:pt x="164" y="134"/>
                  <a:pt x="191" y="139"/>
                </a:cubicBezTo>
                <a:cubicBezTo>
                  <a:pt x="200" y="141"/>
                  <a:pt x="210" y="142"/>
                  <a:pt x="219" y="142"/>
                </a:cubicBezTo>
                <a:cubicBezTo>
                  <a:pt x="252" y="141"/>
                  <a:pt x="267" y="128"/>
                  <a:pt x="272" y="95"/>
                </a:cubicBezTo>
                <a:cubicBezTo>
                  <a:pt x="276" y="76"/>
                  <a:pt x="278" y="56"/>
                  <a:pt x="283" y="38"/>
                </a:cubicBezTo>
                <a:cubicBezTo>
                  <a:pt x="291" y="9"/>
                  <a:pt x="306" y="0"/>
                  <a:pt x="331" y="6"/>
                </a:cubicBezTo>
                <a:cubicBezTo>
                  <a:pt x="357" y="11"/>
                  <a:pt x="369" y="31"/>
                  <a:pt x="366" y="58"/>
                </a:cubicBezTo>
                <a:cubicBezTo>
                  <a:pt x="359" y="113"/>
                  <a:pt x="310" y="160"/>
                  <a:pt x="247" y="164"/>
                </a:cubicBezTo>
                <a:cubicBezTo>
                  <a:pt x="166" y="170"/>
                  <a:pt x="85" y="170"/>
                  <a:pt x="0" y="17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1" name="Freeform 68">
            <a:extLst>
              <a:ext uri="{FF2B5EF4-FFF2-40B4-BE49-F238E27FC236}">
                <a16:creationId xmlns:a16="http://schemas.microsoft.com/office/drawing/2014/main" id="{50B16821-ADF1-41C4-B933-D3830309D5ED}"/>
              </a:ext>
            </a:extLst>
          </p:cNvPr>
          <p:cNvSpPr>
            <a:spLocks/>
          </p:cNvSpPr>
          <p:nvPr/>
        </p:nvSpPr>
        <p:spPr bwMode="auto">
          <a:xfrm>
            <a:off x="6538913" y="2846388"/>
            <a:ext cx="312738" cy="111125"/>
          </a:xfrm>
          <a:custGeom>
            <a:avLst/>
            <a:gdLst>
              <a:gd name="T0" fmla="*/ 73 w 278"/>
              <a:gd name="T1" fmla="*/ 0 h 99"/>
              <a:gd name="T2" fmla="*/ 203 w 278"/>
              <a:gd name="T3" fmla="*/ 0 h 99"/>
              <a:gd name="T4" fmla="*/ 216 w 278"/>
              <a:gd name="T5" fmla="*/ 40 h 99"/>
              <a:gd name="T6" fmla="*/ 258 w 278"/>
              <a:gd name="T7" fmla="*/ 73 h 99"/>
              <a:gd name="T8" fmla="*/ 278 w 278"/>
              <a:gd name="T9" fmla="*/ 88 h 99"/>
              <a:gd name="T10" fmla="*/ 257 w 278"/>
              <a:gd name="T11" fmla="*/ 99 h 99"/>
              <a:gd name="T12" fmla="*/ 19 w 278"/>
              <a:gd name="T13" fmla="*/ 99 h 99"/>
              <a:gd name="T14" fmla="*/ 0 w 278"/>
              <a:gd name="T15" fmla="*/ 88 h 99"/>
              <a:gd name="T16" fmla="*/ 12 w 278"/>
              <a:gd name="T17" fmla="*/ 74 h 99"/>
              <a:gd name="T18" fmla="*/ 73 w 278"/>
              <a:gd name="T1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8" h="99">
                <a:moveTo>
                  <a:pt x="73" y="0"/>
                </a:moveTo>
                <a:cubicBezTo>
                  <a:pt x="118" y="0"/>
                  <a:pt x="161" y="0"/>
                  <a:pt x="203" y="0"/>
                </a:cubicBezTo>
                <a:cubicBezTo>
                  <a:pt x="208" y="14"/>
                  <a:pt x="211" y="27"/>
                  <a:pt x="216" y="40"/>
                </a:cubicBezTo>
                <a:cubicBezTo>
                  <a:pt x="224" y="58"/>
                  <a:pt x="238" y="69"/>
                  <a:pt x="258" y="73"/>
                </a:cubicBezTo>
                <a:cubicBezTo>
                  <a:pt x="266" y="74"/>
                  <a:pt x="271" y="83"/>
                  <a:pt x="278" y="88"/>
                </a:cubicBezTo>
                <a:cubicBezTo>
                  <a:pt x="271" y="92"/>
                  <a:pt x="264" y="99"/>
                  <a:pt x="257" y="99"/>
                </a:cubicBezTo>
                <a:cubicBezTo>
                  <a:pt x="177" y="99"/>
                  <a:pt x="98" y="99"/>
                  <a:pt x="19" y="99"/>
                </a:cubicBezTo>
                <a:cubicBezTo>
                  <a:pt x="13" y="99"/>
                  <a:pt x="6" y="92"/>
                  <a:pt x="0" y="88"/>
                </a:cubicBezTo>
                <a:cubicBezTo>
                  <a:pt x="4" y="83"/>
                  <a:pt x="8" y="75"/>
                  <a:pt x="12" y="74"/>
                </a:cubicBezTo>
                <a:cubicBezTo>
                  <a:pt x="56" y="70"/>
                  <a:pt x="66" y="37"/>
                  <a:pt x="73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2" name="Freeform 69">
            <a:extLst>
              <a:ext uri="{FF2B5EF4-FFF2-40B4-BE49-F238E27FC236}">
                <a16:creationId xmlns:a16="http://schemas.microsoft.com/office/drawing/2014/main" id="{D353969E-B3B5-4E02-B600-CF49D9055DD5}"/>
              </a:ext>
            </a:extLst>
          </p:cNvPr>
          <p:cNvSpPr>
            <a:spLocks/>
          </p:cNvSpPr>
          <p:nvPr/>
        </p:nvSpPr>
        <p:spPr bwMode="auto">
          <a:xfrm>
            <a:off x="4616450" y="1808163"/>
            <a:ext cx="168275" cy="146050"/>
          </a:xfrm>
          <a:custGeom>
            <a:avLst/>
            <a:gdLst>
              <a:gd name="T0" fmla="*/ 150 w 150"/>
              <a:gd name="T1" fmla="*/ 130 h 130"/>
              <a:gd name="T2" fmla="*/ 0 w 150"/>
              <a:gd name="T3" fmla="*/ 130 h 130"/>
              <a:gd name="T4" fmla="*/ 16 w 150"/>
              <a:gd name="T5" fmla="*/ 19 h 130"/>
              <a:gd name="T6" fmla="*/ 38 w 150"/>
              <a:gd name="T7" fmla="*/ 2 h 130"/>
              <a:gd name="T8" fmla="*/ 112 w 150"/>
              <a:gd name="T9" fmla="*/ 2 h 130"/>
              <a:gd name="T10" fmla="*/ 135 w 150"/>
              <a:gd name="T11" fmla="*/ 17 h 130"/>
              <a:gd name="T12" fmla="*/ 150 w 150"/>
              <a:gd name="T13" fmla="*/ 13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0" h="130">
                <a:moveTo>
                  <a:pt x="150" y="130"/>
                </a:moveTo>
                <a:cubicBezTo>
                  <a:pt x="99" y="130"/>
                  <a:pt x="51" y="130"/>
                  <a:pt x="0" y="130"/>
                </a:cubicBezTo>
                <a:cubicBezTo>
                  <a:pt x="5" y="92"/>
                  <a:pt x="9" y="55"/>
                  <a:pt x="16" y="19"/>
                </a:cubicBezTo>
                <a:cubicBezTo>
                  <a:pt x="17" y="12"/>
                  <a:pt x="30" y="3"/>
                  <a:pt x="38" y="2"/>
                </a:cubicBezTo>
                <a:cubicBezTo>
                  <a:pt x="63" y="0"/>
                  <a:pt x="88" y="0"/>
                  <a:pt x="112" y="2"/>
                </a:cubicBezTo>
                <a:cubicBezTo>
                  <a:pt x="120" y="3"/>
                  <a:pt x="134" y="11"/>
                  <a:pt x="135" y="17"/>
                </a:cubicBezTo>
                <a:cubicBezTo>
                  <a:pt x="141" y="54"/>
                  <a:pt x="145" y="92"/>
                  <a:pt x="150" y="13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3" name="Freeform 70">
            <a:extLst>
              <a:ext uri="{FF2B5EF4-FFF2-40B4-BE49-F238E27FC236}">
                <a16:creationId xmlns:a16="http://schemas.microsoft.com/office/drawing/2014/main" id="{C3231412-7104-435C-A251-D572F27F7CE5}"/>
              </a:ext>
            </a:extLst>
          </p:cNvPr>
          <p:cNvSpPr>
            <a:spLocks/>
          </p:cNvSpPr>
          <p:nvPr/>
        </p:nvSpPr>
        <p:spPr bwMode="auto">
          <a:xfrm>
            <a:off x="8478838" y="4348163"/>
            <a:ext cx="368300" cy="77788"/>
          </a:xfrm>
          <a:custGeom>
            <a:avLst/>
            <a:gdLst>
              <a:gd name="T0" fmla="*/ 325 w 327"/>
              <a:gd name="T1" fmla="*/ 68 h 69"/>
              <a:gd name="T2" fmla="*/ 276 w 327"/>
              <a:gd name="T3" fmla="*/ 59 h 69"/>
              <a:gd name="T4" fmla="*/ 59 w 327"/>
              <a:gd name="T5" fmla="*/ 60 h 69"/>
              <a:gd name="T6" fmla="*/ 11 w 327"/>
              <a:gd name="T7" fmla="*/ 69 h 69"/>
              <a:gd name="T8" fmla="*/ 65 w 327"/>
              <a:gd name="T9" fmla="*/ 2 h 69"/>
              <a:gd name="T10" fmla="*/ 268 w 327"/>
              <a:gd name="T11" fmla="*/ 2 h 69"/>
              <a:gd name="T12" fmla="*/ 325 w 327"/>
              <a:gd name="T13" fmla="*/ 60 h 69"/>
              <a:gd name="T14" fmla="*/ 325 w 327"/>
              <a:gd name="T15" fmla="*/ 68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7" h="69">
                <a:moveTo>
                  <a:pt x="325" y="68"/>
                </a:moveTo>
                <a:cubicBezTo>
                  <a:pt x="307" y="65"/>
                  <a:pt x="292" y="59"/>
                  <a:pt x="276" y="59"/>
                </a:cubicBezTo>
                <a:cubicBezTo>
                  <a:pt x="204" y="58"/>
                  <a:pt x="131" y="59"/>
                  <a:pt x="59" y="60"/>
                </a:cubicBezTo>
                <a:cubicBezTo>
                  <a:pt x="43" y="60"/>
                  <a:pt x="27" y="66"/>
                  <a:pt x="11" y="69"/>
                </a:cubicBezTo>
                <a:cubicBezTo>
                  <a:pt x="0" y="27"/>
                  <a:pt x="22" y="1"/>
                  <a:pt x="65" y="2"/>
                </a:cubicBezTo>
                <a:cubicBezTo>
                  <a:pt x="133" y="5"/>
                  <a:pt x="201" y="5"/>
                  <a:pt x="268" y="2"/>
                </a:cubicBezTo>
                <a:cubicBezTo>
                  <a:pt x="313" y="0"/>
                  <a:pt x="327" y="26"/>
                  <a:pt x="325" y="60"/>
                </a:cubicBezTo>
                <a:cubicBezTo>
                  <a:pt x="325" y="64"/>
                  <a:pt x="325" y="68"/>
                  <a:pt x="325" y="68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4" name="Freeform 71">
            <a:extLst>
              <a:ext uri="{FF2B5EF4-FFF2-40B4-BE49-F238E27FC236}">
                <a16:creationId xmlns:a16="http://schemas.microsoft.com/office/drawing/2014/main" id="{12008332-60F0-4D48-9E3A-BACC7CD1BB33}"/>
              </a:ext>
            </a:extLst>
          </p:cNvPr>
          <p:cNvSpPr>
            <a:spLocks/>
          </p:cNvSpPr>
          <p:nvPr/>
        </p:nvSpPr>
        <p:spPr bwMode="auto">
          <a:xfrm>
            <a:off x="5656263" y="2411413"/>
            <a:ext cx="206375" cy="180975"/>
          </a:xfrm>
          <a:custGeom>
            <a:avLst/>
            <a:gdLst>
              <a:gd name="T0" fmla="*/ 183 w 183"/>
              <a:gd name="T1" fmla="*/ 56 h 161"/>
              <a:gd name="T2" fmla="*/ 0 w 183"/>
              <a:gd name="T3" fmla="*/ 161 h 161"/>
              <a:gd name="T4" fmla="*/ 0 w 183"/>
              <a:gd name="T5" fmla="*/ 14 h 161"/>
              <a:gd name="T6" fmla="*/ 183 w 183"/>
              <a:gd name="T7" fmla="*/ 56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3" h="161">
                <a:moveTo>
                  <a:pt x="183" y="56"/>
                </a:moveTo>
                <a:cubicBezTo>
                  <a:pt x="121" y="91"/>
                  <a:pt x="62" y="125"/>
                  <a:pt x="0" y="161"/>
                </a:cubicBezTo>
                <a:cubicBezTo>
                  <a:pt x="0" y="111"/>
                  <a:pt x="0" y="63"/>
                  <a:pt x="0" y="14"/>
                </a:cubicBezTo>
                <a:cubicBezTo>
                  <a:pt x="67" y="0"/>
                  <a:pt x="127" y="13"/>
                  <a:pt x="183" y="5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5" name="Freeform 72">
            <a:extLst>
              <a:ext uri="{FF2B5EF4-FFF2-40B4-BE49-F238E27FC236}">
                <a16:creationId xmlns:a16="http://schemas.microsoft.com/office/drawing/2014/main" id="{3B7C3845-5622-4CD9-A9CE-B2C3933411C7}"/>
              </a:ext>
            </a:extLst>
          </p:cNvPr>
          <p:cNvSpPr>
            <a:spLocks/>
          </p:cNvSpPr>
          <p:nvPr/>
        </p:nvSpPr>
        <p:spPr bwMode="auto">
          <a:xfrm>
            <a:off x="5800725" y="2652713"/>
            <a:ext cx="141288" cy="234950"/>
          </a:xfrm>
          <a:custGeom>
            <a:avLst/>
            <a:gdLst>
              <a:gd name="T0" fmla="*/ 0 w 125"/>
              <a:gd name="T1" fmla="*/ 206 h 208"/>
              <a:gd name="T2" fmla="*/ 0 w 125"/>
              <a:gd name="T3" fmla="*/ 0 h 208"/>
              <a:gd name="T4" fmla="*/ 32 w 125"/>
              <a:gd name="T5" fmla="*/ 18 h 208"/>
              <a:gd name="T6" fmla="*/ 116 w 125"/>
              <a:gd name="T7" fmla="*/ 67 h 208"/>
              <a:gd name="T8" fmla="*/ 124 w 125"/>
              <a:gd name="T9" fmla="*/ 80 h 208"/>
              <a:gd name="T10" fmla="*/ 5 w 125"/>
              <a:gd name="T11" fmla="*/ 207 h 208"/>
              <a:gd name="T12" fmla="*/ 0 w 125"/>
              <a:gd name="T13" fmla="*/ 206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208">
                <a:moveTo>
                  <a:pt x="0" y="206"/>
                </a:moveTo>
                <a:cubicBezTo>
                  <a:pt x="0" y="139"/>
                  <a:pt x="0" y="71"/>
                  <a:pt x="0" y="0"/>
                </a:cubicBezTo>
                <a:cubicBezTo>
                  <a:pt x="12" y="7"/>
                  <a:pt x="22" y="12"/>
                  <a:pt x="32" y="18"/>
                </a:cubicBezTo>
                <a:cubicBezTo>
                  <a:pt x="60" y="34"/>
                  <a:pt x="89" y="50"/>
                  <a:pt x="116" y="67"/>
                </a:cubicBezTo>
                <a:cubicBezTo>
                  <a:pt x="120" y="70"/>
                  <a:pt x="125" y="77"/>
                  <a:pt x="124" y="80"/>
                </a:cubicBezTo>
                <a:cubicBezTo>
                  <a:pt x="102" y="139"/>
                  <a:pt x="64" y="183"/>
                  <a:pt x="5" y="207"/>
                </a:cubicBezTo>
                <a:cubicBezTo>
                  <a:pt x="4" y="208"/>
                  <a:pt x="2" y="207"/>
                  <a:pt x="0" y="20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6" name="Freeform 73">
            <a:extLst>
              <a:ext uri="{FF2B5EF4-FFF2-40B4-BE49-F238E27FC236}">
                <a16:creationId xmlns:a16="http://schemas.microsoft.com/office/drawing/2014/main" id="{B3FE21A8-6F5D-42B2-8A13-4564706B8E03}"/>
              </a:ext>
            </a:extLst>
          </p:cNvPr>
          <p:cNvSpPr>
            <a:spLocks/>
          </p:cNvSpPr>
          <p:nvPr/>
        </p:nvSpPr>
        <p:spPr bwMode="auto">
          <a:xfrm>
            <a:off x="5456238" y="2630488"/>
            <a:ext cx="219075" cy="198438"/>
          </a:xfrm>
          <a:custGeom>
            <a:avLst/>
            <a:gdLst>
              <a:gd name="T0" fmla="*/ 195 w 195"/>
              <a:gd name="T1" fmla="*/ 106 h 177"/>
              <a:gd name="T2" fmla="*/ 72 w 195"/>
              <a:gd name="T3" fmla="*/ 177 h 177"/>
              <a:gd name="T4" fmla="*/ 14 w 195"/>
              <a:gd name="T5" fmla="*/ 0 h 177"/>
              <a:gd name="T6" fmla="*/ 195 w 195"/>
              <a:gd name="T7" fmla="*/ 106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5" h="177">
                <a:moveTo>
                  <a:pt x="195" y="106"/>
                </a:moveTo>
                <a:cubicBezTo>
                  <a:pt x="152" y="130"/>
                  <a:pt x="112" y="154"/>
                  <a:pt x="72" y="177"/>
                </a:cubicBezTo>
                <a:cubicBezTo>
                  <a:pt x="31" y="149"/>
                  <a:pt x="0" y="57"/>
                  <a:pt x="14" y="0"/>
                </a:cubicBezTo>
                <a:cubicBezTo>
                  <a:pt x="74" y="35"/>
                  <a:pt x="133" y="70"/>
                  <a:pt x="195" y="10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7" name="Freeform 74">
            <a:extLst>
              <a:ext uri="{FF2B5EF4-FFF2-40B4-BE49-F238E27FC236}">
                <a16:creationId xmlns:a16="http://schemas.microsoft.com/office/drawing/2014/main" id="{FB0AA363-3BAE-4134-856C-6F635A3A0E9F}"/>
              </a:ext>
            </a:extLst>
          </p:cNvPr>
          <p:cNvSpPr>
            <a:spLocks/>
          </p:cNvSpPr>
          <p:nvPr/>
        </p:nvSpPr>
        <p:spPr bwMode="auto">
          <a:xfrm>
            <a:off x="5746750" y="2498725"/>
            <a:ext cx="212725" cy="201613"/>
          </a:xfrm>
          <a:custGeom>
            <a:avLst/>
            <a:gdLst>
              <a:gd name="T0" fmla="*/ 181 w 189"/>
              <a:gd name="T1" fmla="*/ 180 h 180"/>
              <a:gd name="T2" fmla="*/ 0 w 189"/>
              <a:gd name="T3" fmla="*/ 74 h 180"/>
              <a:gd name="T4" fmla="*/ 126 w 189"/>
              <a:gd name="T5" fmla="*/ 0 h 180"/>
              <a:gd name="T6" fmla="*/ 181 w 189"/>
              <a:gd name="T7" fmla="*/ 180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9" h="180">
                <a:moveTo>
                  <a:pt x="181" y="180"/>
                </a:moveTo>
                <a:cubicBezTo>
                  <a:pt x="120" y="144"/>
                  <a:pt x="61" y="110"/>
                  <a:pt x="0" y="74"/>
                </a:cubicBezTo>
                <a:cubicBezTo>
                  <a:pt x="44" y="49"/>
                  <a:pt x="84" y="25"/>
                  <a:pt x="126" y="0"/>
                </a:cubicBezTo>
                <a:cubicBezTo>
                  <a:pt x="172" y="51"/>
                  <a:pt x="189" y="109"/>
                  <a:pt x="181" y="18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8" name="Freeform 75">
            <a:extLst>
              <a:ext uri="{FF2B5EF4-FFF2-40B4-BE49-F238E27FC236}">
                <a16:creationId xmlns:a16="http://schemas.microsoft.com/office/drawing/2014/main" id="{DC9BD89D-B9D2-47B0-9B3D-6634095F2E08}"/>
              </a:ext>
            </a:extLst>
          </p:cNvPr>
          <p:cNvSpPr>
            <a:spLocks/>
          </p:cNvSpPr>
          <p:nvPr/>
        </p:nvSpPr>
        <p:spPr bwMode="auto">
          <a:xfrm>
            <a:off x="5561013" y="2736850"/>
            <a:ext cx="206375" cy="177800"/>
          </a:xfrm>
          <a:custGeom>
            <a:avLst/>
            <a:gdLst>
              <a:gd name="T0" fmla="*/ 183 w 183"/>
              <a:gd name="T1" fmla="*/ 0 h 158"/>
              <a:gd name="T2" fmla="*/ 182 w 183"/>
              <a:gd name="T3" fmla="*/ 133 h 158"/>
              <a:gd name="T4" fmla="*/ 173 w 183"/>
              <a:gd name="T5" fmla="*/ 147 h 158"/>
              <a:gd name="T6" fmla="*/ 0 w 183"/>
              <a:gd name="T7" fmla="*/ 106 h 158"/>
              <a:gd name="T8" fmla="*/ 183 w 183"/>
              <a:gd name="T9" fmla="*/ 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3" h="158">
                <a:moveTo>
                  <a:pt x="183" y="0"/>
                </a:moveTo>
                <a:cubicBezTo>
                  <a:pt x="183" y="47"/>
                  <a:pt x="183" y="90"/>
                  <a:pt x="182" y="133"/>
                </a:cubicBezTo>
                <a:cubicBezTo>
                  <a:pt x="182" y="138"/>
                  <a:pt x="177" y="146"/>
                  <a:pt x="173" y="147"/>
                </a:cubicBezTo>
                <a:cubicBezTo>
                  <a:pt x="111" y="158"/>
                  <a:pt x="54" y="145"/>
                  <a:pt x="0" y="106"/>
                </a:cubicBezTo>
                <a:cubicBezTo>
                  <a:pt x="61" y="70"/>
                  <a:pt x="120" y="36"/>
                  <a:pt x="183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9" name="Freeform 76">
            <a:extLst>
              <a:ext uri="{FF2B5EF4-FFF2-40B4-BE49-F238E27FC236}">
                <a16:creationId xmlns:a16="http://schemas.microsoft.com/office/drawing/2014/main" id="{DBB15F75-24DD-4E44-B6C5-415B4A971E71}"/>
              </a:ext>
            </a:extLst>
          </p:cNvPr>
          <p:cNvSpPr>
            <a:spLocks/>
          </p:cNvSpPr>
          <p:nvPr/>
        </p:nvSpPr>
        <p:spPr bwMode="auto">
          <a:xfrm>
            <a:off x="5480050" y="2438400"/>
            <a:ext cx="139700" cy="236538"/>
          </a:xfrm>
          <a:custGeom>
            <a:avLst/>
            <a:gdLst>
              <a:gd name="T0" fmla="*/ 124 w 124"/>
              <a:gd name="T1" fmla="*/ 0 h 211"/>
              <a:gd name="T2" fmla="*/ 124 w 124"/>
              <a:gd name="T3" fmla="*/ 211 h 211"/>
              <a:gd name="T4" fmla="*/ 94 w 124"/>
              <a:gd name="T5" fmla="*/ 195 h 211"/>
              <a:gd name="T6" fmla="*/ 10 w 124"/>
              <a:gd name="T7" fmla="*/ 146 h 211"/>
              <a:gd name="T8" fmla="*/ 1 w 124"/>
              <a:gd name="T9" fmla="*/ 132 h 211"/>
              <a:gd name="T10" fmla="*/ 124 w 124"/>
              <a:gd name="T11" fmla="*/ 0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4" h="211">
                <a:moveTo>
                  <a:pt x="124" y="0"/>
                </a:moveTo>
                <a:cubicBezTo>
                  <a:pt x="124" y="72"/>
                  <a:pt x="124" y="140"/>
                  <a:pt x="124" y="211"/>
                </a:cubicBezTo>
                <a:cubicBezTo>
                  <a:pt x="113" y="205"/>
                  <a:pt x="104" y="201"/>
                  <a:pt x="94" y="195"/>
                </a:cubicBezTo>
                <a:cubicBezTo>
                  <a:pt x="66" y="179"/>
                  <a:pt x="38" y="163"/>
                  <a:pt x="10" y="146"/>
                </a:cubicBezTo>
                <a:cubicBezTo>
                  <a:pt x="5" y="143"/>
                  <a:pt x="0" y="135"/>
                  <a:pt x="1" y="132"/>
                </a:cubicBezTo>
                <a:cubicBezTo>
                  <a:pt x="22" y="71"/>
                  <a:pt x="62" y="27"/>
                  <a:pt x="124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0" name="Freeform 77">
            <a:extLst>
              <a:ext uri="{FF2B5EF4-FFF2-40B4-BE49-F238E27FC236}">
                <a16:creationId xmlns:a16="http://schemas.microsoft.com/office/drawing/2014/main" id="{1330356D-8498-40BF-9E69-7051D50C4E48}"/>
              </a:ext>
            </a:extLst>
          </p:cNvPr>
          <p:cNvSpPr>
            <a:spLocks/>
          </p:cNvSpPr>
          <p:nvPr/>
        </p:nvSpPr>
        <p:spPr bwMode="auto">
          <a:xfrm>
            <a:off x="8740775" y="2747963"/>
            <a:ext cx="176213" cy="177800"/>
          </a:xfrm>
          <a:custGeom>
            <a:avLst/>
            <a:gdLst>
              <a:gd name="T0" fmla="*/ 0 w 157"/>
              <a:gd name="T1" fmla="*/ 61 h 158"/>
              <a:gd name="T2" fmla="*/ 54 w 157"/>
              <a:gd name="T3" fmla="*/ 0 h 158"/>
              <a:gd name="T4" fmla="*/ 142 w 157"/>
              <a:gd name="T5" fmla="*/ 69 h 158"/>
              <a:gd name="T6" fmla="*/ 144 w 157"/>
              <a:gd name="T7" fmla="*/ 107 h 158"/>
              <a:gd name="T8" fmla="*/ 103 w 157"/>
              <a:gd name="T9" fmla="*/ 148 h 158"/>
              <a:gd name="T10" fmla="*/ 70 w 157"/>
              <a:gd name="T11" fmla="*/ 147 h 158"/>
              <a:gd name="T12" fmla="*/ 0 w 157"/>
              <a:gd name="T13" fmla="*/ 61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7" h="158">
                <a:moveTo>
                  <a:pt x="0" y="61"/>
                </a:moveTo>
                <a:cubicBezTo>
                  <a:pt x="19" y="40"/>
                  <a:pt x="36" y="20"/>
                  <a:pt x="54" y="0"/>
                </a:cubicBezTo>
                <a:cubicBezTo>
                  <a:pt x="83" y="23"/>
                  <a:pt x="113" y="46"/>
                  <a:pt x="142" y="69"/>
                </a:cubicBezTo>
                <a:cubicBezTo>
                  <a:pt x="157" y="81"/>
                  <a:pt x="157" y="93"/>
                  <a:pt x="144" y="107"/>
                </a:cubicBezTo>
                <a:cubicBezTo>
                  <a:pt x="131" y="121"/>
                  <a:pt x="117" y="134"/>
                  <a:pt x="103" y="148"/>
                </a:cubicBezTo>
                <a:cubicBezTo>
                  <a:pt x="92" y="158"/>
                  <a:pt x="80" y="158"/>
                  <a:pt x="70" y="147"/>
                </a:cubicBezTo>
                <a:cubicBezTo>
                  <a:pt x="45" y="117"/>
                  <a:pt x="20" y="86"/>
                  <a:pt x="0" y="61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1" name="Freeform 78">
            <a:extLst>
              <a:ext uri="{FF2B5EF4-FFF2-40B4-BE49-F238E27FC236}">
                <a16:creationId xmlns:a16="http://schemas.microsoft.com/office/drawing/2014/main" id="{D57152A3-56C9-4DAD-9A87-632354058CE1}"/>
              </a:ext>
            </a:extLst>
          </p:cNvPr>
          <p:cNvSpPr>
            <a:spLocks/>
          </p:cNvSpPr>
          <p:nvPr/>
        </p:nvSpPr>
        <p:spPr bwMode="auto">
          <a:xfrm>
            <a:off x="6602413" y="965200"/>
            <a:ext cx="184150" cy="95250"/>
          </a:xfrm>
          <a:custGeom>
            <a:avLst/>
            <a:gdLst>
              <a:gd name="T0" fmla="*/ 7 w 164"/>
              <a:gd name="T1" fmla="*/ 3 h 84"/>
              <a:gd name="T2" fmla="*/ 164 w 164"/>
              <a:gd name="T3" fmla="*/ 0 h 84"/>
              <a:gd name="T4" fmla="*/ 149 w 164"/>
              <a:gd name="T5" fmla="*/ 47 h 84"/>
              <a:gd name="T6" fmla="*/ 83 w 164"/>
              <a:gd name="T7" fmla="*/ 81 h 84"/>
              <a:gd name="T8" fmla="*/ 18 w 164"/>
              <a:gd name="T9" fmla="*/ 50 h 84"/>
              <a:gd name="T10" fmla="*/ 0 w 164"/>
              <a:gd name="T11" fmla="*/ 5 h 84"/>
              <a:gd name="T12" fmla="*/ 7 w 164"/>
              <a:gd name="T13" fmla="*/ 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4" h="84">
                <a:moveTo>
                  <a:pt x="7" y="3"/>
                </a:moveTo>
                <a:cubicBezTo>
                  <a:pt x="57" y="26"/>
                  <a:pt x="107" y="25"/>
                  <a:pt x="164" y="0"/>
                </a:cubicBezTo>
                <a:cubicBezTo>
                  <a:pt x="158" y="18"/>
                  <a:pt x="158" y="36"/>
                  <a:pt x="149" y="47"/>
                </a:cubicBezTo>
                <a:cubicBezTo>
                  <a:pt x="132" y="67"/>
                  <a:pt x="108" y="84"/>
                  <a:pt x="83" y="81"/>
                </a:cubicBezTo>
                <a:cubicBezTo>
                  <a:pt x="60" y="80"/>
                  <a:pt x="36" y="65"/>
                  <a:pt x="18" y="50"/>
                </a:cubicBezTo>
                <a:cubicBezTo>
                  <a:pt x="7" y="41"/>
                  <a:pt x="6" y="21"/>
                  <a:pt x="0" y="5"/>
                </a:cubicBezTo>
                <a:cubicBezTo>
                  <a:pt x="2" y="4"/>
                  <a:pt x="4" y="4"/>
                  <a:pt x="7" y="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2" name="Freeform 79">
            <a:extLst>
              <a:ext uri="{FF2B5EF4-FFF2-40B4-BE49-F238E27FC236}">
                <a16:creationId xmlns:a16="http://schemas.microsoft.com/office/drawing/2014/main" id="{4BCECFDD-025D-4480-8317-BD9BA4950B8A}"/>
              </a:ext>
            </a:extLst>
          </p:cNvPr>
          <p:cNvSpPr>
            <a:spLocks/>
          </p:cNvSpPr>
          <p:nvPr/>
        </p:nvSpPr>
        <p:spPr bwMode="auto">
          <a:xfrm>
            <a:off x="4808538" y="368300"/>
            <a:ext cx="136525" cy="147638"/>
          </a:xfrm>
          <a:custGeom>
            <a:avLst/>
            <a:gdLst>
              <a:gd name="T0" fmla="*/ 0 w 122"/>
              <a:gd name="T1" fmla="*/ 121 h 131"/>
              <a:gd name="T2" fmla="*/ 13 w 122"/>
              <a:gd name="T3" fmla="*/ 118 h 131"/>
              <a:gd name="T4" fmla="*/ 38 w 122"/>
              <a:gd name="T5" fmla="*/ 73 h 131"/>
              <a:gd name="T6" fmla="*/ 39 w 122"/>
              <a:gd name="T7" fmla="*/ 37 h 131"/>
              <a:gd name="T8" fmla="*/ 73 w 122"/>
              <a:gd name="T9" fmla="*/ 1 h 131"/>
              <a:gd name="T10" fmla="*/ 110 w 122"/>
              <a:gd name="T11" fmla="*/ 32 h 131"/>
              <a:gd name="T12" fmla="*/ 51 w 122"/>
              <a:gd name="T13" fmla="*/ 126 h 131"/>
              <a:gd name="T14" fmla="*/ 7 w 122"/>
              <a:gd name="T15" fmla="*/ 131 h 131"/>
              <a:gd name="T16" fmla="*/ 0 w 122"/>
              <a:gd name="T17" fmla="*/ 12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2" h="131">
                <a:moveTo>
                  <a:pt x="0" y="121"/>
                </a:moveTo>
                <a:cubicBezTo>
                  <a:pt x="4" y="120"/>
                  <a:pt x="9" y="119"/>
                  <a:pt x="13" y="118"/>
                </a:cubicBezTo>
                <a:cubicBezTo>
                  <a:pt x="34" y="110"/>
                  <a:pt x="39" y="93"/>
                  <a:pt x="38" y="73"/>
                </a:cubicBezTo>
                <a:cubicBezTo>
                  <a:pt x="38" y="61"/>
                  <a:pt x="37" y="48"/>
                  <a:pt x="39" y="37"/>
                </a:cubicBezTo>
                <a:cubicBezTo>
                  <a:pt x="41" y="16"/>
                  <a:pt x="56" y="2"/>
                  <a:pt x="73" y="1"/>
                </a:cubicBezTo>
                <a:cubicBezTo>
                  <a:pt x="90" y="0"/>
                  <a:pt x="104" y="12"/>
                  <a:pt x="110" y="32"/>
                </a:cubicBezTo>
                <a:cubicBezTo>
                  <a:pt x="122" y="75"/>
                  <a:pt x="97" y="117"/>
                  <a:pt x="51" y="126"/>
                </a:cubicBezTo>
                <a:cubicBezTo>
                  <a:pt x="36" y="130"/>
                  <a:pt x="21" y="130"/>
                  <a:pt x="7" y="131"/>
                </a:cubicBezTo>
                <a:cubicBezTo>
                  <a:pt x="4" y="128"/>
                  <a:pt x="2" y="125"/>
                  <a:pt x="0" y="121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3" name="Freeform 80">
            <a:extLst>
              <a:ext uri="{FF2B5EF4-FFF2-40B4-BE49-F238E27FC236}">
                <a16:creationId xmlns:a16="http://schemas.microsoft.com/office/drawing/2014/main" id="{EC1DEFC1-AF95-4A61-869C-AA535EB432CE}"/>
              </a:ext>
            </a:extLst>
          </p:cNvPr>
          <p:cNvSpPr>
            <a:spLocks/>
          </p:cNvSpPr>
          <p:nvPr/>
        </p:nvSpPr>
        <p:spPr bwMode="auto">
          <a:xfrm>
            <a:off x="6657975" y="609600"/>
            <a:ext cx="68263" cy="195263"/>
          </a:xfrm>
          <a:custGeom>
            <a:avLst/>
            <a:gdLst>
              <a:gd name="T0" fmla="*/ 2 w 60"/>
              <a:gd name="T1" fmla="*/ 54 h 174"/>
              <a:gd name="T2" fmla="*/ 4 w 60"/>
              <a:gd name="T3" fmla="*/ 30 h 174"/>
              <a:gd name="T4" fmla="*/ 30 w 60"/>
              <a:gd name="T5" fmla="*/ 1 h 174"/>
              <a:gd name="T6" fmla="*/ 59 w 60"/>
              <a:gd name="T7" fmla="*/ 30 h 174"/>
              <a:gd name="T8" fmla="*/ 57 w 60"/>
              <a:gd name="T9" fmla="*/ 91 h 174"/>
              <a:gd name="T10" fmla="*/ 43 w 60"/>
              <a:gd name="T11" fmla="*/ 161 h 174"/>
              <a:gd name="T12" fmla="*/ 32 w 60"/>
              <a:gd name="T13" fmla="*/ 174 h 174"/>
              <a:gd name="T14" fmla="*/ 20 w 60"/>
              <a:gd name="T15" fmla="*/ 162 h 174"/>
              <a:gd name="T16" fmla="*/ 0 w 60"/>
              <a:gd name="T17" fmla="*/ 54 h 174"/>
              <a:gd name="T18" fmla="*/ 2 w 60"/>
              <a:gd name="T19" fmla="*/ 5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0" h="174">
                <a:moveTo>
                  <a:pt x="2" y="54"/>
                </a:moveTo>
                <a:cubicBezTo>
                  <a:pt x="3" y="46"/>
                  <a:pt x="3" y="38"/>
                  <a:pt x="4" y="30"/>
                </a:cubicBezTo>
                <a:cubicBezTo>
                  <a:pt x="6" y="14"/>
                  <a:pt x="11" y="1"/>
                  <a:pt x="30" y="1"/>
                </a:cubicBezTo>
                <a:cubicBezTo>
                  <a:pt x="49" y="0"/>
                  <a:pt x="58" y="13"/>
                  <a:pt x="59" y="30"/>
                </a:cubicBezTo>
                <a:cubicBezTo>
                  <a:pt x="60" y="50"/>
                  <a:pt x="59" y="71"/>
                  <a:pt x="57" y="91"/>
                </a:cubicBezTo>
                <a:cubicBezTo>
                  <a:pt x="54" y="115"/>
                  <a:pt x="49" y="138"/>
                  <a:pt x="43" y="161"/>
                </a:cubicBezTo>
                <a:cubicBezTo>
                  <a:pt x="42" y="166"/>
                  <a:pt x="36" y="170"/>
                  <a:pt x="32" y="174"/>
                </a:cubicBezTo>
                <a:cubicBezTo>
                  <a:pt x="28" y="170"/>
                  <a:pt x="21" y="166"/>
                  <a:pt x="20" y="162"/>
                </a:cubicBezTo>
                <a:cubicBezTo>
                  <a:pt x="13" y="126"/>
                  <a:pt x="7" y="90"/>
                  <a:pt x="0" y="54"/>
                </a:cubicBezTo>
                <a:cubicBezTo>
                  <a:pt x="1" y="54"/>
                  <a:pt x="2" y="54"/>
                  <a:pt x="2" y="5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4" name="Freeform 81">
            <a:extLst>
              <a:ext uri="{FF2B5EF4-FFF2-40B4-BE49-F238E27FC236}">
                <a16:creationId xmlns:a16="http://schemas.microsoft.com/office/drawing/2014/main" id="{3394DC24-B336-4A48-8589-312465A8BF59}"/>
              </a:ext>
            </a:extLst>
          </p:cNvPr>
          <p:cNvSpPr>
            <a:spLocks/>
          </p:cNvSpPr>
          <p:nvPr/>
        </p:nvSpPr>
        <p:spPr bwMode="auto">
          <a:xfrm>
            <a:off x="6472238" y="373063"/>
            <a:ext cx="95250" cy="138113"/>
          </a:xfrm>
          <a:custGeom>
            <a:avLst/>
            <a:gdLst>
              <a:gd name="T0" fmla="*/ 0 w 85"/>
              <a:gd name="T1" fmla="*/ 16 h 122"/>
              <a:gd name="T2" fmla="*/ 12 w 85"/>
              <a:gd name="T3" fmla="*/ 2 h 122"/>
              <a:gd name="T4" fmla="*/ 32 w 85"/>
              <a:gd name="T5" fmla="*/ 4 h 122"/>
              <a:gd name="T6" fmla="*/ 51 w 85"/>
              <a:gd name="T7" fmla="*/ 28 h 122"/>
              <a:gd name="T8" fmla="*/ 84 w 85"/>
              <a:gd name="T9" fmla="*/ 109 h 122"/>
              <a:gd name="T10" fmla="*/ 82 w 85"/>
              <a:gd name="T11" fmla="*/ 122 h 122"/>
              <a:gd name="T12" fmla="*/ 70 w 85"/>
              <a:gd name="T13" fmla="*/ 120 h 122"/>
              <a:gd name="T14" fmla="*/ 6 w 85"/>
              <a:gd name="T15" fmla="*/ 34 h 122"/>
              <a:gd name="T16" fmla="*/ 0 w 85"/>
              <a:gd name="T17" fmla="*/ 16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5" h="122">
                <a:moveTo>
                  <a:pt x="0" y="16"/>
                </a:moveTo>
                <a:cubicBezTo>
                  <a:pt x="3" y="12"/>
                  <a:pt x="6" y="4"/>
                  <a:pt x="12" y="2"/>
                </a:cubicBezTo>
                <a:cubicBezTo>
                  <a:pt x="18" y="0"/>
                  <a:pt x="27" y="0"/>
                  <a:pt x="32" y="4"/>
                </a:cubicBezTo>
                <a:cubicBezTo>
                  <a:pt x="40" y="10"/>
                  <a:pt x="47" y="19"/>
                  <a:pt x="51" y="28"/>
                </a:cubicBezTo>
                <a:cubicBezTo>
                  <a:pt x="63" y="55"/>
                  <a:pt x="73" y="82"/>
                  <a:pt x="84" y="109"/>
                </a:cubicBezTo>
                <a:cubicBezTo>
                  <a:pt x="85" y="113"/>
                  <a:pt x="83" y="118"/>
                  <a:pt x="82" y="122"/>
                </a:cubicBezTo>
                <a:cubicBezTo>
                  <a:pt x="78" y="121"/>
                  <a:pt x="72" y="122"/>
                  <a:pt x="70" y="120"/>
                </a:cubicBezTo>
                <a:cubicBezTo>
                  <a:pt x="48" y="91"/>
                  <a:pt x="27" y="63"/>
                  <a:pt x="6" y="34"/>
                </a:cubicBezTo>
                <a:cubicBezTo>
                  <a:pt x="3" y="30"/>
                  <a:pt x="2" y="24"/>
                  <a:pt x="0" y="1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5" name="Freeform 82">
            <a:extLst>
              <a:ext uri="{FF2B5EF4-FFF2-40B4-BE49-F238E27FC236}">
                <a16:creationId xmlns:a16="http://schemas.microsoft.com/office/drawing/2014/main" id="{D984C5C5-AA31-433E-B6ED-3978E2FDA8F8}"/>
              </a:ext>
            </a:extLst>
          </p:cNvPr>
          <p:cNvSpPr>
            <a:spLocks/>
          </p:cNvSpPr>
          <p:nvPr/>
        </p:nvSpPr>
        <p:spPr bwMode="auto">
          <a:xfrm>
            <a:off x="6921500" y="511175"/>
            <a:ext cx="141288" cy="100013"/>
          </a:xfrm>
          <a:custGeom>
            <a:avLst/>
            <a:gdLst>
              <a:gd name="T0" fmla="*/ 125 w 125"/>
              <a:gd name="T1" fmla="*/ 29 h 90"/>
              <a:gd name="T2" fmla="*/ 110 w 125"/>
              <a:gd name="T3" fmla="*/ 47 h 90"/>
              <a:gd name="T4" fmla="*/ 13 w 125"/>
              <a:gd name="T5" fmla="*/ 88 h 90"/>
              <a:gd name="T6" fmla="*/ 2 w 125"/>
              <a:gd name="T7" fmla="*/ 84 h 90"/>
              <a:gd name="T8" fmla="*/ 5 w 125"/>
              <a:gd name="T9" fmla="*/ 74 h 90"/>
              <a:gd name="T10" fmla="*/ 95 w 125"/>
              <a:gd name="T11" fmla="*/ 9 h 90"/>
              <a:gd name="T12" fmla="*/ 125 w 125"/>
              <a:gd name="T13" fmla="*/ 2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5" h="90">
                <a:moveTo>
                  <a:pt x="125" y="29"/>
                </a:moveTo>
                <a:cubicBezTo>
                  <a:pt x="121" y="34"/>
                  <a:pt x="117" y="43"/>
                  <a:pt x="110" y="47"/>
                </a:cubicBezTo>
                <a:cubicBezTo>
                  <a:pt x="78" y="62"/>
                  <a:pt x="46" y="75"/>
                  <a:pt x="13" y="88"/>
                </a:cubicBezTo>
                <a:cubicBezTo>
                  <a:pt x="10" y="90"/>
                  <a:pt x="4" y="87"/>
                  <a:pt x="2" y="84"/>
                </a:cubicBezTo>
                <a:cubicBezTo>
                  <a:pt x="0" y="83"/>
                  <a:pt x="2" y="76"/>
                  <a:pt x="5" y="74"/>
                </a:cubicBezTo>
                <a:cubicBezTo>
                  <a:pt x="34" y="52"/>
                  <a:pt x="63" y="29"/>
                  <a:pt x="95" y="9"/>
                </a:cubicBezTo>
                <a:cubicBezTo>
                  <a:pt x="109" y="0"/>
                  <a:pt x="125" y="10"/>
                  <a:pt x="125" y="29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6" name="Freeform 83">
            <a:extLst>
              <a:ext uri="{FF2B5EF4-FFF2-40B4-BE49-F238E27FC236}">
                <a16:creationId xmlns:a16="http://schemas.microsoft.com/office/drawing/2014/main" id="{ED308263-F3DB-4CA8-B13E-4961A6F074B3}"/>
              </a:ext>
            </a:extLst>
          </p:cNvPr>
          <p:cNvSpPr>
            <a:spLocks/>
          </p:cNvSpPr>
          <p:nvPr/>
        </p:nvSpPr>
        <p:spPr bwMode="auto">
          <a:xfrm>
            <a:off x="6330950" y="515938"/>
            <a:ext cx="136525" cy="95250"/>
          </a:xfrm>
          <a:custGeom>
            <a:avLst/>
            <a:gdLst>
              <a:gd name="T0" fmla="*/ 16 w 122"/>
              <a:gd name="T1" fmla="*/ 0 h 85"/>
              <a:gd name="T2" fmla="*/ 52 w 122"/>
              <a:gd name="T3" fmla="*/ 17 h 85"/>
              <a:gd name="T4" fmla="*/ 116 w 122"/>
              <a:gd name="T5" fmla="*/ 68 h 85"/>
              <a:gd name="T6" fmla="*/ 122 w 122"/>
              <a:gd name="T7" fmla="*/ 79 h 85"/>
              <a:gd name="T8" fmla="*/ 111 w 122"/>
              <a:gd name="T9" fmla="*/ 84 h 85"/>
              <a:gd name="T10" fmla="*/ 9 w 122"/>
              <a:gd name="T11" fmla="*/ 40 h 85"/>
              <a:gd name="T12" fmla="*/ 0 w 122"/>
              <a:gd name="T13" fmla="*/ 15 h 85"/>
              <a:gd name="T14" fmla="*/ 16 w 122"/>
              <a:gd name="T15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2" h="85">
                <a:moveTo>
                  <a:pt x="16" y="0"/>
                </a:moveTo>
                <a:cubicBezTo>
                  <a:pt x="30" y="6"/>
                  <a:pt x="42" y="10"/>
                  <a:pt x="52" y="17"/>
                </a:cubicBezTo>
                <a:cubicBezTo>
                  <a:pt x="74" y="33"/>
                  <a:pt x="95" y="51"/>
                  <a:pt x="116" y="68"/>
                </a:cubicBezTo>
                <a:cubicBezTo>
                  <a:pt x="119" y="71"/>
                  <a:pt x="120" y="76"/>
                  <a:pt x="122" y="79"/>
                </a:cubicBezTo>
                <a:cubicBezTo>
                  <a:pt x="118" y="81"/>
                  <a:pt x="114" y="85"/>
                  <a:pt x="111" y="84"/>
                </a:cubicBezTo>
                <a:cubicBezTo>
                  <a:pt x="77" y="70"/>
                  <a:pt x="42" y="56"/>
                  <a:pt x="9" y="40"/>
                </a:cubicBezTo>
                <a:cubicBezTo>
                  <a:pt x="3" y="37"/>
                  <a:pt x="0" y="23"/>
                  <a:pt x="0" y="15"/>
                </a:cubicBezTo>
                <a:cubicBezTo>
                  <a:pt x="0" y="10"/>
                  <a:pt x="10" y="5"/>
                  <a:pt x="16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7" name="Freeform 84">
            <a:extLst>
              <a:ext uri="{FF2B5EF4-FFF2-40B4-BE49-F238E27FC236}">
                <a16:creationId xmlns:a16="http://schemas.microsoft.com/office/drawing/2014/main" id="{2D6B297D-1C9E-4917-8E21-BFF94B8830D2}"/>
              </a:ext>
            </a:extLst>
          </p:cNvPr>
          <p:cNvSpPr>
            <a:spLocks/>
          </p:cNvSpPr>
          <p:nvPr/>
        </p:nvSpPr>
        <p:spPr bwMode="auto">
          <a:xfrm>
            <a:off x="6669088" y="319088"/>
            <a:ext cx="50800" cy="157163"/>
          </a:xfrm>
          <a:custGeom>
            <a:avLst/>
            <a:gdLst>
              <a:gd name="T0" fmla="*/ 2 w 45"/>
              <a:gd name="T1" fmla="*/ 42 h 139"/>
              <a:gd name="T2" fmla="*/ 3 w 45"/>
              <a:gd name="T3" fmla="*/ 20 h 139"/>
              <a:gd name="T4" fmla="*/ 21 w 45"/>
              <a:gd name="T5" fmla="*/ 1 h 139"/>
              <a:gd name="T6" fmla="*/ 42 w 45"/>
              <a:gd name="T7" fmla="*/ 19 h 139"/>
              <a:gd name="T8" fmla="*/ 43 w 45"/>
              <a:gd name="T9" fmla="*/ 60 h 139"/>
              <a:gd name="T10" fmla="*/ 32 w 45"/>
              <a:gd name="T11" fmla="*/ 127 h 139"/>
              <a:gd name="T12" fmla="*/ 23 w 45"/>
              <a:gd name="T13" fmla="*/ 139 h 139"/>
              <a:gd name="T14" fmla="*/ 15 w 45"/>
              <a:gd name="T15" fmla="*/ 128 h 139"/>
              <a:gd name="T16" fmla="*/ 4 w 45"/>
              <a:gd name="T17" fmla="*/ 73 h 139"/>
              <a:gd name="T18" fmla="*/ 2 w 45"/>
              <a:gd name="T19" fmla="*/ 42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5" h="139">
                <a:moveTo>
                  <a:pt x="2" y="42"/>
                </a:moveTo>
                <a:cubicBezTo>
                  <a:pt x="2" y="37"/>
                  <a:pt x="0" y="27"/>
                  <a:pt x="3" y="20"/>
                </a:cubicBezTo>
                <a:cubicBezTo>
                  <a:pt x="7" y="12"/>
                  <a:pt x="16" y="0"/>
                  <a:pt x="21" y="1"/>
                </a:cubicBezTo>
                <a:cubicBezTo>
                  <a:pt x="29" y="2"/>
                  <a:pt x="40" y="11"/>
                  <a:pt x="42" y="19"/>
                </a:cubicBezTo>
                <a:cubicBezTo>
                  <a:pt x="45" y="32"/>
                  <a:pt x="44" y="47"/>
                  <a:pt x="43" y="60"/>
                </a:cubicBezTo>
                <a:cubicBezTo>
                  <a:pt x="40" y="83"/>
                  <a:pt x="36" y="105"/>
                  <a:pt x="32" y="127"/>
                </a:cubicBezTo>
                <a:cubicBezTo>
                  <a:pt x="31" y="131"/>
                  <a:pt x="26" y="135"/>
                  <a:pt x="23" y="139"/>
                </a:cubicBezTo>
                <a:cubicBezTo>
                  <a:pt x="20" y="135"/>
                  <a:pt x="16" y="132"/>
                  <a:pt x="15" y="128"/>
                </a:cubicBezTo>
                <a:cubicBezTo>
                  <a:pt x="11" y="110"/>
                  <a:pt x="7" y="91"/>
                  <a:pt x="4" y="73"/>
                </a:cubicBezTo>
                <a:cubicBezTo>
                  <a:pt x="3" y="64"/>
                  <a:pt x="3" y="55"/>
                  <a:pt x="2" y="4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8" name="Freeform 85">
            <a:extLst>
              <a:ext uri="{FF2B5EF4-FFF2-40B4-BE49-F238E27FC236}">
                <a16:creationId xmlns:a16="http://schemas.microsoft.com/office/drawing/2014/main" id="{035C3E24-6DF3-415D-81FB-187906A32D61}"/>
              </a:ext>
            </a:extLst>
          </p:cNvPr>
          <p:cNvSpPr>
            <a:spLocks/>
          </p:cNvSpPr>
          <p:nvPr/>
        </p:nvSpPr>
        <p:spPr bwMode="auto">
          <a:xfrm>
            <a:off x="6821488" y="366713"/>
            <a:ext cx="95250" cy="144463"/>
          </a:xfrm>
          <a:custGeom>
            <a:avLst/>
            <a:gdLst>
              <a:gd name="T0" fmla="*/ 85 w 85"/>
              <a:gd name="T1" fmla="*/ 25 h 129"/>
              <a:gd name="T2" fmla="*/ 72 w 85"/>
              <a:gd name="T3" fmla="*/ 53 h 129"/>
              <a:gd name="T4" fmla="*/ 17 w 85"/>
              <a:gd name="T5" fmla="*/ 124 h 129"/>
              <a:gd name="T6" fmla="*/ 5 w 85"/>
              <a:gd name="T7" fmla="*/ 129 h 129"/>
              <a:gd name="T8" fmla="*/ 1 w 85"/>
              <a:gd name="T9" fmla="*/ 117 h 129"/>
              <a:gd name="T10" fmla="*/ 45 w 85"/>
              <a:gd name="T11" fmla="*/ 18 h 129"/>
              <a:gd name="T12" fmla="*/ 77 w 85"/>
              <a:gd name="T13" fmla="*/ 10 h 129"/>
              <a:gd name="T14" fmla="*/ 85 w 85"/>
              <a:gd name="T15" fmla="*/ 25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5" h="129">
                <a:moveTo>
                  <a:pt x="85" y="25"/>
                </a:moveTo>
                <a:cubicBezTo>
                  <a:pt x="81" y="34"/>
                  <a:pt x="78" y="45"/>
                  <a:pt x="72" y="53"/>
                </a:cubicBezTo>
                <a:cubicBezTo>
                  <a:pt x="55" y="77"/>
                  <a:pt x="36" y="101"/>
                  <a:pt x="17" y="124"/>
                </a:cubicBezTo>
                <a:cubicBezTo>
                  <a:pt x="15" y="127"/>
                  <a:pt x="9" y="127"/>
                  <a:pt x="5" y="129"/>
                </a:cubicBezTo>
                <a:cubicBezTo>
                  <a:pt x="4" y="125"/>
                  <a:pt x="0" y="120"/>
                  <a:pt x="1" y="117"/>
                </a:cubicBezTo>
                <a:cubicBezTo>
                  <a:pt x="15" y="84"/>
                  <a:pt x="28" y="50"/>
                  <a:pt x="45" y="18"/>
                </a:cubicBezTo>
                <a:cubicBezTo>
                  <a:pt x="53" y="1"/>
                  <a:pt x="68" y="0"/>
                  <a:pt x="77" y="10"/>
                </a:cubicBezTo>
                <a:cubicBezTo>
                  <a:pt x="81" y="13"/>
                  <a:pt x="82" y="19"/>
                  <a:pt x="85" y="2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9" name="Freeform 86">
            <a:extLst>
              <a:ext uri="{FF2B5EF4-FFF2-40B4-BE49-F238E27FC236}">
                <a16:creationId xmlns:a16="http://schemas.microsoft.com/office/drawing/2014/main" id="{E0A522EF-4D1C-40F9-BA89-618EE628ACFF}"/>
              </a:ext>
            </a:extLst>
          </p:cNvPr>
          <p:cNvSpPr>
            <a:spLocks/>
          </p:cNvSpPr>
          <p:nvPr/>
        </p:nvSpPr>
        <p:spPr bwMode="auto">
          <a:xfrm>
            <a:off x="7931150" y="417513"/>
            <a:ext cx="66675" cy="65088"/>
          </a:xfrm>
          <a:custGeom>
            <a:avLst/>
            <a:gdLst>
              <a:gd name="T0" fmla="*/ 29 w 59"/>
              <a:gd name="T1" fmla="*/ 0 h 58"/>
              <a:gd name="T2" fmla="*/ 59 w 59"/>
              <a:gd name="T3" fmla="*/ 29 h 58"/>
              <a:gd name="T4" fmla="*/ 29 w 59"/>
              <a:gd name="T5" fmla="*/ 58 h 58"/>
              <a:gd name="T6" fmla="*/ 0 w 59"/>
              <a:gd name="T7" fmla="*/ 29 h 58"/>
              <a:gd name="T8" fmla="*/ 29 w 59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58">
                <a:moveTo>
                  <a:pt x="29" y="0"/>
                </a:moveTo>
                <a:cubicBezTo>
                  <a:pt x="45" y="0"/>
                  <a:pt x="59" y="13"/>
                  <a:pt x="59" y="29"/>
                </a:cubicBezTo>
                <a:cubicBezTo>
                  <a:pt x="59" y="44"/>
                  <a:pt x="45" y="58"/>
                  <a:pt x="29" y="58"/>
                </a:cubicBezTo>
                <a:cubicBezTo>
                  <a:pt x="12" y="58"/>
                  <a:pt x="0" y="45"/>
                  <a:pt x="0" y="29"/>
                </a:cubicBezTo>
                <a:cubicBezTo>
                  <a:pt x="0" y="12"/>
                  <a:pt x="12" y="0"/>
                  <a:pt x="29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0" name="Freeform 87">
            <a:extLst>
              <a:ext uri="{FF2B5EF4-FFF2-40B4-BE49-F238E27FC236}">
                <a16:creationId xmlns:a16="http://schemas.microsoft.com/office/drawing/2014/main" id="{D5661588-6BED-4F20-8E96-2EE6B3849BB7}"/>
              </a:ext>
            </a:extLst>
          </p:cNvPr>
          <p:cNvSpPr>
            <a:spLocks/>
          </p:cNvSpPr>
          <p:nvPr/>
        </p:nvSpPr>
        <p:spPr bwMode="auto">
          <a:xfrm>
            <a:off x="8650288" y="3200400"/>
            <a:ext cx="38100" cy="100013"/>
          </a:xfrm>
          <a:custGeom>
            <a:avLst/>
            <a:gdLst>
              <a:gd name="T0" fmla="*/ 32 w 34"/>
              <a:gd name="T1" fmla="*/ 45 h 89"/>
              <a:gd name="T2" fmla="*/ 31 w 34"/>
              <a:gd name="T3" fmla="*/ 72 h 89"/>
              <a:gd name="T4" fmla="*/ 16 w 34"/>
              <a:gd name="T5" fmla="*/ 89 h 89"/>
              <a:gd name="T6" fmla="*/ 2 w 34"/>
              <a:gd name="T7" fmla="*/ 74 h 89"/>
              <a:gd name="T8" fmla="*/ 2 w 34"/>
              <a:gd name="T9" fmla="*/ 14 h 89"/>
              <a:gd name="T10" fmla="*/ 17 w 34"/>
              <a:gd name="T11" fmla="*/ 0 h 89"/>
              <a:gd name="T12" fmla="*/ 31 w 34"/>
              <a:gd name="T13" fmla="*/ 15 h 89"/>
              <a:gd name="T14" fmla="*/ 32 w 34"/>
              <a:gd name="T15" fmla="*/ 45 h 89"/>
              <a:gd name="T16" fmla="*/ 32 w 34"/>
              <a:gd name="T17" fmla="*/ 4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89">
                <a:moveTo>
                  <a:pt x="32" y="45"/>
                </a:moveTo>
                <a:cubicBezTo>
                  <a:pt x="32" y="54"/>
                  <a:pt x="34" y="64"/>
                  <a:pt x="31" y="72"/>
                </a:cubicBezTo>
                <a:cubicBezTo>
                  <a:pt x="29" y="79"/>
                  <a:pt x="22" y="84"/>
                  <a:pt x="16" y="89"/>
                </a:cubicBezTo>
                <a:cubicBezTo>
                  <a:pt x="11" y="84"/>
                  <a:pt x="2" y="79"/>
                  <a:pt x="2" y="74"/>
                </a:cubicBezTo>
                <a:cubicBezTo>
                  <a:pt x="0" y="54"/>
                  <a:pt x="0" y="34"/>
                  <a:pt x="2" y="14"/>
                </a:cubicBezTo>
                <a:cubicBezTo>
                  <a:pt x="2" y="9"/>
                  <a:pt x="11" y="0"/>
                  <a:pt x="17" y="0"/>
                </a:cubicBezTo>
                <a:cubicBezTo>
                  <a:pt x="22" y="0"/>
                  <a:pt x="29" y="9"/>
                  <a:pt x="31" y="15"/>
                </a:cubicBezTo>
                <a:cubicBezTo>
                  <a:pt x="33" y="24"/>
                  <a:pt x="32" y="35"/>
                  <a:pt x="32" y="45"/>
                </a:cubicBezTo>
                <a:cubicBezTo>
                  <a:pt x="32" y="45"/>
                  <a:pt x="32" y="45"/>
                  <a:pt x="32" y="4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1" name="Freeform 88">
            <a:extLst>
              <a:ext uri="{FF2B5EF4-FFF2-40B4-BE49-F238E27FC236}">
                <a16:creationId xmlns:a16="http://schemas.microsoft.com/office/drawing/2014/main" id="{B51A5964-6C37-4939-A8A5-E2D390221662}"/>
              </a:ext>
            </a:extLst>
          </p:cNvPr>
          <p:cNvSpPr>
            <a:spLocks/>
          </p:cNvSpPr>
          <p:nvPr/>
        </p:nvSpPr>
        <p:spPr bwMode="auto">
          <a:xfrm>
            <a:off x="8558213" y="3236913"/>
            <a:ext cx="76200" cy="82550"/>
          </a:xfrm>
          <a:custGeom>
            <a:avLst/>
            <a:gdLst>
              <a:gd name="T0" fmla="*/ 67 w 67"/>
              <a:gd name="T1" fmla="*/ 64 h 74"/>
              <a:gd name="T2" fmla="*/ 58 w 67"/>
              <a:gd name="T3" fmla="*/ 73 h 74"/>
              <a:gd name="T4" fmla="*/ 40 w 67"/>
              <a:gd name="T5" fmla="*/ 70 h 74"/>
              <a:gd name="T6" fmla="*/ 3 w 67"/>
              <a:gd name="T7" fmla="*/ 24 h 74"/>
              <a:gd name="T8" fmla="*/ 5 w 67"/>
              <a:gd name="T9" fmla="*/ 5 h 74"/>
              <a:gd name="T10" fmla="*/ 23 w 67"/>
              <a:gd name="T11" fmla="*/ 3 h 74"/>
              <a:gd name="T12" fmla="*/ 65 w 67"/>
              <a:gd name="T13" fmla="*/ 55 h 74"/>
              <a:gd name="T14" fmla="*/ 67 w 67"/>
              <a:gd name="T15" fmla="*/ 6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7" h="74">
                <a:moveTo>
                  <a:pt x="67" y="64"/>
                </a:moveTo>
                <a:cubicBezTo>
                  <a:pt x="64" y="66"/>
                  <a:pt x="62" y="72"/>
                  <a:pt x="58" y="73"/>
                </a:cubicBezTo>
                <a:cubicBezTo>
                  <a:pt x="52" y="74"/>
                  <a:pt x="44" y="74"/>
                  <a:pt x="40" y="70"/>
                </a:cubicBezTo>
                <a:cubicBezTo>
                  <a:pt x="27" y="55"/>
                  <a:pt x="14" y="40"/>
                  <a:pt x="3" y="24"/>
                </a:cubicBezTo>
                <a:cubicBezTo>
                  <a:pt x="0" y="20"/>
                  <a:pt x="2" y="9"/>
                  <a:pt x="5" y="5"/>
                </a:cubicBezTo>
                <a:cubicBezTo>
                  <a:pt x="8" y="2"/>
                  <a:pt x="20" y="0"/>
                  <a:pt x="23" y="3"/>
                </a:cubicBezTo>
                <a:cubicBezTo>
                  <a:pt x="38" y="20"/>
                  <a:pt x="51" y="38"/>
                  <a:pt x="65" y="55"/>
                </a:cubicBezTo>
                <a:cubicBezTo>
                  <a:pt x="66" y="57"/>
                  <a:pt x="66" y="59"/>
                  <a:pt x="67" y="6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2" name="Freeform 89">
            <a:extLst>
              <a:ext uri="{FF2B5EF4-FFF2-40B4-BE49-F238E27FC236}">
                <a16:creationId xmlns:a16="http://schemas.microsoft.com/office/drawing/2014/main" id="{08C7B8C9-53E8-46CC-9AE1-DDD38963E917}"/>
              </a:ext>
            </a:extLst>
          </p:cNvPr>
          <p:cNvSpPr>
            <a:spLocks/>
          </p:cNvSpPr>
          <p:nvPr/>
        </p:nvSpPr>
        <p:spPr bwMode="auto">
          <a:xfrm>
            <a:off x="8697913" y="3240088"/>
            <a:ext cx="79375" cy="84138"/>
          </a:xfrm>
          <a:custGeom>
            <a:avLst/>
            <a:gdLst>
              <a:gd name="T0" fmla="*/ 20 w 71"/>
              <a:gd name="T1" fmla="*/ 75 h 75"/>
              <a:gd name="T2" fmla="*/ 6 w 71"/>
              <a:gd name="T3" fmla="*/ 54 h 75"/>
              <a:gd name="T4" fmla="*/ 47 w 71"/>
              <a:gd name="T5" fmla="*/ 3 h 75"/>
              <a:gd name="T6" fmla="*/ 64 w 71"/>
              <a:gd name="T7" fmla="*/ 3 h 75"/>
              <a:gd name="T8" fmla="*/ 69 w 71"/>
              <a:gd name="T9" fmla="*/ 19 h 75"/>
              <a:gd name="T10" fmla="*/ 27 w 71"/>
              <a:gd name="T11" fmla="*/ 72 h 75"/>
              <a:gd name="T12" fmla="*/ 20 w 71"/>
              <a:gd name="T13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" h="75">
                <a:moveTo>
                  <a:pt x="20" y="75"/>
                </a:moveTo>
                <a:cubicBezTo>
                  <a:pt x="7" y="73"/>
                  <a:pt x="0" y="64"/>
                  <a:pt x="6" y="54"/>
                </a:cubicBezTo>
                <a:cubicBezTo>
                  <a:pt x="18" y="36"/>
                  <a:pt x="32" y="19"/>
                  <a:pt x="47" y="3"/>
                </a:cubicBezTo>
                <a:cubicBezTo>
                  <a:pt x="49" y="0"/>
                  <a:pt x="60" y="0"/>
                  <a:pt x="64" y="3"/>
                </a:cubicBezTo>
                <a:cubicBezTo>
                  <a:pt x="68" y="5"/>
                  <a:pt x="71" y="16"/>
                  <a:pt x="69" y="19"/>
                </a:cubicBezTo>
                <a:cubicBezTo>
                  <a:pt x="56" y="38"/>
                  <a:pt x="41" y="55"/>
                  <a:pt x="27" y="72"/>
                </a:cubicBezTo>
                <a:cubicBezTo>
                  <a:pt x="25" y="74"/>
                  <a:pt x="22" y="74"/>
                  <a:pt x="20" y="7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3" name="Freeform 90">
            <a:extLst>
              <a:ext uri="{FF2B5EF4-FFF2-40B4-BE49-F238E27FC236}">
                <a16:creationId xmlns:a16="http://schemas.microsoft.com/office/drawing/2014/main" id="{E02C485F-239F-4EE1-85F1-707E594736AE}"/>
              </a:ext>
            </a:extLst>
          </p:cNvPr>
          <p:cNvSpPr>
            <a:spLocks/>
          </p:cNvSpPr>
          <p:nvPr/>
        </p:nvSpPr>
        <p:spPr bwMode="auto">
          <a:xfrm>
            <a:off x="8723313" y="3332163"/>
            <a:ext cx="92075" cy="44450"/>
          </a:xfrm>
          <a:custGeom>
            <a:avLst/>
            <a:gdLst>
              <a:gd name="T0" fmla="*/ 12 w 81"/>
              <a:gd name="T1" fmla="*/ 40 h 40"/>
              <a:gd name="T2" fmla="*/ 0 w 81"/>
              <a:gd name="T3" fmla="*/ 26 h 40"/>
              <a:gd name="T4" fmla="*/ 12 w 81"/>
              <a:gd name="T5" fmla="*/ 10 h 40"/>
              <a:gd name="T6" fmla="*/ 61 w 81"/>
              <a:gd name="T7" fmla="*/ 0 h 40"/>
              <a:gd name="T8" fmla="*/ 81 w 81"/>
              <a:gd name="T9" fmla="*/ 12 h 40"/>
              <a:gd name="T10" fmla="*/ 67 w 81"/>
              <a:gd name="T11" fmla="*/ 29 h 40"/>
              <a:gd name="T12" fmla="*/ 12 w 81"/>
              <a:gd name="T13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" h="40">
                <a:moveTo>
                  <a:pt x="12" y="40"/>
                </a:moveTo>
                <a:cubicBezTo>
                  <a:pt x="9" y="37"/>
                  <a:pt x="0" y="31"/>
                  <a:pt x="0" y="26"/>
                </a:cubicBezTo>
                <a:cubicBezTo>
                  <a:pt x="0" y="21"/>
                  <a:pt x="7" y="11"/>
                  <a:pt x="12" y="10"/>
                </a:cubicBezTo>
                <a:cubicBezTo>
                  <a:pt x="28" y="5"/>
                  <a:pt x="45" y="1"/>
                  <a:pt x="61" y="0"/>
                </a:cubicBezTo>
                <a:cubicBezTo>
                  <a:pt x="67" y="0"/>
                  <a:pt x="74" y="8"/>
                  <a:pt x="81" y="12"/>
                </a:cubicBezTo>
                <a:cubicBezTo>
                  <a:pt x="76" y="18"/>
                  <a:pt x="73" y="28"/>
                  <a:pt x="67" y="29"/>
                </a:cubicBezTo>
                <a:cubicBezTo>
                  <a:pt x="51" y="34"/>
                  <a:pt x="34" y="36"/>
                  <a:pt x="12" y="4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4" name="Freeform 91">
            <a:extLst>
              <a:ext uri="{FF2B5EF4-FFF2-40B4-BE49-F238E27FC236}">
                <a16:creationId xmlns:a16="http://schemas.microsoft.com/office/drawing/2014/main" id="{1D8D6EE8-4AC9-4CD4-8306-025B1FDD413E}"/>
              </a:ext>
            </a:extLst>
          </p:cNvPr>
          <p:cNvSpPr>
            <a:spLocks/>
          </p:cNvSpPr>
          <p:nvPr/>
        </p:nvSpPr>
        <p:spPr bwMode="auto">
          <a:xfrm>
            <a:off x="8520113" y="3328988"/>
            <a:ext cx="90488" cy="41275"/>
          </a:xfrm>
          <a:custGeom>
            <a:avLst/>
            <a:gdLst>
              <a:gd name="T0" fmla="*/ 14 w 80"/>
              <a:gd name="T1" fmla="*/ 0 h 37"/>
              <a:gd name="T2" fmla="*/ 63 w 80"/>
              <a:gd name="T3" fmla="*/ 8 h 37"/>
              <a:gd name="T4" fmla="*/ 80 w 80"/>
              <a:gd name="T5" fmla="*/ 26 h 37"/>
              <a:gd name="T6" fmla="*/ 59 w 80"/>
              <a:gd name="T7" fmla="*/ 37 h 37"/>
              <a:gd name="T8" fmla="*/ 16 w 80"/>
              <a:gd name="T9" fmla="*/ 30 h 37"/>
              <a:gd name="T10" fmla="*/ 0 w 80"/>
              <a:gd name="T11" fmla="*/ 12 h 37"/>
              <a:gd name="T12" fmla="*/ 14 w 80"/>
              <a:gd name="T1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0" h="37">
                <a:moveTo>
                  <a:pt x="14" y="0"/>
                </a:moveTo>
                <a:cubicBezTo>
                  <a:pt x="34" y="3"/>
                  <a:pt x="49" y="4"/>
                  <a:pt x="63" y="8"/>
                </a:cubicBezTo>
                <a:cubicBezTo>
                  <a:pt x="70" y="11"/>
                  <a:pt x="74" y="20"/>
                  <a:pt x="80" y="26"/>
                </a:cubicBezTo>
                <a:cubicBezTo>
                  <a:pt x="73" y="30"/>
                  <a:pt x="66" y="37"/>
                  <a:pt x="59" y="37"/>
                </a:cubicBezTo>
                <a:cubicBezTo>
                  <a:pt x="44" y="37"/>
                  <a:pt x="29" y="35"/>
                  <a:pt x="16" y="30"/>
                </a:cubicBezTo>
                <a:cubicBezTo>
                  <a:pt x="9" y="28"/>
                  <a:pt x="5" y="18"/>
                  <a:pt x="0" y="12"/>
                </a:cubicBezTo>
                <a:cubicBezTo>
                  <a:pt x="5" y="7"/>
                  <a:pt x="11" y="3"/>
                  <a:pt x="14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5" name="Freeform 92">
            <a:extLst>
              <a:ext uri="{FF2B5EF4-FFF2-40B4-BE49-F238E27FC236}">
                <a16:creationId xmlns:a16="http://schemas.microsoft.com/office/drawing/2014/main" id="{50EA7B6C-D7F7-4D44-BBA8-056349760034}"/>
              </a:ext>
            </a:extLst>
          </p:cNvPr>
          <p:cNvSpPr>
            <a:spLocks/>
          </p:cNvSpPr>
          <p:nvPr/>
        </p:nvSpPr>
        <p:spPr bwMode="auto">
          <a:xfrm>
            <a:off x="7840663" y="484188"/>
            <a:ext cx="58738" cy="60325"/>
          </a:xfrm>
          <a:custGeom>
            <a:avLst/>
            <a:gdLst>
              <a:gd name="T0" fmla="*/ 26 w 53"/>
              <a:gd name="T1" fmla="*/ 0 h 53"/>
              <a:gd name="T2" fmla="*/ 52 w 53"/>
              <a:gd name="T3" fmla="*/ 27 h 53"/>
              <a:gd name="T4" fmla="*/ 27 w 53"/>
              <a:gd name="T5" fmla="*/ 52 h 53"/>
              <a:gd name="T6" fmla="*/ 0 w 53"/>
              <a:gd name="T7" fmla="*/ 27 h 53"/>
              <a:gd name="T8" fmla="*/ 26 w 5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53">
                <a:moveTo>
                  <a:pt x="26" y="0"/>
                </a:moveTo>
                <a:cubicBezTo>
                  <a:pt x="41" y="0"/>
                  <a:pt x="53" y="12"/>
                  <a:pt x="52" y="27"/>
                </a:cubicBezTo>
                <a:cubicBezTo>
                  <a:pt x="51" y="42"/>
                  <a:pt x="43" y="51"/>
                  <a:pt x="27" y="52"/>
                </a:cubicBezTo>
                <a:cubicBezTo>
                  <a:pt x="12" y="53"/>
                  <a:pt x="1" y="42"/>
                  <a:pt x="0" y="27"/>
                </a:cubicBezTo>
                <a:cubicBezTo>
                  <a:pt x="0" y="12"/>
                  <a:pt x="11" y="0"/>
                  <a:pt x="26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6" name="Freeform 93">
            <a:extLst>
              <a:ext uri="{FF2B5EF4-FFF2-40B4-BE49-F238E27FC236}">
                <a16:creationId xmlns:a16="http://schemas.microsoft.com/office/drawing/2014/main" id="{797E3B5C-60DF-48BF-A972-711DBDA69E75}"/>
              </a:ext>
            </a:extLst>
          </p:cNvPr>
          <p:cNvSpPr>
            <a:spLocks/>
          </p:cNvSpPr>
          <p:nvPr/>
        </p:nvSpPr>
        <p:spPr bwMode="auto">
          <a:xfrm>
            <a:off x="7927975" y="530225"/>
            <a:ext cx="52388" cy="53975"/>
          </a:xfrm>
          <a:custGeom>
            <a:avLst/>
            <a:gdLst>
              <a:gd name="T0" fmla="*/ 18 w 47"/>
              <a:gd name="T1" fmla="*/ 48 h 48"/>
              <a:gd name="T2" fmla="*/ 2 w 47"/>
              <a:gd name="T3" fmla="*/ 23 h 48"/>
              <a:gd name="T4" fmla="*/ 24 w 47"/>
              <a:gd name="T5" fmla="*/ 1 h 48"/>
              <a:gd name="T6" fmla="*/ 45 w 47"/>
              <a:gd name="T7" fmla="*/ 22 h 48"/>
              <a:gd name="T8" fmla="*/ 27 w 47"/>
              <a:gd name="T9" fmla="*/ 48 h 48"/>
              <a:gd name="T10" fmla="*/ 18 w 47"/>
              <a:gd name="T11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48">
                <a:moveTo>
                  <a:pt x="18" y="48"/>
                </a:moveTo>
                <a:cubicBezTo>
                  <a:pt x="12" y="39"/>
                  <a:pt x="3" y="32"/>
                  <a:pt x="2" y="23"/>
                </a:cubicBezTo>
                <a:cubicBezTo>
                  <a:pt x="0" y="9"/>
                  <a:pt x="9" y="0"/>
                  <a:pt x="24" y="1"/>
                </a:cubicBezTo>
                <a:cubicBezTo>
                  <a:pt x="37" y="1"/>
                  <a:pt x="47" y="10"/>
                  <a:pt x="45" y="22"/>
                </a:cubicBezTo>
                <a:cubicBezTo>
                  <a:pt x="43" y="31"/>
                  <a:pt x="33" y="39"/>
                  <a:pt x="27" y="48"/>
                </a:cubicBezTo>
                <a:cubicBezTo>
                  <a:pt x="24" y="48"/>
                  <a:pt x="21" y="48"/>
                  <a:pt x="18" y="48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7" name="Freeform 94">
            <a:extLst>
              <a:ext uri="{FF2B5EF4-FFF2-40B4-BE49-F238E27FC236}">
                <a16:creationId xmlns:a16="http://schemas.microsoft.com/office/drawing/2014/main" id="{2CA15E98-CFA1-4F74-A580-761CC49BBF68}"/>
              </a:ext>
            </a:extLst>
          </p:cNvPr>
          <p:cNvSpPr>
            <a:spLocks/>
          </p:cNvSpPr>
          <p:nvPr/>
        </p:nvSpPr>
        <p:spPr bwMode="auto">
          <a:xfrm>
            <a:off x="6670675" y="822325"/>
            <a:ext cx="49213" cy="50800"/>
          </a:xfrm>
          <a:custGeom>
            <a:avLst/>
            <a:gdLst>
              <a:gd name="T0" fmla="*/ 44 w 44"/>
              <a:gd name="T1" fmla="*/ 18 h 46"/>
              <a:gd name="T2" fmla="*/ 21 w 44"/>
              <a:gd name="T3" fmla="*/ 46 h 46"/>
              <a:gd name="T4" fmla="*/ 0 w 44"/>
              <a:gd name="T5" fmla="*/ 24 h 46"/>
              <a:gd name="T6" fmla="*/ 23 w 44"/>
              <a:gd name="T7" fmla="*/ 3 h 46"/>
              <a:gd name="T8" fmla="*/ 44 w 44"/>
              <a:gd name="T9" fmla="*/ 1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46">
                <a:moveTo>
                  <a:pt x="44" y="18"/>
                </a:moveTo>
                <a:cubicBezTo>
                  <a:pt x="43" y="38"/>
                  <a:pt x="35" y="46"/>
                  <a:pt x="21" y="46"/>
                </a:cubicBezTo>
                <a:cubicBezTo>
                  <a:pt x="8" y="45"/>
                  <a:pt x="0" y="37"/>
                  <a:pt x="0" y="24"/>
                </a:cubicBezTo>
                <a:cubicBezTo>
                  <a:pt x="0" y="10"/>
                  <a:pt x="9" y="0"/>
                  <a:pt x="23" y="3"/>
                </a:cubicBezTo>
                <a:cubicBezTo>
                  <a:pt x="31" y="4"/>
                  <a:pt x="39" y="14"/>
                  <a:pt x="44" y="18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8" name="Freeform 95">
            <a:extLst>
              <a:ext uri="{FF2B5EF4-FFF2-40B4-BE49-F238E27FC236}">
                <a16:creationId xmlns:a16="http://schemas.microsoft.com/office/drawing/2014/main" id="{E70F301F-8A79-4106-8382-E98626A9D301}"/>
              </a:ext>
            </a:extLst>
          </p:cNvPr>
          <p:cNvSpPr>
            <a:spLocks/>
          </p:cNvSpPr>
          <p:nvPr/>
        </p:nvSpPr>
        <p:spPr bwMode="auto">
          <a:xfrm>
            <a:off x="7829550" y="387350"/>
            <a:ext cx="52388" cy="46038"/>
          </a:xfrm>
          <a:custGeom>
            <a:avLst/>
            <a:gdLst>
              <a:gd name="T0" fmla="*/ 46 w 46"/>
              <a:gd name="T1" fmla="*/ 27 h 42"/>
              <a:gd name="T2" fmla="*/ 22 w 46"/>
              <a:gd name="T3" fmla="*/ 42 h 42"/>
              <a:gd name="T4" fmla="*/ 3 w 46"/>
              <a:gd name="T5" fmla="*/ 22 h 42"/>
              <a:gd name="T6" fmla="*/ 23 w 46"/>
              <a:gd name="T7" fmla="*/ 2 h 42"/>
              <a:gd name="T8" fmla="*/ 46 w 46"/>
              <a:gd name="T9" fmla="*/ 18 h 42"/>
              <a:gd name="T10" fmla="*/ 46 w 46"/>
              <a:gd name="T11" fmla="*/ 27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" h="42">
                <a:moveTo>
                  <a:pt x="46" y="27"/>
                </a:moveTo>
                <a:cubicBezTo>
                  <a:pt x="38" y="32"/>
                  <a:pt x="29" y="42"/>
                  <a:pt x="22" y="42"/>
                </a:cubicBezTo>
                <a:cubicBezTo>
                  <a:pt x="15" y="41"/>
                  <a:pt x="4" y="30"/>
                  <a:pt x="3" y="22"/>
                </a:cubicBezTo>
                <a:cubicBezTo>
                  <a:pt x="0" y="9"/>
                  <a:pt x="11" y="0"/>
                  <a:pt x="23" y="2"/>
                </a:cubicBezTo>
                <a:cubicBezTo>
                  <a:pt x="31" y="3"/>
                  <a:pt x="38" y="12"/>
                  <a:pt x="46" y="18"/>
                </a:cubicBezTo>
                <a:cubicBezTo>
                  <a:pt x="46" y="21"/>
                  <a:pt x="46" y="24"/>
                  <a:pt x="46" y="27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9" name="Freeform 96">
            <a:extLst>
              <a:ext uri="{FF2B5EF4-FFF2-40B4-BE49-F238E27FC236}">
                <a16:creationId xmlns:a16="http://schemas.microsoft.com/office/drawing/2014/main" id="{A02AAB8A-6699-43B4-B18C-17FB8680CA02}"/>
              </a:ext>
            </a:extLst>
          </p:cNvPr>
          <p:cNvSpPr>
            <a:spLocks/>
          </p:cNvSpPr>
          <p:nvPr/>
        </p:nvSpPr>
        <p:spPr bwMode="auto">
          <a:xfrm>
            <a:off x="7769225" y="441325"/>
            <a:ext cx="44450" cy="42863"/>
          </a:xfrm>
          <a:custGeom>
            <a:avLst/>
            <a:gdLst>
              <a:gd name="T0" fmla="*/ 39 w 39"/>
              <a:gd name="T1" fmla="*/ 22 h 37"/>
              <a:gd name="T2" fmla="*/ 17 w 39"/>
              <a:gd name="T3" fmla="*/ 36 h 37"/>
              <a:gd name="T4" fmla="*/ 1 w 39"/>
              <a:gd name="T5" fmla="*/ 17 h 37"/>
              <a:gd name="T6" fmla="*/ 17 w 39"/>
              <a:gd name="T7" fmla="*/ 0 h 37"/>
              <a:gd name="T8" fmla="*/ 39 w 39"/>
              <a:gd name="T9" fmla="*/ 14 h 37"/>
              <a:gd name="T10" fmla="*/ 39 w 39"/>
              <a:gd name="T11" fmla="*/ 22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37">
                <a:moveTo>
                  <a:pt x="39" y="22"/>
                </a:moveTo>
                <a:cubicBezTo>
                  <a:pt x="31" y="27"/>
                  <a:pt x="23" y="37"/>
                  <a:pt x="17" y="36"/>
                </a:cubicBezTo>
                <a:cubicBezTo>
                  <a:pt x="10" y="35"/>
                  <a:pt x="1" y="24"/>
                  <a:pt x="1" y="17"/>
                </a:cubicBezTo>
                <a:cubicBezTo>
                  <a:pt x="0" y="11"/>
                  <a:pt x="11" y="0"/>
                  <a:pt x="17" y="0"/>
                </a:cubicBezTo>
                <a:cubicBezTo>
                  <a:pt x="24" y="0"/>
                  <a:pt x="32" y="9"/>
                  <a:pt x="39" y="14"/>
                </a:cubicBezTo>
                <a:cubicBezTo>
                  <a:pt x="39" y="17"/>
                  <a:pt x="39" y="19"/>
                  <a:pt x="39" y="2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0" name="Freeform 97">
            <a:extLst>
              <a:ext uri="{FF2B5EF4-FFF2-40B4-BE49-F238E27FC236}">
                <a16:creationId xmlns:a16="http://schemas.microsoft.com/office/drawing/2014/main" id="{0A3D9C16-6259-465F-ABC8-8A91849F52E7}"/>
              </a:ext>
            </a:extLst>
          </p:cNvPr>
          <p:cNvSpPr>
            <a:spLocks/>
          </p:cNvSpPr>
          <p:nvPr/>
        </p:nvSpPr>
        <p:spPr bwMode="auto">
          <a:xfrm>
            <a:off x="8550275" y="1593850"/>
            <a:ext cx="50800" cy="71438"/>
          </a:xfrm>
          <a:custGeom>
            <a:avLst/>
            <a:gdLst>
              <a:gd name="T0" fmla="*/ 44 w 44"/>
              <a:gd name="T1" fmla="*/ 64 h 64"/>
              <a:gd name="T2" fmla="*/ 0 w 44"/>
              <a:gd name="T3" fmla="*/ 64 h 64"/>
              <a:gd name="T4" fmla="*/ 20 w 44"/>
              <a:gd name="T5" fmla="*/ 0 h 64"/>
              <a:gd name="T6" fmla="*/ 44 w 44"/>
              <a:gd name="T7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64">
                <a:moveTo>
                  <a:pt x="44" y="64"/>
                </a:moveTo>
                <a:cubicBezTo>
                  <a:pt x="27" y="64"/>
                  <a:pt x="14" y="64"/>
                  <a:pt x="0" y="64"/>
                </a:cubicBezTo>
                <a:cubicBezTo>
                  <a:pt x="6" y="43"/>
                  <a:pt x="12" y="24"/>
                  <a:pt x="20" y="0"/>
                </a:cubicBezTo>
                <a:cubicBezTo>
                  <a:pt x="29" y="23"/>
                  <a:pt x="36" y="42"/>
                  <a:pt x="44" y="6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1" name="Freeform 98">
            <a:extLst>
              <a:ext uri="{FF2B5EF4-FFF2-40B4-BE49-F238E27FC236}">
                <a16:creationId xmlns:a16="http://schemas.microsoft.com/office/drawing/2014/main" id="{A9255880-E650-4C7A-8F02-CA6CFE0FFC3F}"/>
              </a:ext>
            </a:extLst>
          </p:cNvPr>
          <p:cNvSpPr>
            <a:spLocks/>
          </p:cNvSpPr>
          <p:nvPr/>
        </p:nvSpPr>
        <p:spPr bwMode="auto">
          <a:xfrm>
            <a:off x="7705725" y="4440238"/>
            <a:ext cx="73025" cy="73025"/>
          </a:xfrm>
          <a:custGeom>
            <a:avLst/>
            <a:gdLst>
              <a:gd name="T0" fmla="*/ 65 w 65"/>
              <a:gd name="T1" fmla="*/ 34 h 65"/>
              <a:gd name="T2" fmla="*/ 32 w 65"/>
              <a:gd name="T3" fmla="*/ 65 h 65"/>
              <a:gd name="T4" fmla="*/ 1 w 65"/>
              <a:gd name="T5" fmla="*/ 34 h 65"/>
              <a:gd name="T6" fmla="*/ 34 w 65"/>
              <a:gd name="T7" fmla="*/ 1 h 65"/>
              <a:gd name="T8" fmla="*/ 65 w 65"/>
              <a:gd name="T9" fmla="*/ 3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" h="65">
                <a:moveTo>
                  <a:pt x="65" y="34"/>
                </a:moveTo>
                <a:cubicBezTo>
                  <a:pt x="65" y="51"/>
                  <a:pt x="49" y="65"/>
                  <a:pt x="32" y="65"/>
                </a:cubicBezTo>
                <a:cubicBezTo>
                  <a:pt x="14" y="65"/>
                  <a:pt x="1" y="52"/>
                  <a:pt x="1" y="34"/>
                </a:cubicBezTo>
                <a:cubicBezTo>
                  <a:pt x="0" y="16"/>
                  <a:pt x="16" y="0"/>
                  <a:pt x="34" y="1"/>
                </a:cubicBezTo>
                <a:cubicBezTo>
                  <a:pt x="49" y="1"/>
                  <a:pt x="65" y="19"/>
                  <a:pt x="65" y="3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2" name="Freeform 99">
            <a:extLst>
              <a:ext uri="{FF2B5EF4-FFF2-40B4-BE49-F238E27FC236}">
                <a16:creationId xmlns:a16="http://schemas.microsoft.com/office/drawing/2014/main" id="{6D0401AA-2D67-4D11-B093-24184E253B44}"/>
              </a:ext>
            </a:extLst>
          </p:cNvPr>
          <p:cNvSpPr>
            <a:spLocks/>
          </p:cNvSpPr>
          <p:nvPr/>
        </p:nvSpPr>
        <p:spPr bwMode="auto">
          <a:xfrm>
            <a:off x="7583488" y="4586288"/>
            <a:ext cx="73025" cy="76200"/>
          </a:xfrm>
          <a:custGeom>
            <a:avLst/>
            <a:gdLst>
              <a:gd name="T0" fmla="*/ 65 w 65"/>
              <a:gd name="T1" fmla="*/ 34 h 67"/>
              <a:gd name="T2" fmla="*/ 32 w 65"/>
              <a:gd name="T3" fmla="*/ 66 h 67"/>
              <a:gd name="T4" fmla="*/ 0 w 65"/>
              <a:gd name="T5" fmla="*/ 32 h 67"/>
              <a:gd name="T6" fmla="*/ 31 w 65"/>
              <a:gd name="T7" fmla="*/ 0 h 67"/>
              <a:gd name="T8" fmla="*/ 65 w 65"/>
              <a:gd name="T9" fmla="*/ 34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" h="67">
                <a:moveTo>
                  <a:pt x="65" y="34"/>
                </a:moveTo>
                <a:cubicBezTo>
                  <a:pt x="65" y="52"/>
                  <a:pt x="50" y="67"/>
                  <a:pt x="32" y="66"/>
                </a:cubicBezTo>
                <a:cubicBezTo>
                  <a:pt x="14" y="66"/>
                  <a:pt x="0" y="51"/>
                  <a:pt x="0" y="32"/>
                </a:cubicBezTo>
                <a:cubicBezTo>
                  <a:pt x="0" y="15"/>
                  <a:pt x="14" y="0"/>
                  <a:pt x="31" y="0"/>
                </a:cubicBezTo>
                <a:cubicBezTo>
                  <a:pt x="50" y="0"/>
                  <a:pt x="65" y="15"/>
                  <a:pt x="65" y="3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3" name="Freeform 100">
            <a:extLst>
              <a:ext uri="{FF2B5EF4-FFF2-40B4-BE49-F238E27FC236}">
                <a16:creationId xmlns:a16="http://schemas.microsoft.com/office/drawing/2014/main" id="{AF4FF3B1-FA6E-4B16-9BDD-98C1A00F28A9}"/>
              </a:ext>
            </a:extLst>
          </p:cNvPr>
          <p:cNvSpPr>
            <a:spLocks/>
          </p:cNvSpPr>
          <p:nvPr/>
        </p:nvSpPr>
        <p:spPr bwMode="auto">
          <a:xfrm>
            <a:off x="7667625" y="4733925"/>
            <a:ext cx="73025" cy="74613"/>
          </a:xfrm>
          <a:custGeom>
            <a:avLst/>
            <a:gdLst>
              <a:gd name="T0" fmla="*/ 66 w 66"/>
              <a:gd name="T1" fmla="*/ 33 h 66"/>
              <a:gd name="T2" fmla="*/ 32 w 66"/>
              <a:gd name="T3" fmla="*/ 65 h 66"/>
              <a:gd name="T4" fmla="*/ 0 w 66"/>
              <a:gd name="T5" fmla="*/ 33 h 66"/>
              <a:gd name="T6" fmla="*/ 33 w 66"/>
              <a:gd name="T7" fmla="*/ 0 h 66"/>
              <a:gd name="T8" fmla="*/ 66 w 66"/>
              <a:gd name="T9" fmla="*/ 3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66">
                <a:moveTo>
                  <a:pt x="66" y="33"/>
                </a:moveTo>
                <a:cubicBezTo>
                  <a:pt x="65" y="51"/>
                  <a:pt x="51" y="66"/>
                  <a:pt x="32" y="65"/>
                </a:cubicBezTo>
                <a:cubicBezTo>
                  <a:pt x="14" y="65"/>
                  <a:pt x="0" y="51"/>
                  <a:pt x="0" y="33"/>
                </a:cubicBezTo>
                <a:cubicBezTo>
                  <a:pt x="0" y="15"/>
                  <a:pt x="15" y="0"/>
                  <a:pt x="33" y="0"/>
                </a:cubicBezTo>
                <a:cubicBezTo>
                  <a:pt x="51" y="1"/>
                  <a:pt x="66" y="15"/>
                  <a:pt x="66" y="3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4" name="Freeform 101">
            <a:extLst>
              <a:ext uri="{FF2B5EF4-FFF2-40B4-BE49-F238E27FC236}">
                <a16:creationId xmlns:a16="http://schemas.microsoft.com/office/drawing/2014/main" id="{333FEF66-FE49-4669-8115-B90041976A2D}"/>
              </a:ext>
            </a:extLst>
          </p:cNvPr>
          <p:cNvSpPr>
            <a:spLocks noEditPoints="1"/>
          </p:cNvSpPr>
          <p:nvPr/>
        </p:nvSpPr>
        <p:spPr bwMode="auto">
          <a:xfrm>
            <a:off x="5580063" y="657225"/>
            <a:ext cx="284163" cy="280988"/>
          </a:xfrm>
          <a:custGeom>
            <a:avLst/>
            <a:gdLst>
              <a:gd name="T0" fmla="*/ 252 w 252"/>
              <a:gd name="T1" fmla="*/ 130 h 249"/>
              <a:gd name="T2" fmla="*/ 230 w 252"/>
              <a:gd name="T3" fmla="*/ 138 h 249"/>
              <a:gd name="T4" fmla="*/ 207 w 252"/>
              <a:gd name="T5" fmla="*/ 156 h 249"/>
              <a:gd name="T6" fmla="*/ 154 w 252"/>
              <a:gd name="T7" fmla="*/ 209 h 249"/>
              <a:gd name="T8" fmla="*/ 142 w 252"/>
              <a:gd name="T9" fmla="*/ 225 h 249"/>
              <a:gd name="T10" fmla="*/ 124 w 252"/>
              <a:gd name="T11" fmla="*/ 249 h 249"/>
              <a:gd name="T12" fmla="*/ 108 w 252"/>
              <a:gd name="T13" fmla="*/ 224 h 249"/>
              <a:gd name="T14" fmla="*/ 95 w 252"/>
              <a:gd name="T15" fmla="*/ 208 h 249"/>
              <a:gd name="T16" fmla="*/ 42 w 252"/>
              <a:gd name="T17" fmla="*/ 151 h 249"/>
              <a:gd name="T18" fmla="*/ 21 w 252"/>
              <a:gd name="T19" fmla="*/ 138 h 249"/>
              <a:gd name="T20" fmla="*/ 0 w 252"/>
              <a:gd name="T21" fmla="*/ 124 h 249"/>
              <a:gd name="T22" fmla="*/ 21 w 252"/>
              <a:gd name="T23" fmla="*/ 110 h 249"/>
              <a:gd name="T24" fmla="*/ 40 w 252"/>
              <a:gd name="T25" fmla="*/ 101 h 249"/>
              <a:gd name="T26" fmla="*/ 93 w 252"/>
              <a:gd name="T27" fmla="*/ 43 h 249"/>
              <a:gd name="T28" fmla="*/ 111 w 252"/>
              <a:gd name="T29" fmla="*/ 19 h 249"/>
              <a:gd name="T30" fmla="*/ 125 w 252"/>
              <a:gd name="T31" fmla="*/ 0 h 249"/>
              <a:gd name="T32" fmla="*/ 138 w 252"/>
              <a:gd name="T33" fmla="*/ 20 h 249"/>
              <a:gd name="T34" fmla="*/ 156 w 252"/>
              <a:gd name="T35" fmla="*/ 42 h 249"/>
              <a:gd name="T36" fmla="*/ 205 w 252"/>
              <a:gd name="T37" fmla="*/ 92 h 249"/>
              <a:gd name="T38" fmla="*/ 229 w 252"/>
              <a:gd name="T39" fmla="*/ 109 h 249"/>
              <a:gd name="T40" fmla="*/ 252 w 252"/>
              <a:gd name="T41" fmla="*/ 120 h 249"/>
              <a:gd name="T42" fmla="*/ 252 w 252"/>
              <a:gd name="T43" fmla="*/ 130 h 249"/>
              <a:gd name="T44" fmla="*/ 102 w 252"/>
              <a:gd name="T45" fmla="*/ 179 h 249"/>
              <a:gd name="T46" fmla="*/ 108 w 252"/>
              <a:gd name="T47" fmla="*/ 175 h 249"/>
              <a:gd name="T48" fmla="*/ 106 w 252"/>
              <a:gd name="T49" fmla="*/ 143 h 249"/>
              <a:gd name="T50" fmla="*/ 72 w 252"/>
              <a:gd name="T51" fmla="*/ 138 h 249"/>
              <a:gd name="T52" fmla="*/ 69 w 252"/>
              <a:gd name="T53" fmla="*/ 146 h 249"/>
              <a:gd name="T54" fmla="*/ 102 w 252"/>
              <a:gd name="T55" fmla="*/ 179 h 249"/>
              <a:gd name="T56" fmla="*/ 176 w 252"/>
              <a:gd name="T57" fmla="*/ 109 h 249"/>
              <a:gd name="T58" fmla="*/ 179 w 252"/>
              <a:gd name="T59" fmla="*/ 101 h 249"/>
              <a:gd name="T60" fmla="*/ 146 w 252"/>
              <a:gd name="T61" fmla="*/ 71 h 249"/>
              <a:gd name="T62" fmla="*/ 138 w 252"/>
              <a:gd name="T63" fmla="*/ 75 h 249"/>
              <a:gd name="T64" fmla="*/ 143 w 252"/>
              <a:gd name="T65" fmla="*/ 106 h 249"/>
              <a:gd name="T66" fmla="*/ 176 w 252"/>
              <a:gd name="T67" fmla="*/ 109 h 249"/>
              <a:gd name="T68" fmla="*/ 145 w 252"/>
              <a:gd name="T69" fmla="*/ 181 h 249"/>
              <a:gd name="T70" fmla="*/ 181 w 252"/>
              <a:gd name="T71" fmla="*/ 144 h 249"/>
              <a:gd name="T72" fmla="*/ 145 w 252"/>
              <a:gd name="T73" fmla="*/ 181 h 249"/>
              <a:gd name="T74" fmla="*/ 110 w 252"/>
              <a:gd name="T75" fmla="*/ 72 h 249"/>
              <a:gd name="T76" fmla="*/ 102 w 252"/>
              <a:gd name="T77" fmla="*/ 68 h 249"/>
              <a:gd name="T78" fmla="*/ 68 w 252"/>
              <a:gd name="T79" fmla="*/ 107 h 249"/>
              <a:gd name="T80" fmla="*/ 108 w 252"/>
              <a:gd name="T81" fmla="*/ 107 h 249"/>
              <a:gd name="T82" fmla="*/ 110 w 252"/>
              <a:gd name="T83" fmla="*/ 72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52" h="249">
                <a:moveTo>
                  <a:pt x="252" y="130"/>
                </a:moveTo>
                <a:cubicBezTo>
                  <a:pt x="244" y="133"/>
                  <a:pt x="237" y="138"/>
                  <a:pt x="230" y="138"/>
                </a:cubicBezTo>
                <a:cubicBezTo>
                  <a:pt x="216" y="138"/>
                  <a:pt x="210" y="141"/>
                  <a:pt x="207" y="156"/>
                </a:cubicBezTo>
                <a:cubicBezTo>
                  <a:pt x="200" y="183"/>
                  <a:pt x="178" y="197"/>
                  <a:pt x="154" y="209"/>
                </a:cubicBezTo>
                <a:cubicBezTo>
                  <a:pt x="148" y="211"/>
                  <a:pt x="143" y="219"/>
                  <a:pt x="142" y="225"/>
                </a:cubicBezTo>
                <a:cubicBezTo>
                  <a:pt x="140" y="237"/>
                  <a:pt x="138" y="249"/>
                  <a:pt x="124" y="249"/>
                </a:cubicBezTo>
                <a:cubicBezTo>
                  <a:pt x="109" y="249"/>
                  <a:pt x="110" y="236"/>
                  <a:pt x="108" y="224"/>
                </a:cubicBezTo>
                <a:cubicBezTo>
                  <a:pt x="106" y="218"/>
                  <a:pt x="101" y="211"/>
                  <a:pt x="95" y="208"/>
                </a:cubicBezTo>
                <a:cubicBezTo>
                  <a:pt x="69" y="197"/>
                  <a:pt x="48" y="180"/>
                  <a:pt x="42" y="151"/>
                </a:cubicBezTo>
                <a:cubicBezTo>
                  <a:pt x="38" y="138"/>
                  <a:pt x="30" y="138"/>
                  <a:pt x="21" y="138"/>
                </a:cubicBezTo>
                <a:cubicBezTo>
                  <a:pt x="9" y="140"/>
                  <a:pt x="0" y="138"/>
                  <a:pt x="0" y="124"/>
                </a:cubicBezTo>
                <a:cubicBezTo>
                  <a:pt x="0" y="111"/>
                  <a:pt x="11" y="111"/>
                  <a:pt x="21" y="110"/>
                </a:cubicBezTo>
                <a:cubicBezTo>
                  <a:pt x="28" y="109"/>
                  <a:pt x="39" y="105"/>
                  <a:pt x="40" y="101"/>
                </a:cubicBezTo>
                <a:cubicBezTo>
                  <a:pt x="46" y="71"/>
                  <a:pt x="68" y="55"/>
                  <a:pt x="93" y="43"/>
                </a:cubicBezTo>
                <a:cubicBezTo>
                  <a:pt x="105" y="37"/>
                  <a:pt x="108" y="30"/>
                  <a:pt x="111" y="19"/>
                </a:cubicBezTo>
                <a:cubicBezTo>
                  <a:pt x="113" y="12"/>
                  <a:pt x="120" y="6"/>
                  <a:pt x="125" y="0"/>
                </a:cubicBezTo>
                <a:cubicBezTo>
                  <a:pt x="130" y="7"/>
                  <a:pt x="137" y="13"/>
                  <a:pt x="138" y="20"/>
                </a:cubicBezTo>
                <a:cubicBezTo>
                  <a:pt x="139" y="32"/>
                  <a:pt x="144" y="38"/>
                  <a:pt x="156" y="42"/>
                </a:cubicBezTo>
                <a:cubicBezTo>
                  <a:pt x="179" y="51"/>
                  <a:pt x="196" y="68"/>
                  <a:pt x="205" y="92"/>
                </a:cubicBezTo>
                <a:cubicBezTo>
                  <a:pt x="209" y="104"/>
                  <a:pt x="213" y="113"/>
                  <a:pt x="229" y="109"/>
                </a:cubicBezTo>
                <a:cubicBezTo>
                  <a:pt x="236" y="108"/>
                  <a:pt x="245" y="116"/>
                  <a:pt x="252" y="120"/>
                </a:cubicBezTo>
                <a:cubicBezTo>
                  <a:pt x="252" y="124"/>
                  <a:pt x="252" y="127"/>
                  <a:pt x="252" y="130"/>
                </a:cubicBezTo>
                <a:close/>
                <a:moveTo>
                  <a:pt x="102" y="179"/>
                </a:moveTo>
                <a:cubicBezTo>
                  <a:pt x="104" y="178"/>
                  <a:pt x="106" y="177"/>
                  <a:pt x="108" y="175"/>
                </a:cubicBezTo>
                <a:cubicBezTo>
                  <a:pt x="108" y="164"/>
                  <a:pt x="112" y="148"/>
                  <a:pt x="106" y="143"/>
                </a:cubicBezTo>
                <a:cubicBezTo>
                  <a:pt x="99" y="137"/>
                  <a:pt x="84" y="139"/>
                  <a:pt x="72" y="138"/>
                </a:cubicBezTo>
                <a:cubicBezTo>
                  <a:pt x="71" y="141"/>
                  <a:pt x="70" y="143"/>
                  <a:pt x="69" y="146"/>
                </a:cubicBezTo>
                <a:cubicBezTo>
                  <a:pt x="80" y="157"/>
                  <a:pt x="91" y="168"/>
                  <a:pt x="102" y="179"/>
                </a:cubicBezTo>
                <a:close/>
                <a:moveTo>
                  <a:pt x="176" y="109"/>
                </a:moveTo>
                <a:cubicBezTo>
                  <a:pt x="177" y="107"/>
                  <a:pt x="178" y="104"/>
                  <a:pt x="179" y="101"/>
                </a:cubicBezTo>
                <a:cubicBezTo>
                  <a:pt x="168" y="91"/>
                  <a:pt x="157" y="81"/>
                  <a:pt x="146" y="71"/>
                </a:cubicBezTo>
                <a:cubicBezTo>
                  <a:pt x="143" y="72"/>
                  <a:pt x="141" y="74"/>
                  <a:pt x="138" y="75"/>
                </a:cubicBezTo>
                <a:cubicBezTo>
                  <a:pt x="140" y="86"/>
                  <a:pt x="137" y="101"/>
                  <a:pt x="143" y="106"/>
                </a:cubicBezTo>
                <a:cubicBezTo>
                  <a:pt x="150" y="112"/>
                  <a:pt x="164" y="108"/>
                  <a:pt x="176" y="109"/>
                </a:cubicBezTo>
                <a:close/>
                <a:moveTo>
                  <a:pt x="145" y="181"/>
                </a:moveTo>
                <a:cubicBezTo>
                  <a:pt x="158" y="168"/>
                  <a:pt x="168" y="157"/>
                  <a:pt x="181" y="144"/>
                </a:cubicBezTo>
                <a:cubicBezTo>
                  <a:pt x="137" y="136"/>
                  <a:pt x="137" y="136"/>
                  <a:pt x="145" y="181"/>
                </a:cubicBezTo>
                <a:close/>
                <a:moveTo>
                  <a:pt x="110" y="72"/>
                </a:moveTo>
                <a:cubicBezTo>
                  <a:pt x="107" y="71"/>
                  <a:pt x="105" y="70"/>
                  <a:pt x="102" y="68"/>
                </a:cubicBezTo>
                <a:cubicBezTo>
                  <a:pt x="92" y="80"/>
                  <a:pt x="81" y="91"/>
                  <a:pt x="68" y="107"/>
                </a:cubicBezTo>
                <a:cubicBezTo>
                  <a:pt x="86" y="107"/>
                  <a:pt x="96" y="107"/>
                  <a:pt x="108" y="107"/>
                </a:cubicBezTo>
                <a:cubicBezTo>
                  <a:pt x="109" y="95"/>
                  <a:pt x="109" y="84"/>
                  <a:pt x="110" y="7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5" name="Freeform 102">
            <a:extLst>
              <a:ext uri="{FF2B5EF4-FFF2-40B4-BE49-F238E27FC236}">
                <a16:creationId xmlns:a16="http://schemas.microsoft.com/office/drawing/2014/main" id="{0B860134-AD21-4E92-AE8F-4DB46CC3F786}"/>
              </a:ext>
            </a:extLst>
          </p:cNvPr>
          <p:cNvSpPr>
            <a:spLocks/>
          </p:cNvSpPr>
          <p:nvPr/>
        </p:nvSpPr>
        <p:spPr bwMode="auto">
          <a:xfrm>
            <a:off x="6619875" y="2503488"/>
            <a:ext cx="138113" cy="217488"/>
          </a:xfrm>
          <a:custGeom>
            <a:avLst/>
            <a:gdLst>
              <a:gd name="T0" fmla="*/ 116 w 123"/>
              <a:gd name="T1" fmla="*/ 182 h 193"/>
              <a:gd name="T2" fmla="*/ 97 w 123"/>
              <a:gd name="T3" fmla="*/ 193 h 193"/>
              <a:gd name="T4" fmla="*/ 74 w 123"/>
              <a:gd name="T5" fmla="*/ 152 h 193"/>
              <a:gd name="T6" fmla="*/ 50 w 123"/>
              <a:gd name="T7" fmla="*/ 112 h 193"/>
              <a:gd name="T8" fmla="*/ 15 w 123"/>
              <a:gd name="T9" fmla="*/ 152 h 193"/>
              <a:gd name="T10" fmla="*/ 0 w 123"/>
              <a:gd name="T11" fmla="*/ 0 h 193"/>
              <a:gd name="T12" fmla="*/ 123 w 123"/>
              <a:gd name="T13" fmla="*/ 90 h 193"/>
              <a:gd name="T14" fmla="*/ 70 w 123"/>
              <a:gd name="T15" fmla="*/ 101 h 193"/>
              <a:gd name="T16" fmla="*/ 116 w 123"/>
              <a:gd name="T17" fmla="*/ 182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3" h="193">
                <a:moveTo>
                  <a:pt x="116" y="182"/>
                </a:moveTo>
                <a:cubicBezTo>
                  <a:pt x="109" y="186"/>
                  <a:pt x="103" y="190"/>
                  <a:pt x="97" y="193"/>
                </a:cubicBezTo>
                <a:cubicBezTo>
                  <a:pt x="89" y="179"/>
                  <a:pt x="81" y="166"/>
                  <a:pt x="74" y="152"/>
                </a:cubicBezTo>
                <a:cubicBezTo>
                  <a:pt x="66" y="139"/>
                  <a:pt x="59" y="126"/>
                  <a:pt x="50" y="112"/>
                </a:cubicBezTo>
                <a:cubicBezTo>
                  <a:pt x="38" y="125"/>
                  <a:pt x="28" y="137"/>
                  <a:pt x="15" y="152"/>
                </a:cubicBezTo>
                <a:cubicBezTo>
                  <a:pt x="10" y="100"/>
                  <a:pt x="5" y="52"/>
                  <a:pt x="0" y="0"/>
                </a:cubicBezTo>
                <a:cubicBezTo>
                  <a:pt x="42" y="31"/>
                  <a:pt x="81" y="59"/>
                  <a:pt x="123" y="90"/>
                </a:cubicBezTo>
                <a:cubicBezTo>
                  <a:pt x="104" y="94"/>
                  <a:pt x="88" y="97"/>
                  <a:pt x="70" y="101"/>
                </a:cubicBezTo>
                <a:cubicBezTo>
                  <a:pt x="86" y="128"/>
                  <a:pt x="100" y="154"/>
                  <a:pt x="116" y="18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6" name="Freeform 103">
            <a:extLst>
              <a:ext uri="{FF2B5EF4-FFF2-40B4-BE49-F238E27FC236}">
                <a16:creationId xmlns:a16="http://schemas.microsoft.com/office/drawing/2014/main" id="{CBA339B9-A134-46A6-BDDB-6901FA3B0D20}"/>
              </a:ext>
            </a:extLst>
          </p:cNvPr>
          <p:cNvSpPr>
            <a:spLocks noEditPoints="1"/>
          </p:cNvSpPr>
          <p:nvPr/>
        </p:nvSpPr>
        <p:spPr bwMode="auto">
          <a:xfrm>
            <a:off x="4643438" y="4532313"/>
            <a:ext cx="161925" cy="161925"/>
          </a:xfrm>
          <a:custGeom>
            <a:avLst/>
            <a:gdLst>
              <a:gd name="T0" fmla="*/ 72 w 145"/>
              <a:gd name="T1" fmla="*/ 0 h 145"/>
              <a:gd name="T2" fmla="*/ 144 w 145"/>
              <a:gd name="T3" fmla="*/ 72 h 145"/>
              <a:gd name="T4" fmla="*/ 71 w 145"/>
              <a:gd name="T5" fmla="*/ 145 h 145"/>
              <a:gd name="T6" fmla="*/ 0 w 145"/>
              <a:gd name="T7" fmla="*/ 73 h 145"/>
              <a:gd name="T8" fmla="*/ 72 w 145"/>
              <a:gd name="T9" fmla="*/ 0 h 145"/>
              <a:gd name="T10" fmla="*/ 75 w 145"/>
              <a:gd name="T11" fmla="*/ 3 h 145"/>
              <a:gd name="T12" fmla="*/ 67 w 145"/>
              <a:gd name="T13" fmla="*/ 12 h 145"/>
              <a:gd name="T14" fmla="*/ 9 w 145"/>
              <a:gd name="T15" fmla="*/ 69 h 145"/>
              <a:gd name="T16" fmla="*/ 19 w 145"/>
              <a:gd name="T17" fmla="*/ 85 h 145"/>
              <a:gd name="T18" fmla="*/ 34 w 145"/>
              <a:gd name="T19" fmla="*/ 73 h 145"/>
              <a:gd name="T20" fmla="*/ 71 w 145"/>
              <a:gd name="T21" fmla="*/ 37 h 145"/>
              <a:gd name="T22" fmla="*/ 80 w 145"/>
              <a:gd name="T23" fmla="*/ 22 h 145"/>
              <a:gd name="T24" fmla="*/ 75 w 145"/>
              <a:gd name="T25" fmla="*/ 3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5" h="145">
                <a:moveTo>
                  <a:pt x="72" y="0"/>
                </a:moveTo>
                <a:cubicBezTo>
                  <a:pt x="112" y="0"/>
                  <a:pt x="144" y="32"/>
                  <a:pt x="144" y="72"/>
                </a:cubicBezTo>
                <a:cubicBezTo>
                  <a:pt x="145" y="114"/>
                  <a:pt x="113" y="145"/>
                  <a:pt x="71" y="145"/>
                </a:cubicBezTo>
                <a:cubicBezTo>
                  <a:pt x="31" y="145"/>
                  <a:pt x="0" y="113"/>
                  <a:pt x="0" y="73"/>
                </a:cubicBezTo>
                <a:cubicBezTo>
                  <a:pt x="0" y="33"/>
                  <a:pt x="32" y="0"/>
                  <a:pt x="72" y="0"/>
                </a:cubicBezTo>
                <a:close/>
                <a:moveTo>
                  <a:pt x="75" y="3"/>
                </a:moveTo>
                <a:cubicBezTo>
                  <a:pt x="72" y="6"/>
                  <a:pt x="69" y="9"/>
                  <a:pt x="67" y="12"/>
                </a:cubicBezTo>
                <a:cubicBezTo>
                  <a:pt x="39" y="11"/>
                  <a:pt x="8" y="42"/>
                  <a:pt x="9" y="69"/>
                </a:cubicBezTo>
                <a:cubicBezTo>
                  <a:pt x="10" y="75"/>
                  <a:pt x="16" y="80"/>
                  <a:pt x="19" y="85"/>
                </a:cubicBezTo>
                <a:cubicBezTo>
                  <a:pt x="24" y="81"/>
                  <a:pt x="33" y="77"/>
                  <a:pt x="34" y="73"/>
                </a:cubicBezTo>
                <a:cubicBezTo>
                  <a:pt x="37" y="51"/>
                  <a:pt x="51" y="42"/>
                  <a:pt x="71" y="37"/>
                </a:cubicBezTo>
                <a:cubicBezTo>
                  <a:pt x="75" y="35"/>
                  <a:pt x="80" y="27"/>
                  <a:pt x="80" y="22"/>
                </a:cubicBezTo>
                <a:cubicBezTo>
                  <a:pt x="81" y="16"/>
                  <a:pt x="77" y="9"/>
                  <a:pt x="75" y="3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87" name="Freeform 104">
            <a:extLst>
              <a:ext uri="{FF2B5EF4-FFF2-40B4-BE49-F238E27FC236}">
                <a16:creationId xmlns:a16="http://schemas.microsoft.com/office/drawing/2014/main" id="{B23EC750-0B7F-47FF-B774-6048C35EC08A}"/>
              </a:ext>
            </a:extLst>
          </p:cNvPr>
          <p:cNvSpPr>
            <a:spLocks/>
          </p:cNvSpPr>
          <p:nvPr/>
        </p:nvSpPr>
        <p:spPr bwMode="auto">
          <a:xfrm>
            <a:off x="8523288" y="2528888"/>
            <a:ext cx="171450" cy="174625"/>
          </a:xfrm>
          <a:custGeom>
            <a:avLst/>
            <a:gdLst>
              <a:gd name="T0" fmla="*/ 45 w 153"/>
              <a:gd name="T1" fmla="*/ 156 h 156"/>
              <a:gd name="T2" fmla="*/ 45 w 153"/>
              <a:gd name="T3" fmla="*/ 111 h 156"/>
              <a:gd name="T4" fmla="*/ 0 w 153"/>
              <a:gd name="T5" fmla="*/ 111 h 156"/>
              <a:gd name="T6" fmla="*/ 0 w 153"/>
              <a:gd name="T7" fmla="*/ 47 h 156"/>
              <a:gd name="T8" fmla="*/ 45 w 153"/>
              <a:gd name="T9" fmla="*/ 47 h 156"/>
              <a:gd name="T10" fmla="*/ 45 w 153"/>
              <a:gd name="T11" fmla="*/ 0 h 156"/>
              <a:gd name="T12" fmla="*/ 108 w 153"/>
              <a:gd name="T13" fmla="*/ 0 h 156"/>
              <a:gd name="T14" fmla="*/ 108 w 153"/>
              <a:gd name="T15" fmla="*/ 45 h 156"/>
              <a:gd name="T16" fmla="*/ 153 w 153"/>
              <a:gd name="T17" fmla="*/ 49 h 156"/>
              <a:gd name="T18" fmla="*/ 153 w 153"/>
              <a:gd name="T19" fmla="*/ 108 h 156"/>
              <a:gd name="T20" fmla="*/ 110 w 153"/>
              <a:gd name="T21" fmla="*/ 111 h 156"/>
              <a:gd name="T22" fmla="*/ 110 w 153"/>
              <a:gd name="T23" fmla="*/ 156 h 156"/>
              <a:gd name="T24" fmla="*/ 45 w 153"/>
              <a:gd name="T25" fmla="*/ 15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3" h="156">
                <a:moveTo>
                  <a:pt x="45" y="156"/>
                </a:moveTo>
                <a:cubicBezTo>
                  <a:pt x="45" y="140"/>
                  <a:pt x="45" y="126"/>
                  <a:pt x="45" y="111"/>
                </a:cubicBezTo>
                <a:cubicBezTo>
                  <a:pt x="29" y="111"/>
                  <a:pt x="15" y="111"/>
                  <a:pt x="0" y="111"/>
                </a:cubicBezTo>
                <a:cubicBezTo>
                  <a:pt x="0" y="89"/>
                  <a:pt x="0" y="69"/>
                  <a:pt x="0" y="47"/>
                </a:cubicBezTo>
                <a:cubicBezTo>
                  <a:pt x="14" y="47"/>
                  <a:pt x="28" y="47"/>
                  <a:pt x="45" y="47"/>
                </a:cubicBezTo>
                <a:cubicBezTo>
                  <a:pt x="45" y="30"/>
                  <a:pt x="45" y="16"/>
                  <a:pt x="45" y="0"/>
                </a:cubicBezTo>
                <a:cubicBezTo>
                  <a:pt x="67" y="0"/>
                  <a:pt x="86" y="0"/>
                  <a:pt x="108" y="0"/>
                </a:cubicBezTo>
                <a:cubicBezTo>
                  <a:pt x="108" y="15"/>
                  <a:pt x="108" y="29"/>
                  <a:pt x="108" y="45"/>
                </a:cubicBezTo>
                <a:cubicBezTo>
                  <a:pt x="124" y="47"/>
                  <a:pt x="138" y="48"/>
                  <a:pt x="153" y="49"/>
                </a:cubicBezTo>
                <a:cubicBezTo>
                  <a:pt x="153" y="68"/>
                  <a:pt x="153" y="88"/>
                  <a:pt x="153" y="108"/>
                </a:cubicBezTo>
                <a:cubicBezTo>
                  <a:pt x="140" y="109"/>
                  <a:pt x="125" y="110"/>
                  <a:pt x="110" y="111"/>
                </a:cubicBezTo>
                <a:cubicBezTo>
                  <a:pt x="110" y="126"/>
                  <a:pt x="110" y="140"/>
                  <a:pt x="110" y="156"/>
                </a:cubicBezTo>
                <a:cubicBezTo>
                  <a:pt x="88" y="156"/>
                  <a:pt x="68" y="156"/>
                  <a:pt x="45" y="15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2" name="Freeform 108">
            <a:extLst>
              <a:ext uri="{FF2B5EF4-FFF2-40B4-BE49-F238E27FC236}">
                <a16:creationId xmlns:a16="http://schemas.microsoft.com/office/drawing/2014/main" id="{53F20AAA-9624-4655-829D-CFD45EA08554}"/>
              </a:ext>
            </a:extLst>
          </p:cNvPr>
          <p:cNvSpPr>
            <a:spLocks/>
          </p:cNvSpPr>
          <p:nvPr/>
        </p:nvSpPr>
        <p:spPr bwMode="auto">
          <a:xfrm>
            <a:off x="3192463" y="2851151"/>
            <a:ext cx="328613" cy="320675"/>
          </a:xfrm>
          <a:custGeom>
            <a:avLst/>
            <a:gdLst>
              <a:gd name="T0" fmla="*/ 127 w 127"/>
              <a:gd name="T1" fmla="*/ 0 h 126"/>
              <a:gd name="T2" fmla="*/ 127 w 127"/>
              <a:gd name="T3" fmla="*/ 126 h 126"/>
              <a:gd name="T4" fmla="*/ 0 w 127"/>
              <a:gd name="T5" fmla="*/ 126 h 126"/>
              <a:gd name="T6" fmla="*/ 0 w 127"/>
              <a:gd name="T7" fmla="*/ 0 h 126"/>
              <a:gd name="T8" fmla="*/ 127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127" y="0"/>
                </a:moveTo>
                <a:cubicBezTo>
                  <a:pt x="127" y="42"/>
                  <a:pt x="127" y="84"/>
                  <a:pt x="127" y="126"/>
                </a:cubicBezTo>
                <a:cubicBezTo>
                  <a:pt x="85" y="126"/>
                  <a:pt x="43" y="126"/>
                  <a:pt x="0" y="126"/>
                </a:cubicBezTo>
                <a:cubicBezTo>
                  <a:pt x="0" y="85"/>
                  <a:pt x="0" y="43"/>
                  <a:pt x="0" y="0"/>
                </a:cubicBezTo>
                <a:cubicBezTo>
                  <a:pt x="42" y="0"/>
                  <a:pt x="84" y="0"/>
                  <a:pt x="127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3" name="Freeform 109">
            <a:extLst>
              <a:ext uri="{FF2B5EF4-FFF2-40B4-BE49-F238E27FC236}">
                <a16:creationId xmlns:a16="http://schemas.microsoft.com/office/drawing/2014/main" id="{6826CAC9-756E-4B68-9307-F180FE383225}"/>
              </a:ext>
            </a:extLst>
          </p:cNvPr>
          <p:cNvSpPr>
            <a:spLocks noEditPoints="1"/>
          </p:cNvSpPr>
          <p:nvPr/>
        </p:nvSpPr>
        <p:spPr bwMode="auto">
          <a:xfrm>
            <a:off x="3184525" y="1179513"/>
            <a:ext cx="550863" cy="541338"/>
          </a:xfrm>
          <a:custGeom>
            <a:avLst/>
            <a:gdLst>
              <a:gd name="T0" fmla="*/ 76 w 213"/>
              <a:gd name="T1" fmla="*/ 212 h 212"/>
              <a:gd name="T2" fmla="*/ 59 w 213"/>
              <a:gd name="T3" fmla="*/ 202 h 212"/>
              <a:gd name="T4" fmla="*/ 8 w 213"/>
              <a:gd name="T5" fmla="*/ 151 h 212"/>
              <a:gd name="T6" fmla="*/ 9 w 213"/>
              <a:gd name="T7" fmla="*/ 120 h 212"/>
              <a:gd name="T8" fmla="*/ 69 w 213"/>
              <a:gd name="T9" fmla="*/ 59 h 212"/>
              <a:gd name="T10" fmla="*/ 119 w 213"/>
              <a:gd name="T11" fmla="*/ 9 h 212"/>
              <a:gd name="T12" fmla="*/ 151 w 213"/>
              <a:gd name="T13" fmla="*/ 9 h 212"/>
              <a:gd name="T14" fmla="*/ 204 w 213"/>
              <a:gd name="T15" fmla="*/ 62 h 212"/>
              <a:gd name="T16" fmla="*/ 203 w 213"/>
              <a:gd name="T17" fmla="*/ 94 h 212"/>
              <a:gd name="T18" fmla="*/ 99 w 213"/>
              <a:gd name="T19" fmla="*/ 199 h 212"/>
              <a:gd name="T20" fmla="*/ 77 w 213"/>
              <a:gd name="T21" fmla="*/ 210 h 212"/>
              <a:gd name="T22" fmla="*/ 76 w 213"/>
              <a:gd name="T23" fmla="*/ 212 h 212"/>
              <a:gd name="T24" fmla="*/ 145 w 213"/>
              <a:gd name="T25" fmla="*/ 130 h 212"/>
              <a:gd name="T26" fmla="*/ 191 w 213"/>
              <a:gd name="T27" fmla="*/ 84 h 212"/>
              <a:gd name="T28" fmla="*/ 190 w 213"/>
              <a:gd name="T29" fmla="*/ 69 h 212"/>
              <a:gd name="T30" fmla="*/ 144 w 213"/>
              <a:gd name="T31" fmla="*/ 23 h 212"/>
              <a:gd name="T32" fmla="*/ 129 w 213"/>
              <a:gd name="T33" fmla="*/ 22 h 212"/>
              <a:gd name="T34" fmla="*/ 82 w 213"/>
              <a:gd name="T35" fmla="*/ 68 h 212"/>
              <a:gd name="T36" fmla="*/ 145 w 213"/>
              <a:gd name="T37" fmla="*/ 130 h 212"/>
              <a:gd name="T38" fmla="*/ 80 w 213"/>
              <a:gd name="T39" fmla="*/ 200 h 212"/>
              <a:gd name="T40" fmla="*/ 81 w 213"/>
              <a:gd name="T41" fmla="*/ 190 h 212"/>
              <a:gd name="T42" fmla="*/ 19 w 213"/>
              <a:gd name="T43" fmla="*/ 129 h 212"/>
              <a:gd name="T44" fmla="*/ 17 w 213"/>
              <a:gd name="T45" fmla="*/ 128 h 212"/>
              <a:gd name="T46" fmla="*/ 12 w 213"/>
              <a:gd name="T47" fmla="*/ 133 h 212"/>
              <a:gd name="T48" fmla="*/ 80 w 213"/>
              <a:gd name="T49" fmla="*/ 20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13" h="212">
                <a:moveTo>
                  <a:pt x="76" y="212"/>
                </a:moveTo>
                <a:cubicBezTo>
                  <a:pt x="70" y="209"/>
                  <a:pt x="64" y="207"/>
                  <a:pt x="59" y="202"/>
                </a:cubicBezTo>
                <a:cubicBezTo>
                  <a:pt x="42" y="185"/>
                  <a:pt x="25" y="168"/>
                  <a:pt x="8" y="151"/>
                </a:cubicBezTo>
                <a:cubicBezTo>
                  <a:pt x="0" y="142"/>
                  <a:pt x="0" y="129"/>
                  <a:pt x="9" y="120"/>
                </a:cubicBezTo>
                <a:cubicBezTo>
                  <a:pt x="29" y="100"/>
                  <a:pt x="49" y="79"/>
                  <a:pt x="69" y="59"/>
                </a:cubicBezTo>
                <a:cubicBezTo>
                  <a:pt x="86" y="42"/>
                  <a:pt x="103" y="26"/>
                  <a:pt x="119" y="9"/>
                </a:cubicBezTo>
                <a:cubicBezTo>
                  <a:pt x="128" y="1"/>
                  <a:pt x="142" y="0"/>
                  <a:pt x="151" y="9"/>
                </a:cubicBezTo>
                <a:cubicBezTo>
                  <a:pt x="169" y="26"/>
                  <a:pt x="187" y="44"/>
                  <a:pt x="204" y="62"/>
                </a:cubicBezTo>
                <a:cubicBezTo>
                  <a:pt x="213" y="71"/>
                  <a:pt x="212" y="85"/>
                  <a:pt x="203" y="94"/>
                </a:cubicBezTo>
                <a:cubicBezTo>
                  <a:pt x="168" y="129"/>
                  <a:pt x="134" y="164"/>
                  <a:pt x="99" y="199"/>
                </a:cubicBezTo>
                <a:cubicBezTo>
                  <a:pt x="93" y="205"/>
                  <a:pt x="87" y="212"/>
                  <a:pt x="77" y="210"/>
                </a:cubicBezTo>
                <a:cubicBezTo>
                  <a:pt x="77" y="211"/>
                  <a:pt x="76" y="211"/>
                  <a:pt x="76" y="212"/>
                </a:cubicBezTo>
                <a:close/>
                <a:moveTo>
                  <a:pt x="145" y="130"/>
                </a:moveTo>
                <a:cubicBezTo>
                  <a:pt x="160" y="115"/>
                  <a:pt x="176" y="100"/>
                  <a:pt x="191" y="84"/>
                </a:cubicBezTo>
                <a:cubicBezTo>
                  <a:pt x="197" y="78"/>
                  <a:pt x="194" y="73"/>
                  <a:pt x="190" y="69"/>
                </a:cubicBezTo>
                <a:cubicBezTo>
                  <a:pt x="175" y="54"/>
                  <a:pt x="160" y="38"/>
                  <a:pt x="144" y="23"/>
                </a:cubicBezTo>
                <a:cubicBezTo>
                  <a:pt x="140" y="19"/>
                  <a:pt x="134" y="16"/>
                  <a:pt x="129" y="22"/>
                </a:cubicBezTo>
                <a:cubicBezTo>
                  <a:pt x="113" y="37"/>
                  <a:pt x="97" y="52"/>
                  <a:pt x="82" y="68"/>
                </a:cubicBezTo>
                <a:cubicBezTo>
                  <a:pt x="103" y="89"/>
                  <a:pt x="124" y="109"/>
                  <a:pt x="145" y="130"/>
                </a:cubicBezTo>
                <a:close/>
                <a:moveTo>
                  <a:pt x="80" y="200"/>
                </a:moveTo>
                <a:cubicBezTo>
                  <a:pt x="85" y="197"/>
                  <a:pt x="85" y="194"/>
                  <a:pt x="81" y="190"/>
                </a:cubicBezTo>
                <a:cubicBezTo>
                  <a:pt x="60" y="170"/>
                  <a:pt x="40" y="149"/>
                  <a:pt x="19" y="129"/>
                </a:cubicBezTo>
                <a:cubicBezTo>
                  <a:pt x="19" y="128"/>
                  <a:pt x="18" y="128"/>
                  <a:pt x="17" y="128"/>
                </a:cubicBezTo>
                <a:cubicBezTo>
                  <a:pt x="16" y="129"/>
                  <a:pt x="14" y="131"/>
                  <a:pt x="12" y="133"/>
                </a:cubicBezTo>
                <a:cubicBezTo>
                  <a:pt x="35" y="155"/>
                  <a:pt x="58" y="178"/>
                  <a:pt x="80" y="20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4" name="Freeform 110">
            <a:extLst>
              <a:ext uri="{FF2B5EF4-FFF2-40B4-BE49-F238E27FC236}">
                <a16:creationId xmlns:a16="http://schemas.microsoft.com/office/drawing/2014/main" id="{041E33C6-0A7D-4C39-8161-B77D784F708A}"/>
              </a:ext>
            </a:extLst>
          </p:cNvPr>
          <p:cNvSpPr>
            <a:spLocks noEditPoints="1"/>
          </p:cNvSpPr>
          <p:nvPr/>
        </p:nvSpPr>
        <p:spPr bwMode="auto">
          <a:xfrm>
            <a:off x="3190875" y="2081213"/>
            <a:ext cx="536575" cy="385763"/>
          </a:xfrm>
          <a:custGeom>
            <a:avLst/>
            <a:gdLst>
              <a:gd name="T0" fmla="*/ 104 w 208"/>
              <a:gd name="T1" fmla="*/ 151 h 151"/>
              <a:gd name="T2" fmla="*/ 20 w 208"/>
              <a:gd name="T3" fmla="*/ 151 h 151"/>
              <a:gd name="T4" fmla="*/ 0 w 208"/>
              <a:gd name="T5" fmla="*/ 131 h 151"/>
              <a:gd name="T6" fmla="*/ 0 w 208"/>
              <a:gd name="T7" fmla="*/ 19 h 151"/>
              <a:gd name="T8" fmla="*/ 20 w 208"/>
              <a:gd name="T9" fmla="*/ 0 h 151"/>
              <a:gd name="T10" fmla="*/ 189 w 208"/>
              <a:gd name="T11" fmla="*/ 0 h 151"/>
              <a:gd name="T12" fmla="*/ 208 w 208"/>
              <a:gd name="T13" fmla="*/ 18 h 151"/>
              <a:gd name="T14" fmla="*/ 208 w 208"/>
              <a:gd name="T15" fmla="*/ 134 h 151"/>
              <a:gd name="T16" fmla="*/ 191 w 208"/>
              <a:gd name="T17" fmla="*/ 151 h 151"/>
              <a:gd name="T18" fmla="*/ 104 w 208"/>
              <a:gd name="T19" fmla="*/ 151 h 151"/>
              <a:gd name="T20" fmla="*/ 104 w 208"/>
              <a:gd name="T21" fmla="*/ 151 h 151"/>
              <a:gd name="T22" fmla="*/ 17 w 208"/>
              <a:gd name="T23" fmla="*/ 122 h 151"/>
              <a:gd name="T24" fmla="*/ 192 w 208"/>
              <a:gd name="T25" fmla="*/ 122 h 151"/>
              <a:gd name="T26" fmla="*/ 192 w 208"/>
              <a:gd name="T27" fmla="*/ 15 h 151"/>
              <a:gd name="T28" fmla="*/ 17 w 208"/>
              <a:gd name="T29" fmla="*/ 15 h 151"/>
              <a:gd name="T30" fmla="*/ 17 w 208"/>
              <a:gd name="T31" fmla="*/ 122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8" h="151">
                <a:moveTo>
                  <a:pt x="104" y="151"/>
                </a:moveTo>
                <a:cubicBezTo>
                  <a:pt x="76" y="151"/>
                  <a:pt x="48" y="151"/>
                  <a:pt x="20" y="151"/>
                </a:cubicBezTo>
                <a:cubicBezTo>
                  <a:pt x="5" y="151"/>
                  <a:pt x="0" y="146"/>
                  <a:pt x="0" y="131"/>
                </a:cubicBezTo>
                <a:cubicBezTo>
                  <a:pt x="0" y="94"/>
                  <a:pt x="0" y="56"/>
                  <a:pt x="0" y="19"/>
                </a:cubicBezTo>
                <a:cubicBezTo>
                  <a:pt x="0" y="5"/>
                  <a:pt x="6" y="0"/>
                  <a:pt x="20" y="0"/>
                </a:cubicBezTo>
                <a:cubicBezTo>
                  <a:pt x="76" y="0"/>
                  <a:pt x="132" y="0"/>
                  <a:pt x="189" y="0"/>
                </a:cubicBezTo>
                <a:cubicBezTo>
                  <a:pt x="202" y="0"/>
                  <a:pt x="208" y="5"/>
                  <a:pt x="208" y="18"/>
                </a:cubicBezTo>
                <a:cubicBezTo>
                  <a:pt x="208" y="57"/>
                  <a:pt x="208" y="95"/>
                  <a:pt x="208" y="134"/>
                </a:cubicBezTo>
                <a:cubicBezTo>
                  <a:pt x="208" y="146"/>
                  <a:pt x="203" y="151"/>
                  <a:pt x="191" y="151"/>
                </a:cubicBezTo>
                <a:cubicBezTo>
                  <a:pt x="162" y="151"/>
                  <a:pt x="133" y="151"/>
                  <a:pt x="104" y="151"/>
                </a:cubicBezTo>
                <a:cubicBezTo>
                  <a:pt x="104" y="151"/>
                  <a:pt x="104" y="151"/>
                  <a:pt x="104" y="151"/>
                </a:cubicBezTo>
                <a:close/>
                <a:moveTo>
                  <a:pt x="17" y="122"/>
                </a:moveTo>
                <a:cubicBezTo>
                  <a:pt x="76" y="122"/>
                  <a:pt x="134" y="122"/>
                  <a:pt x="192" y="122"/>
                </a:cubicBezTo>
                <a:cubicBezTo>
                  <a:pt x="192" y="86"/>
                  <a:pt x="192" y="51"/>
                  <a:pt x="192" y="15"/>
                </a:cubicBezTo>
                <a:cubicBezTo>
                  <a:pt x="133" y="15"/>
                  <a:pt x="75" y="15"/>
                  <a:pt x="17" y="15"/>
                </a:cubicBezTo>
                <a:cubicBezTo>
                  <a:pt x="17" y="51"/>
                  <a:pt x="17" y="86"/>
                  <a:pt x="17" y="122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5" name="Freeform 111">
            <a:extLst>
              <a:ext uri="{FF2B5EF4-FFF2-40B4-BE49-F238E27FC236}">
                <a16:creationId xmlns:a16="http://schemas.microsoft.com/office/drawing/2014/main" id="{AF8CE021-60DD-4A03-BA9E-A68E84A80197}"/>
              </a:ext>
            </a:extLst>
          </p:cNvPr>
          <p:cNvSpPr>
            <a:spLocks/>
          </p:cNvSpPr>
          <p:nvPr/>
        </p:nvSpPr>
        <p:spPr bwMode="auto">
          <a:xfrm>
            <a:off x="3400425" y="3054351"/>
            <a:ext cx="327025" cy="322263"/>
          </a:xfrm>
          <a:custGeom>
            <a:avLst/>
            <a:gdLst>
              <a:gd name="T0" fmla="*/ 95 w 127"/>
              <a:gd name="T1" fmla="*/ 95 h 126"/>
              <a:gd name="T2" fmla="*/ 95 w 127"/>
              <a:gd name="T3" fmla="*/ 31 h 126"/>
              <a:gd name="T4" fmla="*/ 64 w 127"/>
              <a:gd name="T5" fmla="*/ 31 h 126"/>
              <a:gd name="T6" fmla="*/ 64 w 127"/>
              <a:gd name="T7" fmla="*/ 0 h 126"/>
              <a:gd name="T8" fmla="*/ 127 w 127"/>
              <a:gd name="T9" fmla="*/ 0 h 126"/>
              <a:gd name="T10" fmla="*/ 127 w 127"/>
              <a:gd name="T11" fmla="*/ 126 h 126"/>
              <a:gd name="T12" fmla="*/ 0 w 127"/>
              <a:gd name="T13" fmla="*/ 126 h 126"/>
              <a:gd name="T14" fmla="*/ 0 w 127"/>
              <a:gd name="T15" fmla="*/ 64 h 126"/>
              <a:gd name="T16" fmla="*/ 30 w 127"/>
              <a:gd name="T17" fmla="*/ 64 h 126"/>
              <a:gd name="T18" fmla="*/ 30 w 127"/>
              <a:gd name="T19" fmla="*/ 95 h 126"/>
              <a:gd name="T20" fmla="*/ 95 w 127"/>
              <a:gd name="T21" fmla="*/ 95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7" h="126">
                <a:moveTo>
                  <a:pt x="95" y="95"/>
                </a:moveTo>
                <a:cubicBezTo>
                  <a:pt x="95" y="74"/>
                  <a:pt x="95" y="53"/>
                  <a:pt x="95" y="31"/>
                </a:cubicBezTo>
                <a:cubicBezTo>
                  <a:pt x="85" y="31"/>
                  <a:pt x="75" y="31"/>
                  <a:pt x="64" y="31"/>
                </a:cubicBezTo>
                <a:cubicBezTo>
                  <a:pt x="64" y="20"/>
                  <a:pt x="64" y="10"/>
                  <a:pt x="64" y="0"/>
                </a:cubicBezTo>
                <a:cubicBezTo>
                  <a:pt x="85" y="0"/>
                  <a:pt x="106" y="0"/>
                  <a:pt x="127" y="0"/>
                </a:cubicBezTo>
                <a:cubicBezTo>
                  <a:pt x="127" y="42"/>
                  <a:pt x="127" y="83"/>
                  <a:pt x="127" y="126"/>
                </a:cubicBezTo>
                <a:cubicBezTo>
                  <a:pt x="85" y="126"/>
                  <a:pt x="43" y="126"/>
                  <a:pt x="0" y="126"/>
                </a:cubicBezTo>
                <a:cubicBezTo>
                  <a:pt x="0" y="105"/>
                  <a:pt x="0" y="85"/>
                  <a:pt x="0" y="64"/>
                </a:cubicBezTo>
                <a:cubicBezTo>
                  <a:pt x="10" y="64"/>
                  <a:pt x="20" y="64"/>
                  <a:pt x="30" y="64"/>
                </a:cubicBezTo>
                <a:cubicBezTo>
                  <a:pt x="30" y="74"/>
                  <a:pt x="30" y="84"/>
                  <a:pt x="30" y="95"/>
                </a:cubicBezTo>
                <a:cubicBezTo>
                  <a:pt x="52" y="95"/>
                  <a:pt x="73" y="95"/>
                  <a:pt x="95" y="9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6" name="Freeform 112">
            <a:extLst>
              <a:ext uri="{FF2B5EF4-FFF2-40B4-BE49-F238E27FC236}">
                <a16:creationId xmlns:a16="http://schemas.microsoft.com/office/drawing/2014/main" id="{848037EA-8647-4A48-895F-251EF8E196F4}"/>
              </a:ext>
            </a:extLst>
          </p:cNvPr>
          <p:cNvSpPr>
            <a:spLocks/>
          </p:cNvSpPr>
          <p:nvPr/>
        </p:nvSpPr>
        <p:spPr bwMode="auto">
          <a:xfrm>
            <a:off x="3348038" y="452438"/>
            <a:ext cx="254000" cy="349250"/>
          </a:xfrm>
          <a:custGeom>
            <a:avLst/>
            <a:gdLst>
              <a:gd name="T0" fmla="*/ 0 w 98"/>
              <a:gd name="T1" fmla="*/ 76 h 137"/>
              <a:gd name="T2" fmla="*/ 3 w 98"/>
              <a:gd name="T3" fmla="*/ 65 h 137"/>
              <a:gd name="T4" fmla="*/ 30 w 98"/>
              <a:gd name="T5" fmla="*/ 7 h 137"/>
              <a:gd name="T6" fmla="*/ 39 w 98"/>
              <a:gd name="T7" fmla="*/ 0 h 137"/>
              <a:gd name="T8" fmla="*/ 39 w 98"/>
              <a:gd name="T9" fmla="*/ 71 h 137"/>
              <a:gd name="T10" fmla="*/ 35 w 98"/>
              <a:gd name="T11" fmla="*/ 77 h 137"/>
              <a:gd name="T12" fmla="*/ 28 w 98"/>
              <a:gd name="T13" fmla="*/ 95 h 137"/>
              <a:gd name="T14" fmla="*/ 43 w 98"/>
              <a:gd name="T15" fmla="*/ 106 h 137"/>
              <a:gd name="T16" fmla="*/ 59 w 98"/>
              <a:gd name="T17" fmla="*/ 95 h 137"/>
              <a:gd name="T18" fmla="*/ 52 w 98"/>
              <a:gd name="T19" fmla="*/ 77 h 137"/>
              <a:gd name="T20" fmla="*/ 48 w 98"/>
              <a:gd name="T21" fmla="*/ 71 h 137"/>
              <a:gd name="T22" fmla="*/ 48 w 98"/>
              <a:gd name="T23" fmla="*/ 3 h 137"/>
              <a:gd name="T24" fmla="*/ 50 w 98"/>
              <a:gd name="T25" fmla="*/ 2 h 137"/>
              <a:gd name="T26" fmla="*/ 57 w 98"/>
              <a:gd name="T27" fmla="*/ 7 h 137"/>
              <a:gd name="T28" fmla="*/ 97 w 98"/>
              <a:gd name="T29" fmla="*/ 94 h 137"/>
              <a:gd name="T30" fmla="*/ 96 w 98"/>
              <a:gd name="T31" fmla="*/ 101 h 137"/>
              <a:gd name="T32" fmla="*/ 69 w 98"/>
              <a:gd name="T33" fmla="*/ 135 h 137"/>
              <a:gd name="T34" fmla="*/ 61 w 98"/>
              <a:gd name="T35" fmla="*/ 137 h 137"/>
              <a:gd name="T36" fmla="*/ 43 w 98"/>
              <a:gd name="T37" fmla="*/ 119 h 137"/>
              <a:gd name="T38" fmla="*/ 0 w 98"/>
              <a:gd name="T39" fmla="*/ 76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8" h="137">
                <a:moveTo>
                  <a:pt x="0" y="76"/>
                </a:moveTo>
                <a:cubicBezTo>
                  <a:pt x="1" y="73"/>
                  <a:pt x="1" y="68"/>
                  <a:pt x="3" y="65"/>
                </a:cubicBezTo>
                <a:cubicBezTo>
                  <a:pt x="11" y="46"/>
                  <a:pt x="20" y="26"/>
                  <a:pt x="30" y="7"/>
                </a:cubicBezTo>
                <a:cubicBezTo>
                  <a:pt x="31" y="5"/>
                  <a:pt x="35" y="3"/>
                  <a:pt x="39" y="0"/>
                </a:cubicBezTo>
                <a:cubicBezTo>
                  <a:pt x="39" y="26"/>
                  <a:pt x="39" y="49"/>
                  <a:pt x="39" y="71"/>
                </a:cubicBezTo>
                <a:cubicBezTo>
                  <a:pt x="39" y="73"/>
                  <a:pt x="37" y="76"/>
                  <a:pt x="35" y="77"/>
                </a:cubicBezTo>
                <a:cubicBezTo>
                  <a:pt x="27" y="81"/>
                  <a:pt x="26" y="88"/>
                  <a:pt x="28" y="95"/>
                </a:cubicBezTo>
                <a:cubicBezTo>
                  <a:pt x="30" y="102"/>
                  <a:pt x="35" y="106"/>
                  <a:pt x="43" y="106"/>
                </a:cubicBezTo>
                <a:cubicBezTo>
                  <a:pt x="51" y="106"/>
                  <a:pt x="56" y="102"/>
                  <a:pt x="59" y="95"/>
                </a:cubicBezTo>
                <a:cubicBezTo>
                  <a:pt x="61" y="88"/>
                  <a:pt x="58" y="81"/>
                  <a:pt x="52" y="77"/>
                </a:cubicBezTo>
                <a:cubicBezTo>
                  <a:pt x="50" y="75"/>
                  <a:pt x="48" y="73"/>
                  <a:pt x="48" y="71"/>
                </a:cubicBezTo>
                <a:cubicBezTo>
                  <a:pt x="48" y="49"/>
                  <a:pt x="48" y="26"/>
                  <a:pt x="48" y="3"/>
                </a:cubicBezTo>
                <a:cubicBezTo>
                  <a:pt x="48" y="3"/>
                  <a:pt x="49" y="2"/>
                  <a:pt x="50" y="2"/>
                </a:cubicBezTo>
                <a:cubicBezTo>
                  <a:pt x="52" y="4"/>
                  <a:pt x="56" y="5"/>
                  <a:pt x="57" y="7"/>
                </a:cubicBezTo>
                <a:cubicBezTo>
                  <a:pt x="71" y="36"/>
                  <a:pt x="84" y="65"/>
                  <a:pt x="97" y="94"/>
                </a:cubicBezTo>
                <a:cubicBezTo>
                  <a:pt x="98" y="96"/>
                  <a:pt x="98" y="99"/>
                  <a:pt x="96" y="101"/>
                </a:cubicBezTo>
                <a:cubicBezTo>
                  <a:pt x="88" y="112"/>
                  <a:pt x="78" y="124"/>
                  <a:pt x="69" y="135"/>
                </a:cubicBezTo>
                <a:cubicBezTo>
                  <a:pt x="67" y="137"/>
                  <a:pt x="63" y="137"/>
                  <a:pt x="61" y="137"/>
                </a:cubicBezTo>
                <a:cubicBezTo>
                  <a:pt x="55" y="131"/>
                  <a:pt x="49" y="125"/>
                  <a:pt x="43" y="119"/>
                </a:cubicBezTo>
                <a:cubicBezTo>
                  <a:pt x="28" y="105"/>
                  <a:pt x="14" y="91"/>
                  <a:pt x="0" y="7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7" name="Freeform 113">
            <a:extLst>
              <a:ext uri="{FF2B5EF4-FFF2-40B4-BE49-F238E27FC236}">
                <a16:creationId xmlns:a16="http://schemas.microsoft.com/office/drawing/2014/main" id="{77F4EF04-89AB-4AE0-B95E-E00916282EBD}"/>
              </a:ext>
            </a:extLst>
          </p:cNvPr>
          <p:cNvSpPr>
            <a:spLocks/>
          </p:cNvSpPr>
          <p:nvPr/>
        </p:nvSpPr>
        <p:spPr bwMode="auto">
          <a:xfrm>
            <a:off x="3184525" y="349251"/>
            <a:ext cx="549275" cy="209550"/>
          </a:xfrm>
          <a:custGeom>
            <a:avLst/>
            <a:gdLst>
              <a:gd name="T0" fmla="*/ 25 w 212"/>
              <a:gd name="T1" fmla="*/ 79 h 82"/>
              <a:gd name="T2" fmla="*/ 60 w 212"/>
              <a:gd name="T3" fmla="*/ 35 h 82"/>
              <a:gd name="T4" fmla="*/ 77 w 212"/>
              <a:gd name="T5" fmla="*/ 22 h 82"/>
              <a:gd name="T6" fmla="*/ 37 w 212"/>
              <a:gd name="T7" fmla="*/ 22 h 82"/>
              <a:gd name="T8" fmla="*/ 30 w 212"/>
              <a:gd name="T9" fmla="*/ 28 h 82"/>
              <a:gd name="T10" fmla="*/ 6 w 212"/>
              <a:gd name="T11" fmla="*/ 29 h 82"/>
              <a:gd name="T12" fmla="*/ 8 w 212"/>
              <a:gd name="T13" fmla="*/ 6 h 82"/>
              <a:gd name="T14" fmla="*/ 30 w 212"/>
              <a:gd name="T15" fmla="*/ 8 h 82"/>
              <a:gd name="T16" fmla="*/ 45 w 212"/>
              <a:gd name="T17" fmla="*/ 15 h 82"/>
              <a:gd name="T18" fmla="*/ 90 w 212"/>
              <a:gd name="T19" fmla="*/ 15 h 82"/>
              <a:gd name="T20" fmla="*/ 91 w 212"/>
              <a:gd name="T21" fmla="*/ 3 h 82"/>
              <a:gd name="T22" fmla="*/ 121 w 212"/>
              <a:gd name="T23" fmla="*/ 3 h 82"/>
              <a:gd name="T24" fmla="*/ 122 w 212"/>
              <a:gd name="T25" fmla="*/ 15 h 82"/>
              <a:gd name="T26" fmla="*/ 131 w 212"/>
              <a:gd name="T27" fmla="*/ 15 h 82"/>
              <a:gd name="T28" fmla="*/ 166 w 212"/>
              <a:gd name="T29" fmla="*/ 15 h 82"/>
              <a:gd name="T30" fmla="*/ 184 w 212"/>
              <a:gd name="T31" fmla="*/ 7 h 82"/>
              <a:gd name="T32" fmla="*/ 205 w 212"/>
              <a:gd name="T33" fmla="*/ 7 h 82"/>
              <a:gd name="T34" fmla="*/ 206 w 212"/>
              <a:gd name="T35" fmla="*/ 29 h 82"/>
              <a:gd name="T36" fmla="*/ 184 w 212"/>
              <a:gd name="T37" fmla="*/ 30 h 82"/>
              <a:gd name="T38" fmla="*/ 163 w 212"/>
              <a:gd name="T39" fmla="*/ 22 h 82"/>
              <a:gd name="T40" fmla="*/ 122 w 212"/>
              <a:gd name="T41" fmla="*/ 22 h 82"/>
              <a:gd name="T42" fmla="*/ 121 w 212"/>
              <a:gd name="T43" fmla="*/ 34 h 82"/>
              <a:gd name="T44" fmla="*/ 92 w 212"/>
              <a:gd name="T45" fmla="*/ 34 h 82"/>
              <a:gd name="T46" fmla="*/ 90 w 212"/>
              <a:gd name="T47" fmla="*/ 27 h 82"/>
              <a:gd name="T48" fmla="*/ 55 w 212"/>
              <a:gd name="T49" fmla="*/ 50 h 82"/>
              <a:gd name="T50" fmla="*/ 33 w 212"/>
              <a:gd name="T51" fmla="*/ 79 h 82"/>
              <a:gd name="T52" fmla="*/ 29 w 212"/>
              <a:gd name="T53" fmla="*/ 82 h 82"/>
              <a:gd name="T54" fmla="*/ 25 w 212"/>
              <a:gd name="T55" fmla="*/ 79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2" h="82">
                <a:moveTo>
                  <a:pt x="25" y="79"/>
                </a:moveTo>
                <a:cubicBezTo>
                  <a:pt x="32" y="60"/>
                  <a:pt x="45" y="46"/>
                  <a:pt x="60" y="35"/>
                </a:cubicBezTo>
                <a:cubicBezTo>
                  <a:pt x="66" y="30"/>
                  <a:pt x="72" y="27"/>
                  <a:pt x="77" y="22"/>
                </a:cubicBezTo>
                <a:cubicBezTo>
                  <a:pt x="64" y="22"/>
                  <a:pt x="51" y="21"/>
                  <a:pt x="37" y="22"/>
                </a:cubicBezTo>
                <a:cubicBezTo>
                  <a:pt x="35" y="22"/>
                  <a:pt x="32" y="26"/>
                  <a:pt x="30" y="28"/>
                </a:cubicBezTo>
                <a:cubicBezTo>
                  <a:pt x="23" y="36"/>
                  <a:pt x="14" y="37"/>
                  <a:pt x="6" y="29"/>
                </a:cubicBezTo>
                <a:cubicBezTo>
                  <a:pt x="0" y="23"/>
                  <a:pt x="1" y="12"/>
                  <a:pt x="8" y="6"/>
                </a:cubicBezTo>
                <a:cubicBezTo>
                  <a:pt x="15" y="1"/>
                  <a:pt x="24" y="1"/>
                  <a:pt x="30" y="8"/>
                </a:cubicBezTo>
                <a:cubicBezTo>
                  <a:pt x="34" y="14"/>
                  <a:pt x="38" y="15"/>
                  <a:pt x="45" y="15"/>
                </a:cubicBezTo>
                <a:cubicBezTo>
                  <a:pt x="60" y="15"/>
                  <a:pt x="75" y="15"/>
                  <a:pt x="90" y="15"/>
                </a:cubicBezTo>
                <a:cubicBezTo>
                  <a:pt x="91" y="11"/>
                  <a:pt x="91" y="7"/>
                  <a:pt x="91" y="3"/>
                </a:cubicBezTo>
                <a:cubicBezTo>
                  <a:pt x="101" y="3"/>
                  <a:pt x="111" y="3"/>
                  <a:pt x="121" y="3"/>
                </a:cubicBezTo>
                <a:cubicBezTo>
                  <a:pt x="122" y="7"/>
                  <a:pt x="122" y="10"/>
                  <a:pt x="122" y="15"/>
                </a:cubicBezTo>
                <a:cubicBezTo>
                  <a:pt x="125" y="15"/>
                  <a:pt x="128" y="15"/>
                  <a:pt x="131" y="15"/>
                </a:cubicBezTo>
                <a:cubicBezTo>
                  <a:pt x="142" y="15"/>
                  <a:pt x="154" y="15"/>
                  <a:pt x="166" y="15"/>
                </a:cubicBezTo>
                <a:cubicBezTo>
                  <a:pt x="173" y="15"/>
                  <a:pt x="179" y="15"/>
                  <a:pt x="184" y="7"/>
                </a:cubicBezTo>
                <a:cubicBezTo>
                  <a:pt x="188" y="0"/>
                  <a:pt x="198" y="1"/>
                  <a:pt x="205" y="7"/>
                </a:cubicBezTo>
                <a:cubicBezTo>
                  <a:pt x="211" y="13"/>
                  <a:pt x="212" y="23"/>
                  <a:pt x="206" y="29"/>
                </a:cubicBezTo>
                <a:cubicBezTo>
                  <a:pt x="199" y="36"/>
                  <a:pt x="189" y="37"/>
                  <a:pt x="184" y="30"/>
                </a:cubicBezTo>
                <a:cubicBezTo>
                  <a:pt x="179" y="21"/>
                  <a:pt x="171" y="21"/>
                  <a:pt x="163" y="22"/>
                </a:cubicBezTo>
                <a:cubicBezTo>
                  <a:pt x="150" y="22"/>
                  <a:pt x="136" y="22"/>
                  <a:pt x="122" y="22"/>
                </a:cubicBezTo>
                <a:cubicBezTo>
                  <a:pt x="122" y="26"/>
                  <a:pt x="122" y="30"/>
                  <a:pt x="121" y="34"/>
                </a:cubicBezTo>
                <a:cubicBezTo>
                  <a:pt x="112" y="34"/>
                  <a:pt x="102" y="34"/>
                  <a:pt x="92" y="34"/>
                </a:cubicBezTo>
                <a:cubicBezTo>
                  <a:pt x="91" y="32"/>
                  <a:pt x="91" y="30"/>
                  <a:pt x="90" y="27"/>
                </a:cubicBezTo>
                <a:cubicBezTo>
                  <a:pt x="76" y="32"/>
                  <a:pt x="64" y="39"/>
                  <a:pt x="55" y="50"/>
                </a:cubicBezTo>
                <a:cubicBezTo>
                  <a:pt x="47" y="59"/>
                  <a:pt x="40" y="69"/>
                  <a:pt x="33" y="79"/>
                </a:cubicBezTo>
                <a:cubicBezTo>
                  <a:pt x="32" y="80"/>
                  <a:pt x="30" y="81"/>
                  <a:pt x="29" y="82"/>
                </a:cubicBezTo>
                <a:cubicBezTo>
                  <a:pt x="28" y="81"/>
                  <a:pt x="26" y="80"/>
                  <a:pt x="25" y="79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8" name="Freeform 114">
            <a:extLst>
              <a:ext uri="{FF2B5EF4-FFF2-40B4-BE49-F238E27FC236}">
                <a16:creationId xmlns:a16="http://schemas.microsoft.com/office/drawing/2014/main" id="{756451BF-C7D4-42BA-A9EE-E2A47345FD16}"/>
              </a:ext>
            </a:extLst>
          </p:cNvPr>
          <p:cNvSpPr>
            <a:spLocks/>
          </p:cNvSpPr>
          <p:nvPr/>
        </p:nvSpPr>
        <p:spPr bwMode="auto">
          <a:xfrm>
            <a:off x="3316288" y="646113"/>
            <a:ext cx="188913" cy="158750"/>
          </a:xfrm>
          <a:custGeom>
            <a:avLst/>
            <a:gdLst>
              <a:gd name="T0" fmla="*/ 12 w 73"/>
              <a:gd name="T1" fmla="*/ 0 h 62"/>
              <a:gd name="T2" fmla="*/ 55 w 73"/>
              <a:gd name="T3" fmla="*/ 43 h 62"/>
              <a:gd name="T4" fmla="*/ 73 w 73"/>
              <a:gd name="T5" fmla="*/ 61 h 62"/>
              <a:gd name="T6" fmla="*/ 34 w 73"/>
              <a:gd name="T7" fmla="*/ 62 h 62"/>
              <a:gd name="T8" fmla="*/ 26 w 73"/>
              <a:gd name="T9" fmla="*/ 56 h 62"/>
              <a:gd name="T10" fmla="*/ 5 w 73"/>
              <a:gd name="T11" fmla="*/ 29 h 62"/>
              <a:gd name="T12" fmla="*/ 3 w 73"/>
              <a:gd name="T13" fmla="*/ 15 h 62"/>
              <a:gd name="T14" fmla="*/ 12 w 73"/>
              <a:gd name="T1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3" h="62">
                <a:moveTo>
                  <a:pt x="12" y="0"/>
                </a:moveTo>
                <a:cubicBezTo>
                  <a:pt x="26" y="15"/>
                  <a:pt x="40" y="29"/>
                  <a:pt x="55" y="43"/>
                </a:cubicBezTo>
                <a:cubicBezTo>
                  <a:pt x="61" y="49"/>
                  <a:pt x="67" y="55"/>
                  <a:pt x="73" y="61"/>
                </a:cubicBezTo>
                <a:cubicBezTo>
                  <a:pt x="60" y="62"/>
                  <a:pt x="47" y="62"/>
                  <a:pt x="34" y="62"/>
                </a:cubicBezTo>
                <a:cubicBezTo>
                  <a:pt x="31" y="62"/>
                  <a:pt x="28" y="58"/>
                  <a:pt x="26" y="56"/>
                </a:cubicBezTo>
                <a:cubicBezTo>
                  <a:pt x="19" y="47"/>
                  <a:pt x="12" y="38"/>
                  <a:pt x="5" y="29"/>
                </a:cubicBezTo>
                <a:cubicBezTo>
                  <a:pt x="1" y="24"/>
                  <a:pt x="0" y="20"/>
                  <a:pt x="3" y="15"/>
                </a:cubicBezTo>
                <a:cubicBezTo>
                  <a:pt x="6" y="10"/>
                  <a:pt x="9" y="5"/>
                  <a:pt x="12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99" name="Freeform 115">
            <a:extLst>
              <a:ext uri="{FF2B5EF4-FFF2-40B4-BE49-F238E27FC236}">
                <a16:creationId xmlns:a16="http://schemas.microsoft.com/office/drawing/2014/main" id="{501F61AE-DB8C-42C3-9302-80AAE252CB78}"/>
              </a:ext>
            </a:extLst>
          </p:cNvPr>
          <p:cNvSpPr>
            <a:spLocks/>
          </p:cNvSpPr>
          <p:nvPr/>
        </p:nvSpPr>
        <p:spPr bwMode="auto">
          <a:xfrm>
            <a:off x="3344863" y="2511426"/>
            <a:ext cx="228600" cy="38100"/>
          </a:xfrm>
          <a:custGeom>
            <a:avLst/>
            <a:gdLst>
              <a:gd name="T0" fmla="*/ 2 w 88"/>
              <a:gd name="T1" fmla="*/ 15 h 15"/>
              <a:gd name="T2" fmla="*/ 14 w 88"/>
              <a:gd name="T3" fmla="*/ 0 h 15"/>
              <a:gd name="T4" fmla="*/ 74 w 88"/>
              <a:gd name="T5" fmla="*/ 0 h 15"/>
              <a:gd name="T6" fmla="*/ 87 w 88"/>
              <a:gd name="T7" fmla="*/ 15 h 15"/>
              <a:gd name="T8" fmla="*/ 2 w 88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" h="15">
                <a:moveTo>
                  <a:pt x="2" y="15"/>
                </a:moveTo>
                <a:cubicBezTo>
                  <a:pt x="0" y="2"/>
                  <a:pt x="1" y="0"/>
                  <a:pt x="14" y="0"/>
                </a:cubicBezTo>
                <a:cubicBezTo>
                  <a:pt x="34" y="0"/>
                  <a:pt x="54" y="0"/>
                  <a:pt x="74" y="0"/>
                </a:cubicBezTo>
                <a:cubicBezTo>
                  <a:pt x="86" y="0"/>
                  <a:pt x="88" y="2"/>
                  <a:pt x="87" y="15"/>
                </a:cubicBezTo>
                <a:cubicBezTo>
                  <a:pt x="59" y="15"/>
                  <a:pt x="30" y="15"/>
                  <a:pt x="2" y="1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0" name="Freeform 116">
            <a:extLst>
              <a:ext uri="{FF2B5EF4-FFF2-40B4-BE49-F238E27FC236}">
                <a16:creationId xmlns:a16="http://schemas.microsoft.com/office/drawing/2014/main" id="{41051B34-89FA-46F7-A90B-1EABC457F247}"/>
              </a:ext>
            </a:extLst>
          </p:cNvPr>
          <p:cNvSpPr>
            <a:spLocks noEditPoints="1"/>
          </p:cNvSpPr>
          <p:nvPr/>
        </p:nvSpPr>
        <p:spPr bwMode="auto">
          <a:xfrm>
            <a:off x="3192463" y="550863"/>
            <a:ext cx="80963" cy="169863"/>
          </a:xfrm>
          <a:custGeom>
            <a:avLst/>
            <a:gdLst>
              <a:gd name="T0" fmla="*/ 22 w 31"/>
              <a:gd name="T1" fmla="*/ 0 h 66"/>
              <a:gd name="T2" fmla="*/ 26 w 31"/>
              <a:gd name="T3" fmla="*/ 3 h 66"/>
              <a:gd name="T4" fmla="*/ 22 w 31"/>
              <a:gd name="T5" fmla="*/ 21 h 66"/>
              <a:gd name="T6" fmla="*/ 19 w 31"/>
              <a:gd name="T7" fmla="*/ 35 h 66"/>
              <a:gd name="T8" fmla="*/ 31 w 31"/>
              <a:gd name="T9" fmla="*/ 36 h 66"/>
              <a:gd name="T10" fmla="*/ 31 w 31"/>
              <a:gd name="T11" fmla="*/ 66 h 66"/>
              <a:gd name="T12" fmla="*/ 0 w 31"/>
              <a:gd name="T13" fmla="*/ 66 h 66"/>
              <a:gd name="T14" fmla="*/ 0 w 31"/>
              <a:gd name="T15" fmla="*/ 36 h 66"/>
              <a:gd name="T16" fmla="*/ 14 w 31"/>
              <a:gd name="T17" fmla="*/ 22 h 66"/>
              <a:gd name="T18" fmla="*/ 22 w 31"/>
              <a:gd name="T19" fmla="*/ 0 h 66"/>
              <a:gd name="T20" fmla="*/ 23 w 31"/>
              <a:gd name="T21" fmla="*/ 59 h 66"/>
              <a:gd name="T22" fmla="*/ 23 w 31"/>
              <a:gd name="T23" fmla="*/ 43 h 66"/>
              <a:gd name="T24" fmla="*/ 8 w 31"/>
              <a:gd name="T25" fmla="*/ 43 h 66"/>
              <a:gd name="T26" fmla="*/ 8 w 31"/>
              <a:gd name="T27" fmla="*/ 59 h 66"/>
              <a:gd name="T28" fmla="*/ 23 w 31"/>
              <a:gd name="T29" fmla="*/ 59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" h="66">
                <a:moveTo>
                  <a:pt x="22" y="0"/>
                </a:moveTo>
                <a:cubicBezTo>
                  <a:pt x="23" y="1"/>
                  <a:pt x="25" y="2"/>
                  <a:pt x="26" y="3"/>
                </a:cubicBezTo>
                <a:cubicBezTo>
                  <a:pt x="25" y="9"/>
                  <a:pt x="23" y="15"/>
                  <a:pt x="22" y="21"/>
                </a:cubicBezTo>
                <a:cubicBezTo>
                  <a:pt x="21" y="26"/>
                  <a:pt x="20" y="30"/>
                  <a:pt x="19" y="35"/>
                </a:cubicBezTo>
                <a:cubicBezTo>
                  <a:pt x="23" y="36"/>
                  <a:pt x="27" y="36"/>
                  <a:pt x="31" y="36"/>
                </a:cubicBezTo>
                <a:cubicBezTo>
                  <a:pt x="31" y="46"/>
                  <a:pt x="31" y="56"/>
                  <a:pt x="31" y="66"/>
                </a:cubicBezTo>
                <a:cubicBezTo>
                  <a:pt x="21" y="66"/>
                  <a:pt x="11" y="66"/>
                  <a:pt x="0" y="66"/>
                </a:cubicBezTo>
                <a:cubicBezTo>
                  <a:pt x="0" y="56"/>
                  <a:pt x="0" y="47"/>
                  <a:pt x="0" y="36"/>
                </a:cubicBezTo>
                <a:cubicBezTo>
                  <a:pt x="13" y="39"/>
                  <a:pt x="13" y="31"/>
                  <a:pt x="14" y="22"/>
                </a:cubicBezTo>
                <a:cubicBezTo>
                  <a:pt x="16" y="15"/>
                  <a:pt x="20" y="7"/>
                  <a:pt x="22" y="0"/>
                </a:cubicBezTo>
                <a:close/>
                <a:moveTo>
                  <a:pt x="23" y="59"/>
                </a:moveTo>
                <a:cubicBezTo>
                  <a:pt x="23" y="53"/>
                  <a:pt x="23" y="48"/>
                  <a:pt x="23" y="43"/>
                </a:cubicBezTo>
                <a:cubicBezTo>
                  <a:pt x="18" y="43"/>
                  <a:pt x="13" y="43"/>
                  <a:pt x="8" y="43"/>
                </a:cubicBezTo>
                <a:cubicBezTo>
                  <a:pt x="8" y="49"/>
                  <a:pt x="8" y="54"/>
                  <a:pt x="8" y="59"/>
                </a:cubicBezTo>
                <a:cubicBezTo>
                  <a:pt x="13" y="59"/>
                  <a:pt x="18" y="59"/>
                  <a:pt x="23" y="59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1" name="Freeform 117">
            <a:extLst>
              <a:ext uri="{FF2B5EF4-FFF2-40B4-BE49-F238E27FC236}">
                <a16:creationId xmlns:a16="http://schemas.microsoft.com/office/drawing/2014/main" id="{72646490-91B7-444F-A6B7-9BCF49AFE5D2}"/>
              </a:ext>
            </a:extLst>
          </p:cNvPr>
          <p:cNvSpPr>
            <a:spLocks/>
          </p:cNvSpPr>
          <p:nvPr/>
        </p:nvSpPr>
        <p:spPr bwMode="auto">
          <a:xfrm>
            <a:off x="3549650" y="2855913"/>
            <a:ext cx="173038" cy="157163"/>
          </a:xfrm>
          <a:custGeom>
            <a:avLst/>
            <a:gdLst>
              <a:gd name="T0" fmla="*/ 18 w 67"/>
              <a:gd name="T1" fmla="*/ 18 h 62"/>
              <a:gd name="T2" fmla="*/ 17 w 67"/>
              <a:gd name="T3" fmla="*/ 26 h 62"/>
              <a:gd name="T4" fmla="*/ 0 w 67"/>
              <a:gd name="T5" fmla="*/ 14 h 62"/>
              <a:gd name="T6" fmla="*/ 17 w 67"/>
              <a:gd name="T7" fmla="*/ 0 h 62"/>
              <a:gd name="T8" fmla="*/ 18 w 67"/>
              <a:gd name="T9" fmla="*/ 9 h 62"/>
              <a:gd name="T10" fmla="*/ 59 w 67"/>
              <a:gd name="T11" fmla="*/ 49 h 62"/>
              <a:gd name="T12" fmla="*/ 67 w 67"/>
              <a:gd name="T13" fmla="*/ 50 h 62"/>
              <a:gd name="T14" fmla="*/ 53 w 67"/>
              <a:gd name="T15" fmla="*/ 62 h 62"/>
              <a:gd name="T16" fmla="*/ 40 w 67"/>
              <a:gd name="T17" fmla="*/ 50 h 62"/>
              <a:gd name="T18" fmla="*/ 49 w 67"/>
              <a:gd name="T19" fmla="*/ 49 h 62"/>
              <a:gd name="T20" fmla="*/ 18 w 67"/>
              <a:gd name="T21" fmla="*/ 18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" h="62">
                <a:moveTo>
                  <a:pt x="18" y="18"/>
                </a:moveTo>
                <a:cubicBezTo>
                  <a:pt x="17" y="21"/>
                  <a:pt x="17" y="24"/>
                  <a:pt x="17" y="26"/>
                </a:cubicBezTo>
                <a:cubicBezTo>
                  <a:pt x="12" y="22"/>
                  <a:pt x="7" y="18"/>
                  <a:pt x="0" y="14"/>
                </a:cubicBezTo>
                <a:cubicBezTo>
                  <a:pt x="7" y="8"/>
                  <a:pt x="12" y="4"/>
                  <a:pt x="17" y="0"/>
                </a:cubicBezTo>
                <a:cubicBezTo>
                  <a:pt x="17" y="3"/>
                  <a:pt x="17" y="6"/>
                  <a:pt x="18" y="9"/>
                </a:cubicBezTo>
                <a:cubicBezTo>
                  <a:pt x="42" y="11"/>
                  <a:pt x="55" y="25"/>
                  <a:pt x="59" y="49"/>
                </a:cubicBezTo>
                <a:cubicBezTo>
                  <a:pt x="61" y="49"/>
                  <a:pt x="64" y="49"/>
                  <a:pt x="67" y="50"/>
                </a:cubicBezTo>
                <a:cubicBezTo>
                  <a:pt x="62" y="54"/>
                  <a:pt x="57" y="59"/>
                  <a:pt x="53" y="62"/>
                </a:cubicBezTo>
                <a:cubicBezTo>
                  <a:pt x="49" y="59"/>
                  <a:pt x="45" y="55"/>
                  <a:pt x="40" y="50"/>
                </a:cubicBezTo>
                <a:cubicBezTo>
                  <a:pt x="43" y="49"/>
                  <a:pt x="46" y="49"/>
                  <a:pt x="49" y="49"/>
                </a:cubicBezTo>
                <a:cubicBezTo>
                  <a:pt x="51" y="32"/>
                  <a:pt x="36" y="17"/>
                  <a:pt x="18" y="18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2" name="Freeform 118">
            <a:extLst>
              <a:ext uri="{FF2B5EF4-FFF2-40B4-BE49-F238E27FC236}">
                <a16:creationId xmlns:a16="http://schemas.microsoft.com/office/drawing/2014/main" id="{F9225D3A-A1A8-4765-BA24-8C89B5D3A9A1}"/>
              </a:ext>
            </a:extLst>
          </p:cNvPr>
          <p:cNvSpPr>
            <a:spLocks/>
          </p:cNvSpPr>
          <p:nvPr/>
        </p:nvSpPr>
        <p:spPr bwMode="auto">
          <a:xfrm>
            <a:off x="3400425" y="847726"/>
            <a:ext cx="120650" cy="38100"/>
          </a:xfrm>
          <a:custGeom>
            <a:avLst/>
            <a:gdLst>
              <a:gd name="T0" fmla="*/ 47 w 47"/>
              <a:gd name="T1" fmla="*/ 0 h 15"/>
              <a:gd name="T2" fmla="*/ 47 w 47"/>
              <a:gd name="T3" fmla="*/ 15 h 15"/>
              <a:gd name="T4" fmla="*/ 24 w 47"/>
              <a:gd name="T5" fmla="*/ 15 h 15"/>
              <a:gd name="T6" fmla="*/ 0 w 47"/>
              <a:gd name="T7" fmla="*/ 15 h 15"/>
              <a:gd name="T8" fmla="*/ 0 w 47"/>
              <a:gd name="T9" fmla="*/ 0 h 15"/>
              <a:gd name="T10" fmla="*/ 47 w 47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15">
                <a:moveTo>
                  <a:pt x="47" y="0"/>
                </a:moveTo>
                <a:cubicBezTo>
                  <a:pt x="47" y="5"/>
                  <a:pt x="47" y="9"/>
                  <a:pt x="47" y="15"/>
                </a:cubicBezTo>
                <a:cubicBezTo>
                  <a:pt x="39" y="15"/>
                  <a:pt x="31" y="15"/>
                  <a:pt x="24" y="15"/>
                </a:cubicBezTo>
                <a:cubicBezTo>
                  <a:pt x="16" y="15"/>
                  <a:pt x="9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15" y="0"/>
                  <a:pt x="30" y="0"/>
                  <a:pt x="47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3" name="Freeform 119">
            <a:extLst>
              <a:ext uri="{FF2B5EF4-FFF2-40B4-BE49-F238E27FC236}">
                <a16:creationId xmlns:a16="http://schemas.microsoft.com/office/drawing/2014/main" id="{7D21B02A-B08A-4082-9B5A-0F8E319DC0F8}"/>
              </a:ext>
            </a:extLst>
          </p:cNvPr>
          <p:cNvSpPr>
            <a:spLocks/>
          </p:cNvSpPr>
          <p:nvPr/>
        </p:nvSpPr>
        <p:spPr bwMode="auto">
          <a:xfrm>
            <a:off x="3479800" y="2278063"/>
            <a:ext cx="44450" cy="41275"/>
          </a:xfrm>
          <a:custGeom>
            <a:avLst/>
            <a:gdLst>
              <a:gd name="T0" fmla="*/ 16 w 17"/>
              <a:gd name="T1" fmla="*/ 0 h 16"/>
              <a:gd name="T2" fmla="*/ 16 w 17"/>
              <a:gd name="T3" fmla="*/ 16 h 16"/>
              <a:gd name="T4" fmla="*/ 17 w 17"/>
              <a:gd name="T5" fmla="*/ 16 h 16"/>
              <a:gd name="T6" fmla="*/ 0 w 17"/>
              <a:gd name="T7" fmla="*/ 16 h 16"/>
              <a:gd name="T8" fmla="*/ 0 w 17"/>
              <a:gd name="T9" fmla="*/ 0 h 16"/>
              <a:gd name="T10" fmla="*/ 0 w 17"/>
              <a:gd name="T11" fmla="*/ 0 h 16"/>
              <a:gd name="T12" fmla="*/ 16 w 17"/>
              <a:gd name="T13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6">
                <a:moveTo>
                  <a:pt x="16" y="0"/>
                </a:moveTo>
                <a:cubicBezTo>
                  <a:pt x="16" y="5"/>
                  <a:pt x="16" y="11"/>
                  <a:pt x="16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2" y="16"/>
                  <a:pt x="6" y="16"/>
                  <a:pt x="0" y="16"/>
                </a:cubicBezTo>
                <a:cubicBezTo>
                  <a:pt x="0" y="10"/>
                  <a:pt x="0" y="5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11" y="0"/>
                  <a:pt x="16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4" name="Freeform 120">
            <a:extLst>
              <a:ext uri="{FF2B5EF4-FFF2-40B4-BE49-F238E27FC236}">
                <a16:creationId xmlns:a16="http://schemas.microsoft.com/office/drawing/2014/main" id="{33189BD0-DC5B-46B4-9D31-19BC19476821}"/>
              </a:ext>
            </a:extLst>
          </p:cNvPr>
          <p:cNvSpPr>
            <a:spLocks/>
          </p:cNvSpPr>
          <p:nvPr/>
        </p:nvSpPr>
        <p:spPr bwMode="auto">
          <a:xfrm>
            <a:off x="3357563" y="2157413"/>
            <a:ext cx="39688" cy="36513"/>
          </a:xfrm>
          <a:custGeom>
            <a:avLst/>
            <a:gdLst>
              <a:gd name="T0" fmla="*/ 15 w 15"/>
              <a:gd name="T1" fmla="*/ 0 h 14"/>
              <a:gd name="T2" fmla="*/ 15 w 15"/>
              <a:gd name="T3" fmla="*/ 14 h 14"/>
              <a:gd name="T4" fmla="*/ 0 w 15"/>
              <a:gd name="T5" fmla="*/ 14 h 14"/>
              <a:gd name="T6" fmla="*/ 0 w 15"/>
              <a:gd name="T7" fmla="*/ 0 h 14"/>
              <a:gd name="T8" fmla="*/ 15 w 15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15" y="0"/>
                </a:moveTo>
                <a:cubicBezTo>
                  <a:pt x="15" y="5"/>
                  <a:pt x="15" y="9"/>
                  <a:pt x="15" y="14"/>
                </a:cubicBezTo>
                <a:cubicBezTo>
                  <a:pt x="10" y="14"/>
                  <a:pt x="5" y="14"/>
                  <a:pt x="0" y="14"/>
                </a:cubicBezTo>
                <a:cubicBezTo>
                  <a:pt x="0" y="10"/>
                  <a:pt x="0" y="5"/>
                  <a:pt x="0" y="0"/>
                </a:cubicBezTo>
                <a:cubicBezTo>
                  <a:pt x="5" y="0"/>
                  <a:pt x="9" y="0"/>
                  <a:pt x="15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5" name="Freeform 121">
            <a:extLst>
              <a:ext uri="{FF2B5EF4-FFF2-40B4-BE49-F238E27FC236}">
                <a16:creationId xmlns:a16="http://schemas.microsoft.com/office/drawing/2014/main" id="{73966385-8C82-4053-AE13-26F47800E4AD}"/>
              </a:ext>
            </a:extLst>
          </p:cNvPr>
          <p:cNvSpPr>
            <a:spLocks/>
          </p:cNvSpPr>
          <p:nvPr/>
        </p:nvSpPr>
        <p:spPr bwMode="auto">
          <a:xfrm>
            <a:off x="3521075" y="2319338"/>
            <a:ext cx="39688" cy="38100"/>
          </a:xfrm>
          <a:custGeom>
            <a:avLst/>
            <a:gdLst>
              <a:gd name="T0" fmla="*/ 0 w 15"/>
              <a:gd name="T1" fmla="*/ 0 h 15"/>
              <a:gd name="T2" fmla="*/ 15 w 15"/>
              <a:gd name="T3" fmla="*/ 1 h 15"/>
              <a:gd name="T4" fmla="*/ 15 w 15"/>
              <a:gd name="T5" fmla="*/ 15 h 15"/>
              <a:gd name="T6" fmla="*/ 1 w 15"/>
              <a:gd name="T7" fmla="*/ 15 h 15"/>
              <a:gd name="T8" fmla="*/ 1 w 15"/>
              <a:gd name="T9" fmla="*/ 0 h 15"/>
              <a:gd name="T10" fmla="*/ 0 w 15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5">
                <a:moveTo>
                  <a:pt x="0" y="0"/>
                </a:moveTo>
                <a:cubicBezTo>
                  <a:pt x="5" y="0"/>
                  <a:pt x="10" y="0"/>
                  <a:pt x="15" y="1"/>
                </a:cubicBezTo>
                <a:cubicBezTo>
                  <a:pt x="15" y="6"/>
                  <a:pt x="15" y="10"/>
                  <a:pt x="15" y="15"/>
                </a:cubicBezTo>
                <a:cubicBezTo>
                  <a:pt x="11" y="15"/>
                  <a:pt x="6" y="15"/>
                  <a:pt x="1" y="15"/>
                </a:cubicBezTo>
                <a:cubicBezTo>
                  <a:pt x="1" y="10"/>
                  <a:pt x="1" y="5"/>
                  <a:pt x="1" y="0"/>
                </a:cubicBez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6" name="Freeform 122">
            <a:extLst>
              <a:ext uri="{FF2B5EF4-FFF2-40B4-BE49-F238E27FC236}">
                <a16:creationId xmlns:a16="http://schemas.microsoft.com/office/drawing/2014/main" id="{DD43A104-0F11-4A70-BD90-BA678249A66F}"/>
              </a:ext>
            </a:extLst>
          </p:cNvPr>
          <p:cNvSpPr>
            <a:spLocks/>
          </p:cNvSpPr>
          <p:nvPr/>
        </p:nvSpPr>
        <p:spPr bwMode="auto">
          <a:xfrm>
            <a:off x="3521075" y="2235201"/>
            <a:ext cx="39688" cy="42863"/>
          </a:xfrm>
          <a:custGeom>
            <a:avLst/>
            <a:gdLst>
              <a:gd name="T0" fmla="*/ 0 w 15"/>
              <a:gd name="T1" fmla="*/ 1 h 17"/>
              <a:gd name="T2" fmla="*/ 15 w 15"/>
              <a:gd name="T3" fmla="*/ 1 h 17"/>
              <a:gd name="T4" fmla="*/ 15 w 15"/>
              <a:gd name="T5" fmla="*/ 17 h 17"/>
              <a:gd name="T6" fmla="*/ 0 w 15"/>
              <a:gd name="T7" fmla="*/ 17 h 17"/>
              <a:gd name="T8" fmla="*/ 0 w 15"/>
              <a:gd name="T9" fmla="*/ 17 h 17"/>
              <a:gd name="T10" fmla="*/ 0 w 15"/>
              <a:gd name="T11" fmla="*/ 0 h 17"/>
              <a:gd name="T12" fmla="*/ 0 w 15"/>
              <a:gd name="T13" fmla="*/ 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17">
                <a:moveTo>
                  <a:pt x="0" y="1"/>
                </a:moveTo>
                <a:cubicBezTo>
                  <a:pt x="5" y="1"/>
                  <a:pt x="10" y="1"/>
                  <a:pt x="15" y="1"/>
                </a:cubicBezTo>
                <a:cubicBezTo>
                  <a:pt x="15" y="6"/>
                  <a:pt x="15" y="11"/>
                  <a:pt x="15" y="17"/>
                </a:cubicBezTo>
                <a:cubicBezTo>
                  <a:pt x="10" y="17"/>
                  <a:pt x="5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1"/>
                  <a:pt x="0" y="6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7" name="Freeform 123">
            <a:extLst>
              <a:ext uri="{FF2B5EF4-FFF2-40B4-BE49-F238E27FC236}">
                <a16:creationId xmlns:a16="http://schemas.microsoft.com/office/drawing/2014/main" id="{BFB78CD7-D27B-4BA9-93C7-7AC093F3C42B}"/>
              </a:ext>
            </a:extLst>
          </p:cNvPr>
          <p:cNvSpPr>
            <a:spLocks/>
          </p:cNvSpPr>
          <p:nvPr/>
        </p:nvSpPr>
        <p:spPr bwMode="auto">
          <a:xfrm>
            <a:off x="3355975" y="2319338"/>
            <a:ext cx="44450" cy="46038"/>
          </a:xfrm>
          <a:custGeom>
            <a:avLst/>
            <a:gdLst>
              <a:gd name="T0" fmla="*/ 17 w 17"/>
              <a:gd name="T1" fmla="*/ 0 h 18"/>
              <a:gd name="T2" fmla="*/ 16 w 17"/>
              <a:gd name="T3" fmla="*/ 3 h 18"/>
              <a:gd name="T4" fmla="*/ 0 w 17"/>
              <a:gd name="T5" fmla="*/ 15 h 18"/>
              <a:gd name="T6" fmla="*/ 0 w 17"/>
              <a:gd name="T7" fmla="*/ 8 h 18"/>
              <a:gd name="T8" fmla="*/ 1 w 17"/>
              <a:gd name="T9" fmla="*/ 1 h 18"/>
              <a:gd name="T10" fmla="*/ 17 w 17"/>
              <a:gd name="T11" fmla="*/ 1 h 18"/>
              <a:gd name="T12" fmla="*/ 17 w 17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8">
                <a:moveTo>
                  <a:pt x="17" y="0"/>
                </a:moveTo>
                <a:cubicBezTo>
                  <a:pt x="17" y="1"/>
                  <a:pt x="16" y="2"/>
                  <a:pt x="16" y="3"/>
                </a:cubicBezTo>
                <a:cubicBezTo>
                  <a:pt x="16" y="17"/>
                  <a:pt x="15" y="18"/>
                  <a:pt x="0" y="15"/>
                </a:cubicBezTo>
                <a:cubicBezTo>
                  <a:pt x="0" y="12"/>
                  <a:pt x="0" y="10"/>
                  <a:pt x="0" y="8"/>
                </a:cubicBezTo>
                <a:cubicBezTo>
                  <a:pt x="0" y="6"/>
                  <a:pt x="1" y="3"/>
                  <a:pt x="1" y="1"/>
                </a:cubicBezTo>
                <a:cubicBezTo>
                  <a:pt x="6" y="1"/>
                  <a:pt x="12" y="1"/>
                  <a:pt x="17" y="1"/>
                </a:cubicBezTo>
                <a:lnTo>
                  <a:pt x="17" y="0"/>
                </a:ln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8" name="Freeform 124">
            <a:extLst>
              <a:ext uri="{FF2B5EF4-FFF2-40B4-BE49-F238E27FC236}">
                <a16:creationId xmlns:a16="http://schemas.microsoft.com/office/drawing/2014/main" id="{E359820F-73B6-47C7-9C9B-9709FF4EDB43}"/>
              </a:ext>
            </a:extLst>
          </p:cNvPr>
          <p:cNvSpPr>
            <a:spLocks/>
          </p:cNvSpPr>
          <p:nvPr/>
        </p:nvSpPr>
        <p:spPr bwMode="auto">
          <a:xfrm>
            <a:off x="3521075" y="2157413"/>
            <a:ext cx="44450" cy="41275"/>
          </a:xfrm>
          <a:custGeom>
            <a:avLst/>
            <a:gdLst>
              <a:gd name="T0" fmla="*/ 1 w 17"/>
              <a:gd name="T1" fmla="*/ 16 h 16"/>
              <a:gd name="T2" fmla="*/ 0 w 17"/>
              <a:gd name="T3" fmla="*/ 0 h 16"/>
              <a:gd name="T4" fmla="*/ 15 w 17"/>
              <a:gd name="T5" fmla="*/ 0 h 16"/>
              <a:gd name="T6" fmla="*/ 16 w 17"/>
              <a:gd name="T7" fmla="*/ 6 h 16"/>
              <a:gd name="T8" fmla="*/ 7 w 17"/>
              <a:gd name="T9" fmla="*/ 15 h 16"/>
              <a:gd name="T10" fmla="*/ 1 w 17"/>
              <a:gd name="T11" fmla="*/ 16 h 16"/>
              <a:gd name="T12" fmla="*/ 1 w 17"/>
              <a:gd name="T1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16">
                <a:moveTo>
                  <a:pt x="1" y="16"/>
                </a:moveTo>
                <a:cubicBezTo>
                  <a:pt x="1" y="11"/>
                  <a:pt x="0" y="5"/>
                  <a:pt x="0" y="0"/>
                </a:cubicBezTo>
                <a:cubicBezTo>
                  <a:pt x="6" y="0"/>
                  <a:pt x="10" y="0"/>
                  <a:pt x="15" y="0"/>
                </a:cubicBezTo>
                <a:cubicBezTo>
                  <a:pt x="15" y="2"/>
                  <a:pt x="16" y="4"/>
                  <a:pt x="16" y="6"/>
                </a:cubicBezTo>
                <a:cubicBezTo>
                  <a:pt x="17" y="13"/>
                  <a:pt x="14" y="16"/>
                  <a:pt x="7" y="15"/>
                </a:cubicBezTo>
                <a:cubicBezTo>
                  <a:pt x="5" y="15"/>
                  <a:pt x="3" y="16"/>
                  <a:pt x="1" y="16"/>
                </a:cubicBezTo>
                <a:cubicBezTo>
                  <a:pt x="1" y="16"/>
                  <a:pt x="1" y="16"/>
                  <a:pt x="1" y="1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09" name="Freeform 125">
            <a:extLst>
              <a:ext uri="{FF2B5EF4-FFF2-40B4-BE49-F238E27FC236}">
                <a16:creationId xmlns:a16="http://schemas.microsoft.com/office/drawing/2014/main" id="{20FBE251-9830-446E-A87F-02FCD5BD9DF4}"/>
              </a:ext>
            </a:extLst>
          </p:cNvPr>
          <p:cNvSpPr>
            <a:spLocks/>
          </p:cNvSpPr>
          <p:nvPr/>
        </p:nvSpPr>
        <p:spPr bwMode="auto">
          <a:xfrm>
            <a:off x="3476625" y="2198688"/>
            <a:ext cx="47625" cy="38100"/>
          </a:xfrm>
          <a:custGeom>
            <a:avLst/>
            <a:gdLst>
              <a:gd name="T0" fmla="*/ 1 w 18"/>
              <a:gd name="T1" fmla="*/ 14 h 15"/>
              <a:gd name="T2" fmla="*/ 1 w 18"/>
              <a:gd name="T3" fmla="*/ 0 h 15"/>
              <a:gd name="T4" fmla="*/ 0 w 18"/>
              <a:gd name="T5" fmla="*/ 0 h 15"/>
              <a:gd name="T6" fmla="*/ 18 w 18"/>
              <a:gd name="T7" fmla="*/ 0 h 15"/>
              <a:gd name="T8" fmla="*/ 18 w 18"/>
              <a:gd name="T9" fmla="*/ 0 h 15"/>
              <a:gd name="T10" fmla="*/ 17 w 18"/>
              <a:gd name="T11" fmla="*/ 15 h 15"/>
              <a:gd name="T12" fmla="*/ 17 w 18"/>
              <a:gd name="T13" fmla="*/ 14 h 15"/>
              <a:gd name="T14" fmla="*/ 1 w 18"/>
              <a:gd name="T15" fmla="*/ 14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15">
                <a:moveTo>
                  <a:pt x="1" y="14"/>
                </a:moveTo>
                <a:cubicBezTo>
                  <a:pt x="1" y="10"/>
                  <a:pt x="1" y="5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6" y="0"/>
                  <a:pt x="12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5"/>
                  <a:pt x="17" y="10"/>
                  <a:pt x="17" y="15"/>
                </a:cubicBezTo>
                <a:cubicBezTo>
                  <a:pt x="17" y="14"/>
                  <a:pt x="17" y="14"/>
                  <a:pt x="17" y="14"/>
                </a:cubicBezTo>
                <a:cubicBezTo>
                  <a:pt x="12" y="14"/>
                  <a:pt x="6" y="14"/>
                  <a:pt x="1" y="1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10" name="Freeform 126">
            <a:extLst>
              <a:ext uri="{FF2B5EF4-FFF2-40B4-BE49-F238E27FC236}">
                <a16:creationId xmlns:a16="http://schemas.microsoft.com/office/drawing/2014/main" id="{15180EBC-9C13-4615-A4E2-96D840CF28F4}"/>
              </a:ext>
            </a:extLst>
          </p:cNvPr>
          <p:cNvSpPr>
            <a:spLocks/>
          </p:cNvSpPr>
          <p:nvPr/>
        </p:nvSpPr>
        <p:spPr bwMode="auto">
          <a:xfrm>
            <a:off x="3441700" y="2157413"/>
            <a:ext cx="38100" cy="41275"/>
          </a:xfrm>
          <a:custGeom>
            <a:avLst/>
            <a:gdLst>
              <a:gd name="T0" fmla="*/ 15 w 15"/>
              <a:gd name="T1" fmla="*/ 16 h 16"/>
              <a:gd name="T2" fmla="*/ 0 w 15"/>
              <a:gd name="T3" fmla="*/ 14 h 16"/>
              <a:gd name="T4" fmla="*/ 0 w 15"/>
              <a:gd name="T5" fmla="*/ 0 h 16"/>
              <a:gd name="T6" fmla="*/ 14 w 15"/>
              <a:gd name="T7" fmla="*/ 0 h 16"/>
              <a:gd name="T8" fmla="*/ 14 w 15"/>
              <a:gd name="T9" fmla="*/ 16 h 16"/>
              <a:gd name="T10" fmla="*/ 15 w 15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6">
                <a:moveTo>
                  <a:pt x="15" y="16"/>
                </a:moveTo>
                <a:cubicBezTo>
                  <a:pt x="10" y="15"/>
                  <a:pt x="6" y="15"/>
                  <a:pt x="0" y="14"/>
                </a:cubicBezTo>
                <a:cubicBezTo>
                  <a:pt x="0" y="10"/>
                  <a:pt x="0" y="5"/>
                  <a:pt x="0" y="0"/>
                </a:cubicBezTo>
                <a:cubicBezTo>
                  <a:pt x="5" y="0"/>
                  <a:pt x="9" y="0"/>
                  <a:pt x="14" y="0"/>
                </a:cubicBezTo>
                <a:cubicBezTo>
                  <a:pt x="14" y="5"/>
                  <a:pt x="14" y="11"/>
                  <a:pt x="14" y="16"/>
                </a:cubicBezTo>
                <a:cubicBezTo>
                  <a:pt x="14" y="16"/>
                  <a:pt x="15" y="16"/>
                  <a:pt x="15" y="1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11" name="Freeform 127">
            <a:extLst>
              <a:ext uri="{FF2B5EF4-FFF2-40B4-BE49-F238E27FC236}">
                <a16:creationId xmlns:a16="http://schemas.microsoft.com/office/drawing/2014/main" id="{4C2ABFC8-515A-4BDC-B26D-99E8E73B38BC}"/>
              </a:ext>
            </a:extLst>
          </p:cNvPr>
          <p:cNvSpPr>
            <a:spLocks/>
          </p:cNvSpPr>
          <p:nvPr/>
        </p:nvSpPr>
        <p:spPr bwMode="auto">
          <a:xfrm>
            <a:off x="3441700" y="2235201"/>
            <a:ext cx="38100" cy="42863"/>
          </a:xfrm>
          <a:custGeom>
            <a:avLst/>
            <a:gdLst>
              <a:gd name="T0" fmla="*/ 15 w 15"/>
              <a:gd name="T1" fmla="*/ 17 h 17"/>
              <a:gd name="T2" fmla="*/ 0 w 15"/>
              <a:gd name="T3" fmla="*/ 17 h 17"/>
              <a:gd name="T4" fmla="*/ 0 w 15"/>
              <a:gd name="T5" fmla="*/ 1 h 17"/>
              <a:gd name="T6" fmla="*/ 15 w 15"/>
              <a:gd name="T7" fmla="*/ 0 h 17"/>
              <a:gd name="T8" fmla="*/ 15 w 15"/>
              <a:gd name="T9" fmla="*/ 0 h 17"/>
              <a:gd name="T10" fmla="*/ 15 w 15"/>
              <a:gd name="T11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7">
                <a:moveTo>
                  <a:pt x="15" y="17"/>
                </a:moveTo>
                <a:cubicBezTo>
                  <a:pt x="10" y="17"/>
                  <a:pt x="5" y="17"/>
                  <a:pt x="0" y="17"/>
                </a:cubicBezTo>
                <a:cubicBezTo>
                  <a:pt x="0" y="11"/>
                  <a:pt x="0" y="6"/>
                  <a:pt x="0" y="1"/>
                </a:cubicBezTo>
                <a:cubicBezTo>
                  <a:pt x="5" y="1"/>
                  <a:pt x="10" y="1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6"/>
                  <a:pt x="15" y="11"/>
                  <a:pt x="15" y="17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12" name="Freeform 128">
            <a:extLst>
              <a:ext uri="{FF2B5EF4-FFF2-40B4-BE49-F238E27FC236}">
                <a16:creationId xmlns:a16="http://schemas.microsoft.com/office/drawing/2014/main" id="{18A84F9F-2F27-451A-A944-4B6D3AA471B9}"/>
              </a:ext>
            </a:extLst>
          </p:cNvPr>
          <p:cNvSpPr>
            <a:spLocks/>
          </p:cNvSpPr>
          <p:nvPr/>
        </p:nvSpPr>
        <p:spPr bwMode="auto">
          <a:xfrm>
            <a:off x="3357563" y="2235201"/>
            <a:ext cx="42863" cy="39688"/>
          </a:xfrm>
          <a:custGeom>
            <a:avLst/>
            <a:gdLst>
              <a:gd name="T0" fmla="*/ 14 w 16"/>
              <a:gd name="T1" fmla="*/ 16 h 16"/>
              <a:gd name="T2" fmla="*/ 0 w 16"/>
              <a:gd name="T3" fmla="*/ 16 h 16"/>
              <a:gd name="T4" fmla="*/ 0 w 16"/>
              <a:gd name="T5" fmla="*/ 2 h 16"/>
              <a:gd name="T6" fmla="*/ 14 w 16"/>
              <a:gd name="T7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6">
                <a:moveTo>
                  <a:pt x="14" y="16"/>
                </a:moveTo>
                <a:cubicBezTo>
                  <a:pt x="9" y="16"/>
                  <a:pt x="5" y="16"/>
                  <a:pt x="0" y="16"/>
                </a:cubicBezTo>
                <a:cubicBezTo>
                  <a:pt x="0" y="11"/>
                  <a:pt x="0" y="7"/>
                  <a:pt x="0" y="2"/>
                </a:cubicBezTo>
                <a:cubicBezTo>
                  <a:pt x="11" y="0"/>
                  <a:pt x="16" y="5"/>
                  <a:pt x="14" y="1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13" name="Freeform 129">
            <a:extLst>
              <a:ext uri="{FF2B5EF4-FFF2-40B4-BE49-F238E27FC236}">
                <a16:creationId xmlns:a16="http://schemas.microsoft.com/office/drawing/2014/main" id="{CBB0F9C3-5B0C-480F-A97C-F3E60C55AB23}"/>
              </a:ext>
            </a:extLst>
          </p:cNvPr>
          <p:cNvSpPr>
            <a:spLocks/>
          </p:cNvSpPr>
          <p:nvPr/>
        </p:nvSpPr>
        <p:spPr bwMode="auto">
          <a:xfrm>
            <a:off x="3400425" y="2273301"/>
            <a:ext cx="41275" cy="47625"/>
          </a:xfrm>
          <a:custGeom>
            <a:avLst/>
            <a:gdLst>
              <a:gd name="T0" fmla="*/ 0 w 16"/>
              <a:gd name="T1" fmla="*/ 19 h 19"/>
              <a:gd name="T2" fmla="*/ 0 w 16"/>
              <a:gd name="T3" fmla="*/ 3 h 19"/>
              <a:gd name="T4" fmla="*/ 14 w 16"/>
              <a:gd name="T5" fmla="*/ 18 h 19"/>
              <a:gd name="T6" fmla="*/ 0 w 16"/>
              <a:gd name="T7" fmla="*/ 18 h 19"/>
              <a:gd name="T8" fmla="*/ 0 w 16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9">
                <a:moveTo>
                  <a:pt x="0" y="19"/>
                </a:moveTo>
                <a:cubicBezTo>
                  <a:pt x="0" y="14"/>
                  <a:pt x="0" y="8"/>
                  <a:pt x="0" y="3"/>
                </a:cubicBezTo>
                <a:cubicBezTo>
                  <a:pt x="11" y="0"/>
                  <a:pt x="16" y="5"/>
                  <a:pt x="14" y="18"/>
                </a:cubicBezTo>
                <a:cubicBezTo>
                  <a:pt x="9" y="18"/>
                  <a:pt x="5" y="18"/>
                  <a:pt x="0" y="18"/>
                </a:cubicBezTo>
                <a:cubicBezTo>
                  <a:pt x="0" y="18"/>
                  <a:pt x="0" y="19"/>
                  <a:pt x="0" y="19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14" name="Freeform 130">
            <a:extLst>
              <a:ext uri="{FF2B5EF4-FFF2-40B4-BE49-F238E27FC236}">
                <a16:creationId xmlns:a16="http://schemas.microsoft.com/office/drawing/2014/main" id="{ED98C2DE-7083-4BDE-954F-DD3D6891D1FA}"/>
              </a:ext>
            </a:extLst>
          </p:cNvPr>
          <p:cNvSpPr>
            <a:spLocks/>
          </p:cNvSpPr>
          <p:nvPr/>
        </p:nvSpPr>
        <p:spPr bwMode="auto">
          <a:xfrm>
            <a:off x="3400425" y="2198688"/>
            <a:ext cx="34925" cy="36513"/>
          </a:xfrm>
          <a:custGeom>
            <a:avLst/>
            <a:gdLst>
              <a:gd name="T0" fmla="*/ 0 w 14"/>
              <a:gd name="T1" fmla="*/ 14 h 14"/>
              <a:gd name="T2" fmla="*/ 0 w 14"/>
              <a:gd name="T3" fmla="*/ 0 h 14"/>
              <a:gd name="T4" fmla="*/ 14 w 14"/>
              <a:gd name="T5" fmla="*/ 0 h 14"/>
              <a:gd name="T6" fmla="*/ 14 w 14"/>
              <a:gd name="T7" fmla="*/ 14 h 14"/>
              <a:gd name="T8" fmla="*/ 0 w 14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4">
                <a:moveTo>
                  <a:pt x="0" y="14"/>
                </a:moveTo>
                <a:cubicBezTo>
                  <a:pt x="0" y="9"/>
                  <a:pt x="0" y="5"/>
                  <a:pt x="0" y="0"/>
                </a:cubicBezTo>
                <a:cubicBezTo>
                  <a:pt x="5" y="0"/>
                  <a:pt x="9" y="0"/>
                  <a:pt x="14" y="0"/>
                </a:cubicBezTo>
                <a:cubicBezTo>
                  <a:pt x="14" y="5"/>
                  <a:pt x="14" y="9"/>
                  <a:pt x="14" y="14"/>
                </a:cubicBezTo>
                <a:cubicBezTo>
                  <a:pt x="9" y="14"/>
                  <a:pt x="5" y="14"/>
                  <a:pt x="0" y="14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15" name="Freeform 131">
            <a:extLst>
              <a:ext uri="{FF2B5EF4-FFF2-40B4-BE49-F238E27FC236}">
                <a16:creationId xmlns:a16="http://schemas.microsoft.com/office/drawing/2014/main" id="{E1F64FC1-540C-4DB7-93B3-A4494EFB4E45}"/>
              </a:ext>
            </a:extLst>
          </p:cNvPr>
          <p:cNvSpPr>
            <a:spLocks/>
          </p:cNvSpPr>
          <p:nvPr/>
        </p:nvSpPr>
        <p:spPr bwMode="auto">
          <a:xfrm>
            <a:off x="3441700" y="2316163"/>
            <a:ext cx="38100" cy="41275"/>
          </a:xfrm>
          <a:custGeom>
            <a:avLst/>
            <a:gdLst>
              <a:gd name="T0" fmla="*/ 14 w 15"/>
              <a:gd name="T1" fmla="*/ 16 h 16"/>
              <a:gd name="T2" fmla="*/ 0 w 15"/>
              <a:gd name="T3" fmla="*/ 16 h 16"/>
              <a:gd name="T4" fmla="*/ 0 w 15"/>
              <a:gd name="T5" fmla="*/ 2 h 16"/>
              <a:gd name="T6" fmla="*/ 14 w 15"/>
              <a:gd name="T7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16">
                <a:moveTo>
                  <a:pt x="14" y="16"/>
                </a:moveTo>
                <a:cubicBezTo>
                  <a:pt x="9" y="16"/>
                  <a:pt x="5" y="16"/>
                  <a:pt x="0" y="16"/>
                </a:cubicBezTo>
                <a:cubicBezTo>
                  <a:pt x="0" y="11"/>
                  <a:pt x="0" y="7"/>
                  <a:pt x="0" y="2"/>
                </a:cubicBezTo>
                <a:cubicBezTo>
                  <a:pt x="12" y="0"/>
                  <a:pt x="15" y="3"/>
                  <a:pt x="14" y="16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18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iMac plateado en el escritorio">
            <a:extLst>
              <a:ext uri="{FF2B5EF4-FFF2-40B4-BE49-F238E27FC236}">
                <a16:creationId xmlns:a16="http://schemas.microsoft.com/office/drawing/2014/main" id="{7321E7BC-85D8-4E5C-88AA-58C5B1329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3" r="28404"/>
          <a:stretch/>
        </p:blipFill>
        <p:spPr bwMode="auto">
          <a:xfrm>
            <a:off x="593027" y="216081"/>
            <a:ext cx="4356646" cy="471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Google Shape;265;p28"/>
          <p:cNvSpPr txBox="1">
            <a:spLocks noGrp="1"/>
          </p:cNvSpPr>
          <p:nvPr>
            <p:ph type="subTitle" idx="1"/>
          </p:nvPr>
        </p:nvSpPr>
        <p:spPr>
          <a:xfrm flipH="1">
            <a:off x="5253025" y="2284350"/>
            <a:ext cx="3162900" cy="185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 these illustrations from Stories and edit them. Choose a concept and one of the styles. Edit the color, hide layers or pick the background! Use “Animate it” to make the illustrations move! Export in HTML, GIF or MP4 </a:t>
            </a:r>
            <a:endParaRPr/>
          </a:p>
        </p:txBody>
      </p:sp>
      <p:sp>
        <p:nvSpPr>
          <p:cNvPr id="266" name="Google Shape;266;p28"/>
          <p:cNvSpPr txBox="1">
            <a:spLocks noGrp="1"/>
          </p:cNvSpPr>
          <p:nvPr>
            <p:ph type="title"/>
          </p:nvPr>
        </p:nvSpPr>
        <p:spPr>
          <a:xfrm>
            <a:off x="5356150" y="468350"/>
            <a:ext cx="3059700" cy="167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OUR </a:t>
            </a:r>
            <a:r>
              <a:rPr lang="en">
                <a:solidFill>
                  <a:schemeClr val="dk2"/>
                </a:solidFill>
              </a:rPr>
              <a:t>COMPANY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67" name="Google Shape;267;p28"/>
          <p:cNvSpPr/>
          <p:nvPr/>
        </p:nvSpPr>
        <p:spPr>
          <a:xfrm>
            <a:off x="2246900" y="617700"/>
            <a:ext cx="198000" cy="19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C050"/>
              </a:solidFill>
            </a:endParaRPr>
          </a:p>
        </p:txBody>
      </p:sp>
      <p:sp>
        <p:nvSpPr>
          <p:cNvPr id="268" name="Google Shape;268;p28"/>
          <p:cNvSpPr/>
          <p:nvPr/>
        </p:nvSpPr>
        <p:spPr>
          <a:xfrm>
            <a:off x="2573350" y="617700"/>
            <a:ext cx="198000" cy="1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8"/>
          <p:cNvSpPr/>
          <p:nvPr/>
        </p:nvSpPr>
        <p:spPr>
          <a:xfrm>
            <a:off x="2899800" y="617700"/>
            <a:ext cx="198000" cy="1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4" y="1119116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1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1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6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20" y="1139039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7" y="3464239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1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1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2" y="2658937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8" y="3460064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2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7" y="1154562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9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79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6"/>
            <a:ext cx="303110" cy="420181"/>
            <a:chOff x="-38860325" y="3221750"/>
            <a:chExt cx="228425" cy="316650"/>
          </a:xfrm>
          <a:solidFill>
            <a:srgbClr val="3282BE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2"/>
            <a:ext cx="483152" cy="480761"/>
            <a:chOff x="-38538975" y="3954250"/>
            <a:chExt cx="318225" cy="316650"/>
          </a:xfrm>
          <a:solidFill>
            <a:srgbClr val="3282BE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4"/>
            <a:ext cx="371546" cy="331550"/>
            <a:chOff x="-42996150" y="3612600"/>
            <a:chExt cx="323750" cy="288900"/>
          </a:xfrm>
          <a:solidFill>
            <a:srgbClr val="3282BE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1"/>
            <a:ext cx="372406" cy="364373"/>
            <a:chOff x="-41117650" y="3605525"/>
            <a:chExt cx="324500" cy="317500"/>
          </a:xfrm>
          <a:solidFill>
            <a:srgbClr val="3282BE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4" y="4157042"/>
            <a:ext cx="352265" cy="356769"/>
            <a:chOff x="-42617300" y="3587775"/>
            <a:chExt cx="306950" cy="310875"/>
          </a:xfrm>
          <a:solidFill>
            <a:srgbClr val="3282BE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1"/>
            <a:ext cx="365204" cy="332669"/>
            <a:chOff x="-40745125" y="3632900"/>
            <a:chExt cx="318225" cy="289875"/>
          </a:xfrm>
          <a:solidFill>
            <a:srgbClr val="3282BE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1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3282BE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3282BE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9" y="4193493"/>
            <a:ext cx="362507" cy="283867"/>
            <a:chOff x="-41526450" y="3653375"/>
            <a:chExt cx="315875" cy="247350"/>
          </a:xfrm>
          <a:solidFill>
            <a:srgbClr val="3282BE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6"/>
            <a:ext cx="360504" cy="414709"/>
            <a:chOff x="-42971725" y="3217825"/>
            <a:chExt cx="275675" cy="317125"/>
          </a:xfrm>
          <a:solidFill>
            <a:srgbClr val="3282BE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3282BE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4" y="1891744"/>
            <a:ext cx="480716" cy="415100"/>
            <a:chOff x="-42651700" y="3217825"/>
            <a:chExt cx="367600" cy="317425"/>
          </a:xfrm>
          <a:solidFill>
            <a:srgbClr val="3282BE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5"/>
            <a:ext cx="421868" cy="414479"/>
            <a:chOff x="-40748275" y="3238700"/>
            <a:chExt cx="322600" cy="316950"/>
          </a:xfrm>
          <a:solidFill>
            <a:srgbClr val="3282BE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3282BE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3282BE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4"/>
            <a:ext cx="418206" cy="413074"/>
            <a:chOff x="-41530375" y="3218800"/>
            <a:chExt cx="319800" cy="315875"/>
          </a:xfrm>
          <a:solidFill>
            <a:srgbClr val="3282BE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3282BE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9" y="2670650"/>
            <a:ext cx="395025" cy="395025"/>
            <a:chOff x="5660400" y="238125"/>
            <a:chExt cx="481825" cy="481825"/>
          </a:xfrm>
          <a:solidFill>
            <a:srgbClr val="3282BE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80" y="2726921"/>
            <a:ext cx="441296" cy="284451"/>
            <a:chOff x="1492675" y="1520750"/>
            <a:chExt cx="481825" cy="310575"/>
          </a:xfrm>
          <a:solidFill>
            <a:srgbClr val="3282BE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9" y="2748310"/>
            <a:ext cx="338933" cy="317742"/>
            <a:chOff x="4456875" y="2635825"/>
            <a:chExt cx="481825" cy="451700"/>
          </a:xfrm>
          <a:solidFill>
            <a:srgbClr val="3282BE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3705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530808" y="1242447"/>
            <a:ext cx="415405" cy="489220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23906" y="1253335"/>
            <a:ext cx="436343" cy="467445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837177" y="1242447"/>
            <a:ext cx="415405" cy="489220"/>
            <a:chOff x="4835382" y="73243"/>
            <a:chExt cx="2920830" cy="3227535"/>
          </a:xfrm>
          <a:solidFill>
            <a:srgbClr val="3282BE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3157665" y="1268993"/>
            <a:ext cx="372275" cy="436127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484001" y="1253359"/>
            <a:ext cx="438545" cy="4673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829971" y="4081349"/>
            <a:ext cx="429814" cy="45808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3128871" y="4081349"/>
            <a:ext cx="429862" cy="45808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27170" y="4081349"/>
            <a:ext cx="429814" cy="45808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523603" y="4081349"/>
            <a:ext cx="429814" cy="45808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943478" y="4072043"/>
            <a:ext cx="431346" cy="467394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610937" y="4104236"/>
            <a:ext cx="404362" cy="43520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7851526" y="4063208"/>
            <a:ext cx="410845" cy="437872"/>
            <a:chOff x="-65145700" y="3727425"/>
            <a:chExt cx="317425" cy="317425"/>
          </a:xfrm>
          <a:solidFill>
            <a:srgbClr val="3282BE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3983593" y="2777117"/>
            <a:ext cx="392756" cy="381082"/>
            <a:chOff x="-61354875" y="3751050"/>
            <a:chExt cx="316650" cy="288275"/>
          </a:xfrm>
          <a:solidFill>
            <a:srgbClr val="3282BE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4578205" y="2751800"/>
            <a:ext cx="392756" cy="410265"/>
            <a:chOff x="-60988625" y="3740800"/>
            <a:chExt cx="316650" cy="310350"/>
          </a:xfrm>
          <a:solidFill>
            <a:srgbClr val="3282BE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7130127" y="2760818"/>
            <a:ext cx="359663" cy="371037"/>
            <a:chOff x="-59447250" y="3706150"/>
            <a:chExt cx="319000" cy="308775"/>
          </a:xfrm>
          <a:solidFill>
            <a:srgbClr val="3282BE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6403519" y="1179622"/>
            <a:ext cx="515508" cy="543507"/>
            <a:chOff x="-64406125" y="3362225"/>
            <a:chExt cx="318225" cy="314800"/>
          </a:xfrm>
          <a:solidFill>
            <a:srgbClr val="3282BE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5229485" y="2730665"/>
            <a:ext cx="395670" cy="417039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8474318" y="2073136"/>
            <a:ext cx="350646" cy="379418"/>
            <a:chOff x="-59400775" y="4084200"/>
            <a:chExt cx="311125" cy="315875"/>
          </a:xfrm>
          <a:solidFill>
            <a:srgbClr val="3282BE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5866282" y="1210347"/>
            <a:ext cx="427693" cy="535548"/>
            <a:chOff x="-64022550" y="3727425"/>
            <a:chExt cx="270175" cy="317425"/>
          </a:xfrm>
          <a:solidFill>
            <a:srgbClr val="3282BE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5943478" y="2730340"/>
            <a:ext cx="392756" cy="418460"/>
            <a:chOff x="-60255350" y="3733825"/>
            <a:chExt cx="316650" cy="316550"/>
          </a:xfrm>
          <a:solidFill>
            <a:srgbClr val="3282BE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7068727" y="1223847"/>
            <a:ext cx="512993" cy="541708"/>
            <a:chOff x="-63679950" y="4093450"/>
            <a:chExt cx="320600" cy="317650"/>
          </a:xfrm>
          <a:solidFill>
            <a:srgbClr val="3282BE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3206881" y="2729061"/>
            <a:ext cx="392756" cy="419650"/>
            <a:chOff x="-61783350" y="3743950"/>
            <a:chExt cx="316650" cy="317450"/>
          </a:xfrm>
          <a:solidFill>
            <a:srgbClr val="3282BE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6560963" y="2788209"/>
            <a:ext cx="394709" cy="328007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7862153" y="2742737"/>
            <a:ext cx="359691" cy="378727"/>
            <a:chOff x="-59869425" y="4102225"/>
            <a:chExt cx="319025" cy="315175"/>
          </a:xfrm>
          <a:solidFill>
            <a:srgbClr val="3282BE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3835472" y="3466949"/>
            <a:ext cx="316968" cy="383407"/>
            <a:chOff x="2423775" y="3226875"/>
            <a:chExt cx="259925" cy="295000"/>
          </a:xfrm>
          <a:solidFill>
            <a:srgbClr val="3282BE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5224147" y="3470609"/>
            <a:ext cx="365016" cy="360370"/>
            <a:chOff x="4266025" y="3609275"/>
            <a:chExt cx="299325" cy="277275"/>
          </a:xfrm>
          <a:solidFill>
            <a:srgbClr val="3282BE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5924590" y="3439222"/>
            <a:ext cx="360230" cy="383894"/>
            <a:chOff x="4628325" y="3599825"/>
            <a:chExt cx="295400" cy="295375"/>
          </a:xfrm>
          <a:solidFill>
            <a:srgbClr val="3282BE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8527699" y="2749019"/>
            <a:ext cx="259507" cy="362603"/>
            <a:chOff x="3167275" y="3227275"/>
            <a:chExt cx="225300" cy="295375"/>
          </a:xfrm>
          <a:solidFill>
            <a:srgbClr val="3282BE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6584750" y="3481320"/>
            <a:ext cx="361175" cy="338860"/>
            <a:chOff x="4991425" y="3617150"/>
            <a:chExt cx="296175" cy="260725"/>
          </a:xfrm>
          <a:solidFill>
            <a:srgbClr val="3282BE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3132297" y="3410509"/>
            <a:ext cx="360199" cy="381848"/>
            <a:chOff x="3497300" y="3591950"/>
            <a:chExt cx="295375" cy="293800"/>
          </a:xfrm>
          <a:solidFill>
            <a:srgbClr val="3282BE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7136519" y="3419292"/>
            <a:ext cx="362149" cy="386980"/>
            <a:chOff x="5355300" y="3598250"/>
            <a:chExt cx="296975" cy="297750"/>
          </a:xfrm>
          <a:solidFill>
            <a:srgbClr val="3282BE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7115232" y="3964728"/>
            <a:ext cx="532231" cy="525940"/>
            <a:chOff x="6543825" y="3202075"/>
            <a:chExt cx="296975" cy="275350"/>
          </a:xfrm>
          <a:solidFill>
            <a:srgbClr val="3282BE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8485793" y="3337176"/>
            <a:ext cx="413353" cy="440545"/>
            <a:chOff x="2037825" y="3254050"/>
            <a:chExt cx="296175" cy="296175"/>
          </a:xfrm>
          <a:solidFill>
            <a:srgbClr val="3282BE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4518517" y="3505371"/>
            <a:ext cx="362150" cy="384934"/>
            <a:chOff x="3859600" y="3591950"/>
            <a:chExt cx="296975" cy="296175"/>
          </a:xfrm>
          <a:solidFill>
            <a:srgbClr val="3282BE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7861506" y="3405279"/>
            <a:ext cx="340048" cy="360370"/>
            <a:chOff x="5727850" y="3609275"/>
            <a:chExt cx="278850" cy="277275"/>
          </a:xfrm>
          <a:solidFill>
            <a:srgbClr val="3282BE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7780588" y="1954579"/>
            <a:ext cx="472802" cy="502548"/>
            <a:chOff x="6553275" y="3604550"/>
            <a:chExt cx="296975" cy="296175"/>
          </a:xfrm>
          <a:solidFill>
            <a:srgbClr val="3282BE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3786946" y="1990741"/>
            <a:ext cx="470294" cy="502548"/>
            <a:chOff x="4263650" y="3235150"/>
            <a:chExt cx="295400" cy="296175"/>
          </a:xfrm>
          <a:solidFill>
            <a:srgbClr val="3282BE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7125384" y="1994908"/>
            <a:ext cx="304760" cy="502548"/>
            <a:chOff x="6164975" y="3211525"/>
            <a:chExt cx="191425" cy="296175"/>
          </a:xfrm>
          <a:solidFill>
            <a:srgbClr val="3282BE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4513649" y="1981568"/>
            <a:ext cx="470255" cy="499875"/>
            <a:chOff x="4629125" y="3235150"/>
            <a:chExt cx="295375" cy="294600"/>
          </a:xfrm>
          <a:solidFill>
            <a:srgbClr val="3282BE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5183290" y="1990047"/>
            <a:ext cx="471529" cy="504329"/>
            <a:chOff x="4991425" y="3234750"/>
            <a:chExt cx="296175" cy="297225"/>
          </a:xfrm>
          <a:solidFill>
            <a:srgbClr val="3282BE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3128872" y="2001697"/>
            <a:ext cx="471529" cy="502548"/>
            <a:chOff x="3497300" y="3227275"/>
            <a:chExt cx="296175" cy="296175"/>
          </a:xfrm>
          <a:solidFill>
            <a:srgbClr val="3282BE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5894796" y="1990407"/>
            <a:ext cx="441439" cy="500470"/>
            <a:chOff x="5364750" y="3235150"/>
            <a:chExt cx="277275" cy="294950"/>
          </a:xfrm>
          <a:solidFill>
            <a:srgbClr val="3282BE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6451848" y="1990242"/>
            <a:ext cx="479051" cy="501190"/>
            <a:chOff x="5716825" y="3235950"/>
            <a:chExt cx="300900" cy="295375"/>
          </a:xfrm>
          <a:solidFill>
            <a:srgbClr val="3282BE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8538445" y="4166511"/>
            <a:ext cx="327930" cy="324156"/>
            <a:chOff x="-62511900" y="4129100"/>
            <a:chExt cx="304050" cy="282000"/>
          </a:xfrm>
          <a:solidFill>
            <a:srgbClr val="3282BE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7810039" y="1314137"/>
            <a:ext cx="445509" cy="476020"/>
            <a:chOff x="-64044600" y="3360375"/>
            <a:chExt cx="315850" cy="316650"/>
          </a:xfrm>
          <a:solidFill>
            <a:srgbClr val="3282BE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</p:spTree>
    <p:extLst>
      <p:ext uri="{BB962C8B-B14F-4D97-AF65-F5344CB8AC3E}">
        <p14:creationId xmlns:p14="http://schemas.microsoft.com/office/powerpoint/2010/main" val="935748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8" y="124704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20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70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9" y="3486044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8" y="3416943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4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3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7" y="4275687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8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2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4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8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7" y="4333711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5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8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1" y="926485"/>
            <a:ext cx="425141" cy="424850"/>
            <a:chOff x="-34004625" y="3585850"/>
            <a:chExt cx="292225" cy="292025"/>
          </a:xfrm>
          <a:solidFill>
            <a:srgbClr val="3282BE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6" y="1728546"/>
            <a:ext cx="414065" cy="412966"/>
            <a:chOff x="-30345325" y="3184750"/>
            <a:chExt cx="292225" cy="291450"/>
          </a:xfrm>
          <a:solidFill>
            <a:srgbClr val="3282BE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5" y="3483025"/>
            <a:ext cx="381641" cy="422300"/>
            <a:chOff x="-30354000" y="3569100"/>
            <a:chExt cx="292250" cy="292225"/>
          </a:xfrm>
          <a:solidFill>
            <a:srgbClr val="3282BE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3282BE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7" y="2558380"/>
            <a:ext cx="453661" cy="454361"/>
            <a:chOff x="-31093575" y="3552550"/>
            <a:chExt cx="291450" cy="291900"/>
          </a:xfrm>
          <a:solidFill>
            <a:srgbClr val="3282BE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2" y="935257"/>
            <a:ext cx="374965" cy="450422"/>
            <a:chOff x="-35814600" y="3202075"/>
            <a:chExt cx="242625" cy="291450"/>
          </a:xfrm>
          <a:solidFill>
            <a:srgbClr val="3282BE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5" y="908464"/>
            <a:ext cx="450421" cy="450422"/>
            <a:chOff x="-34003850" y="3227275"/>
            <a:chExt cx="291450" cy="291450"/>
          </a:xfrm>
          <a:solidFill>
            <a:srgbClr val="3282BE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7"/>
            <a:ext cx="455290" cy="449186"/>
            <a:chOff x="-33645475" y="3228075"/>
            <a:chExt cx="294600" cy="290650"/>
          </a:xfrm>
          <a:solidFill>
            <a:srgbClr val="3282BE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3282BE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7"/>
            <a:ext cx="428514" cy="451040"/>
            <a:chOff x="-33277650" y="3226875"/>
            <a:chExt cx="277275" cy="291850"/>
          </a:xfrm>
          <a:solidFill>
            <a:srgbClr val="3282BE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3282BE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6"/>
            <a:ext cx="456488" cy="451079"/>
            <a:chOff x="-34408675" y="3202075"/>
            <a:chExt cx="295375" cy="291875"/>
          </a:xfrm>
          <a:solidFill>
            <a:srgbClr val="3282BE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3282BE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2" y="1707903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90"/>
            <a:ext cx="460833" cy="449225"/>
            <a:chOff x="-31817400" y="3910025"/>
            <a:chExt cx="301675" cy="294075"/>
          </a:xfrm>
          <a:solidFill>
            <a:srgbClr val="3282BE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70" y="1706598"/>
            <a:ext cx="450026" cy="448804"/>
            <a:chOff x="-31455100" y="3909350"/>
            <a:chExt cx="294600" cy="293800"/>
          </a:xfrm>
          <a:solidFill>
            <a:srgbClr val="3282BE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2" y="1725784"/>
            <a:ext cx="446398" cy="447620"/>
            <a:chOff x="-32927950" y="3944800"/>
            <a:chExt cx="292225" cy="293025"/>
          </a:xfrm>
          <a:solidFill>
            <a:srgbClr val="3282BE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3282BE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2" y="1707954"/>
            <a:ext cx="469273" cy="446093"/>
            <a:chOff x="-32576675" y="3944600"/>
            <a:chExt cx="307200" cy="292025"/>
          </a:xfrm>
          <a:solidFill>
            <a:srgbClr val="3282BE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3282BE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4" y="2577098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5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3282BE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5" y="2589235"/>
            <a:ext cx="461288" cy="462005"/>
            <a:chOff x="-38538975" y="3954250"/>
            <a:chExt cx="318225" cy="316650"/>
          </a:xfrm>
          <a:solidFill>
            <a:srgbClr val="3282BE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6"/>
            <a:ext cx="465818" cy="464303"/>
            <a:chOff x="-37385100" y="3949908"/>
            <a:chExt cx="321350" cy="318225"/>
          </a:xfrm>
          <a:solidFill>
            <a:srgbClr val="3282BE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9" y="3495290"/>
            <a:ext cx="406289" cy="408912"/>
            <a:chOff x="-40011050" y="3972375"/>
            <a:chExt cx="316650" cy="316625"/>
          </a:xfrm>
          <a:solidFill>
            <a:srgbClr val="3282BE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10"/>
            <a:ext cx="272918" cy="462005"/>
            <a:chOff x="-38109725" y="3955025"/>
            <a:chExt cx="188275" cy="316650"/>
          </a:xfrm>
          <a:solidFill>
            <a:srgbClr val="3282BE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6" y="2604497"/>
            <a:ext cx="454439" cy="462589"/>
            <a:chOff x="-39647175" y="3972000"/>
            <a:chExt cx="313500" cy="317050"/>
          </a:xfrm>
          <a:solidFill>
            <a:srgbClr val="3282BE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7"/>
            <a:ext cx="456722" cy="464303"/>
            <a:chOff x="-37804925" y="3953450"/>
            <a:chExt cx="315075" cy="318225"/>
          </a:xfrm>
          <a:solidFill>
            <a:srgbClr val="3282BE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3282BE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6" y="2595844"/>
            <a:ext cx="556457" cy="457373"/>
            <a:chOff x="6234950" y="3255925"/>
            <a:chExt cx="483250" cy="397200"/>
          </a:xfrm>
          <a:solidFill>
            <a:srgbClr val="3282BE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69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subTitle" idx="1"/>
          </p:nvPr>
        </p:nvSpPr>
        <p:spPr>
          <a:xfrm>
            <a:off x="720025" y="3539620"/>
            <a:ext cx="2715000" cy="8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Neptune is the farthest planet from the Sun and the fourth-largest one</a:t>
            </a:r>
            <a:endParaRPr dirty="0"/>
          </a:p>
        </p:txBody>
      </p:sp>
      <p:sp>
        <p:nvSpPr>
          <p:cNvPr id="280" name="Google Shape;280;p29"/>
          <p:cNvSpPr txBox="1">
            <a:spLocks noGrp="1"/>
          </p:cNvSpPr>
          <p:nvPr>
            <p:ph type="ctrTitle"/>
          </p:nvPr>
        </p:nvSpPr>
        <p:spPr>
          <a:xfrm>
            <a:off x="1410600" y="381735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lt1"/>
                </a:solidFill>
              </a:rPr>
              <a:t>WHAT WE ARE </a:t>
            </a:r>
            <a:r>
              <a:rPr lang="en" sz="3200">
                <a:solidFill>
                  <a:schemeClr val="dk2"/>
                </a:solidFill>
              </a:rPr>
              <a:t>WORKING ON</a:t>
            </a:r>
            <a:endParaRPr sz="3200">
              <a:solidFill>
                <a:schemeClr val="dk2"/>
              </a:solidFill>
            </a:endParaRPr>
          </a:p>
        </p:txBody>
      </p:sp>
      <p:sp>
        <p:nvSpPr>
          <p:cNvPr id="281" name="Google Shape;281;p29"/>
          <p:cNvSpPr txBox="1">
            <a:spLocks noGrp="1"/>
          </p:cNvSpPr>
          <p:nvPr>
            <p:ph type="subTitle" idx="2"/>
          </p:nvPr>
        </p:nvSpPr>
        <p:spPr>
          <a:xfrm>
            <a:off x="5700850" y="3571242"/>
            <a:ext cx="2715000" cy="84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282" name="Google Shape;282;p29"/>
          <p:cNvSpPr txBox="1">
            <a:spLocks noGrp="1"/>
          </p:cNvSpPr>
          <p:nvPr>
            <p:ph type="subTitle" idx="3"/>
          </p:nvPr>
        </p:nvSpPr>
        <p:spPr>
          <a:xfrm>
            <a:off x="720025" y="3123645"/>
            <a:ext cx="2715000" cy="4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283" name="Google Shape;283;p29"/>
          <p:cNvSpPr txBox="1">
            <a:spLocks noGrp="1"/>
          </p:cNvSpPr>
          <p:nvPr>
            <p:ph type="subTitle" idx="4"/>
          </p:nvPr>
        </p:nvSpPr>
        <p:spPr>
          <a:xfrm>
            <a:off x="5700850" y="3163291"/>
            <a:ext cx="2715000" cy="4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2B45AAA9-909C-4CB9-B869-7DAFADAC49C8}"/>
              </a:ext>
            </a:extLst>
          </p:cNvPr>
          <p:cNvGrpSpPr/>
          <p:nvPr/>
        </p:nvGrpSpPr>
        <p:grpSpPr>
          <a:xfrm>
            <a:off x="3787248" y="2358909"/>
            <a:ext cx="1589088" cy="1571625"/>
            <a:chOff x="3676651" y="2444750"/>
            <a:chExt cx="1589088" cy="15716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C19515B-94EB-42DA-928C-21AFF5999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751" y="2543175"/>
              <a:ext cx="366713" cy="741362"/>
            </a:xfrm>
            <a:custGeom>
              <a:avLst/>
              <a:gdLst>
                <a:gd name="T0" fmla="*/ 0 w 45"/>
                <a:gd name="T1" fmla="*/ 0 h 91"/>
                <a:gd name="T2" fmla="*/ 43 w 45"/>
                <a:gd name="T3" fmla="*/ 57 h 91"/>
                <a:gd name="T4" fmla="*/ 39 w 45"/>
                <a:gd name="T5" fmla="*/ 68 h 91"/>
                <a:gd name="T6" fmla="*/ 0 w 45"/>
                <a:gd name="T7" fmla="*/ 91 h 91"/>
                <a:gd name="T8" fmla="*/ 0 w 45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1">
                  <a:moveTo>
                    <a:pt x="0" y="0"/>
                  </a:moveTo>
                  <a:cubicBezTo>
                    <a:pt x="22" y="14"/>
                    <a:pt x="36" y="33"/>
                    <a:pt x="43" y="57"/>
                  </a:cubicBezTo>
                  <a:cubicBezTo>
                    <a:pt x="45" y="62"/>
                    <a:pt x="44" y="65"/>
                    <a:pt x="39" y="68"/>
                  </a:cubicBezTo>
                  <a:cubicBezTo>
                    <a:pt x="26" y="75"/>
                    <a:pt x="14" y="83"/>
                    <a:pt x="0" y="91"/>
                  </a:cubicBezTo>
                  <a:cubicBezTo>
                    <a:pt x="0" y="60"/>
                    <a:pt x="0" y="31"/>
                    <a:pt x="0" y="0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CEC73A4-311B-48E3-A66B-868D0B27F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01" y="3227388"/>
              <a:ext cx="668338" cy="577850"/>
            </a:xfrm>
            <a:custGeom>
              <a:avLst/>
              <a:gdLst>
                <a:gd name="T0" fmla="*/ 0 w 82"/>
                <a:gd name="T1" fmla="*/ 45 h 71"/>
                <a:gd name="T2" fmla="*/ 77 w 82"/>
                <a:gd name="T3" fmla="*/ 0 h 71"/>
                <a:gd name="T4" fmla="*/ 45 w 82"/>
                <a:gd name="T5" fmla="*/ 71 h 71"/>
                <a:gd name="T6" fmla="*/ 0 w 82"/>
                <a:gd name="T7" fmla="*/ 4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71">
                  <a:moveTo>
                    <a:pt x="0" y="45"/>
                  </a:moveTo>
                  <a:cubicBezTo>
                    <a:pt x="27" y="29"/>
                    <a:pt x="52" y="15"/>
                    <a:pt x="77" y="0"/>
                  </a:cubicBezTo>
                  <a:cubicBezTo>
                    <a:pt x="82" y="18"/>
                    <a:pt x="67" y="55"/>
                    <a:pt x="45" y="71"/>
                  </a:cubicBezTo>
                  <a:cubicBezTo>
                    <a:pt x="31" y="63"/>
                    <a:pt x="16" y="54"/>
                    <a:pt x="0" y="45"/>
                  </a:cubicBezTo>
                  <a:close/>
                </a:path>
              </a:pathLst>
            </a:custGeom>
            <a:solidFill>
              <a:schemeClr val="bg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7805A65-39A0-4861-A8A3-CEFF91700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6651" y="2624138"/>
              <a:ext cx="652463" cy="585787"/>
            </a:xfrm>
            <a:custGeom>
              <a:avLst/>
              <a:gdLst>
                <a:gd name="T0" fmla="*/ 34 w 80"/>
                <a:gd name="T1" fmla="*/ 0 h 72"/>
                <a:gd name="T2" fmla="*/ 80 w 80"/>
                <a:gd name="T3" fmla="*/ 26 h 72"/>
                <a:gd name="T4" fmla="*/ 0 w 80"/>
                <a:gd name="T5" fmla="*/ 72 h 72"/>
                <a:gd name="T6" fmla="*/ 34 w 80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2">
                  <a:moveTo>
                    <a:pt x="34" y="0"/>
                  </a:moveTo>
                  <a:cubicBezTo>
                    <a:pt x="49" y="9"/>
                    <a:pt x="64" y="17"/>
                    <a:pt x="80" y="26"/>
                  </a:cubicBezTo>
                  <a:cubicBezTo>
                    <a:pt x="53" y="42"/>
                    <a:pt x="28" y="56"/>
                    <a:pt x="0" y="72"/>
                  </a:cubicBezTo>
                  <a:cubicBezTo>
                    <a:pt x="1" y="42"/>
                    <a:pt x="13" y="19"/>
                    <a:pt x="34" y="0"/>
                  </a:cubicBezTo>
                  <a:close/>
                </a:path>
              </a:pathLst>
            </a:custGeom>
            <a:solidFill>
              <a:schemeClr val="bg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C08350D-098A-40E9-9673-8B79B77F4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4588" y="3144838"/>
              <a:ext cx="374650" cy="741362"/>
            </a:xfrm>
            <a:custGeom>
              <a:avLst/>
              <a:gdLst>
                <a:gd name="T0" fmla="*/ 46 w 46"/>
                <a:gd name="T1" fmla="*/ 91 h 91"/>
                <a:gd name="T2" fmla="*/ 5 w 46"/>
                <a:gd name="T3" fmla="*/ 40 h 91"/>
                <a:gd name="T4" fmla="*/ 3 w 46"/>
                <a:gd name="T5" fmla="*/ 34 h 91"/>
                <a:gd name="T6" fmla="*/ 7 w 46"/>
                <a:gd name="T7" fmla="*/ 23 h 91"/>
                <a:gd name="T8" fmla="*/ 46 w 46"/>
                <a:gd name="T9" fmla="*/ 0 h 91"/>
                <a:gd name="T10" fmla="*/ 46 w 46"/>
                <a:gd name="T1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91">
                  <a:moveTo>
                    <a:pt x="46" y="91"/>
                  </a:moveTo>
                  <a:cubicBezTo>
                    <a:pt x="26" y="78"/>
                    <a:pt x="12" y="62"/>
                    <a:pt x="5" y="40"/>
                  </a:cubicBezTo>
                  <a:cubicBezTo>
                    <a:pt x="4" y="38"/>
                    <a:pt x="4" y="36"/>
                    <a:pt x="3" y="34"/>
                  </a:cubicBezTo>
                  <a:cubicBezTo>
                    <a:pt x="0" y="28"/>
                    <a:pt x="2" y="25"/>
                    <a:pt x="7" y="23"/>
                  </a:cubicBezTo>
                  <a:cubicBezTo>
                    <a:pt x="20" y="16"/>
                    <a:pt x="33" y="8"/>
                    <a:pt x="46" y="0"/>
                  </a:cubicBezTo>
                  <a:cubicBezTo>
                    <a:pt x="46" y="31"/>
                    <a:pt x="46" y="60"/>
                    <a:pt x="46" y="91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B29F5F2-D906-4309-8C10-BDB7C5B4C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51" y="3519488"/>
              <a:ext cx="652463" cy="496887"/>
            </a:xfrm>
            <a:custGeom>
              <a:avLst/>
              <a:gdLst>
                <a:gd name="T0" fmla="*/ 80 w 80"/>
                <a:gd name="T1" fmla="*/ 46 h 61"/>
                <a:gd name="T2" fmla="*/ 5 w 80"/>
                <a:gd name="T3" fmla="*/ 54 h 61"/>
                <a:gd name="T4" fmla="*/ 0 w 80"/>
                <a:gd name="T5" fmla="*/ 49 h 61"/>
                <a:gd name="T6" fmla="*/ 0 w 80"/>
                <a:gd name="T7" fmla="*/ 0 h 61"/>
                <a:gd name="T8" fmla="*/ 80 w 80"/>
                <a:gd name="T9" fmla="*/ 4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61">
                  <a:moveTo>
                    <a:pt x="80" y="46"/>
                  </a:moveTo>
                  <a:cubicBezTo>
                    <a:pt x="55" y="60"/>
                    <a:pt x="30" y="61"/>
                    <a:pt x="5" y="54"/>
                  </a:cubicBezTo>
                  <a:cubicBezTo>
                    <a:pt x="3" y="54"/>
                    <a:pt x="0" y="51"/>
                    <a:pt x="0" y="49"/>
                  </a:cubicBezTo>
                  <a:cubicBezTo>
                    <a:pt x="0" y="33"/>
                    <a:pt x="0" y="18"/>
                    <a:pt x="0" y="0"/>
                  </a:cubicBezTo>
                  <a:cubicBezTo>
                    <a:pt x="27" y="16"/>
                    <a:pt x="53" y="30"/>
                    <a:pt x="80" y="46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825049B-687A-4F1C-89CA-EFA8C08B3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638" y="2444750"/>
              <a:ext cx="635000" cy="465137"/>
            </a:xfrm>
            <a:custGeom>
              <a:avLst/>
              <a:gdLst>
                <a:gd name="T0" fmla="*/ 77 w 78"/>
                <a:gd name="T1" fmla="*/ 57 h 57"/>
                <a:gd name="T2" fmla="*/ 0 w 78"/>
                <a:gd name="T3" fmla="*/ 12 h 57"/>
                <a:gd name="T4" fmla="*/ 0 w 78"/>
                <a:gd name="T5" fmla="*/ 10 h 57"/>
                <a:gd name="T6" fmla="*/ 29 w 78"/>
                <a:gd name="T7" fmla="*/ 1 h 57"/>
                <a:gd name="T8" fmla="*/ 72 w 78"/>
                <a:gd name="T9" fmla="*/ 3 h 57"/>
                <a:gd name="T10" fmla="*/ 77 w 78"/>
                <a:gd name="T11" fmla="*/ 8 h 57"/>
                <a:gd name="T12" fmla="*/ 77 w 78"/>
                <a:gd name="T1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57">
                  <a:moveTo>
                    <a:pt x="77" y="57"/>
                  </a:moveTo>
                  <a:cubicBezTo>
                    <a:pt x="51" y="42"/>
                    <a:pt x="25" y="27"/>
                    <a:pt x="0" y="12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9" y="7"/>
                    <a:pt x="19" y="2"/>
                    <a:pt x="29" y="1"/>
                  </a:cubicBezTo>
                  <a:cubicBezTo>
                    <a:pt x="43" y="0"/>
                    <a:pt x="57" y="1"/>
                    <a:pt x="72" y="3"/>
                  </a:cubicBezTo>
                  <a:cubicBezTo>
                    <a:pt x="74" y="3"/>
                    <a:pt x="77" y="6"/>
                    <a:pt x="77" y="8"/>
                  </a:cubicBezTo>
                  <a:cubicBezTo>
                    <a:pt x="78" y="24"/>
                    <a:pt x="77" y="39"/>
                    <a:pt x="77" y="57"/>
                  </a:cubicBezTo>
                  <a:close/>
                </a:path>
              </a:pathLst>
            </a:custGeom>
            <a:solidFill>
              <a:srgbClr val="0F4C8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3" name="Google Shape;279;p29">
            <a:extLst>
              <a:ext uri="{FF2B5EF4-FFF2-40B4-BE49-F238E27FC236}">
                <a16:creationId xmlns:a16="http://schemas.microsoft.com/office/drawing/2014/main" id="{1D3C6C95-FFB1-40AA-9457-5EBC4F42D58C}"/>
              </a:ext>
            </a:extLst>
          </p:cNvPr>
          <p:cNvSpPr txBox="1">
            <a:spLocks/>
          </p:cNvSpPr>
          <p:nvPr/>
        </p:nvSpPr>
        <p:spPr>
          <a:xfrm>
            <a:off x="778373" y="2061135"/>
            <a:ext cx="2715000" cy="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/>
              <a:t>Neptune is the farthest planet from the Sun and the fourth-largest one</a:t>
            </a:r>
            <a:endParaRPr lang="en-US" dirty="0"/>
          </a:p>
        </p:txBody>
      </p:sp>
      <p:sp>
        <p:nvSpPr>
          <p:cNvPr id="24" name="Google Shape;282;p29">
            <a:extLst>
              <a:ext uri="{FF2B5EF4-FFF2-40B4-BE49-F238E27FC236}">
                <a16:creationId xmlns:a16="http://schemas.microsoft.com/office/drawing/2014/main" id="{4BF49AC4-2162-4CD0-94E2-FCF3A0596434}"/>
              </a:ext>
            </a:extLst>
          </p:cNvPr>
          <p:cNvSpPr txBox="1">
            <a:spLocks/>
          </p:cNvSpPr>
          <p:nvPr/>
        </p:nvSpPr>
        <p:spPr>
          <a:xfrm>
            <a:off x="778373" y="1645160"/>
            <a:ext cx="27150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None/>
              <a:defRPr sz="18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marR="0" lvl="1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L="1371600" marR="0" lvl="2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L="1828800" marR="0" lvl="3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L="2286000" marR="0" lvl="4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L="2743200" marR="0" lvl="5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L="3200400" marR="0" lvl="6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L="3657600" marR="0" lvl="7" indent="-317500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L="4114800" marR="0" lvl="8" indent="-317500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s-PE"/>
              <a:t>NEPTUNE</a:t>
            </a:r>
          </a:p>
        </p:txBody>
      </p:sp>
      <p:sp>
        <p:nvSpPr>
          <p:cNvPr id="25" name="Google Shape;281;p29">
            <a:extLst>
              <a:ext uri="{FF2B5EF4-FFF2-40B4-BE49-F238E27FC236}">
                <a16:creationId xmlns:a16="http://schemas.microsoft.com/office/drawing/2014/main" id="{E4E7EDB5-7140-4CFD-A4FD-022E8B6E656E}"/>
              </a:ext>
            </a:extLst>
          </p:cNvPr>
          <p:cNvSpPr txBox="1">
            <a:spLocks/>
          </p:cNvSpPr>
          <p:nvPr/>
        </p:nvSpPr>
        <p:spPr>
          <a:xfrm>
            <a:off x="5650627" y="2047264"/>
            <a:ext cx="2715000" cy="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/>
              <a:t>Venus has a beautiful name and is the second planet from the Sun. It’s terribly hot</a:t>
            </a:r>
          </a:p>
        </p:txBody>
      </p:sp>
      <p:sp>
        <p:nvSpPr>
          <p:cNvPr id="26" name="Google Shape;283;p29">
            <a:extLst>
              <a:ext uri="{FF2B5EF4-FFF2-40B4-BE49-F238E27FC236}">
                <a16:creationId xmlns:a16="http://schemas.microsoft.com/office/drawing/2014/main" id="{C9A3D9D6-842A-42AB-AFE8-E4B56417C9AA}"/>
              </a:ext>
            </a:extLst>
          </p:cNvPr>
          <p:cNvSpPr txBox="1">
            <a:spLocks/>
          </p:cNvSpPr>
          <p:nvPr/>
        </p:nvSpPr>
        <p:spPr>
          <a:xfrm>
            <a:off x="5650627" y="1639313"/>
            <a:ext cx="27150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81"/>
              </a:buClr>
              <a:buSzPts val="1800"/>
              <a:buFont typeface="Anaheim"/>
              <a:buNone/>
              <a:defRPr sz="18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F4C81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dk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s-PE"/>
              <a:t>VENUS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>
            <a:spLocks noGrp="1"/>
          </p:cNvSpPr>
          <p:nvPr>
            <p:ph type="ctrTitle" idx="6"/>
          </p:nvPr>
        </p:nvSpPr>
        <p:spPr>
          <a:xfrm>
            <a:off x="1410611" y="490996"/>
            <a:ext cx="6322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</a:t>
            </a:r>
            <a:r>
              <a:rPr lang="en">
                <a:solidFill>
                  <a:schemeClr val="dk2"/>
                </a:solidFill>
              </a:rPr>
              <a:t>PROJECT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93" name="Google Shape;293;p30"/>
          <p:cNvSpPr/>
          <p:nvPr/>
        </p:nvSpPr>
        <p:spPr>
          <a:xfrm>
            <a:off x="1488050" y="1873975"/>
            <a:ext cx="618000" cy="61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0"/>
          <p:cNvSpPr/>
          <p:nvPr/>
        </p:nvSpPr>
        <p:spPr>
          <a:xfrm>
            <a:off x="4262963" y="1873975"/>
            <a:ext cx="618000" cy="61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0"/>
          <p:cNvSpPr/>
          <p:nvPr/>
        </p:nvSpPr>
        <p:spPr>
          <a:xfrm>
            <a:off x="7037906" y="1873975"/>
            <a:ext cx="618000" cy="61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0"/>
          <p:cNvSpPr txBox="1">
            <a:spLocks noGrp="1"/>
          </p:cNvSpPr>
          <p:nvPr>
            <p:ph type="ctrTitle"/>
          </p:nvPr>
        </p:nvSpPr>
        <p:spPr>
          <a:xfrm>
            <a:off x="978500" y="3037100"/>
            <a:ext cx="1637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endParaRPr/>
          </a:p>
        </p:txBody>
      </p:sp>
      <p:sp>
        <p:nvSpPr>
          <p:cNvPr id="297" name="Google Shape;297;p30"/>
          <p:cNvSpPr txBox="1">
            <a:spLocks noGrp="1"/>
          </p:cNvSpPr>
          <p:nvPr>
            <p:ph type="subTitle" idx="1"/>
          </p:nvPr>
        </p:nvSpPr>
        <p:spPr>
          <a:xfrm>
            <a:off x="720050" y="3614847"/>
            <a:ext cx="2154000" cy="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a gas giant. It’s composed mostly of hydrogen and helium</a:t>
            </a:r>
            <a:endParaRPr/>
          </a:p>
        </p:txBody>
      </p:sp>
      <p:sp>
        <p:nvSpPr>
          <p:cNvPr id="298" name="Google Shape;298;p30"/>
          <p:cNvSpPr txBox="1">
            <a:spLocks noGrp="1"/>
          </p:cNvSpPr>
          <p:nvPr>
            <p:ph type="ctrTitle" idx="2"/>
          </p:nvPr>
        </p:nvSpPr>
        <p:spPr>
          <a:xfrm>
            <a:off x="3753410" y="3037100"/>
            <a:ext cx="1637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</a:t>
            </a:r>
            <a:endParaRPr/>
          </a:p>
        </p:txBody>
      </p:sp>
      <p:sp>
        <p:nvSpPr>
          <p:cNvPr id="299" name="Google Shape;299;p30"/>
          <p:cNvSpPr txBox="1">
            <a:spLocks noGrp="1"/>
          </p:cNvSpPr>
          <p:nvPr>
            <p:ph type="subTitle" idx="3"/>
          </p:nvPr>
        </p:nvSpPr>
        <p:spPr>
          <a:xfrm>
            <a:off x="3494963" y="3614847"/>
            <a:ext cx="2154000" cy="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 and the biggest planet in the Solar System</a:t>
            </a:r>
            <a:endParaRPr/>
          </a:p>
        </p:txBody>
      </p:sp>
      <p:sp>
        <p:nvSpPr>
          <p:cNvPr id="300" name="Google Shape;300;p30"/>
          <p:cNvSpPr txBox="1">
            <a:spLocks noGrp="1"/>
          </p:cNvSpPr>
          <p:nvPr>
            <p:ph type="ctrTitle" idx="4"/>
          </p:nvPr>
        </p:nvSpPr>
        <p:spPr>
          <a:xfrm>
            <a:off x="6528350" y="3037100"/>
            <a:ext cx="1637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301" name="Google Shape;301;p30"/>
          <p:cNvSpPr txBox="1">
            <a:spLocks noGrp="1"/>
          </p:cNvSpPr>
          <p:nvPr>
            <p:ph type="subTitle" idx="5"/>
          </p:nvPr>
        </p:nvSpPr>
        <p:spPr>
          <a:xfrm>
            <a:off x="6269906" y="3614847"/>
            <a:ext cx="2154000" cy="7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 full of iron oxide dust</a:t>
            </a:r>
            <a:endParaRPr/>
          </a:p>
        </p:txBody>
      </p:sp>
      <p:sp>
        <p:nvSpPr>
          <p:cNvPr id="302" name="Google Shape;302;p30"/>
          <p:cNvSpPr/>
          <p:nvPr/>
        </p:nvSpPr>
        <p:spPr>
          <a:xfrm>
            <a:off x="7167398" y="2003757"/>
            <a:ext cx="359015" cy="358442"/>
          </a:xfrm>
          <a:custGeom>
            <a:avLst/>
            <a:gdLst/>
            <a:ahLst/>
            <a:cxnLst/>
            <a:rect l="l" t="t" r="r" b="b"/>
            <a:pathLst>
              <a:path w="11288" h="11270" extrusionOk="0">
                <a:moveTo>
                  <a:pt x="6049" y="351"/>
                </a:moveTo>
                <a:lnTo>
                  <a:pt x="6049" y="1149"/>
                </a:lnTo>
                <a:lnTo>
                  <a:pt x="5239" y="1149"/>
                </a:lnTo>
                <a:lnTo>
                  <a:pt x="5239" y="351"/>
                </a:lnTo>
                <a:close/>
                <a:moveTo>
                  <a:pt x="1167" y="5828"/>
                </a:moveTo>
                <a:lnTo>
                  <a:pt x="1167" y="6650"/>
                </a:lnTo>
                <a:lnTo>
                  <a:pt x="345" y="6650"/>
                </a:lnTo>
                <a:lnTo>
                  <a:pt x="345" y="5828"/>
                </a:lnTo>
                <a:close/>
                <a:moveTo>
                  <a:pt x="10954" y="5828"/>
                </a:moveTo>
                <a:lnTo>
                  <a:pt x="10954" y="6650"/>
                </a:lnTo>
                <a:lnTo>
                  <a:pt x="10132" y="6650"/>
                </a:lnTo>
                <a:lnTo>
                  <a:pt x="10132" y="5828"/>
                </a:lnTo>
                <a:close/>
                <a:moveTo>
                  <a:pt x="1442" y="0"/>
                </a:moveTo>
                <a:cubicBezTo>
                  <a:pt x="1273" y="0"/>
                  <a:pt x="1100" y="58"/>
                  <a:pt x="953" y="185"/>
                </a:cubicBezTo>
                <a:cubicBezTo>
                  <a:pt x="726" y="375"/>
                  <a:pt x="643" y="709"/>
                  <a:pt x="726" y="971"/>
                </a:cubicBezTo>
                <a:cubicBezTo>
                  <a:pt x="755" y="1047"/>
                  <a:pt x="814" y="1085"/>
                  <a:pt x="885" y="1085"/>
                </a:cubicBezTo>
                <a:cubicBezTo>
                  <a:pt x="903" y="1085"/>
                  <a:pt x="922" y="1082"/>
                  <a:pt x="941" y="1078"/>
                </a:cubicBezTo>
                <a:cubicBezTo>
                  <a:pt x="1024" y="1042"/>
                  <a:pt x="1072" y="959"/>
                  <a:pt x="1036" y="863"/>
                </a:cubicBezTo>
                <a:cubicBezTo>
                  <a:pt x="953" y="601"/>
                  <a:pt x="1143" y="328"/>
                  <a:pt x="1429" y="328"/>
                </a:cubicBezTo>
                <a:cubicBezTo>
                  <a:pt x="1798" y="328"/>
                  <a:pt x="1977" y="792"/>
                  <a:pt x="1691" y="1042"/>
                </a:cubicBezTo>
                <a:cubicBezTo>
                  <a:pt x="1631" y="1112"/>
                  <a:pt x="1545" y="1140"/>
                  <a:pt x="1463" y="1140"/>
                </a:cubicBezTo>
                <a:cubicBezTo>
                  <a:pt x="1447" y="1140"/>
                  <a:pt x="1432" y="1139"/>
                  <a:pt x="1417" y="1137"/>
                </a:cubicBezTo>
                <a:cubicBezTo>
                  <a:pt x="1322" y="1137"/>
                  <a:pt x="1238" y="1197"/>
                  <a:pt x="1238" y="1280"/>
                </a:cubicBezTo>
                <a:cubicBezTo>
                  <a:pt x="1238" y="1375"/>
                  <a:pt x="1298" y="1459"/>
                  <a:pt x="1381" y="1459"/>
                </a:cubicBezTo>
                <a:cubicBezTo>
                  <a:pt x="1409" y="1462"/>
                  <a:pt x="1436" y="1464"/>
                  <a:pt x="1463" y="1464"/>
                </a:cubicBezTo>
                <a:cubicBezTo>
                  <a:pt x="1628" y="1464"/>
                  <a:pt x="1795" y="1403"/>
                  <a:pt x="1917" y="1280"/>
                </a:cubicBezTo>
                <a:cubicBezTo>
                  <a:pt x="2036" y="1185"/>
                  <a:pt x="2131" y="1042"/>
                  <a:pt x="2155" y="899"/>
                </a:cubicBezTo>
                <a:lnTo>
                  <a:pt x="3822" y="899"/>
                </a:lnTo>
                <a:cubicBezTo>
                  <a:pt x="3167" y="1149"/>
                  <a:pt x="2572" y="1542"/>
                  <a:pt x="2072" y="2042"/>
                </a:cubicBezTo>
                <a:cubicBezTo>
                  <a:pt x="1143" y="2971"/>
                  <a:pt x="619" y="4173"/>
                  <a:pt x="595" y="5471"/>
                </a:cubicBezTo>
                <a:lnTo>
                  <a:pt x="167" y="5471"/>
                </a:lnTo>
                <a:cubicBezTo>
                  <a:pt x="72" y="5471"/>
                  <a:pt x="0" y="5543"/>
                  <a:pt x="0" y="5626"/>
                </a:cubicBezTo>
                <a:lnTo>
                  <a:pt x="0" y="6793"/>
                </a:lnTo>
                <a:cubicBezTo>
                  <a:pt x="0" y="6876"/>
                  <a:pt x="72" y="6959"/>
                  <a:pt x="167" y="6959"/>
                </a:cubicBezTo>
                <a:lnTo>
                  <a:pt x="1322" y="6959"/>
                </a:lnTo>
                <a:cubicBezTo>
                  <a:pt x="1417" y="6959"/>
                  <a:pt x="1488" y="6876"/>
                  <a:pt x="1488" y="6793"/>
                </a:cubicBezTo>
                <a:lnTo>
                  <a:pt x="1488" y="5626"/>
                </a:lnTo>
                <a:cubicBezTo>
                  <a:pt x="1488" y="5543"/>
                  <a:pt x="1417" y="5471"/>
                  <a:pt x="1322" y="5471"/>
                </a:cubicBezTo>
                <a:lnTo>
                  <a:pt x="941" y="5471"/>
                </a:lnTo>
                <a:cubicBezTo>
                  <a:pt x="1012" y="3185"/>
                  <a:pt x="2703" y="1304"/>
                  <a:pt x="4906" y="959"/>
                </a:cubicBezTo>
                <a:lnTo>
                  <a:pt x="4906" y="1304"/>
                </a:lnTo>
                <a:cubicBezTo>
                  <a:pt x="4906" y="1387"/>
                  <a:pt x="4989" y="1459"/>
                  <a:pt x="5072" y="1459"/>
                </a:cubicBezTo>
                <a:lnTo>
                  <a:pt x="5406" y="1459"/>
                </a:lnTo>
                <a:cubicBezTo>
                  <a:pt x="5227" y="1518"/>
                  <a:pt x="5072" y="1661"/>
                  <a:pt x="5001" y="1852"/>
                </a:cubicBezTo>
                <a:lnTo>
                  <a:pt x="3513" y="5269"/>
                </a:lnTo>
                <a:cubicBezTo>
                  <a:pt x="3382" y="5566"/>
                  <a:pt x="3322" y="5888"/>
                  <a:pt x="3322" y="6197"/>
                </a:cubicBezTo>
                <a:cubicBezTo>
                  <a:pt x="3322" y="6793"/>
                  <a:pt x="3548" y="7340"/>
                  <a:pt x="3941" y="7793"/>
                </a:cubicBezTo>
                <a:cubicBezTo>
                  <a:pt x="3977" y="7817"/>
                  <a:pt x="4001" y="7852"/>
                  <a:pt x="4036" y="7900"/>
                </a:cubicBezTo>
                <a:lnTo>
                  <a:pt x="3643" y="7900"/>
                </a:lnTo>
                <a:cubicBezTo>
                  <a:pt x="3429" y="7900"/>
                  <a:pt x="3215" y="8031"/>
                  <a:pt x="3132" y="8233"/>
                </a:cubicBezTo>
                <a:cubicBezTo>
                  <a:pt x="3096" y="8329"/>
                  <a:pt x="3132" y="8412"/>
                  <a:pt x="3215" y="8460"/>
                </a:cubicBezTo>
                <a:cubicBezTo>
                  <a:pt x="3240" y="8469"/>
                  <a:pt x="3264" y="8473"/>
                  <a:pt x="3287" y="8473"/>
                </a:cubicBezTo>
                <a:cubicBezTo>
                  <a:pt x="3351" y="8473"/>
                  <a:pt x="3406" y="8438"/>
                  <a:pt x="3441" y="8376"/>
                </a:cubicBezTo>
                <a:cubicBezTo>
                  <a:pt x="3465" y="8281"/>
                  <a:pt x="3560" y="8221"/>
                  <a:pt x="3667" y="8221"/>
                </a:cubicBezTo>
                <a:lnTo>
                  <a:pt x="7632" y="8221"/>
                </a:lnTo>
                <a:cubicBezTo>
                  <a:pt x="7775" y="8221"/>
                  <a:pt x="7870" y="8329"/>
                  <a:pt x="7870" y="8460"/>
                </a:cubicBezTo>
                <a:lnTo>
                  <a:pt x="7870" y="9043"/>
                </a:lnTo>
                <a:cubicBezTo>
                  <a:pt x="7870" y="9174"/>
                  <a:pt x="7775" y="9281"/>
                  <a:pt x="7632" y="9281"/>
                </a:cubicBezTo>
                <a:lnTo>
                  <a:pt x="3632" y="9281"/>
                </a:lnTo>
                <a:cubicBezTo>
                  <a:pt x="3501" y="9281"/>
                  <a:pt x="3393" y="9174"/>
                  <a:pt x="3393" y="9043"/>
                </a:cubicBezTo>
                <a:lnTo>
                  <a:pt x="3393" y="8972"/>
                </a:lnTo>
                <a:cubicBezTo>
                  <a:pt x="3393" y="8876"/>
                  <a:pt x="3322" y="8805"/>
                  <a:pt x="3227" y="8805"/>
                </a:cubicBezTo>
                <a:cubicBezTo>
                  <a:pt x="3143" y="8805"/>
                  <a:pt x="3072" y="8876"/>
                  <a:pt x="3072" y="8972"/>
                </a:cubicBezTo>
                <a:lnTo>
                  <a:pt x="3072" y="9043"/>
                </a:lnTo>
                <a:cubicBezTo>
                  <a:pt x="3072" y="9353"/>
                  <a:pt x="3322" y="9603"/>
                  <a:pt x="3632" y="9603"/>
                </a:cubicBezTo>
                <a:lnTo>
                  <a:pt x="3691" y="9603"/>
                </a:lnTo>
                <a:lnTo>
                  <a:pt x="3691" y="11103"/>
                </a:lnTo>
                <a:cubicBezTo>
                  <a:pt x="3691" y="11198"/>
                  <a:pt x="3763" y="11269"/>
                  <a:pt x="3858" y="11269"/>
                </a:cubicBezTo>
                <a:lnTo>
                  <a:pt x="7382" y="11269"/>
                </a:lnTo>
                <a:cubicBezTo>
                  <a:pt x="7477" y="11269"/>
                  <a:pt x="7549" y="11198"/>
                  <a:pt x="7549" y="11103"/>
                </a:cubicBezTo>
                <a:lnTo>
                  <a:pt x="7549" y="10710"/>
                </a:lnTo>
                <a:cubicBezTo>
                  <a:pt x="7549" y="10615"/>
                  <a:pt x="7477" y="10543"/>
                  <a:pt x="7382" y="10543"/>
                </a:cubicBezTo>
                <a:cubicBezTo>
                  <a:pt x="7299" y="10543"/>
                  <a:pt x="7215" y="10615"/>
                  <a:pt x="7215" y="10710"/>
                </a:cubicBezTo>
                <a:lnTo>
                  <a:pt x="7215" y="10948"/>
                </a:lnTo>
                <a:lnTo>
                  <a:pt x="4024" y="10948"/>
                </a:lnTo>
                <a:lnTo>
                  <a:pt x="4024" y="9603"/>
                </a:lnTo>
                <a:lnTo>
                  <a:pt x="7215" y="9603"/>
                </a:lnTo>
                <a:lnTo>
                  <a:pt x="7215" y="10031"/>
                </a:lnTo>
                <a:cubicBezTo>
                  <a:pt x="7215" y="10126"/>
                  <a:pt x="7299" y="10198"/>
                  <a:pt x="7382" y="10198"/>
                </a:cubicBezTo>
                <a:cubicBezTo>
                  <a:pt x="7477" y="10198"/>
                  <a:pt x="7549" y="10126"/>
                  <a:pt x="7549" y="10031"/>
                </a:cubicBezTo>
                <a:lnTo>
                  <a:pt x="7549" y="9603"/>
                </a:lnTo>
                <a:lnTo>
                  <a:pt x="7608" y="9603"/>
                </a:lnTo>
                <a:cubicBezTo>
                  <a:pt x="7918" y="9603"/>
                  <a:pt x="8168" y="9353"/>
                  <a:pt x="8168" y="9043"/>
                </a:cubicBezTo>
                <a:lnTo>
                  <a:pt x="8168" y="8460"/>
                </a:lnTo>
                <a:cubicBezTo>
                  <a:pt x="8168" y="8150"/>
                  <a:pt x="7918" y="7900"/>
                  <a:pt x="7608" y="7900"/>
                </a:cubicBezTo>
                <a:lnTo>
                  <a:pt x="7239" y="7900"/>
                </a:lnTo>
                <a:cubicBezTo>
                  <a:pt x="7453" y="7686"/>
                  <a:pt x="7632" y="7436"/>
                  <a:pt x="7751" y="7150"/>
                </a:cubicBezTo>
                <a:cubicBezTo>
                  <a:pt x="7799" y="7067"/>
                  <a:pt x="7751" y="6971"/>
                  <a:pt x="7668" y="6924"/>
                </a:cubicBezTo>
                <a:cubicBezTo>
                  <a:pt x="7643" y="6915"/>
                  <a:pt x="7620" y="6910"/>
                  <a:pt x="7598" y="6910"/>
                </a:cubicBezTo>
                <a:cubicBezTo>
                  <a:pt x="7532" y="6910"/>
                  <a:pt x="7477" y="6948"/>
                  <a:pt x="7442" y="7019"/>
                </a:cubicBezTo>
                <a:cubicBezTo>
                  <a:pt x="7275" y="7388"/>
                  <a:pt x="7013" y="7686"/>
                  <a:pt x="6680" y="7900"/>
                </a:cubicBezTo>
                <a:lnTo>
                  <a:pt x="4572" y="7900"/>
                </a:lnTo>
                <a:cubicBezTo>
                  <a:pt x="4001" y="7555"/>
                  <a:pt x="3632" y="6912"/>
                  <a:pt x="3632" y="6209"/>
                </a:cubicBezTo>
                <a:cubicBezTo>
                  <a:pt x="3632" y="5947"/>
                  <a:pt x="3691" y="5674"/>
                  <a:pt x="3798" y="5423"/>
                </a:cubicBezTo>
                <a:lnTo>
                  <a:pt x="5287" y="2006"/>
                </a:lnTo>
                <a:cubicBezTo>
                  <a:pt x="5310" y="1911"/>
                  <a:pt x="5370" y="1852"/>
                  <a:pt x="5453" y="1828"/>
                </a:cubicBezTo>
                <a:lnTo>
                  <a:pt x="5453" y="5114"/>
                </a:lnTo>
                <a:cubicBezTo>
                  <a:pt x="5072" y="5173"/>
                  <a:pt x="4775" y="5423"/>
                  <a:pt x="4656" y="5781"/>
                </a:cubicBezTo>
                <a:cubicBezTo>
                  <a:pt x="4632" y="5876"/>
                  <a:pt x="4679" y="5959"/>
                  <a:pt x="4763" y="5995"/>
                </a:cubicBezTo>
                <a:cubicBezTo>
                  <a:pt x="4779" y="5999"/>
                  <a:pt x="4795" y="6001"/>
                  <a:pt x="4811" y="6001"/>
                </a:cubicBezTo>
                <a:cubicBezTo>
                  <a:pt x="4886" y="6001"/>
                  <a:pt x="4947" y="5957"/>
                  <a:pt x="4977" y="5888"/>
                </a:cubicBezTo>
                <a:cubicBezTo>
                  <a:pt x="5085" y="5573"/>
                  <a:pt x="5349" y="5427"/>
                  <a:pt x="5614" y="5427"/>
                </a:cubicBezTo>
                <a:cubicBezTo>
                  <a:pt x="5930" y="5427"/>
                  <a:pt x="6247" y="5636"/>
                  <a:pt x="6299" y="6019"/>
                </a:cubicBezTo>
                <a:lnTo>
                  <a:pt x="6299" y="6114"/>
                </a:lnTo>
                <a:cubicBezTo>
                  <a:pt x="6299" y="6537"/>
                  <a:pt x="5951" y="6795"/>
                  <a:pt x="5605" y="6795"/>
                </a:cubicBezTo>
                <a:cubicBezTo>
                  <a:pt x="5356" y="6795"/>
                  <a:pt x="5108" y="6662"/>
                  <a:pt x="4989" y="6364"/>
                </a:cubicBezTo>
                <a:cubicBezTo>
                  <a:pt x="4962" y="6293"/>
                  <a:pt x="4903" y="6255"/>
                  <a:pt x="4835" y="6255"/>
                </a:cubicBezTo>
                <a:cubicBezTo>
                  <a:pt x="4811" y="6255"/>
                  <a:pt x="4787" y="6260"/>
                  <a:pt x="4763" y="6269"/>
                </a:cubicBezTo>
                <a:cubicBezTo>
                  <a:pt x="4679" y="6305"/>
                  <a:pt x="4632" y="6412"/>
                  <a:pt x="4679" y="6495"/>
                </a:cubicBezTo>
                <a:cubicBezTo>
                  <a:pt x="4810" y="6805"/>
                  <a:pt x="5072" y="7043"/>
                  <a:pt x="5418" y="7126"/>
                </a:cubicBezTo>
                <a:cubicBezTo>
                  <a:pt x="5483" y="7138"/>
                  <a:pt x="5548" y="7144"/>
                  <a:pt x="5612" y="7144"/>
                </a:cubicBezTo>
                <a:cubicBezTo>
                  <a:pt x="6166" y="7144"/>
                  <a:pt x="6644" y="6702"/>
                  <a:pt x="6644" y="6126"/>
                </a:cubicBezTo>
                <a:cubicBezTo>
                  <a:pt x="6644" y="5590"/>
                  <a:pt x="6239" y="5197"/>
                  <a:pt x="5787" y="5126"/>
                </a:cubicBezTo>
                <a:lnTo>
                  <a:pt x="5787" y="1840"/>
                </a:lnTo>
                <a:cubicBezTo>
                  <a:pt x="5870" y="1864"/>
                  <a:pt x="5929" y="1947"/>
                  <a:pt x="5953" y="2018"/>
                </a:cubicBezTo>
                <a:lnTo>
                  <a:pt x="7442" y="5459"/>
                </a:lnTo>
                <a:cubicBezTo>
                  <a:pt x="7573" y="5769"/>
                  <a:pt x="7632" y="6114"/>
                  <a:pt x="7596" y="6447"/>
                </a:cubicBezTo>
                <a:cubicBezTo>
                  <a:pt x="7573" y="6543"/>
                  <a:pt x="7656" y="6626"/>
                  <a:pt x="7739" y="6626"/>
                </a:cubicBezTo>
                <a:cubicBezTo>
                  <a:pt x="7750" y="6629"/>
                  <a:pt x="7762" y="6630"/>
                  <a:pt x="7772" y="6630"/>
                </a:cubicBezTo>
                <a:cubicBezTo>
                  <a:pt x="7853" y="6630"/>
                  <a:pt x="7918" y="6557"/>
                  <a:pt x="7918" y="6483"/>
                </a:cubicBezTo>
                <a:cubicBezTo>
                  <a:pt x="7965" y="6090"/>
                  <a:pt x="7906" y="5697"/>
                  <a:pt x="7739" y="5316"/>
                </a:cubicBezTo>
                <a:lnTo>
                  <a:pt x="6251" y="1887"/>
                </a:lnTo>
                <a:cubicBezTo>
                  <a:pt x="6180" y="1709"/>
                  <a:pt x="6025" y="1566"/>
                  <a:pt x="5846" y="1494"/>
                </a:cubicBezTo>
                <a:lnTo>
                  <a:pt x="6180" y="1494"/>
                </a:lnTo>
                <a:cubicBezTo>
                  <a:pt x="6263" y="1494"/>
                  <a:pt x="6346" y="1423"/>
                  <a:pt x="6346" y="1328"/>
                </a:cubicBezTo>
                <a:lnTo>
                  <a:pt x="6346" y="994"/>
                </a:lnTo>
                <a:cubicBezTo>
                  <a:pt x="8549" y="1328"/>
                  <a:pt x="10240" y="3221"/>
                  <a:pt x="10311" y="5495"/>
                </a:cubicBezTo>
                <a:lnTo>
                  <a:pt x="9930" y="5495"/>
                </a:lnTo>
                <a:cubicBezTo>
                  <a:pt x="9835" y="5495"/>
                  <a:pt x="9763" y="5578"/>
                  <a:pt x="9763" y="5662"/>
                </a:cubicBezTo>
                <a:lnTo>
                  <a:pt x="9763" y="6828"/>
                </a:lnTo>
                <a:cubicBezTo>
                  <a:pt x="9763" y="6912"/>
                  <a:pt x="9835" y="6983"/>
                  <a:pt x="9930" y="6983"/>
                </a:cubicBezTo>
                <a:lnTo>
                  <a:pt x="11085" y="6983"/>
                </a:lnTo>
                <a:cubicBezTo>
                  <a:pt x="11180" y="6983"/>
                  <a:pt x="11252" y="6912"/>
                  <a:pt x="11252" y="6828"/>
                </a:cubicBezTo>
                <a:lnTo>
                  <a:pt x="11252" y="5662"/>
                </a:lnTo>
                <a:cubicBezTo>
                  <a:pt x="11287" y="5554"/>
                  <a:pt x="11204" y="5483"/>
                  <a:pt x="11121" y="5483"/>
                </a:cubicBezTo>
                <a:lnTo>
                  <a:pt x="10692" y="5483"/>
                </a:lnTo>
                <a:cubicBezTo>
                  <a:pt x="10656" y="4185"/>
                  <a:pt x="10132" y="2983"/>
                  <a:pt x="9216" y="2054"/>
                </a:cubicBezTo>
                <a:cubicBezTo>
                  <a:pt x="8704" y="1554"/>
                  <a:pt x="8108" y="1161"/>
                  <a:pt x="7453" y="911"/>
                </a:cubicBezTo>
                <a:lnTo>
                  <a:pt x="9120" y="911"/>
                </a:lnTo>
                <a:cubicBezTo>
                  <a:pt x="9204" y="1244"/>
                  <a:pt x="9501" y="1483"/>
                  <a:pt x="9835" y="1483"/>
                </a:cubicBezTo>
                <a:cubicBezTo>
                  <a:pt x="10240" y="1483"/>
                  <a:pt x="10585" y="1149"/>
                  <a:pt x="10585" y="732"/>
                </a:cubicBezTo>
                <a:cubicBezTo>
                  <a:pt x="10585" y="447"/>
                  <a:pt x="10418" y="197"/>
                  <a:pt x="10180" y="78"/>
                </a:cubicBezTo>
                <a:cubicBezTo>
                  <a:pt x="10155" y="63"/>
                  <a:pt x="10128" y="56"/>
                  <a:pt x="10102" y="56"/>
                </a:cubicBezTo>
                <a:cubicBezTo>
                  <a:pt x="10043" y="56"/>
                  <a:pt x="9987" y="91"/>
                  <a:pt x="9954" y="149"/>
                </a:cubicBezTo>
                <a:cubicBezTo>
                  <a:pt x="9918" y="244"/>
                  <a:pt x="9942" y="328"/>
                  <a:pt x="10037" y="375"/>
                </a:cubicBezTo>
                <a:cubicBezTo>
                  <a:pt x="10168" y="447"/>
                  <a:pt x="10251" y="590"/>
                  <a:pt x="10251" y="732"/>
                </a:cubicBezTo>
                <a:cubicBezTo>
                  <a:pt x="10251" y="959"/>
                  <a:pt x="10073" y="1137"/>
                  <a:pt x="9859" y="1137"/>
                </a:cubicBezTo>
                <a:cubicBezTo>
                  <a:pt x="9632" y="1137"/>
                  <a:pt x="9454" y="959"/>
                  <a:pt x="9454" y="732"/>
                </a:cubicBezTo>
                <a:cubicBezTo>
                  <a:pt x="9454" y="613"/>
                  <a:pt x="9489" y="506"/>
                  <a:pt x="9585" y="435"/>
                </a:cubicBezTo>
                <a:cubicBezTo>
                  <a:pt x="9656" y="375"/>
                  <a:pt x="9656" y="268"/>
                  <a:pt x="9597" y="197"/>
                </a:cubicBezTo>
                <a:cubicBezTo>
                  <a:pt x="9565" y="159"/>
                  <a:pt x="9521" y="141"/>
                  <a:pt x="9476" y="141"/>
                </a:cubicBezTo>
                <a:cubicBezTo>
                  <a:pt x="9435" y="141"/>
                  <a:pt x="9393" y="156"/>
                  <a:pt x="9358" y="185"/>
                </a:cubicBezTo>
                <a:cubicBezTo>
                  <a:pt x="9239" y="292"/>
                  <a:pt x="9168" y="423"/>
                  <a:pt x="9120" y="566"/>
                </a:cubicBezTo>
                <a:lnTo>
                  <a:pt x="6370" y="566"/>
                </a:lnTo>
                <a:lnTo>
                  <a:pt x="6370" y="173"/>
                </a:lnTo>
                <a:cubicBezTo>
                  <a:pt x="6370" y="78"/>
                  <a:pt x="6299" y="6"/>
                  <a:pt x="6203" y="6"/>
                </a:cubicBezTo>
                <a:lnTo>
                  <a:pt x="5072" y="6"/>
                </a:lnTo>
                <a:cubicBezTo>
                  <a:pt x="4989" y="6"/>
                  <a:pt x="4906" y="78"/>
                  <a:pt x="4906" y="173"/>
                </a:cubicBezTo>
                <a:lnTo>
                  <a:pt x="4906" y="566"/>
                </a:lnTo>
                <a:lnTo>
                  <a:pt x="2155" y="566"/>
                </a:lnTo>
                <a:cubicBezTo>
                  <a:pt x="2077" y="214"/>
                  <a:pt x="1767" y="0"/>
                  <a:pt x="14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3" name="Google Shape;303;p30"/>
          <p:cNvGrpSpPr/>
          <p:nvPr/>
        </p:nvGrpSpPr>
        <p:grpSpPr>
          <a:xfrm>
            <a:off x="4393791" y="2004598"/>
            <a:ext cx="356343" cy="356757"/>
            <a:chOff x="1323901" y="3807173"/>
            <a:chExt cx="356343" cy="356757"/>
          </a:xfrm>
        </p:grpSpPr>
        <p:sp>
          <p:nvSpPr>
            <p:cNvPr id="304" name="Google Shape;304;p30"/>
            <p:cNvSpPr/>
            <p:nvPr/>
          </p:nvSpPr>
          <p:spPr>
            <a:xfrm>
              <a:off x="1478760" y="4058242"/>
              <a:ext cx="413" cy="3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1"/>
                  </a:moveTo>
                  <a:cubicBezTo>
                    <a:pt x="1" y="1"/>
                    <a:pt x="1" y="1"/>
                    <a:pt x="13" y="1"/>
                  </a:cubicBezTo>
                  <a:cubicBezTo>
                    <a:pt x="1" y="1"/>
                    <a:pt x="1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1323901" y="3807173"/>
              <a:ext cx="356343" cy="356757"/>
            </a:xfrm>
            <a:custGeom>
              <a:avLst/>
              <a:gdLst/>
              <a:ahLst/>
              <a:cxnLst/>
              <a:rect l="l" t="t" r="r" b="b"/>
              <a:pathLst>
                <a:path w="11204" h="11217" extrusionOk="0">
                  <a:moveTo>
                    <a:pt x="786" y="1"/>
                  </a:moveTo>
                  <a:cubicBezTo>
                    <a:pt x="357" y="1"/>
                    <a:pt x="0" y="358"/>
                    <a:pt x="0" y="799"/>
                  </a:cubicBezTo>
                  <a:lnTo>
                    <a:pt x="0" y="9050"/>
                  </a:lnTo>
                  <a:lnTo>
                    <a:pt x="0" y="9550"/>
                  </a:lnTo>
                  <a:cubicBezTo>
                    <a:pt x="0" y="10467"/>
                    <a:pt x="738" y="11217"/>
                    <a:pt x="1667" y="11217"/>
                  </a:cubicBezTo>
                  <a:lnTo>
                    <a:pt x="10418" y="11217"/>
                  </a:lnTo>
                  <a:cubicBezTo>
                    <a:pt x="10847" y="11217"/>
                    <a:pt x="11204" y="10859"/>
                    <a:pt x="11204" y="10419"/>
                  </a:cubicBezTo>
                  <a:lnTo>
                    <a:pt x="11204" y="10014"/>
                  </a:lnTo>
                  <a:cubicBezTo>
                    <a:pt x="11204" y="9919"/>
                    <a:pt x="11132" y="9847"/>
                    <a:pt x="11037" y="9847"/>
                  </a:cubicBezTo>
                  <a:cubicBezTo>
                    <a:pt x="10954" y="9847"/>
                    <a:pt x="10882" y="9919"/>
                    <a:pt x="10882" y="10014"/>
                  </a:cubicBezTo>
                  <a:lnTo>
                    <a:pt x="10882" y="10419"/>
                  </a:lnTo>
                  <a:cubicBezTo>
                    <a:pt x="10882" y="10681"/>
                    <a:pt x="10668" y="10883"/>
                    <a:pt x="10418" y="10883"/>
                  </a:cubicBezTo>
                  <a:lnTo>
                    <a:pt x="3155" y="10883"/>
                  </a:lnTo>
                  <a:cubicBezTo>
                    <a:pt x="3274" y="10800"/>
                    <a:pt x="3381" y="10693"/>
                    <a:pt x="3465" y="10574"/>
                  </a:cubicBezTo>
                  <a:lnTo>
                    <a:pt x="3762" y="10407"/>
                  </a:lnTo>
                  <a:cubicBezTo>
                    <a:pt x="3834" y="10478"/>
                    <a:pt x="3941" y="10514"/>
                    <a:pt x="4048" y="10514"/>
                  </a:cubicBezTo>
                  <a:lnTo>
                    <a:pt x="4584" y="10514"/>
                  </a:lnTo>
                  <a:cubicBezTo>
                    <a:pt x="4667" y="10514"/>
                    <a:pt x="4751" y="10443"/>
                    <a:pt x="4751" y="10347"/>
                  </a:cubicBezTo>
                  <a:cubicBezTo>
                    <a:pt x="4751" y="10264"/>
                    <a:pt x="4667" y="10181"/>
                    <a:pt x="4584" y="10181"/>
                  </a:cubicBezTo>
                  <a:lnTo>
                    <a:pt x="4155" y="10181"/>
                  </a:lnTo>
                  <a:lnTo>
                    <a:pt x="4774" y="9824"/>
                  </a:lnTo>
                  <a:lnTo>
                    <a:pt x="4774" y="9943"/>
                  </a:lnTo>
                  <a:cubicBezTo>
                    <a:pt x="4774" y="10038"/>
                    <a:pt x="4846" y="10109"/>
                    <a:pt x="4941" y="10109"/>
                  </a:cubicBezTo>
                  <a:cubicBezTo>
                    <a:pt x="5024" y="10109"/>
                    <a:pt x="5108" y="10038"/>
                    <a:pt x="5108" y="9943"/>
                  </a:cubicBezTo>
                  <a:lnTo>
                    <a:pt x="5108" y="9597"/>
                  </a:lnTo>
                  <a:lnTo>
                    <a:pt x="5536" y="9335"/>
                  </a:lnTo>
                  <a:lnTo>
                    <a:pt x="5536" y="9383"/>
                  </a:lnTo>
                  <a:cubicBezTo>
                    <a:pt x="5536" y="9478"/>
                    <a:pt x="5608" y="9550"/>
                    <a:pt x="5703" y="9550"/>
                  </a:cubicBezTo>
                  <a:cubicBezTo>
                    <a:pt x="5786" y="9550"/>
                    <a:pt x="5858" y="9478"/>
                    <a:pt x="5858" y="9383"/>
                  </a:cubicBezTo>
                  <a:lnTo>
                    <a:pt x="5858" y="9157"/>
                  </a:lnTo>
                  <a:lnTo>
                    <a:pt x="6251" y="8931"/>
                  </a:lnTo>
                  <a:lnTo>
                    <a:pt x="6251" y="10074"/>
                  </a:lnTo>
                  <a:cubicBezTo>
                    <a:pt x="6251" y="10312"/>
                    <a:pt x="6441" y="10478"/>
                    <a:pt x="6668" y="10478"/>
                  </a:cubicBezTo>
                  <a:lnTo>
                    <a:pt x="7203" y="10478"/>
                  </a:lnTo>
                  <a:cubicBezTo>
                    <a:pt x="7299" y="10478"/>
                    <a:pt x="7370" y="10407"/>
                    <a:pt x="7370" y="10324"/>
                  </a:cubicBezTo>
                  <a:cubicBezTo>
                    <a:pt x="7370" y="10228"/>
                    <a:pt x="7299" y="10157"/>
                    <a:pt x="7203" y="10157"/>
                  </a:cubicBezTo>
                  <a:lnTo>
                    <a:pt x="6668" y="10157"/>
                  </a:lnTo>
                  <a:cubicBezTo>
                    <a:pt x="6620" y="10157"/>
                    <a:pt x="6572" y="10109"/>
                    <a:pt x="6572" y="10062"/>
                  </a:cubicBezTo>
                  <a:lnTo>
                    <a:pt x="6572" y="8740"/>
                  </a:lnTo>
                  <a:lnTo>
                    <a:pt x="7156" y="8395"/>
                  </a:lnTo>
                  <a:lnTo>
                    <a:pt x="7310" y="8395"/>
                  </a:lnTo>
                  <a:cubicBezTo>
                    <a:pt x="7346" y="8395"/>
                    <a:pt x="7394" y="8442"/>
                    <a:pt x="7394" y="8490"/>
                  </a:cubicBezTo>
                  <a:lnTo>
                    <a:pt x="7394" y="9907"/>
                  </a:lnTo>
                  <a:cubicBezTo>
                    <a:pt x="7394" y="9990"/>
                    <a:pt x="7465" y="10074"/>
                    <a:pt x="7560" y="10074"/>
                  </a:cubicBezTo>
                  <a:cubicBezTo>
                    <a:pt x="7656" y="10074"/>
                    <a:pt x="7727" y="9990"/>
                    <a:pt x="7727" y="9907"/>
                  </a:cubicBezTo>
                  <a:lnTo>
                    <a:pt x="7727" y="8490"/>
                  </a:lnTo>
                  <a:cubicBezTo>
                    <a:pt x="7727" y="8359"/>
                    <a:pt x="7668" y="8240"/>
                    <a:pt x="7572" y="8157"/>
                  </a:cubicBezTo>
                  <a:lnTo>
                    <a:pt x="8382" y="7704"/>
                  </a:lnTo>
                  <a:lnTo>
                    <a:pt x="10406" y="7704"/>
                  </a:lnTo>
                  <a:cubicBezTo>
                    <a:pt x="10656" y="7704"/>
                    <a:pt x="10870" y="7907"/>
                    <a:pt x="10870" y="8157"/>
                  </a:cubicBezTo>
                  <a:lnTo>
                    <a:pt x="10870" y="9324"/>
                  </a:lnTo>
                  <a:cubicBezTo>
                    <a:pt x="10787" y="9419"/>
                    <a:pt x="10870" y="9490"/>
                    <a:pt x="10966" y="9490"/>
                  </a:cubicBezTo>
                  <a:cubicBezTo>
                    <a:pt x="11061" y="9490"/>
                    <a:pt x="11132" y="9419"/>
                    <a:pt x="11132" y="9324"/>
                  </a:cubicBezTo>
                  <a:lnTo>
                    <a:pt x="11132" y="8169"/>
                  </a:lnTo>
                  <a:cubicBezTo>
                    <a:pt x="11132" y="7728"/>
                    <a:pt x="10775" y="7371"/>
                    <a:pt x="10347" y="7371"/>
                  </a:cubicBezTo>
                  <a:lnTo>
                    <a:pt x="8906" y="7371"/>
                  </a:lnTo>
                  <a:lnTo>
                    <a:pt x="10251" y="6597"/>
                  </a:lnTo>
                  <a:cubicBezTo>
                    <a:pt x="10632" y="6383"/>
                    <a:pt x="10763" y="5906"/>
                    <a:pt x="10537" y="5525"/>
                  </a:cubicBezTo>
                  <a:lnTo>
                    <a:pt x="10335" y="5168"/>
                  </a:lnTo>
                  <a:cubicBezTo>
                    <a:pt x="10302" y="5119"/>
                    <a:pt x="10241" y="5087"/>
                    <a:pt x="10183" y="5087"/>
                  </a:cubicBezTo>
                  <a:cubicBezTo>
                    <a:pt x="10157" y="5087"/>
                    <a:pt x="10131" y="5094"/>
                    <a:pt x="10108" y="5109"/>
                  </a:cubicBezTo>
                  <a:cubicBezTo>
                    <a:pt x="10037" y="5156"/>
                    <a:pt x="10001" y="5264"/>
                    <a:pt x="10049" y="5335"/>
                  </a:cubicBezTo>
                  <a:lnTo>
                    <a:pt x="10251" y="5692"/>
                  </a:lnTo>
                  <a:cubicBezTo>
                    <a:pt x="10370" y="5918"/>
                    <a:pt x="10299" y="6180"/>
                    <a:pt x="10097" y="6323"/>
                  </a:cubicBezTo>
                  <a:cubicBezTo>
                    <a:pt x="6620" y="8312"/>
                    <a:pt x="7501" y="7811"/>
                    <a:pt x="7025" y="8085"/>
                  </a:cubicBezTo>
                  <a:cubicBezTo>
                    <a:pt x="5120" y="9193"/>
                    <a:pt x="7060" y="8073"/>
                    <a:pt x="3691" y="10014"/>
                  </a:cubicBezTo>
                  <a:cubicBezTo>
                    <a:pt x="3691" y="9990"/>
                    <a:pt x="3703" y="9978"/>
                    <a:pt x="3703" y="9966"/>
                  </a:cubicBezTo>
                  <a:lnTo>
                    <a:pt x="4120" y="9240"/>
                  </a:lnTo>
                  <a:cubicBezTo>
                    <a:pt x="4138" y="9242"/>
                    <a:pt x="4155" y="9243"/>
                    <a:pt x="4172" y="9243"/>
                  </a:cubicBezTo>
                  <a:cubicBezTo>
                    <a:pt x="4364" y="9243"/>
                    <a:pt x="4474" y="9123"/>
                    <a:pt x="4715" y="9002"/>
                  </a:cubicBezTo>
                  <a:lnTo>
                    <a:pt x="4870" y="8907"/>
                  </a:lnTo>
                  <a:cubicBezTo>
                    <a:pt x="4941" y="8859"/>
                    <a:pt x="4977" y="8764"/>
                    <a:pt x="4929" y="8681"/>
                  </a:cubicBezTo>
                  <a:cubicBezTo>
                    <a:pt x="4893" y="8627"/>
                    <a:pt x="4838" y="8600"/>
                    <a:pt x="4777" y="8600"/>
                  </a:cubicBezTo>
                  <a:cubicBezTo>
                    <a:pt x="4757" y="8600"/>
                    <a:pt x="4736" y="8603"/>
                    <a:pt x="4715" y="8609"/>
                  </a:cubicBezTo>
                  <a:cubicBezTo>
                    <a:pt x="4703" y="8609"/>
                    <a:pt x="4715" y="8609"/>
                    <a:pt x="4382" y="8800"/>
                  </a:cubicBezTo>
                  <a:lnTo>
                    <a:pt x="4703" y="8240"/>
                  </a:lnTo>
                  <a:lnTo>
                    <a:pt x="4751" y="8300"/>
                  </a:lnTo>
                  <a:cubicBezTo>
                    <a:pt x="4782" y="8356"/>
                    <a:pt x="4837" y="8386"/>
                    <a:pt x="4893" y="8386"/>
                  </a:cubicBezTo>
                  <a:cubicBezTo>
                    <a:pt x="4944" y="8386"/>
                    <a:pt x="4997" y="8362"/>
                    <a:pt x="5036" y="8312"/>
                  </a:cubicBezTo>
                  <a:cubicBezTo>
                    <a:pt x="5072" y="8264"/>
                    <a:pt x="5072" y="8192"/>
                    <a:pt x="5048" y="8133"/>
                  </a:cubicBezTo>
                  <a:lnTo>
                    <a:pt x="4917" y="7895"/>
                  </a:lnTo>
                  <a:cubicBezTo>
                    <a:pt x="4929" y="7859"/>
                    <a:pt x="4977" y="7776"/>
                    <a:pt x="5155" y="7478"/>
                  </a:cubicBezTo>
                  <a:cubicBezTo>
                    <a:pt x="5180" y="7527"/>
                    <a:pt x="5238" y="7559"/>
                    <a:pt x="5295" y="7559"/>
                  </a:cubicBezTo>
                  <a:cubicBezTo>
                    <a:pt x="5321" y="7559"/>
                    <a:pt x="5347" y="7553"/>
                    <a:pt x="5370" y="7538"/>
                  </a:cubicBezTo>
                  <a:cubicBezTo>
                    <a:pt x="5453" y="7490"/>
                    <a:pt x="5477" y="7395"/>
                    <a:pt x="5429" y="7311"/>
                  </a:cubicBezTo>
                  <a:lnTo>
                    <a:pt x="5346" y="7145"/>
                  </a:lnTo>
                  <a:lnTo>
                    <a:pt x="5572" y="6764"/>
                  </a:lnTo>
                  <a:cubicBezTo>
                    <a:pt x="6094" y="7677"/>
                    <a:pt x="6119" y="7717"/>
                    <a:pt x="6120" y="7717"/>
                  </a:cubicBezTo>
                  <a:cubicBezTo>
                    <a:pt x="6120" y="7717"/>
                    <a:pt x="6120" y="7716"/>
                    <a:pt x="6120" y="7716"/>
                  </a:cubicBezTo>
                  <a:lnTo>
                    <a:pt x="6120" y="7716"/>
                  </a:lnTo>
                  <a:cubicBezTo>
                    <a:pt x="6199" y="7843"/>
                    <a:pt x="6337" y="7917"/>
                    <a:pt x="6476" y="7917"/>
                  </a:cubicBezTo>
                  <a:cubicBezTo>
                    <a:pt x="6546" y="7917"/>
                    <a:pt x="6616" y="7899"/>
                    <a:pt x="6679" y="7859"/>
                  </a:cubicBezTo>
                  <a:cubicBezTo>
                    <a:pt x="6715" y="7847"/>
                    <a:pt x="6798" y="7788"/>
                    <a:pt x="7144" y="7597"/>
                  </a:cubicBezTo>
                  <a:cubicBezTo>
                    <a:pt x="7215" y="7550"/>
                    <a:pt x="7251" y="7466"/>
                    <a:pt x="7215" y="7395"/>
                  </a:cubicBezTo>
                  <a:cubicBezTo>
                    <a:pt x="7198" y="7327"/>
                    <a:pt x="7134" y="7296"/>
                    <a:pt x="7063" y="7296"/>
                  </a:cubicBezTo>
                  <a:cubicBezTo>
                    <a:pt x="7035" y="7296"/>
                    <a:pt x="7005" y="7301"/>
                    <a:pt x="6977" y="7311"/>
                  </a:cubicBezTo>
                  <a:lnTo>
                    <a:pt x="6846" y="7395"/>
                  </a:lnTo>
                  <a:cubicBezTo>
                    <a:pt x="6489" y="7585"/>
                    <a:pt x="6501" y="7597"/>
                    <a:pt x="6465" y="7597"/>
                  </a:cubicBezTo>
                  <a:cubicBezTo>
                    <a:pt x="6370" y="7597"/>
                    <a:pt x="6429" y="7597"/>
                    <a:pt x="5751" y="6442"/>
                  </a:cubicBezTo>
                  <a:lnTo>
                    <a:pt x="6120" y="5787"/>
                  </a:lnTo>
                  <a:cubicBezTo>
                    <a:pt x="6179" y="5752"/>
                    <a:pt x="6191" y="5728"/>
                    <a:pt x="6239" y="5728"/>
                  </a:cubicBezTo>
                  <a:cubicBezTo>
                    <a:pt x="6263" y="5728"/>
                    <a:pt x="6298" y="5740"/>
                    <a:pt x="6310" y="5764"/>
                  </a:cubicBezTo>
                  <a:lnTo>
                    <a:pt x="7025" y="6990"/>
                  </a:lnTo>
                  <a:cubicBezTo>
                    <a:pt x="7057" y="7039"/>
                    <a:pt x="7118" y="7071"/>
                    <a:pt x="7176" y="7071"/>
                  </a:cubicBezTo>
                  <a:cubicBezTo>
                    <a:pt x="7203" y="7071"/>
                    <a:pt x="7228" y="7064"/>
                    <a:pt x="7251" y="7049"/>
                  </a:cubicBezTo>
                  <a:cubicBezTo>
                    <a:pt x="7322" y="7002"/>
                    <a:pt x="7358" y="6895"/>
                    <a:pt x="7310" y="6823"/>
                  </a:cubicBezTo>
                  <a:lnTo>
                    <a:pt x="6596" y="5609"/>
                  </a:lnTo>
                  <a:cubicBezTo>
                    <a:pt x="6537" y="5502"/>
                    <a:pt x="6441" y="5442"/>
                    <a:pt x="6322" y="5406"/>
                  </a:cubicBezTo>
                  <a:lnTo>
                    <a:pt x="6822" y="4573"/>
                  </a:lnTo>
                  <a:cubicBezTo>
                    <a:pt x="8573" y="3573"/>
                    <a:pt x="8525" y="3537"/>
                    <a:pt x="8739" y="3537"/>
                  </a:cubicBezTo>
                  <a:cubicBezTo>
                    <a:pt x="8906" y="3537"/>
                    <a:pt x="9049" y="3620"/>
                    <a:pt x="9144" y="3763"/>
                  </a:cubicBezTo>
                  <a:lnTo>
                    <a:pt x="9716" y="4763"/>
                  </a:lnTo>
                  <a:cubicBezTo>
                    <a:pt x="9747" y="4818"/>
                    <a:pt x="9804" y="4847"/>
                    <a:pt x="9859" y="4847"/>
                  </a:cubicBezTo>
                  <a:cubicBezTo>
                    <a:pt x="9888" y="4847"/>
                    <a:pt x="9917" y="4839"/>
                    <a:pt x="9942" y="4823"/>
                  </a:cubicBezTo>
                  <a:cubicBezTo>
                    <a:pt x="10013" y="4787"/>
                    <a:pt x="10049" y="4680"/>
                    <a:pt x="10001" y="4609"/>
                  </a:cubicBezTo>
                  <a:lnTo>
                    <a:pt x="9418" y="3597"/>
                  </a:lnTo>
                  <a:cubicBezTo>
                    <a:pt x="9282" y="3348"/>
                    <a:pt x="9011" y="3202"/>
                    <a:pt x="8736" y="3202"/>
                  </a:cubicBezTo>
                  <a:cubicBezTo>
                    <a:pt x="8602" y="3202"/>
                    <a:pt x="8467" y="3237"/>
                    <a:pt x="8346" y="3311"/>
                  </a:cubicBezTo>
                  <a:lnTo>
                    <a:pt x="7144" y="4013"/>
                  </a:lnTo>
                  <a:lnTo>
                    <a:pt x="7846" y="2811"/>
                  </a:lnTo>
                  <a:cubicBezTo>
                    <a:pt x="7918" y="2692"/>
                    <a:pt x="7941" y="2549"/>
                    <a:pt x="7941" y="2418"/>
                  </a:cubicBezTo>
                  <a:cubicBezTo>
                    <a:pt x="7941" y="2132"/>
                    <a:pt x="7799" y="1870"/>
                    <a:pt x="7560" y="1739"/>
                  </a:cubicBezTo>
                  <a:lnTo>
                    <a:pt x="7203" y="1525"/>
                  </a:lnTo>
                  <a:cubicBezTo>
                    <a:pt x="7181" y="1510"/>
                    <a:pt x="7155" y="1503"/>
                    <a:pt x="7128" y="1503"/>
                  </a:cubicBezTo>
                  <a:cubicBezTo>
                    <a:pt x="7070" y="1503"/>
                    <a:pt x="7010" y="1535"/>
                    <a:pt x="6977" y="1584"/>
                  </a:cubicBezTo>
                  <a:cubicBezTo>
                    <a:pt x="6929" y="1656"/>
                    <a:pt x="6965" y="1763"/>
                    <a:pt x="7037" y="1811"/>
                  </a:cubicBezTo>
                  <a:lnTo>
                    <a:pt x="7394" y="2013"/>
                  </a:lnTo>
                  <a:cubicBezTo>
                    <a:pt x="7608" y="2132"/>
                    <a:pt x="7691" y="2418"/>
                    <a:pt x="7560" y="2644"/>
                  </a:cubicBezTo>
                  <a:lnTo>
                    <a:pt x="6572" y="4335"/>
                  </a:lnTo>
                  <a:lnTo>
                    <a:pt x="6251" y="4918"/>
                  </a:lnTo>
                  <a:lnTo>
                    <a:pt x="5882" y="5561"/>
                  </a:lnTo>
                  <a:lnTo>
                    <a:pt x="5358" y="6454"/>
                  </a:lnTo>
                  <a:cubicBezTo>
                    <a:pt x="5024" y="7002"/>
                    <a:pt x="4751" y="7490"/>
                    <a:pt x="4036" y="8752"/>
                  </a:cubicBezTo>
                  <a:cubicBezTo>
                    <a:pt x="3953" y="8871"/>
                    <a:pt x="3917" y="8966"/>
                    <a:pt x="3881" y="9014"/>
                  </a:cubicBezTo>
                  <a:cubicBezTo>
                    <a:pt x="3884" y="9010"/>
                    <a:pt x="3885" y="9007"/>
                    <a:pt x="3884" y="9007"/>
                  </a:cubicBezTo>
                  <a:lnTo>
                    <a:pt x="3884" y="9007"/>
                  </a:lnTo>
                  <a:cubicBezTo>
                    <a:pt x="3882" y="9007"/>
                    <a:pt x="3851" y="9059"/>
                    <a:pt x="3762" y="9216"/>
                  </a:cubicBezTo>
                  <a:lnTo>
                    <a:pt x="3762" y="8192"/>
                  </a:lnTo>
                  <a:cubicBezTo>
                    <a:pt x="4048" y="8145"/>
                    <a:pt x="4096" y="7895"/>
                    <a:pt x="4191" y="7740"/>
                  </a:cubicBezTo>
                  <a:cubicBezTo>
                    <a:pt x="4191" y="7728"/>
                    <a:pt x="4227" y="7692"/>
                    <a:pt x="4310" y="7538"/>
                  </a:cubicBezTo>
                  <a:cubicBezTo>
                    <a:pt x="4370" y="7430"/>
                    <a:pt x="4310" y="7311"/>
                    <a:pt x="4191" y="7288"/>
                  </a:cubicBezTo>
                  <a:cubicBezTo>
                    <a:pt x="4178" y="7282"/>
                    <a:pt x="4165" y="7280"/>
                    <a:pt x="4152" y="7280"/>
                  </a:cubicBezTo>
                  <a:cubicBezTo>
                    <a:pt x="4103" y="7280"/>
                    <a:pt x="4055" y="7312"/>
                    <a:pt x="4036" y="7359"/>
                  </a:cubicBezTo>
                  <a:cubicBezTo>
                    <a:pt x="4037" y="7358"/>
                    <a:pt x="4037" y="7357"/>
                    <a:pt x="4036" y="7357"/>
                  </a:cubicBezTo>
                  <a:cubicBezTo>
                    <a:pt x="4029" y="7357"/>
                    <a:pt x="3762" y="7824"/>
                    <a:pt x="3762" y="7835"/>
                  </a:cubicBezTo>
                  <a:lnTo>
                    <a:pt x="3762" y="6990"/>
                  </a:lnTo>
                  <a:lnTo>
                    <a:pt x="3917" y="7073"/>
                  </a:lnTo>
                  <a:cubicBezTo>
                    <a:pt x="3942" y="7090"/>
                    <a:pt x="3970" y="7098"/>
                    <a:pt x="3999" y="7098"/>
                  </a:cubicBezTo>
                  <a:cubicBezTo>
                    <a:pt x="4054" y="7098"/>
                    <a:pt x="4108" y="7068"/>
                    <a:pt x="4131" y="7014"/>
                  </a:cubicBezTo>
                  <a:cubicBezTo>
                    <a:pt x="4179" y="6942"/>
                    <a:pt x="4155" y="6835"/>
                    <a:pt x="4072" y="6799"/>
                  </a:cubicBezTo>
                  <a:lnTo>
                    <a:pt x="3762" y="6609"/>
                  </a:lnTo>
                  <a:lnTo>
                    <a:pt x="3762" y="6121"/>
                  </a:lnTo>
                  <a:cubicBezTo>
                    <a:pt x="3834" y="6156"/>
                    <a:pt x="3870" y="6204"/>
                    <a:pt x="3941" y="6204"/>
                  </a:cubicBezTo>
                  <a:cubicBezTo>
                    <a:pt x="4108" y="6204"/>
                    <a:pt x="4167" y="5978"/>
                    <a:pt x="4036" y="5883"/>
                  </a:cubicBezTo>
                  <a:cubicBezTo>
                    <a:pt x="3858" y="5775"/>
                    <a:pt x="3798" y="5752"/>
                    <a:pt x="3774" y="5740"/>
                  </a:cubicBezTo>
                  <a:lnTo>
                    <a:pt x="3774" y="5287"/>
                  </a:lnTo>
                  <a:cubicBezTo>
                    <a:pt x="4905" y="5942"/>
                    <a:pt x="4882" y="5942"/>
                    <a:pt x="5024" y="5942"/>
                  </a:cubicBezTo>
                  <a:cubicBezTo>
                    <a:pt x="5179" y="5942"/>
                    <a:pt x="5310" y="5871"/>
                    <a:pt x="5382" y="5740"/>
                  </a:cubicBezTo>
                  <a:cubicBezTo>
                    <a:pt x="5405" y="5704"/>
                    <a:pt x="5465" y="5621"/>
                    <a:pt x="5655" y="5275"/>
                  </a:cubicBezTo>
                  <a:cubicBezTo>
                    <a:pt x="5724" y="5161"/>
                    <a:pt x="5617" y="5025"/>
                    <a:pt x="5492" y="5025"/>
                  </a:cubicBezTo>
                  <a:cubicBezTo>
                    <a:pt x="5487" y="5025"/>
                    <a:pt x="5482" y="5025"/>
                    <a:pt x="5477" y="5025"/>
                  </a:cubicBezTo>
                  <a:cubicBezTo>
                    <a:pt x="5477" y="5025"/>
                    <a:pt x="5405" y="5037"/>
                    <a:pt x="5358" y="5097"/>
                  </a:cubicBezTo>
                  <a:lnTo>
                    <a:pt x="5084" y="5561"/>
                  </a:lnTo>
                  <a:cubicBezTo>
                    <a:pt x="5068" y="5584"/>
                    <a:pt x="5043" y="5603"/>
                    <a:pt x="5014" y="5603"/>
                  </a:cubicBezTo>
                  <a:cubicBezTo>
                    <a:pt x="4998" y="5603"/>
                    <a:pt x="4982" y="5597"/>
                    <a:pt x="4965" y="5585"/>
                  </a:cubicBezTo>
                  <a:cubicBezTo>
                    <a:pt x="3977" y="5013"/>
                    <a:pt x="3798" y="4906"/>
                    <a:pt x="3762" y="4883"/>
                  </a:cubicBezTo>
                  <a:lnTo>
                    <a:pt x="3762" y="4335"/>
                  </a:lnTo>
                  <a:cubicBezTo>
                    <a:pt x="3881" y="4156"/>
                    <a:pt x="3881" y="4073"/>
                    <a:pt x="3977" y="4073"/>
                  </a:cubicBezTo>
                  <a:cubicBezTo>
                    <a:pt x="3979" y="4073"/>
                    <a:pt x="3981" y="4073"/>
                    <a:pt x="3982" y="4073"/>
                  </a:cubicBezTo>
                  <a:cubicBezTo>
                    <a:pt x="4010" y="4073"/>
                    <a:pt x="4031" y="4094"/>
                    <a:pt x="5239" y="4787"/>
                  </a:cubicBezTo>
                  <a:cubicBezTo>
                    <a:pt x="5261" y="4798"/>
                    <a:pt x="5286" y="4804"/>
                    <a:pt x="5313" y="4804"/>
                  </a:cubicBezTo>
                  <a:cubicBezTo>
                    <a:pt x="5371" y="4804"/>
                    <a:pt x="5432" y="4777"/>
                    <a:pt x="5465" y="4728"/>
                  </a:cubicBezTo>
                  <a:cubicBezTo>
                    <a:pt x="5501" y="4644"/>
                    <a:pt x="5477" y="4549"/>
                    <a:pt x="5405" y="4502"/>
                  </a:cubicBezTo>
                  <a:lnTo>
                    <a:pt x="4179" y="3787"/>
                  </a:lnTo>
                  <a:cubicBezTo>
                    <a:pt x="4120" y="3751"/>
                    <a:pt x="4048" y="3728"/>
                    <a:pt x="3977" y="3728"/>
                  </a:cubicBezTo>
                  <a:cubicBezTo>
                    <a:pt x="3893" y="3728"/>
                    <a:pt x="3822" y="3740"/>
                    <a:pt x="3762" y="3787"/>
                  </a:cubicBezTo>
                  <a:lnTo>
                    <a:pt x="3762" y="2894"/>
                  </a:lnTo>
                  <a:lnTo>
                    <a:pt x="4834" y="1049"/>
                  </a:lnTo>
                  <a:cubicBezTo>
                    <a:pt x="4915" y="910"/>
                    <a:pt x="5075" y="822"/>
                    <a:pt x="5240" y="822"/>
                  </a:cubicBezTo>
                  <a:cubicBezTo>
                    <a:pt x="5316" y="822"/>
                    <a:pt x="5394" y="841"/>
                    <a:pt x="5465" y="882"/>
                  </a:cubicBezTo>
                  <a:lnTo>
                    <a:pt x="6477" y="1465"/>
                  </a:lnTo>
                  <a:cubicBezTo>
                    <a:pt x="6499" y="1480"/>
                    <a:pt x="6525" y="1487"/>
                    <a:pt x="6552" y="1487"/>
                  </a:cubicBezTo>
                  <a:cubicBezTo>
                    <a:pt x="6609" y="1487"/>
                    <a:pt x="6667" y="1455"/>
                    <a:pt x="6691" y="1406"/>
                  </a:cubicBezTo>
                  <a:cubicBezTo>
                    <a:pt x="6739" y="1334"/>
                    <a:pt x="6715" y="1227"/>
                    <a:pt x="6632" y="1180"/>
                  </a:cubicBezTo>
                  <a:lnTo>
                    <a:pt x="5620" y="608"/>
                  </a:lnTo>
                  <a:cubicBezTo>
                    <a:pt x="5496" y="536"/>
                    <a:pt x="5359" y="502"/>
                    <a:pt x="5223" y="502"/>
                  </a:cubicBezTo>
                  <a:cubicBezTo>
                    <a:pt x="4954" y="502"/>
                    <a:pt x="4691" y="637"/>
                    <a:pt x="4548" y="882"/>
                  </a:cubicBezTo>
                  <a:lnTo>
                    <a:pt x="3774" y="2239"/>
                  </a:lnTo>
                  <a:lnTo>
                    <a:pt x="3774" y="799"/>
                  </a:lnTo>
                  <a:cubicBezTo>
                    <a:pt x="3774" y="370"/>
                    <a:pt x="3417" y="13"/>
                    <a:pt x="2988" y="13"/>
                  </a:cubicBezTo>
                  <a:lnTo>
                    <a:pt x="2572" y="13"/>
                  </a:lnTo>
                  <a:cubicBezTo>
                    <a:pt x="2488" y="13"/>
                    <a:pt x="2405" y="84"/>
                    <a:pt x="2405" y="168"/>
                  </a:cubicBezTo>
                  <a:cubicBezTo>
                    <a:pt x="2405" y="263"/>
                    <a:pt x="2488" y="334"/>
                    <a:pt x="2572" y="334"/>
                  </a:cubicBezTo>
                  <a:lnTo>
                    <a:pt x="2988" y="334"/>
                  </a:lnTo>
                  <a:cubicBezTo>
                    <a:pt x="3239" y="334"/>
                    <a:pt x="3453" y="549"/>
                    <a:pt x="3453" y="799"/>
                  </a:cubicBezTo>
                  <a:lnTo>
                    <a:pt x="3453" y="2823"/>
                  </a:lnTo>
                  <a:lnTo>
                    <a:pt x="3453" y="3489"/>
                  </a:lnTo>
                  <a:lnTo>
                    <a:pt x="3453" y="4216"/>
                  </a:lnTo>
                  <a:cubicBezTo>
                    <a:pt x="3453" y="8966"/>
                    <a:pt x="3477" y="9574"/>
                    <a:pt x="3417" y="9847"/>
                  </a:cubicBezTo>
                  <a:cubicBezTo>
                    <a:pt x="3381" y="10026"/>
                    <a:pt x="3298" y="10205"/>
                    <a:pt x="3203" y="10336"/>
                  </a:cubicBezTo>
                  <a:cubicBezTo>
                    <a:pt x="3167" y="10371"/>
                    <a:pt x="3143" y="10407"/>
                    <a:pt x="3108" y="10455"/>
                  </a:cubicBezTo>
                  <a:cubicBezTo>
                    <a:pt x="2858" y="10717"/>
                    <a:pt x="2512" y="10871"/>
                    <a:pt x="2143" y="10871"/>
                  </a:cubicBezTo>
                  <a:lnTo>
                    <a:pt x="1655" y="10871"/>
                  </a:lnTo>
                  <a:cubicBezTo>
                    <a:pt x="917" y="10871"/>
                    <a:pt x="321" y="10276"/>
                    <a:pt x="321" y="9550"/>
                  </a:cubicBezTo>
                  <a:lnTo>
                    <a:pt x="321" y="799"/>
                  </a:lnTo>
                  <a:cubicBezTo>
                    <a:pt x="321" y="549"/>
                    <a:pt x="536" y="334"/>
                    <a:pt x="786" y="334"/>
                  </a:cubicBezTo>
                  <a:lnTo>
                    <a:pt x="1953" y="334"/>
                  </a:lnTo>
                  <a:cubicBezTo>
                    <a:pt x="2036" y="334"/>
                    <a:pt x="2107" y="263"/>
                    <a:pt x="2107" y="168"/>
                  </a:cubicBezTo>
                  <a:cubicBezTo>
                    <a:pt x="2107" y="84"/>
                    <a:pt x="2036" y="1"/>
                    <a:pt x="1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1605630" y="4063935"/>
              <a:ext cx="46976" cy="76523"/>
            </a:xfrm>
            <a:custGeom>
              <a:avLst/>
              <a:gdLst/>
              <a:ahLst/>
              <a:cxnLst/>
              <a:rect l="l" t="t" r="r" b="b"/>
              <a:pathLst>
                <a:path w="1477" h="2406" extrusionOk="0"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2001"/>
                  </a:lnTo>
                  <a:cubicBezTo>
                    <a:pt x="0" y="2239"/>
                    <a:pt x="191" y="2405"/>
                    <a:pt x="417" y="2405"/>
                  </a:cubicBezTo>
                  <a:lnTo>
                    <a:pt x="953" y="2405"/>
                  </a:lnTo>
                  <a:cubicBezTo>
                    <a:pt x="1036" y="2405"/>
                    <a:pt x="1119" y="2334"/>
                    <a:pt x="1119" y="2251"/>
                  </a:cubicBezTo>
                  <a:cubicBezTo>
                    <a:pt x="1119" y="2155"/>
                    <a:pt x="1036" y="2084"/>
                    <a:pt x="953" y="2084"/>
                  </a:cubicBezTo>
                  <a:lnTo>
                    <a:pt x="417" y="2084"/>
                  </a:lnTo>
                  <a:cubicBezTo>
                    <a:pt x="369" y="2084"/>
                    <a:pt x="322" y="2036"/>
                    <a:pt x="322" y="1989"/>
                  </a:cubicBezTo>
                  <a:lnTo>
                    <a:pt x="322" y="417"/>
                  </a:lnTo>
                  <a:cubicBezTo>
                    <a:pt x="322" y="369"/>
                    <a:pt x="369" y="322"/>
                    <a:pt x="417" y="322"/>
                  </a:cubicBezTo>
                  <a:lnTo>
                    <a:pt x="1060" y="322"/>
                  </a:lnTo>
                  <a:cubicBezTo>
                    <a:pt x="1096" y="322"/>
                    <a:pt x="1143" y="369"/>
                    <a:pt x="1143" y="417"/>
                  </a:cubicBezTo>
                  <a:lnTo>
                    <a:pt x="1143" y="1834"/>
                  </a:lnTo>
                  <a:cubicBezTo>
                    <a:pt x="1143" y="1917"/>
                    <a:pt x="1215" y="1989"/>
                    <a:pt x="1310" y="1989"/>
                  </a:cubicBezTo>
                  <a:cubicBezTo>
                    <a:pt x="1393" y="1989"/>
                    <a:pt x="1477" y="1917"/>
                    <a:pt x="1477" y="1834"/>
                  </a:cubicBezTo>
                  <a:lnTo>
                    <a:pt x="1477" y="417"/>
                  </a:lnTo>
                  <a:cubicBezTo>
                    <a:pt x="1477" y="179"/>
                    <a:pt x="1274" y="0"/>
                    <a:pt x="1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1582158" y="4065462"/>
              <a:ext cx="10623" cy="45449"/>
            </a:xfrm>
            <a:custGeom>
              <a:avLst/>
              <a:gdLst/>
              <a:ahLst/>
              <a:cxnLst/>
              <a:rect l="l" t="t" r="r" b="b"/>
              <a:pathLst>
                <a:path w="334" h="1429" extrusionOk="0">
                  <a:moveTo>
                    <a:pt x="167" y="0"/>
                  </a:moveTo>
                  <a:cubicBezTo>
                    <a:pt x="83" y="0"/>
                    <a:pt x="0" y="71"/>
                    <a:pt x="0" y="167"/>
                  </a:cubicBezTo>
                  <a:lnTo>
                    <a:pt x="0" y="1262"/>
                  </a:lnTo>
                  <a:cubicBezTo>
                    <a:pt x="0" y="1357"/>
                    <a:pt x="83" y="1429"/>
                    <a:pt x="167" y="1429"/>
                  </a:cubicBezTo>
                  <a:cubicBezTo>
                    <a:pt x="262" y="1429"/>
                    <a:pt x="333" y="1357"/>
                    <a:pt x="333" y="1262"/>
                  </a:cubicBezTo>
                  <a:lnTo>
                    <a:pt x="333" y="167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1582158" y="4121884"/>
              <a:ext cx="10623" cy="17429"/>
            </a:xfrm>
            <a:custGeom>
              <a:avLst/>
              <a:gdLst/>
              <a:ahLst/>
              <a:cxnLst/>
              <a:rect l="l" t="t" r="r" b="b"/>
              <a:pathLst>
                <a:path w="334" h="548" extrusionOk="0">
                  <a:moveTo>
                    <a:pt x="167" y="0"/>
                  </a:moveTo>
                  <a:cubicBezTo>
                    <a:pt x="83" y="0"/>
                    <a:pt x="0" y="71"/>
                    <a:pt x="0" y="155"/>
                  </a:cubicBezTo>
                  <a:lnTo>
                    <a:pt x="0" y="381"/>
                  </a:lnTo>
                  <a:cubicBezTo>
                    <a:pt x="0" y="476"/>
                    <a:pt x="83" y="548"/>
                    <a:pt x="167" y="548"/>
                  </a:cubicBezTo>
                  <a:cubicBezTo>
                    <a:pt x="262" y="548"/>
                    <a:pt x="333" y="476"/>
                    <a:pt x="333" y="381"/>
                  </a:cubicBezTo>
                  <a:lnTo>
                    <a:pt x="333" y="155"/>
                  </a:lnTo>
                  <a:cubicBezTo>
                    <a:pt x="333" y="71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1497684" y="4121884"/>
              <a:ext cx="10273" cy="17429"/>
            </a:xfrm>
            <a:custGeom>
              <a:avLst/>
              <a:gdLst/>
              <a:ahLst/>
              <a:cxnLst/>
              <a:rect l="l" t="t" r="r" b="b"/>
              <a:pathLst>
                <a:path w="323" h="548" extrusionOk="0">
                  <a:moveTo>
                    <a:pt x="168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81"/>
                  </a:lnTo>
                  <a:cubicBezTo>
                    <a:pt x="1" y="476"/>
                    <a:pt x="72" y="548"/>
                    <a:pt x="168" y="548"/>
                  </a:cubicBezTo>
                  <a:cubicBezTo>
                    <a:pt x="251" y="548"/>
                    <a:pt x="322" y="476"/>
                    <a:pt x="322" y="381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1360604" y="4091574"/>
              <a:ext cx="43986" cy="43573"/>
            </a:xfrm>
            <a:custGeom>
              <a:avLst/>
              <a:gdLst/>
              <a:ahLst/>
              <a:cxnLst/>
              <a:rect l="l" t="t" r="r" b="b"/>
              <a:pathLst>
                <a:path w="1383" h="1370" extrusionOk="0">
                  <a:moveTo>
                    <a:pt x="691" y="322"/>
                  </a:moveTo>
                  <a:cubicBezTo>
                    <a:pt x="882" y="322"/>
                    <a:pt x="1049" y="489"/>
                    <a:pt x="1049" y="679"/>
                  </a:cubicBezTo>
                  <a:cubicBezTo>
                    <a:pt x="1049" y="870"/>
                    <a:pt x="882" y="1036"/>
                    <a:pt x="691" y="1036"/>
                  </a:cubicBezTo>
                  <a:cubicBezTo>
                    <a:pt x="501" y="1036"/>
                    <a:pt x="334" y="870"/>
                    <a:pt x="334" y="679"/>
                  </a:cubicBezTo>
                  <a:cubicBezTo>
                    <a:pt x="334" y="489"/>
                    <a:pt x="501" y="322"/>
                    <a:pt x="691" y="322"/>
                  </a:cubicBezTo>
                  <a:close/>
                  <a:moveTo>
                    <a:pt x="691" y="1"/>
                  </a:moveTo>
                  <a:cubicBezTo>
                    <a:pt x="322" y="1"/>
                    <a:pt x="1" y="310"/>
                    <a:pt x="1" y="679"/>
                  </a:cubicBezTo>
                  <a:cubicBezTo>
                    <a:pt x="1" y="1048"/>
                    <a:pt x="322" y="1370"/>
                    <a:pt x="691" y="1370"/>
                  </a:cubicBezTo>
                  <a:cubicBezTo>
                    <a:pt x="1061" y="1370"/>
                    <a:pt x="1382" y="1048"/>
                    <a:pt x="1382" y="679"/>
                  </a:cubicBezTo>
                  <a:cubicBezTo>
                    <a:pt x="1382" y="310"/>
                    <a:pt x="1061" y="1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1344320" y="3832172"/>
              <a:ext cx="76523" cy="46626"/>
            </a:xfrm>
            <a:custGeom>
              <a:avLst/>
              <a:gdLst/>
              <a:ahLst/>
              <a:cxnLst/>
              <a:rect l="l" t="t" r="r" b="b"/>
              <a:pathLst>
                <a:path w="2406" h="1466" extrusionOk="0">
                  <a:moveTo>
                    <a:pt x="418" y="1"/>
                  </a:moveTo>
                  <a:cubicBezTo>
                    <a:pt x="180" y="1"/>
                    <a:pt x="1" y="191"/>
                    <a:pt x="1" y="417"/>
                  </a:cubicBezTo>
                  <a:lnTo>
                    <a:pt x="1" y="1049"/>
                  </a:lnTo>
                  <a:cubicBezTo>
                    <a:pt x="1" y="1287"/>
                    <a:pt x="191" y="1465"/>
                    <a:pt x="418" y="1465"/>
                  </a:cubicBezTo>
                  <a:lnTo>
                    <a:pt x="1989" y="1465"/>
                  </a:lnTo>
                  <a:cubicBezTo>
                    <a:pt x="2227" y="1465"/>
                    <a:pt x="2406" y="1275"/>
                    <a:pt x="2406" y="1049"/>
                  </a:cubicBezTo>
                  <a:lnTo>
                    <a:pt x="2406" y="513"/>
                  </a:lnTo>
                  <a:cubicBezTo>
                    <a:pt x="2406" y="429"/>
                    <a:pt x="2335" y="358"/>
                    <a:pt x="2251" y="358"/>
                  </a:cubicBezTo>
                  <a:cubicBezTo>
                    <a:pt x="2156" y="358"/>
                    <a:pt x="2085" y="429"/>
                    <a:pt x="2085" y="513"/>
                  </a:cubicBezTo>
                  <a:lnTo>
                    <a:pt x="2085" y="1049"/>
                  </a:lnTo>
                  <a:cubicBezTo>
                    <a:pt x="2085" y="1096"/>
                    <a:pt x="2037" y="1144"/>
                    <a:pt x="1989" y="1144"/>
                  </a:cubicBezTo>
                  <a:lnTo>
                    <a:pt x="418" y="1144"/>
                  </a:lnTo>
                  <a:cubicBezTo>
                    <a:pt x="370" y="1144"/>
                    <a:pt x="322" y="1096"/>
                    <a:pt x="322" y="1049"/>
                  </a:cubicBezTo>
                  <a:lnTo>
                    <a:pt x="322" y="417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823" y="322"/>
                  </a:lnTo>
                  <a:cubicBezTo>
                    <a:pt x="1918" y="322"/>
                    <a:pt x="1989" y="251"/>
                    <a:pt x="1989" y="156"/>
                  </a:cubicBezTo>
                  <a:cubicBezTo>
                    <a:pt x="1989" y="72"/>
                    <a:pt x="1918" y="1"/>
                    <a:pt x="1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1401887" y="3891648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33"/>
                    <a:pt x="167" y="333"/>
                  </a:cubicBezTo>
                  <a:lnTo>
                    <a:pt x="394" y="333"/>
                  </a:lnTo>
                  <a:cubicBezTo>
                    <a:pt x="477" y="333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1345465" y="3891648"/>
              <a:ext cx="45863" cy="10623"/>
            </a:xfrm>
            <a:custGeom>
              <a:avLst/>
              <a:gdLst/>
              <a:ahLst/>
              <a:cxnLst/>
              <a:rect l="l" t="t" r="r" b="b"/>
              <a:pathLst>
                <a:path w="1442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33"/>
                    <a:pt x="167" y="333"/>
                  </a:cubicBezTo>
                  <a:lnTo>
                    <a:pt x="1275" y="333"/>
                  </a:lnTo>
                  <a:cubicBezTo>
                    <a:pt x="1358" y="333"/>
                    <a:pt x="1441" y="250"/>
                    <a:pt x="1441" y="167"/>
                  </a:cubicBezTo>
                  <a:cubicBezTo>
                    <a:pt x="1441" y="71"/>
                    <a:pt x="1358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1343588" y="3917378"/>
              <a:ext cx="77254" cy="46626"/>
            </a:xfrm>
            <a:custGeom>
              <a:avLst/>
              <a:gdLst/>
              <a:ahLst/>
              <a:cxnLst/>
              <a:rect l="l" t="t" r="r" b="b"/>
              <a:pathLst>
                <a:path w="2429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7"/>
                  </a:cubicBezTo>
                  <a:lnTo>
                    <a:pt x="0" y="1048"/>
                  </a:lnTo>
                  <a:cubicBezTo>
                    <a:pt x="0" y="1287"/>
                    <a:pt x="203" y="1465"/>
                    <a:pt x="417" y="1465"/>
                  </a:cubicBezTo>
                  <a:lnTo>
                    <a:pt x="2000" y="1465"/>
                  </a:lnTo>
                  <a:cubicBezTo>
                    <a:pt x="2239" y="1465"/>
                    <a:pt x="2417" y="1275"/>
                    <a:pt x="2417" y="1048"/>
                  </a:cubicBezTo>
                  <a:lnTo>
                    <a:pt x="2417" y="513"/>
                  </a:lnTo>
                  <a:cubicBezTo>
                    <a:pt x="2429" y="417"/>
                    <a:pt x="2358" y="334"/>
                    <a:pt x="2274" y="334"/>
                  </a:cubicBezTo>
                  <a:cubicBezTo>
                    <a:pt x="2250" y="334"/>
                    <a:pt x="2239" y="334"/>
                    <a:pt x="2215" y="358"/>
                  </a:cubicBezTo>
                  <a:cubicBezTo>
                    <a:pt x="2155" y="370"/>
                    <a:pt x="2096" y="441"/>
                    <a:pt x="2096" y="513"/>
                  </a:cubicBezTo>
                  <a:lnTo>
                    <a:pt x="2096" y="1048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48"/>
                  </a:cubicBezTo>
                  <a:lnTo>
                    <a:pt x="334" y="417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929" y="322"/>
                    <a:pt x="2000" y="251"/>
                    <a:pt x="2000" y="155"/>
                  </a:cubicBezTo>
                  <a:cubicBezTo>
                    <a:pt x="2000" y="72"/>
                    <a:pt x="1929" y="1"/>
                    <a:pt x="1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1401887" y="3976471"/>
              <a:ext cx="17843" cy="10241"/>
            </a:xfrm>
            <a:custGeom>
              <a:avLst/>
              <a:gdLst/>
              <a:ahLst/>
              <a:cxnLst/>
              <a:rect l="l" t="t" r="r" b="b"/>
              <a:pathLst>
                <a:path w="561" h="322" extrusionOk="0">
                  <a:moveTo>
                    <a:pt x="167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394" y="322"/>
                  </a:lnTo>
                  <a:cubicBezTo>
                    <a:pt x="477" y="322"/>
                    <a:pt x="560" y="250"/>
                    <a:pt x="560" y="167"/>
                  </a:cubicBezTo>
                  <a:cubicBezTo>
                    <a:pt x="560" y="71"/>
                    <a:pt x="477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1345465" y="3976471"/>
              <a:ext cx="45863" cy="10241"/>
            </a:xfrm>
            <a:custGeom>
              <a:avLst/>
              <a:gdLst/>
              <a:ahLst/>
              <a:cxnLst/>
              <a:rect l="l" t="t" r="r" b="b"/>
              <a:pathLst>
                <a:path w="1442" h="322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1275" y="322"/>
                  </a:lnTo>
                  <a:cubicBezTo>
                    <a:pt x="1358" y="322"/>
                    <a:pt x="1441" y="250"/>
                    <a:pt x="1441" y="167"/>
                  </a:cubicBezTo>
                  <a:cubicBezTo>
                    <a:pt x="1441" y="71"/>
                    <a:pt x="1382" y="0"/>
                    <a:pt x="1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1343588" y="4001057"/>
              <a:ext cx="77636" cy="46626"/>
            </a:xfrm>
            <a:custGeom>
              <a:avLst/>
              <a:gdLst/>
              <a:ahLst/>
              <a:cxnLst/>
              <a:rect l="l" t="t" r="r" b="b"/>
              <a:pathLst>
                <a:path w="2441" h="1466" extrusionOk="0">
                  <a:moveTo>
                    <a:pt x="417" y="1"/>
                  </a:moveTo>
                  <a:cubicBezTo>
                    <a:pt x="179" y="1"/>
                    <a:pt x="0" y="191"/>
                    <a:pt x="0" y="418"/>
                  </a:cubicBezTo>
                  <a:lnTo>
                    <a:pt x="0" y="1049"/>
                  </a:lnTo>
                  <a:cubicBezTo>
                    <a:pt x="0" y="1156"/>
                    <a:pt x="48" y="1263"/>
                    <a:pt x="107" y="1334"/>
                  </a:cubicBezTo>
                  <a:cubicBezTo>
                    <a:pt x="179" y="1430"/>
                    <a:pt x="298" y="1465"/>
                    <a:pt x="417" y="1465"/>
                  </a:cubicBezTo>
                  <a:lnTo>
                    <a:pt x="2000" y="1465"/>
                  </a:lnTo>
                  <a:cubicBezTo>
                    <a:pt x="2131" y="1465"/>
                    <a:pt x="2239" y="1406"/>
                    <a:pt x="2310" y="1323"/>
                  </a:cubicBezTo>
                  <a:cubicBezTo>
                    <a:pt x="2310" y="1323"/>
                    <a:pt x="2417" y="1203"/>
                    <a:pt x="2417" y="1049"/>
                  </a:cubicBezTo>
                  <a:cubicBezTo>
                    <a:pt x="2417" y="525"/>
                    <a:pt x="2441" y="489"/>
                    <a:pt x="2405" y="430"/>
                  </a:cubicBezTo>
                  <a:cubicBezTo>
                    <a:pt x="2370" y="381"/>
                    <a:pt x="2317" y="358"/>
                    <a:pt x="2266" y="358"/>
                  </a:cubicBezTo>
                  <a:cubicBezTo>
                    <a:pt x="2179" y="358"/>
                    <a:pt x="2096" y="421"/>
                    <a:pt x="2096" y="525"/>
                  </a:cubicBezTo>
                  <a:lnTo>
                    <a:pt x="2096" y="1061"/>
                  </a:lnTo>
                  <a:cubicBezTo>
                    <a:pt x="2096" y="1096"/>
                    <a:pt x="2048" y="1144"/>
                    <a:pt x="2000" y="1144"/>
                  </a:cubicBezTo>
                  <a:lnTo>
                    <a:pt x="417" y="1144"/>
                  </a:lnTo>
                  <a:cubicBezTo>
                    <a:pt x="381" y="1144"/>
                    <a:pt x="334" y="1096"/>
                    <a:pt x="334" y="1061"/>
                  </a:cubicBezTo>
                  <a:lnTo>
                    <a:pt x="334" y="418"/>
                  </a:lnTo>
                  <a:cubicBezTo>
                    <a:pt x="334" y="370"/>
                    <a:pt x="381" y="322"/>
                    <a:pt x="417" y="322"/>
                  </a:cubicBezTo>
                  <a:lnTo>
                    <a:pt x="1834" y="322"/>
                  </a:lnTo>
                  <a:cubicBezTo>
                    <a:pt x="1893" y="322"/>
                    <a:pt x="1965" y="287"/>
                    <a:pt x="1988" y="227"/>
                  </a:cubicBezTo>
                  <a:cubicBezTo>
                    <a:pt x="2024" y="120"/>
                    <a:pt x="1941" y="1"/>
                    <a:pt x="1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1344702" y="4060150"/>
              <a:ext cx="46626" cy="10623"/>
            </a:xfrm>
            <a:custGeom>
              <a:avLst/>
              <a:gdLst/>
              <a:ahLst/>
              <a:cxnLst/>
              <a:rect l="l" t="t" r="r" b="b"/>
              <a:pathLst>
                <a:path w="1466" h="334" extrusionOk="0">
                  <a:moveTo>
                    <a:pt x="168" y="0"/>
                  </a:moveTo>
                  <a:cubicBezTo>
                    <a:pt x="108" y="12"/>
                    <a:pt x="60" y="48"/>
                    <a:pt x="48" y="96"/>
                  </a:cubicBezTo>
                  <a:cubicBezTo>
                    <a:pt x="1" y="191"/>
                    <a:pt x="72" y="334"/>
                    <a:pt x="191" y="334"/>
                  </a:cubicBezTo>
                  <a:lnTo>
                    <a:pt x="1299" y="334"/>
                  </a:lnTo>
                  <a:cubicBezTo>
                    <a:pt x="1382" y="334"/>
                    <a:pt x="1453" y="250"/>
                    <a:pt x="1453" y="167"/>
                  </a:cubicBezTo>
                  <a:cubicBezTo>
                    <a:pt x="1465" y="72"/>
                    <a:pt x="1382" y="0"/>
                    <a:pt x="1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1401887" y="4060150"/>
              <a:ext cx="17843" cy="10623"/>
            </a:xfrm>
            <a:custGeom>
              <a:avLst/>
              <a:gdLst/>
              <a:ahLst/>
              <a:cxnLst/>
              <a:rect l="l" t="t" r="r" b="b"/>
              <a:pathLst>
                <a:path w="561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394" y="334"/>
                  </a:lnTo>
                  <a:cubicBezTo>
                    <a:pt x="477" y="334"/>
                    <a:pt x="560" y="250"/>
                    <a:pt x="560" y="167"/>
                  </a:cubicBezTo>
                  <a:cubicBezTo>
                    <a:pt x="560" y="72"/>
                    <a:pt x="477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1563584" y="3936365"/>
              <a:ext cx="67077" cy="80276"/>
            </a:xfrm>
            <a:custGeom>
              <a:avLst/>
              <a:gdLst/>
              <a:ahLst/>
              <a:cxnLst/>
              <a:rect l="l" t="t" r="r" b="b"/>
              <a:pathLst>
                <a:path w="2109" h="2524" extrusionOk="0">
                  <a:moveTo>
                    <a:pt x="986" y="0"/>
                  </a:moveTo>
                  <a:cubicBezTo>
                    <a:pt x="915" y="0"/>
                    <a:pt x="842" y="19"/>
                    <a:pt x="775" y="59"/>
                  </a:cubicBezTo>
                  <a:lnTo>
                    <a:pt x="203" y="380"/>
                  </a:lnTo>
                  <a:cubicBezTo>
                    <a:pt x="72" y="451"/>
                    <a:pt x="1" y="594"/>
                    <a:pt x="1" y="737"/>
                  </a:cubicBezTo>
                  <a:cubicBezTo>
                    <a:pt x="1" y="928"/>
                    <a:pt x="60" y="916"/>
                    <a:pt x="846" y="2321"/>
                  </a:cubicBezTo>
                  <a:cubicBezTo>
                    <a:pt x="917" y="2452"/>
                    <a:pt x="1048" y="2523"/>
                    <a:pt x="1203" y="2523"/>
                  </a:cubicBezTo>
                  <a:cubicBezTo>
                    <a:pt x="1382" y="2523"/>
                    <a:pt x="1453" y="2416"/>
                    <a:pt x="1882" y="2190"/>
                  </a:cubicBezTo>
                  <a:cubicBezTo>
                    <a:pt x="1965" y="2154"/>
                    <a:pt x="1989" y="2047"/>
                    <a:pt x="1941" y="1975"/>
                  </a:cubicBezTo>
                  <a:cubicBezTo>
                    <a:pt x="1918" y="1921"/>
                    <a:pt x="1864" y="1892"/>
                    <a:pt x="1809" y="1892"/>
                  </a:cubicBezTo>
                  <a:cubicBezTo>
                    <a:pt x="1780" y="1892"/>
                    <a:pt x="1752" y="1900"/>
                    <a:pt x="1727" y="1916"/>
                  </a:cubicBezTo>
                  <a:cubicBezTo>
                    <a:pt x="1227" y="2190"/>
                    <a:pt x="1251" y="2190"/>
                    <a:pt x="1215" y="2190"/>
                  </a:cubicBezTo>
                  <a:cubicBezTo>
                    <a:pt x="1132" y="2190"/>
                    <a:pt x="1167" y="2178"/>
                    <a:pt x="358" y="785"/>
                  </a:cubicBezTo>
                  <a:cubicBezTo>
                    <a:pt x="322" y="737"/>
                    <a:pt x="334" y="690"/>
                    <a:pt x="382" y="666"/>
                  </a:cubicBezTo>
                  <a:lnTo>
                    <a:pt x="953" y="332"/>
                  </a:lnTo>
                  <a:cubicBezTo>
                    <a:pt x="965" y="324"/>
                    <a:pt x="978" y="320"/>
                    <a:pt x="992" y="320"/>
                  </a:cubicBezTo>
                  <a:cubicBezTo>
                    <a:pt x="1019" y="320"/>
                    <a:pt x="1048" y="336"/>
                    <a:pt x="1072" y="368"/>
                  </a:cubicBezTo>
                  <a:lnTo>
                    <a:pt x="1787" y="1583"/>
                  </a:lnTo>
                  <a:cubicBezTo>
                    <a:pt x="1810" y="1637"/>
                    <a:pt x="1864" y="1666"/>
                    <a:pt x="1919" y="1666"/>
                  </a:cubicBezTo>
                  <a:cubicBezTo>
                    <a:pt x="1948" y="1666"/>
                    <a:pt x="1976" y="1658"/>
                    <a:pt x="2001" y="1642"/>
                  </a:cubicBezTo>
                  <a:cubicBezTo>
                    <a:pt x="2084" y="1606"/>
                    <a:pt x="2108" y="1499"/>
                    <a:pt x="2060" y="1428"/>
                  </a:cubicBezTo>
                  <a:lnTo>
                    <a:pt x="1346" y="201"/>
                  </a:lnTo>
                  <a:cubicBezTo>
                    <a:pt x="1267" y="74"/>
                    <a:pt x="1129" y="0"/>
                    <a:pt x="9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1569658" y="4013174"/>
              <a:ext cx="15553" cy="16698"/>
            </a:xfrm>
            <a:custGeom>
              <a:avLst/>
              <a:gdLst/>
              <a:ahLst/>
              <a:cxnLst/>
              <a:rect l="l" t="t" r="r" b="b"/>
              <a:pathLst>
                <a:path w="489" h="525" extrusionOk="0">
                  <a:moveTo>
                    <a:pt x="189" y="0"/>
                  </a:moveTo>
                  <a:cubicBezTo>
                    <a:pt x="161" y="0"/>
                    <a:pt x="132" y="8"/>
                    <a:pt x="107" y="25"/>
                  </a:cubicBezTo>
                  <a:cubicBezTo>
                    <a:pt x="24" y="60"/>
                    <a:pt x="0" y="168"/>
                    <a:pt x="48" y="239"/>
                  </a:cubicBezTo>
                  <a:lnTo>
                    <a:pt x="143" y="441"/>
                  </a:lnTo>
                  <a:cubicBezTo>
                    <a:pt x="179" y="501"/>
                    <a:pt x="238" y="525"/>
                    <a:pt x="298" y="525"/>
                  </a:cubicBezTo>
                  <a:cubicBezTo>
                    <a:pt x="417" y="513"/>
                    <a:pt x="488" y="382"/>
                    <a:pt x="429" y="275"/>
                  </a:cubicBezTo>
                  <a:lnTo>
                    <a:pt x="322" y="84"/>
                  </a:lnTo>
                  <a:cubicBezTo>
                    <a:pt x="298" y="30"/>
                    <a:pt x="244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1541256" y="3964417"/>
              <a:ext cx="29165" cy="40615"/>
            </a:xfrm>
            <a:custGeom>
              <a:avLst/>
              <a:gdLst/>
              <a:ahLst/>
              <a:cxnLst/>
              <a:rect l="l" t="t" r="r" b="b"/>
              <a:pathLst>
                <a:path w="917" h="1277" extrusionOk="0">
                  <a:moveTo>
                    <a:pt x="182" y="0"/>
                  </a:moveTo>
                  <a:cubicBezTo>
                    <a:pt x="156" y="0"/>
                    <a:pt x="130" y="7"/>
                    <a:pt x="107" y="22"/>
                  </a:cubicBezTo>
                  <a:cubicBezTo>
                    <a:pt x="24" y="69"/>
                    <a:pt x="0" y="165"/>
                    <a:pt x="48" y="248"/>
                  </a:cubicBezTo>
                  <a:lnTo>
                    <a:pt x="596" y="1201"/>
                  </a:lnTo>
                  <a:cubicBezTo>
                    <a:pt x="628" y="1250"/>
                    <a:pt x="684" y="1277"/>
                    <a:pt x="743" y="1277"/>
                  </a:cubicBezTo>
                  <a:cubicBezTo>
                    <a:pt x="769" y="1277"/>
                    <a:pt x="796" y="1271"/>
                    <a:pt x="822" y="1260"/>
                  </a:cubicBezTo>
                  <a:cubicBezTo>
                    <a:pt x="893" y="1212"/>
                    <a:pt x="917" y="1105"/>
                    <a:pt x="881" y="1034"/>
                  </a:cubicBezTo>
                  <a:lnTo>
                    <a:pt x="322" y="81"/>
                  </a:lnTo>
                  <a:cubicBezTo>
                    <a:pt x="297" y="32"/>
                    <a:pt x="239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1496189" y="4055284"/>
              <a:ext cx="15171" cy="16634"/>
            </a:xfrm>
            <a:custGeom>
              <a:avLst/>
              <a:gdLst/>
              <a:ahLst/>
              <a:cxnLst/>
              <a:rect l="l" t="t" r="r" b="b"/>
              <a:pathLst>
                <a:path w="477" h="523" extrusionOk="0">
                  <a:moveTo>
                    <a:pt x="182" y="1"/>
                  </a:moveTo>
                  <a:cubicBezTo>
                    <a:pt x="156" y="1"/>
                    <a:pt x="130" y="7"/>
                    <a:pt x="108" y="22"/>
                  </a:cubicBezTo>
                  <a:cubicBezTo>
                    <a:pt x="36" y="70"/>
                    <a:pt x="0" y="165"/>
                    <a:pt x="48" y="249"/>
                  </a:cubicBezTo>
                  <a:cubicBezTo>
                    <a:pt x="48" y="249"/>
                    <a:pt x="155" y="427"/>
                    <a:pt x="155" y="439"/>
                  </a:cubicBezTo>
                  <a:cubicBezTo>
                    <a:pt x="194" y="494"/>
                    <a:pt x="259" y="523"/>
                    <a:pt x="309" y="523"/>
                  </a:cubicBezTo>
                  <a:cubicBezTo>
                    <a:pt x="335" y="523"/>
                    <a:pt x="357" y="515"/>
                    <a:pt x="369" y="499"/>
                  </a:cubicBezTo>
                  <a:cubicBezTo>
                    <a:pt x="453" y="451"/>
                    <a:pt x="477" y="344"/>
                    <a:pt x="429" y="272"/>
                  </a:cubicBezTo>
                  <a:lnTo>
                    <a:pt x="334" y="82"/>
                  </a:lnTo>
                  <a:cubicBezTo>
                    <a:pt x="301" y="33"/>
                    <a:pt x="240" y="1"/>
                    <a:pt x="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1468169" y="3851859"/>
              <a:ext cx="78781" cy="69717"/>
            </a:xfrm>
            <a:custGeom>
              <a:avLst/>
              <a:gdLst/>
              <a:ahLst/>
              <a:cxnLst/>
              <a:rect l="l" t="t" r="r" b="b"/>
              <a:pathLst>
                <a:path w="2477" h="2192" extrusionOk="0">
                  <a:moveTo>
                    <a:pt x="738" y="1"/>
                  </a:moveTo>
                  <a:cubicBezTo>
                    <a:pt x="584" y="1"/>
                    <a:pt x="453" y="72"/>
                    <a:pt x="381" y="215"/>
                  </a:cubicBezTo>
                  <a:cubicBezTo>
                    <a:pt x="96" y="727"/>
                    <a:pt x="0" y="787"/>
                    <a:pt x="0" y="989"/>
                  </a:cubicBezTo>
                  <a:cubicBezTo>
                    <a:pt x="0" y="1132"/>
                    <a:pt x="84" y="1263"/>
                    <a:pt x="215" y="1346"/>
                  </a:cubicBezTo>
                  <a:cubicBezTo>
                    <a:pt x="1608" y="2132"/>
                    <a:pt x="1596" y="2192"/>
                    <a:pt x="1786" y="2192"/>
                  </a:cubicBezTo>
                  <a:cubicBezTo>
                    <a:pt x="1941" y="2192"/>
                    <a:pt x="2072" y="2120"/>
                    <a:pt x="2143" y="1977"/>
                  </a:cubicBezTo>
                  <a:lnTo>
                    <a:pt x="2417" y="1525"/>
                  </a:lnTo>
                  <a:cubicBezTo>
                    <a:pt x="2477" y="1418"/>
                    <a:pt x="2441" y="1311"/>
                    <a:pt x="2358" y="1263"/>
                  </a:cubicBezTo>
                  <a:cubicBezTo>
                    <a:pt x="2336" y="1252"/>
                    <a:pt x="2310" y="1247"/>
                    <a:pt x="2284" y="1247"/>
                  </a:cubicBezTo>
                  <a:cubicBezTo>
                    <a:pt x="2226" y="1247"/>
                    <a:pt x="2164" y="1273"/>
                    <a:pt x="2132" y="1322"/>
                  </a:cubicBezTo>
                  <a:lnTo>
                    <a:pt x="1870" y="1787"/>
                  </a:lnTo>
                  <a:cubicBezTo>
                    <a:pt x="1846" y="1819"/>
                    <a:pt x="1817" y="1834"/>
                    <a:pt x="1789" y="1834"/>
                  </a:cubicBezTo>
                  <a:cubicBezTo>
                    <a:pt x="1776" y="1834"/>
                    <a:pt x="1762" y="1830"/>
                    <a:pt x="1751" y="1823"/>
                  </a:cubicBezTo>
                  <a:cubicBezTo>
                    <a:pt x="334" y="989"/>
                    <a:pt x="334" y="1049"/>
                    <a:pt x="334" y="953"/>
                  </a:cubicBezTo>
                  <a:cubicBezTo>
                    <a:pt x="334" y="906"/>
                    <a:pt x="334" y="941"/>
                    <a:pt x="655" y="358"/>
                  </a:cubicBezTo>
                  <a:cubicBezTo>
                    <a:pt x="677" y="329"/>
                    <a:pt x="703" y="314"/>
                    <a:pt x="728" y="314"/>
                  </a:cubicBezTo>
                  <a:cubicBezTo>
                    <a:pt x="744" y="314"/>
                    <a:pt x="760" y="320"/>
                    <a:pt x="774" y="334"/>
                  </a:cubicBezTo>
                  <a:lnTo>
                    <a:pt x="2001" y="1049"/>
                  </a:lnTo>
                  <a:cubicBezTo>
                    <a:pt x="2023" y="1060"/>
                    <a:pt x="2048" y="1065"/>
                    <a:pt x="2074" y="1065"/>
                  </a:cubicBezTo>
                  <a:cubicBezTo>
                    <a:pt x="2133" y="1065"/>
                    <a:pt x="2194" y="1038"/>
                    <a:pt x="2227" y="989"/>
                  </a:cubicBezTo>
                  <a:cubicBezTo>
                    <a:pt x="2262" y="906"/>
                    <a:pt x="2239" y="811"/>
                    <a:pt x="2167" y="763"/>
                  </a:cubicBezTo>
                  <a:cubicBezTo>
                    <a:pt x="929" y="60"/>
                    <a:pt x="929" y="1"/>
                    <a:pt x="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1503377" y="3929368"/>
              <a:ext cx="17843" cy="13740"/>
            </a:xfrm>
            <a:custGeom>
              <a:avLst/>
              <a:gdLst/>
              <a:ahLst/>
              <a:cxnLst/>
              <a:rect l="l" t="t" r="r" b="b"/>
              <a:pathLst>
                <a:path w="561" h="432" extrusionOk="0">
                  <a:moveTo>
                    <a:pt x="189" y="0"/>
                  </a:moveTo>
                  <a:cubicBezTo>
                    <a:pt x="132" y="0"/>
                    <a:pt x="73" y="27"/>
                    <a:pt x="48" y="76"/>
                  </a:cubicBezTo>
                  <a:cubicBezTo>
                    <a:pt x="1" y="159"/>
                    <a:pt x="24" y="255"/>
                    <a:pt x="96" y="302"/>
                  </a:cubicBezTo>
                  <a:lnTo>
                    <a:pt x="298" y="409"/>
                  </a:lnTo>
                  <a:cubicBezTo>
                    <a:pt x="321" y="424"/>
                    <a:pt x="347" y="431"/>
                    <a:pt x="373" y="431"/>
                  </a:cubicBezTo>
                  <a:cubicBezTo>
                    <a:pt x="431" y="431"/>
                    <a:pt x="492" y="399"/>
                    <a:pt x="524" y="350"/>
                  </a:cubicBezTo>
                  <a:cubicBezTo>
                    <a:pt x="560" y="255"/>
                    <a:pt x="536" y="171"/>
                    <a:pt x="465" y="124"/>
                  </a:cubicBezTo>
                  <a:lnTo>
                    <a:pt x="263" y="17"/>
                  </a:lnTo>
                  <a:cubicBezTo>
                    <a:pt x="240" y="6"/>
                    <a:pt x="215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1454524" y="3900966"/>
              <a:ext cx="42078" cy="27798"/>
            </a:xfrm>
            <a:custGeom>
              <a:avLst/>
              <a:gdLst/>
              <a:ahLst/>
              <a:cxnLst/>
              <a:rect l="l" t="t" r="r" b="b"/>
              <a:pathLst>
                <a:path w="1323" h="874" extrusionOk="0">
                  <a:moveTo>
                    <a:pt x="195" y="0"/>
                  </a:moveTo>
                  <a:cubicBezTo>
                    <a:pt x="137" y="0"/>
                    <a:pt x="81" y="27"/>
                    <a:pt x="48" y="76"/>
                  </a:cubicBezTo>
                  <a:cubicBezTo>
                    <a:pt x="1" y="159"/>
                    <a:pt x="36" y="255"/>
                    <a:pt x="108" y="302"/>
                  </a:cubicBezTo>
                  <a:lnTo>
                    <a:pt x="1060" y="850"/>
                  </a:lnTo>
                  <a:cubicBezTo>
                    <a:pt x="1084" y="874"/>
                    <a:pt x="1120" y="874"/>
                    <a:pt x="1144" y="874"/>
                  </a:cubicBezTo>
                  <a:cubicBezTo>
                    <a:pt x="1203" y="874"/>
                    <a:pt x="1263" y="838"/>
                    <a:pt x="1298" y="779"/>
                  </a:cubicBezTo>
                  <a:cubicBezTo>
                    <a:pt x="1322" y="719"/>
                    <a:pt x="1310" y="612"/>
                    <a:pt x="1227" y="576"/>
                  </a:cubicBezTo>
                  <a:lnTo>
                    <a:pt x="275" y="17"/>
                  </a:lnTo>
                  <a:cubicBezTo>
                    <a:pt x="249" y="6"/>
                    <a:pt x="222" y="0"/>
                    <a:pt x="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1460981" y="4002265"/>
              <a:ext cx="19083" cy="13740"/>
            </a:xfrm>
            <a:custGeom>
              <a:avLst/>
              <a:gdLst/>
              <a:ahLst/>
              <a:cxnLst/>
              <a:rect l="l" t="t" r="r" b="b"/>
              <a:pathLst>
                <a:path w="600" h="432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cubicBezTo>
                    <a:pt x="107" y="308"/>
                    <a:pt x="286" y="403"/>
                    <a:pt x="298" y="403"/>
                  </a:cubicBezTo>
                  <a:cubicBezTo>
                    <a:pt x="328" y="423"/>
                    <a:pt x="358" y="432"/>
                    <a:pt x="386" y="432"/>
                  </a:cubicBezTo>
                  <a:cubicBezTo>
                    <a:pt x="512" y="432"/>
                    <a:pt x="600" y="263"/>
                    <a:pt x="512" y="165"/>
                  </a:cubicBezTo>
                  <a:cubicBezTo>
                    <a:pt x="488" y="130"/>
                    <a:pt x="453" y="130"/>
                    <a:pt x="274" y="22"/>
                  </a:cubicBezTo>
                  <a:cubicBezTo>
                    <a:pt x="251" y="8"/>
                    <a:pt x="226" y="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30"/>
          <p:cNvGrpSpPr/>
          <p:nvPr/>
        </p:nvGrpSpPr>
        <p:grpSpPr>
          <a:xfrm>
            <a:off x="1657680" y="2013446"/>
            <a:ext cx="278739" cy="339073"/>
            <a:chOff x="1768821" y="3361108"/>
            <a:chExt cx="278739" cy="339073"/>
          </a:xfrm>
        </p:grpSpPr>
        <p:sp>
          <p:nvSpPr>
            <p:cNvPr id="329" name="Google Shape;329;p30"/>
            <p:cNvSpPr/>
            <p:nvPr/>
          </p:nvSpPr>
          <p:spPr>
            <a:xfrm>
              <a:off x="1784374" y="3549744"/>
              <a:ext cx="32218" cy="21564"/>
            </a:xfrm>
            <a:custGeom>
              <a:avLst/>
              <a:gdLst/>
              <a:ahLst/>
              <a:cxnLst/>
              <a:rect l="l" t="t" r="r" b="b"/>
              <a:pathLst>
                <a:path w="1013" h="678" extrusionOk="0">
                  <a:moveTo>
                    <a:pt x="830" y="1"/>
                  </a:moveTo>
                  <a:cubicBezTo>
                    <a:pt x="804" y="1"/>
                    <a:pt x="776" y="8"/>
                    <a:pt x="750" y="23"/>
                  </a:cubicBezTo>
                  <a:lnTo>
                    <a:pt x="143" y="380"/>
                  </a:lnTo>
                  <a:cubicBezTo>
                    <a:pt x="0" y="451"/>
                    <a:pt x="48" y="677"/>
                    <a:pt x="214" y="677"/>
                  </a:cubicBezTo>
                  <a:cubicBezTo>
                    <a:pt x="238" y="677"/>
                    <a:pt x="274" y="677"/>
                    <a:pt x="286" y="665"/>
                  </a:cubicBezTo>
                  <a:lnTo>
                    <a:pt x="893" y="308"/>
                  </a:lnTo>
                  <a:cubicBezTo>
                    <a:pt x="1000" y="261"/>
                    <a:pt x="1012" y="154"/>
                    <a:pt x="976" y="82"/>
                  </a:cubicBezTo>
                  <a:cubicBezTo>
                    <a:pt x="944" y="33"/>
                    <a:pt x="889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1998326" y="3551652"/>
              <a:ext cx="32218" cy="21532"/>
            </a:xfrm>
            <a:custGeom>
              <a:avLst/>
              <a:gdLst/>
              <a:ahLst/>
              <a:cxnLst/>
              <a:rect l="l" t="t" r="r" b="b"/>
              <a:pathLst>
                <a:path w="1013" h="677" extrusionOk="0">
                  <a:moveTo>
                    <a:pt x="199" y="0"/>
                  </a:moveTo>
                  <a:cubicBezTo>
                    <a:pt x="141" y="0"/>
                    <a:pt x="80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cubicBezTo>
                    <a:pt x="726" y="665"/>
                    <a:pt x="714" y="677"/>
                    <a:pt x="810" y="677"/>
                  </a:cubicBezTo>
                  <a:cubicBezTo>
                    <a:pt x="953" y="677"/>
                    <a:pt x="1012" y="451"/>
                    <a:pt x="881" y="379"/>
                  </a:cubicBezTo>
                  <a:lnTo>
                    <a:pt x="274" y="22"/>
                  </a:lnTo>
                  <a:cubicBezTo>
                    <a:pt x="251" y="7"/>
                    <a:pt x="226" y="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1826007" y="3466383"/>
              <a:ext cx="142041" cy="233799"/>
            </a:xfrm>
            <a:custGeom>
              <a:avLst/>
              <a:gdLst/>
              <a:ahLst/>
              <a:cxnLst/>
              <a:rect l="l" t="t" r="r" b="b"/>
              <a:pathLst>
                <a:path w="4466" h="7351" extrusionOk="0">
                  <a:moveTo>
                    <a:pt x="1715" y="346"/>
                  </a:moveTo>
                  <a:cubicBezTo>
                    <a:pt x="1882" y="346"/>
                    <a:pt x="2013" y="489"/>
                    <a:pt x="2013" y="643"/>
                  </a:cubicBezTo>
                  <a:lnTo>
                    <a:pt x="2013" y="941"/>
                  </a:lnTo>
                  <a:lnTo>
                    <a:pt x="1668" y="941"/>
                  </a:lnTo>
                  <a:cubicBezTo>
                    <a:pt x="1501" y="941"/>
                    <a:pt x="1370" y="810"/>
                    <a:pt x="1370" y="643"/>
                  </a:cubicBezTo>
                  <a:cubicBezTo>
                    <a:pt x="1370" y="489"/>
                    <a:pt x="1501" y="346"/>
                    <a:pt x="1668" y="346"/>
                  </a:cubicBezTo>
                  <a:close/>
                  <a:moveTo>
                    <a:pt x="3573" y="346"/>
                  </a:moveTo>
                  <a:cubicBezTo>
                    <a:pt x="3739" y="346"/>
                    <a:pt x="3870" y="489"/>
                    <a:pt x="3870" y="643"/>
                  </a:cubicBezTo>
                  <a:cubicBezTo>
                    <a:pt x="3870" y="810"/>
                    <a:pt x="3739" y="941"/>
                    <a:pt x="3573" y="941"/>
                  </a:cubicBezTo>
                  <a:lnTo>
                    <a:pt x="3239" y="941"/>
                  </a:lnTo>
                  <a:lnTo>
                    <a:pt x="3239" y="643"/>
                  </a:lnTo>
                  <a:cubicBezTo>
                    <a:pt x="3239" y="489"/>
                    <a:pt x="3370" y="346"/>
                    <a:pt x="3537" y="346"/>
                  </a:cubicBezTo>
                  <a:close/>
                  <a:moveTo>
                    <a:pt x="3727" y="4370"/>
                  </a:moveTo>
                  <a:lnTo>
                    <a:pt x="3727" y="5049"/>
                  </a:lnTo>
                  <a:lnTo>
                    <a:pt x="1513" y="5049"/>
                  </a:lnTo>
                  <a:lnTo>
                    <a:pt x="1513" y="4370"/>
                  </a:lnTo>
                  <a:close/>
                  <a:moveTo>
                    <a:pt x="3739" y="5370"/>
                  </a:moveTo>
                  <a:lnTo>
                    <a:pt x="3739" y="5799"/>
                  </a:lnTo>
                  <a:lnTo>
                    <a:pt x="3727" y="5799"/>
                  </a:lnTo>
                  <a:cubicBezTo>
                    <a:pt x="3727" y="5930"/>
                    <a:pt x="3620" y="6037"/>
                    <a:pt x="3489" y="6037"/>
                  </a:cubicBezTo>
                  <a:lnTo>
                    <a:pt x="1763" y="6037"/>
                  </a:lnTo>
                  <a:cubicBezTo>
                    <a:pt x="1620" y="6037"/>
                    <a:pt x="1525" y="5930"/>
                    <a:pt x="1525" y="5799"/>
                  </a:cubicBezTo>
                  <a:lnTo>
                    <a:pt x="1525" y="5370"/>
                  </a:lnTo>
                  <a:close/>
                  <a:moveTo>
                    <a:pt x="1656" y="0"/>
                  </a:moveTo>
                  <a:cubicBezTo>
                    <a:pt x="1310" y="0"/>
                    <a:pt x="1037" y="286"/>
                    <a:pt x="1037" y="631"/>
                  </a:cubicBezTo>
                  <a:cubicBezTo>
                    <a:pt x="1037" y="977"/>
                    <a:pt x="1310" y="1262"/>
                    <a:pt x="1656" y="1262"/>
                  </a:cubicBezTo>
                  <a:lnTo>
                    <a:pt x="2001" y="1262"/>
                  </a:lnTo>
                  <a:lnTo>
                    <a:pt x="2001" y="2548"/>
                  </a:lnTo>
                  <a:cubicBezTo>
                    <a:pt x="2001" y="2644"/>
                    <a:pt x="2072" y="2715"/>
                    <a:pt x="2168" y="2715"/>
                  </a:cubicBezTo>
                  <a:cubicBezTo>
                    <a:pt x="2251" y="2715"/>
                    <a:pt x="2322" y="2644"/>
                    <a:pt x="2322" y="2548"/>
                  </a:cubicBezTo>
                  <a:lnTo>
                    <a:pt x="2322" y="1262"/>
                  </a:lnTo>
                  <a:lnTo>
                    <a:pt x="2906" y="1262"/>
                  </a:lnTo>
                  <a:lnTo>
                    <a:pt x="2906" y="4037"/>
                  </a:lnTo>
                  <a:lnTo>
                    <a:pt x="2322" y="4037"/>
                  </a:lnTo>
                  <a:lnTo>
                    <a:pt x="2322" y="3191"/>
                  </a:lnTo>
                  <a:cubicBezTo>
                    <a:pt x="2322" y="3108"/>
                    <a:pt x="2251" y="3025"/>
                    <a:pt x="2168" y="3025"/>
                  </a:cubicBezTo>
                  <a:cubicBezTo>
                    <a:pt x="2072" y="3025"/>
                    <a:pt x="2001" y="3108"/>
                    <a:pt x="2001" y="3191"/>
                  </a:cubicBezTo>
                  <a:lnTo>
                    <a:pt x="2001" y="4060"/>
                  </a:lnTo>
                  <a:lnTo>
                    <a:pt x="1513" y="4060"/>
                  </a:lnTo>
                  <a:cubicBezTo>
                    <a:pt x="1489" y="3596"/>
                    <a:pt x="1298" y="3167"/>
                    <a:pt x="941" y="2846"/>
                  </a:cubicBezTo>
                  <a:cubicBezTo>
                    <a:pt x="679" y="2608"/>
                    <a:pt x="465" y="2310"/>
                    <a:pt x="334" y="1989"/>
                  </a:cubicBezTo>
                  <a:cubicBezTo>
                    <a:pt x="305" y="1930"/>
                    <a:pt x="235" y="1887"/>
                    <a:pt x="165" y="1887"/>
                  </a:cubicBezTo>
                  <a:cubicBezTo>
                    <a:pt x="150" y="1887"/>
                    <a:pt x="135" y="1889"/>
                    <a:pt x="120" y="1893"/>
                  </a:cubicBezTo>
                  <a:cubicBezTo>
                    <a:pt x="48" y="1929"/>
                    <a:pt x="1" y="2036"/>
                    <a:pt x="36" y="2108"/>
                  </a:cubicBezTo>
                  <a:cubicBezTo>
                    <a:pt x="179" y="2477"/>
                    <a:pt x="417" y="2810"/>
                    <a:pt x="715" y="3084"/>
                  </a:cubicBezTo>
                  <a:cubicBezTo>
                    <a:pt x="1001" y="3358"/>
                    <a:pt x="1179" y="3727"/>
                    <a:pt x="1179" y="4120"/>
                  </a:cubicBezTo>
                  <a:lnTo>
                    <a:pt x="1179" y="5823"/>
                  </a:lnTo>
                  <a:cubicBezTo>
                    <a:pt x="1179" y="6096"/>
                    <a:pt x="1358" y="6311"/>
                    <a:pt x="1608" y="6382"/>
                  </a:cubicBezTo>
                  <a:cubicBezTo>
                    <a:pt x="1608" y="6513"/>
                    <a:pt x="1644" y="6644"/>
                    <a:pt x="1703" y="6775"/>
                  </a:cubicBezTo>
                  <a:cubicBezTo>
                    <a:pt x="1738" y="6837"/>
                    <a:pt x="1793" y="6872"/>
                    <a:pt x="1848" y="6872"/>
                  </a:cubicBezTo>
                  <a:cubicBezTo>
                    <a:pt x="1868" y="6872"/>
                    <a:pt x="1887" y="6868"/>
                    <a:pt x="1906" y="6858"/>
                  </a:cubicBezTo>
                  <a:cubicBezTo>
                    <a:pt x="1989" y="6811"/>
                    <a:pt x="2025" y="6715"/>
                    <a:pt x="1989" y="6644"/>
                  </a:cubicBezTo>
                  <a:cubicBezTo>
                    <a:pt x="1953" y="6573"/>
                    <a:pt x="1930" y="6477"/>
                    <a:pt x="1930" y="6394"/>
                  </a:cubicBezTo>
                  <a:lnTo>
                    <a:pt x="3263" y="6394"/>
                  </a:lnTo>
                  <a:cubicBezTo>
                    <a:pt x="3243" y="6759"/>
                    <a:pt x="2922" y="7025"/>
                    <a:pt x="2575" y="7025"/>
                  </a:cubicBezTo>
                  <a:cubicBezTo>
                    <a:pt x="2503" y="7025"/>
                    <a:pt x="2430" y="7014"/>
                    <a:pt x="2358" y="6989"/>
                  </a:cubicBezTo>
                  <a:cubicBezTo>
                    <a:pt x="2336" y="6981"/>
                    <a:pt x="2314" y="6977"/>
                    <a:pt x="2294" y="6977"/>
                  </a:cubicBezTo>
                  <a:cubicBezTo>
                    <a:pt x="2227" y="6977"/>
                    <a:pt x="2171" y="7018"/>
                    <a:pt x="2144" y="7073"/>
                  </a:cubicBezTo>
                  <a:cubicBezTo>
                    <a:pt x="2120" y="7168"/>
                    <a:pt x="2168" y="7251"/>
                    <a:pt x="2239" y="7287"/>
                  </a:cubicBezTo>
                  <a:cubicBezTo>
                    <a:pt x="2356" y="7330"/>
                    <a:pt x="2473" y="7350"/>
                    <a:pt x="2588" y="7350"/>
                  </a:cubicBezTo>
                  <a:cubicBezTo>
                    <a:pt x="3106" y="7350"/>
                    <a:pt x="3563" y="6940"/>
                    <a:pt x="3573" y="6394"/>
                  </a:cubicBezTo>
                  <a:cubicBezTo>
                    <a:pt x="3835" y="6334"/>
                    <a:pt x="4013" y="6108"/>
                    <a:pt x="4013" y="5846"/>
                  </a:cubicBezTo>
                  <a:lnTo>
                    <a:pt x="4013" y="4156"/>
                  </a:lnTo>
                  <a:cubicBezTo>
                    <a:pt x="4013" y="3798"/>
                    <a:pt x="4144" y="3465"/>
                    <a:pt x="4370" y="3203"/>
                  </a:cubicBezTo>
                  <a:cubicBezTo>
                    <a:pt x="4466" y="3108"/>
                    <a:pt x="4454" y="3001"/>
                    <a:pt x="4394" y="2941"/>
                  </a:cubicBezTo>
                  <a:cubicBezTo>
                    <a:pt x="4366" y="2913"/>
                    <a:pt x="4326" y="2898"/>
                    <a:pt x="4287" y="2898"/>
                  </a:cubicBezTo>
                  <a:cubicBezTo>
                    <a:pt x="4243" y="2898"/>
                    <a:pt x="4199" y="2916"/>
                    <a:pt x="4168" y="2953"/>
                  </a:cubicBezTo>
                  <a:cubicBezTo>
                    <a:pt x="3906" y="3251"/>
                    <a:pt x="3739" y="3644"/>
                    <a:pt x="3727" y="4060"/>
                  </a:cubicBezTo>
                  <a:lnTo>
                    <a:pt x="3239" y="4060"/>
                  </a:lnTo>
                  <a:lnTo>
                    <a:pt x="3239" y="1262"/>
                  </a:lnTo>
                  <a:lnTo>
                    <a:pt x="3573" y="1262"/>
                  </a:lnTo>
                  <a:cubicBezTo>
                    <a:pt x="3918" y="1262"/>
                    <a:pt x="4204" y="977"/>
                    <a:pt x="4204" y="631"/>
                  </a:cubicBezTo>
                  <a:cubicBezTo>
                    <a:pt x="4204" y="286"/>
                    <a:pt x="3918" y="0"/>
                    <a:pt x="3573" y="0"/>
                  </a:cubicBezTo>
                  <a:lnTo>
                    <a:pt x="3537" y="0"/>
                  </a:lnTo>
                  <a:cubicBezTo>
                    <a:pt x="3192" y="0"/>
                    <a:pt x="2906" y="286"/>
                    <a:pt x="2906" y="631"/>
                  </a:cubicBezTo>
                  <a:lnTo>
                    <a:pt x="2906" y="929"/>
                  </a:lnTo>
                  <a:lnTo>
                    <a:pt x="2322" y="929"/>
                  </a:lnTo>
                  <a:lnTo>
                    <a:pt x="2322" y="631"/>
                  </a:lnTo>
                  <a:cubicBezTo>
                    <a:pt x="2322" y="286"/>
                    <a:pt x="2049" y="0"/>
                    <a:pt x="1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1820345" y="3409706"/>
              <a:ext cx="177631" cy="144236"/>
            </a:xfrm>
            <a:custGeom>
              <a:avLst/>
              <a:gdLst/>
              <a:ahLst/>
              <a:cxnLst/>
              <a:rect l="l" t="t" r="r" b="b"/>
              <a:pathLst>
                <a:path w="5585" h="4535" extrusionOk="0">
                  <a:moveTo>
                    <a:pt x="2818" y="1"/>
                  </a:moveTo>
                  <a:cubicBezTo>
                    <a:pt x="1382" y="1"/>
                    <a:pt x="0" y="1113"/>
                    <a:pt x="0" y="2782"/>
                  </a:cubicBezTo>
                  <a:cubicBezTo>
                    <a:pt x="0" y="2937"/>
                    <a:pt x="24" y="3080"/>
                    <a:pt x="36" y="3223"/>
                  </a:cubicBezTo>
                  <a:cubicBezTo>
                    <a:pt x="47" y="3299"/>
                    <a:pt x="107" y="3355"/>
                    <a:pt x="190" y="3355"/>
                  </a:cubicBezTo>
                  <a:cubicBezTo>
                    <a:pt x="198" y="3355"/>
                    <a:pt x="206" y="3355"/>
                    <a:pt x="214" y="3354"/>
                  </a:cubicBezTo>
                  <a:cubicBezTo>
                    <a:pt x="298" y="3342"/>
                    <a:pt x="357" y="3259"/>
                    <a:pt x="345" y="3175"/>
                  </a:cubicBezTo>
                  <a:cubicBezTo>
                    <a:pt x="333" y="3044"/>
                    <a:pt x="310" y="2925"/>
                    <a:pt x="310" y="2782"/>
                  </a:cubicBezTo>
                  <a:cubicBezTo>
                    <a:pt x="310" y="1416"/>
                    <a:pt x="1429" y="318"/>
                    <a:pt x="2779" y="318"/>
                  </a:cubicBezTo>
                  <a:cubicBezTo>
                    <a:pt x="2793" y="318"/>
                    <a:pt x="2807" y="318"/>
                    <a:pt x="2822" y="318"/>
                  </a:cubicBezTo>
                  <a:cubicBezTo>
                    <a:pt x="4143" y="330"/>
                    <a:pt x="5227" y="1437"/>
                    <a:pt x="5239" y="2759"/>
                  </a:cubicBezTo>
                  <a:lnTo>
                    <a:pt x="5239" y="2782"/>
                  </a:lnTo>
                  <a:cubicBezTo>
                    <a:pt x="5239" y="3318"/>
                    <a:pt x="5060" y="3842"/>
                    <a:pt x="4751" y="4271"/>
                  </a:cubicBezTo>
                  <a:cubicBezTo>
                    <a:pt x="4691" y="4354"/>
                    <a:pt x="4703" y="4437"/>
                    <a:pt x="4775" y="4497"/>
                  </a:cubicBezTo>
                  <a:cubicBezTo>
                    <a:pt x="4809" y="4522"/>
                    <a:pt x="4844" y="4534"/>
                    <a:pt x="4877" y="4534"/>
                  </a:cubicBezTo>
                  <a:cubicBezTo>
                    <a:pt x="4923" y="4534"/>
                    <a:pt x="4966" y="4510"/>
                    <a:pt x="5001" y="4461"/>
                  </a:cubicBezTo>
                  <a:cubicBezTo>
                    <a:pt x="5370" y="3973"/>
                    <a:pt x="5572" y="3390"/>
                    <a:pt x="5572" y="2782"/>
                  </a:cubicBezTo>
                  <a:cubicBezTo>
                    <a:pt x="5584" y="2782"/>
                    <a:pt x="5584" y="2771"/>
                    <a:pt x="5584" y="2759"/>
                  </a:cubicBezTo>
                  <a:cubicBezTo>
                    <a:pt x="5572" y="2032"/>
                    <a:pt x="5286" y="1342"/>
                    <a:pt x="4763" y="818"/>
                  </a:cubicBezTo>
                  <a:cubicBezTo>
                    <a:pt x="4198" y="253"/>
                    <a:pt x="3502" y="1"/>
                    <a:pt x="2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1904406" y="3361108"/>
              <a:ext cx="10241" cy="32982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70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0" y="1036"/>
                    <a:pt x="322" y="965"/>
                    <a:pt x="322" y="870"/>
                  </a:cubicBezTo>
                  <a:lnTo>
                    <a:pt x="322" y="167"/>
                  </a:lnTo>
                  <a:cubicBezTo>
                    <a:pt x="310" y="60"/>
                    <a:pt x="250" y="0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1836248" y="3378219"/>
              <a:ext cx="23504" cy="29865"/>
            </a:xfrm>
            <a:custGeom>
              <a:avLst/>
              <a:gdLst/>
              <a:ahLst/>
              <a:cxnLst/>
              <a:rect l="l" t="t" r="r" b="b"/>
              <a:pathLst>
                <a:path w="739" h="939" extrusionOk="0">
                  <a:moveTo>
                    <a:pt x="181" y="0"/>
                  </a:moveTo>
                  <a:cubicBezTo>
                    <a:pt x="154" y="0"/>
                    <a:pt x="125" y="7"/>
                    <a:pt x="95" y="22"/>
                  </a:cubicBezTo>
                  <a:cubicBezTo>
                    <a:pt x="24" y="70"/>
                    <a:pt x="0" y="165"/>
                    <a:pt x="36" y="248"/>
                  </a:cubicBezTo>
                  <a:lnTo>
                    <a:pt x="393" y="855"/>
                  </a:lnTo>
                  <a:cubicBezTo>
                    <a:pt x="429" y="903"/>
                    <a:pt x="488" y="939"/>
                    <a:pt x="536" y="939"/>
                  </a:cubicBezTo>
                  <a:cubicBezTo>
                    <a:pt x="667" y="939"/>
                    <a:pt x="738" y="796"/>
                    <a:pt x="679" y="701"/>
                  </a:cubicBezTo>
                  <a:lnTo>
                    <a:pt x="322" y="82"/>
                  </a:lnTo>
                  <a:cubicBezTo>
                    <a:pt x="289" y="33"/>
                    <a:pt x="239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1787014" y="3427072"/>
              <a:ext cx="31073" cy="21691"/>
            </a:xfrm>
            <a:custGeom>
              <a:avLst/>
              <a:gdLst/>
              <a:ahLst/>
              <a:cxnLst/>
              <a:rect l="l" t="t" r="r" b="b"/>
              <a:pathLst>
                <a:path w="977" h="682" extrusionOk="0">
                  <a:moveTo>
                    <a:pt x="187" y="0"/>
                  </a:moveTo>
                  <a:cubicBezTo>
                    <a:pt x="129" y="0"/>
                    <a:pt x="69" y="32"/>
                    <a:pt x="36" y="81"/>
                  </a:cubicBezTo>
                  <a:cubicBezTo>
                    <a:pt x="0" y="153"/>
                    <a:pt x="24" y="260"/>
                    <a:pt x="96" y="308"/>
                  </a:cubicBezTo>
                  <a:lnTo>
                    <a:pt x="715" y="665"/>
                  </a:lnTo>
                  <a:cubicBezTo>
                    <a:pt x="737" y="676"/>
                    <a:pt x="762" y="681"/>
                    <a:pt x="788" y="681"/>
                  </a:cubicBezTo>
                  <a:cubicBezTo>
                    <a:pt x="846" y="681"/>
                    <a:pt x="904" y="655"/>
                    <a:pt x="929" y="605"/>
                  </a:cubicBezTo>
                  <a:cubicBezTo>
                    <a:pt x="977" y="510"/>
                    <a:pt x="953" y="427"/>
                    <a:pt x="870" y="379"/>
                  </a:cubicBezTo>
                  <a:lnTo>
                    <a:pt x="262" y="22"/>
                  </a:lnTo>
                  <a:cubicBezTo>
                    <a:pt x="240" y="7"/>
                    <a:pt x="214" y="0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1768821" y="3494021"/>
              <a:ext cx="33363" cy="10623"/>
            </a:xfrm>
            <a:custGeom>
              <a:avLst/>
              <a:gdLst/>
              <a:ahLst/>
              <a:cxnLst/>
              <a:rect l="l" t="t" r="r" b="b"/>
              <a:pathLst>
                <a:path w="1049" h="334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82" y="334"/>
                  </a:lnTo>
                  <a:cubicBezTo>
                    <a:pt x="965" y="334"/>
                    <a:pt x="1049" y="251"/>
                    <a:pt x="1049" y="167"/>
                  </a:cubicBezTo>
                  <a:cubicBezTo>
                    <a:pt x="1049" y="72"/>
                    <a:pt x="965" y="1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2014610" y="3495930"/>
              <a:ext cx="32950" cy="10623"/>
            </a:xfrm>
            <a:custGeom>
              <a:avLst/>
              <a:gdLst/>
              <a:ahLst/>
              <a:cxnLst/>
              <a:rect l="l" t="t" r="r" b="b"/>
              <a:pathLst>
                <a:path w="1036" h="334" extrusionOk="0">
                  <a:moveTo>
                    <a:pt x="167" y="0"/>
                  </a:moveTo>
                  <a:cubicBezTo>
                    <a:pt x="71" y="0"/>
                    <a:pt x="0" y="71"/>
                    <a:pt x="0" y="167"/>
                  </a:cubicBezTo>
                  <a:cubicBezTo>
                    <a:pt x="0" y="250"/>
                    <a:pt x="71" y="333"/>
                    <a:pt x="167" y="333"/>
                  </a:cubicBezTo>
                  <a:lnTo>
                    <a:pt x="881" y="333"/>
                  </a:lnTo>
                  <a:cubicBezTo>
                    <a:pt x="964" y="333"/>
                    <a:pt x="1036" y="250"/>
                    <a:pt x="1036" y="167"/>
                  </a:cubicBezTo>
                  <a:cubicBezTo>
                    <a:pt x="1024" y="71"/>
                    <a:pt x="953" y="0"/>
                    <a:pt x="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1999439" y="3428948"/>
              <a:ext cx="31105" cy="21882"/>
            </a:xfrm>
            <a:custGeom>
              <a:avLst/>
              <a:gdLst/>
              <a:ahLst/>
              <a:cxnLst/>
              <a:rect l="l" t="t" r="r" b="b"/>
              <a:pathLst>
                <a:path w="978" h="688" extrusionOk="0">
                  <a:moveTo>
                    <a:pt x="795" y="1"/>
                  </a:moveTo>
                  <a:cubicBezTo>
                    <a:pt x="769" y="1"/>
                    <a:pt x="741" y="8"/>
                    <a:pt x="715" y="22"/>
                  </a:cubicBezTo>
                  <a:lnTo>
                    <a:pt x="108" y="380"/>
                  </a:lnTo>
                  <a:cubicBezTo>
                    <a:pt x="25" y="427"/>
                    <a:pt x="1" y="511"/>
                    <a:pt x="48" y="606"/>
                  </a:cubicBezTo>
                  <a:cubicBezTo>
                    <a:pt x="73" y="655"/>
                    <a:pt x="125" y="687"/>
                    <a:pt x="183" y="687"/>
                  </a:cubicBezTo>
                  <a:cubicBezTo>
                    <a:pt x="209" y="687"/>
                    <a:pt x="237" y="680"/>
                    <a:pt x="263" y="665"/>
                  </a:cubicBezTo>
                  <a:lnTo>
                    <a:pt x="882" y="308"/>
                  </a:lnTo>
                  <a:cubicBezTo>
                    <a:pt x="953" y="249"/>
                    <a:pt x="977" y="153"/>
                    <a:pt x="941" y="82"/>
                  </a:cubicBezTo>
                  <a:cubicBezTo>
                    <a:pt x="909" y="33"/>
                    <a:pt x="854" y="1"/>
                    <a:pt x="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1958156" y="3379269"/>
              <a:ext cx="23917" cy="29579"/>
            </a:xfrm>
            <a:custGeom>
              <a:avLst/>
              <a:gdLst/>
              <a:ahLst/>
              <a:cxnLst/>
              <a:rect l="l" t="t" r="r" b="b"/>
              <a:pathLst>
                <a:path w="752" h="930" extrusionOk="0">
                  <a:moveTo>
                    <a:pt x="562" y="0"/>
                  </a:moveTo>
                  <a:cubicBezTo>
                    <a:pt x="506" y="0"/>
                    <a:pt x="449" y="30"/>
                    <a:pt x="418" y="84"/>
                  </a:cubicBezTo>
                  <a:lnTo>
                    <a:pt x="61" y="691"/>
                  </a:lnTo>
                  <a:cubicBezTo>
                    <a:pt x="1" y="799"/>
                    <a:pt x="72" y="930"/>
                    <a:pt x="191" y="930"/>
                  </a:cubicBezTo>
                  <a:cubicBezTo>
                    <a:pt x="251" y="930"/>
                    <a:pt x="299" y="894"/>
                    <a:pt x="334" y="858"/>
                  </a:cubicBezTo>
                  <a:lnTo>
                    <a:pt x="692" y="239"/>
                  </a:lnTo>
                  <a:cubicBezTo>
                    <a:pt x="751" y="168"/>
                    <a:pt x="715" y="72"/>
                    <a:pt x="644" y="25"/>
                  </a:cubicBezTo>
                  <a:cubicBezTo>
                    <a:pt x="619" y="8"/>
                    <a:pt x="591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40" name="Google Shape;340;p30"/>
          <p:cNvCxnSpPr>
            <a:stCxn id="293" idx="2"/>
            <a:endCxn id="296" idx="0"/>
          </p:cNvCxnSpPr>
          <p:nvPr/>
        </p:nvCxnSpPr>
        <p:spPr>
          <a:xfrm>
            <a:off x="1797050" y="2491975"/>
            <a:ext cx="0" cy="5451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341" name="Google Shape;341;p30"/>
          <p:cNvCxnSpPr>
            <a:stCxn id="294" idx="2"/>
            <a:endCxn id="298" idx="0"/>
          </p:cNvCxnSpPr>
          <p:nvPr/>
        </p:nvCxnSpPr>
        <p:spPr>
          <a:xfrm>
            <a:off x="4571963" y="2491975"/>
            <a:ext cx="0" cy="545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342" name="Google Shape;342;p30"/>
          <p:cNvCxnSpPr>
            <a:stCxn id="295" idx="2"/>
            <a:endCxn id="300" idx="0"/>
          </p:cNvCxnSpPr>
          <p:nvPr/>
        </p:nvCxnSpPr>
        <p:spPr>
          <a:xfrm>
            <a:off x="7346906" y="2491975"/>
            <a:ext cx="0" cy="545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2" name="Diagrama de flujo: entrada manual 1">
            <a:extLst>
              <a:ext uri="{FF2B5EF4-FFF2-40B4-BE49-F238E27FC236}">
                <a16:creationId xmlns:a16="http://schemas.microsoft.com/office/drawing/2014/main" id="{5BB05703-274E-4431-BEF5-F6FB5B77B87F}"/>
              </a:ext>
            </a:extLst>
          </p:cNvPr>
          <p:cNvSpPr/>
          <p:nvPr/>
        </p:nvSpPr>
        <p:spPr>
          <a:xfrm>
            <a:off x="5965448" y="489375"/>
            <a:ext cx="3178552" cy="373405"/>
          </a:xfrm>
          <a:prstGeom prst="flowChartManualInput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Diagrama de flujo: entrada manual 59">
            <a:extLst>
              <a:ext uri="{FF2B5EF4-FFF2-40B4-BE49-F238E27FC236}">
                <a16:creationId xmlns:a16="http://schemas.microsoft.com/office/drawing/2014/main" id="{C60805FF-155F-4A5A-9D3A-AA115ADC6E1B}"/>
              </a:ext>
            </a:extLst>
          </p:cNvPr>
          <p:cNvSpPr/>
          <p:nvPr/>
        </p:nvSpPr>
        <p:spPr>
          <a:xfrm flipH="1">
            <a:off x="-1" y="489375"/>
            <a:ext cx="3112827" cy="373406"/>
          </a:xfrm>
          <a:prstGeom prst="flowChartManualInput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subTitle" idx="1"/>
          </p:nvPr>
        </p:nvSpPr>
        <p:spPr>
          <a:xfrm flipH="1">
            <a:off x="5101450" y="3345350"/>
            <a:ext cx="3144600" cy="8538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</a:t>
            </a:r>
            <a:endParaRPr/>
          </a:p>
        </p:txBody>
      </p:sp>
      <p:sp>
        <p:nvSpPr>
          <p:cNvPr id="354" name="Google Shape;354;p31"/>
          <p:cNvSpPr/>
          <p:nvPr/>
        </p:nvSpPr>
        <p:spPr>
          <a:xfrm>
            <a:off x="2246900" y="617700"/>
            <a:ext cx="198000" cy="19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FC050"/>
              </a:solidFill>
            </a:endParaRPr>
          </a:p>
        </p:txBody>
      </p:sp>
      <p:sp>
        <p:nvSpPr>
          <p:cNvPr id="355" name="Google Shape;355;p31"/>
          <p:cNvSpPr/>
          <p:nvPr/>
        </p:nvSpPr>
        <p:spPr>
          <a:xfrm>
            <a:off x="2573350" y="617700"/>
            <a:ext cx="198000" cy="1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1"/>
          <p:cNvSpPr/>
          <p:nvPr/>
        </p:nvSpPr>
        <p:spPr>
          <a:xfrm>
            <a:off x="2899800" y="617700"/>
            <a:ext cx="198000" cy="1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1"/>
          <p:cNvSpPr txBox="1">
            <a:spLocks noGrp="1"/>
          </p:cNvSpPr>
          <p:nvPr>
            <p:ph type="title"/>
          </p:nvPr>
        </p:nvSpPr>
        <p:spPr>
          <a:xfrm>
            <a:off x="5461725" y="468350"/>
            <a:ext cx="29541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</a:t>
            </a:r>
            <a:endParaRPr/>
          </a:p>
        </p:txBody>
      </p:sp>
      <p:sp>
        <p:nvSpPr>
          <p:cNvPr id="359" name="Google Shape;359;p31"/>
          <p:cNvSpPr txBox="1">
            <a:spLocks noGrp="1"/>
          </p:cNvSpPr>
          <p:nvPr>
            <p:ph type="subTitle" idx="2"/>
          </p:nvPr>
        </p:nvSpPr>
        <p:spPr>
          <a:xfrm flipH="1">
            <a:off x="5101450" y="1806750"/>
            <a:ext cx="3144600" cy="8538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giant, the biggest planet in the Solar System and the fourth-brightest object in the sky</a:t>
            </a:r>
            <a:endParaRPr/>
          </a:p>
        </p:txBody>
      </p:sp>
      <p:sp>
        <p:nvSpPr>
          <p:cNvPr id="360" name="Google Shape;360;p31"/>
          <p:cNvSpPr/>
          <p:nvPr/>
        </p:nvSpPr>
        <p:spPr>
          <a:xfrm>
            <a:off x="4716037" y="2238613"/>
            <a:ext cx="64500" cy="6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1"/>
          <p:cNvSpPr/>
          <p:nvPr/>
        </p:nvSpPr>
        <p:spPr>
          <a:xfrm>
            <a:off x="4716037" y="3777213"/>
            <a:ext cx="64500" cy="6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62" name="Google Shape;362;p31"/>
          <p:cNvCxnSpPr>
            <a:stCxn id="360" idx="2"/>
            <a:endCxn id="361" idx="0"/>
          </p:cNvCxnSpPr>
          <p:nvPr/>
        </p:nvCxnSpPr>
        <p:spPr>
          <a:xfrm>
            <a:off x="4748287" y="2303113"/>
            <a:ext cx="0" cy="14742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50" name="Picture 2" descr="computadora portátil plateada con captura de pantalla de logotipo variado">
            <a:extLst>
              <a:ext uri="{FF2B5EF4-FFF2-40B4-BE49-F238E27FC236}">
                <a16:creationId xmlns:a16="http://schemas.microsoft.com/office/drawing/2014/main" id="{A47F3622-3962-467D-AE56-D23DDABF17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"/>
          <a:stretch/>
        </p:blipFill>
        <p:spPr bwMode="auto">
          <a:xfrm>
            <a:off x="10259" y="1145291"/>
            <a:ext cx="4427964" cy="32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2"/>
          <p:cNvSpPr txBox="1">
            <a:spLocks noGrp="1"/>
          </p:cNvSpPr>
          <p:nvPr>
            <p:ph type="ctrTitle"/>
          </p:nvPr>
        </p:nvSpPr>
        <p:spPr>
          <a:xfrm>
            <a:off x="720025" y="459150"/>
            <a:ext cx="5322300" cy="8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FUTURE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72" name="Google Shape;372;p32"/>
          <p:cNvSpPr txBox="1">
            <a:spLocks noGrp="1"/>
          </p:cNvSpPr>
          <p:nvPr>
            <p:ph type="subTitle" idx="1"/>
          </p:nvPr>
        </p:nvSpPr>
        <p:spPr>
          <a:xfrm>
            <a:off x="720025" y="2571750"/>
            <a:ext cx="3026400" cy="2044500"/>
          </a:xfrm>
          <a:prstGeom prst="rect">
            <a:avLst/>
          </a:prstGeom>
        </p:spPr>
        <p:txBody>
          <a:bodyPr spcFirstLastPara="1" wrap="square" lIns="91425" tIns="126000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dirty="0"/>
              <a:t>Jupiter is a gas giant, the biggest planet in the Solar System and the fourth-brightest object in the sky. Jupiter, the fifth planet from the Sun, was named after the Roman god of the sky and lightning</a:t>
            </a:r>
            <a:endParaRPr sz="2000" dirty="0"/>
          </a:p>
        </p:txBody>
      </p:sp>
      <p:sp>
        <p:nvSpPr>
          <p:cNvPr id="373" name="Google Shape;373;p32"/>
          <p:cNvSpPr/>
          <p:nvPr/>
        </p:nvSpPr>
        <p:spPr>
          <a:xfrm>
            <a:off x="6248438" y="617700"/>
            <a:ext cx="198000" cy="19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2"/>
          <p:cNvSpPr/>
          <p:nvPr/>
        </p:nvSpPr>
        <p:spPr>
          <a:xfrm>
            <a:off x="6574888" y="617700"/>
            <a:ext cx="198000" cy="19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2"/>
          <p:cNvSpPr/>
          <p:nvPr/>
        </p:nvSpPr>
        <p:spPr>
          <a:xfrm>
            <a:off x="6901338" y="617700"/>
            <a:ext cx="198000" cy="19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8E3512C-64E5-41F0-8A8B-E07673C12D3B}"/>
              </a:ext>
            </a:extLst>
          </p:cNvPr>
          <p:cNvSpPr>
            <a:spLocks/>
          </p:cNvSpPr>
          <p:nvPr/>
        </p:nvSpPr>
        <p:spPr bwMode="auto">
          <a:xfrm>
            <a:off x="4789487" y="1454150"/>
            <a:ext cx="1893888" cy="1878013"/>
          </a:xfrm>
          <a:custGeom>
            <a:avLst/>
            <a:gdLst>
              <a:gd name="T0" fmla="*/ 127 w 127"/>
              <a:gd name="T1" fmla="*/ 0 h 126"/>
              <a:gd name="T2" fmla="*/ 127 w 127"/>
              <a:gd name="T3" fmla="*/ 126 h 126"/>
              <a:gd name="T4" fmla="*/ 0 w 127"/>
              <a:gd name="T5" fmla="*/ 126 h 126"/>
              <a:gd name="T6" fmla="*/ 0 w 127"/>
              <a:gd name="T7" fmla="*/ 0 h 126"/>
              <a:gd name="T8" fmla="*/ 127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127" y="0"/>
                </a:moveTo>
                <a:cubicBezTo>
                  <a:pt x="127" y="42"/>
                  <a:pt x="127" y="84"/>
                  <a:pt x="127" y="126"/>
                </a:cubicBezTo>
                <a:cubicBezTo>
                  <a:pt x="85" y="126"/>
                  <a:pt x="43" y="126"/>
                  <a:pt x="0" y="126"/>
                </a:cubicBezTo>
                <a:cubicBezTo>
                  <a:pt x="0" y="85"/>
                  <a:pt x="0" y="43"/>
                  <a:pt x="0" y="0"/>
                </a:cubicBezTo>
                <a:cubicBezTo>
                  <a:pt x="42" y="0"/>
                  <a:pt x="84" y="0"/>
                  <a:pt x="127" y="0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E10CBBA-8C69-424D-ADB1-3EBAD2EF8568}"/>
              </a:ext>
            </a:extLst>
          </p:cNvPr>
          <p:cNvSpPr>
            <a:spLocks/>
          </p:cNvSpPr>
          <p:nvPr/>
        </p:nvSpPr>
        <p:spPr bwMode="auto">
          <a:xfrm>
            <a:off x="5981700" y="2646363"/>
            <a:ext cx="1895475" cy="1879600"/>
          </a:xfrm>
          <a:custGeom>
            <a:avLst/>
            <a:gdLst>
              <a:gd name="T0" fmla="*/ 95 w 127"/>
              <a:gd name="T1" fmla="*/ 95 h 126"/>
              <a:gd name="T2" fmla="*/ 95 w 127"/>
              <a:gd name="T3" fmla="*/ 31 h 126"/>
              <a:gd name="T4" fmla="*/ 64 w 127"/>
              <a:gd name="T5" fmla="*/ 31 h 126"/>
              <a:gd name="T6" fmla="*/ 64 w 127"/>
              <a:gd name="T7" fmla="*/ 0 h 126"/>
              <a:gd name="T8" fmla="*/ 127 w 127"/>
              <a:gd name="T9" fmla="*/ 0 h 126"/>
              <a:gd name="T10" fmla="*/ 127 w 127"/>
              <a:gd name="T11" fmla="*/ 126 h 126"/>
              <a:gd name="T12" fmla="*/ 0 w 127"/>
              <a:gd name="T13" fmla="*/ 126 h 126"/>
              <a:gd name="T14" fmla="*/ 0 w 127"/>
              <a:gd name="T15" fmla="*/ 64 h 126"/>
              <a:gd name="T16" fmla="*/ 30 w 127"/>
              <a:gd name="T17" fmla="*/ 64 h 126"/>
              <a:gd name="T18" fmla="*/ 30 w 127"/>
              <a:gd name="T19" fmla="*/ 95 h 126"/>
              <a:gd name="T20" fmla="*/ 95 w 127"/>
              <a:gd name="T21" fmla="*/ 95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7" h="126">
                <a:moveTo>
                  <a:pt x="95" y="95"/>
                </a:moveTo>
                <a:cubicBezTo>
                  <a:pt x="95" y="74"/>
                  <a:pt x="95" y="53"/>
                  <a:pt x="95" y="31"/>
                </a:cubicBezTo>
                <a:cubicBezTo>
                  <a:pt x="85" y="31"/>
                  <a:pt x="75" y="31"/>
                  <a:pt x="64" y="31"/>
                </a:cubicBezTo>
                <a:cubicBezTo>
                  <a:pt x="64" y="20"/>
                  <a:pt x="64" y="10"/>
                  <a:pt x="64" y="0"/>
                </a:cubicBezTo>
                <a:cubicBezTo>
                  <a:pt x="85" y="0"/>
                  <a:pt x="106" y="0"/>
                  <a:pt x="127" y="0"/>
                </a:cubicBezTo>
                <a:cubicBezTo>
                  <a:pt x="127" y="42"/>
                  <a:pt x="127" y="83"/>
                  <a:pt x="127" y="126"/>
                </a:cubicBezTo>
                <a:cubicBezTo>
                  <a:pt x="85" y="126"/>
                  <a:pt x="43" y="126"/>
                  <a:pt x="0" y="126"/>
                </a:cubicBezTo>
                <a:cubicBezTo>
                  <a:pt x="0" y="105"/>
                  <a:pt x="0" y="85"/>
                  <a:pt x="0" y="64"/>
                </a:cubicBezTo>
                <a:cubicBezTo>
                  <a:pt x="10" y="64"/>
                  <a:pt x="20" y="64"/>
                  <a:pt x="30" y="64"/>
                </a:cubicBezTo>
                <a:cubicBezTo>
                  <a:pt x="30" y="74"/>
                  <a:pt x="30" y="84"/>
                  <a:pt x="30" y="95"/>
                </a:cubicBezTo>
                <a:cubicBezTo>
                  <a:pt x="52" y="95"/>
                  <a:pt x="73" y="95"/>
                  <a:pt x="95" y="95"/>
                </a:cubicBezTo>
                <a:close/>
              </a:path>
            </a:pathLst>
          </a:custGeom>
          <a:solidFill>
            <a:srgbClr val="0F4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484129-62A8-4B74-A523-5E0E2B479467}"/>
              </a:ext>
            </a:extLst>
          </p:cNvPr>
          <p:cNvSpPr>
            <a:spLocks/>
          </p:cNvSpPr>
          <p:nvPr/>
        </p:nvSpPr>
        <p:spPr bwMode="auto">
          <a:xfrm>
            <a:off x="6846888" y="1484313"/>
            <a:ext cx="1000125" cy="923925"/>
          </a:xfrm>
          <a:custGeom>
            <a:avLst/>
            <a:gdLst>
              <a:gd name="T0" fmla="*/ 18 w 67"/>
              <a:gd name="T1" fmla="*/ 18 h 62"/>
              <a:gd name="T2" fmla="*/ 17 w 67"/>
              <a:gd name="T3" fmla="*/ 26 h 62"/>
              <a:gd name="T4" fmla="*/ 0 w 67"/>
              <a:gd name="T5" fmla="*/ 14 h 62"/>
              <a:gd name="T6" fmla="*/ 17 w 67"/>
              <a:gd name="T7" fmla="*/ 0 h 62"/>
              <a:gd name="T8" fmla="*/ 18 w 67"/>
              <a:gd name="T9" fmla="*/ 9 h 62"/>
              <a:gd name="T10" fmla="*/ 59 w 67"/>
              <a:gd name="T11" fmla="*/ 49 h 62"/>
              <a:gd name="T12" fmla="*/ 67 w 67"/>
              <a:gd name="T13" fmla="*/ 50 h 62"/>
              <a:gd name="T14" fmla="*/ 53 w 67"/>
              <a:gd name="T15" fmla="*/ 62 h 62"/>
              <a:gd name="T16" fmla="*/ 40 w 67"/>
              <a:gd name="T17" fmla="*/ 50 h 62"/>
              <a:gd name="T18" fmla="*/ 49 w 67"/>
              <a:gd name="T19" fmla="*/ 49 h 62"/>
              <a:gd name="T20" fmla="*/ 18 w 67"/>
              <a:gd name="T21" fmla="*/ 18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" h="62">
                <a:moveTo>
                  <a:pt x="18" y="18"/>
                </a:moveTo>
                <a:cubicBezTo>
                  <a:pt x="17" y="21"/>
                  <a:pt x="17" y="24"/>
                  <a:pt x="17" y="26"/>
                </a:cubicBezTo>
                <a:cubicBezTo>
                  <a:pt x="12" y="22"/>
                  <a:pt x="7" y="18"/>
                  <a:pt x="0" y="14"/>
                </a:cubicBezTo>
                <a:cubicBezTo>
                  <a:pt x="7" y="8"/>
                  <a:pt x="12" y="4"/>
                  <a:pt x="17" y="0"/>
                </a:cubicBezTo>
                <a:cubicBezTo>
                  <a:pt x="17" y="3"/>
                  <a:pt x="17" y="6"/>
                  <a:pt x="18" y="9"/>
                </a:cubicBezTo>
                <a:cubicBezTo>
                  <a:pt x="42" y="11"/>
                  <a:pt x="55" y="25"/>
                  <a:pt x="59" y="49"/>
                </a:cubicBezTo>
                <a:cubicBezTo>
                  <a:pt x="61" y="49"/>
                  <a:pt x="64" y="49"/>
                  <a:pt x="67" y="50"/>
                </a:cubicBezTo>
                <a:cubicBezTo>
                  <a:pt x="62" y="54"/>
                  <a:pt x="57" y="59"/>
                  <a:pt x="53" y="62"/>
                </a:cubicBezTo>
                <a:cubicBezTo>
                  <a:pt x="49" y="59"/>
                  <a:pt x="45" y="55"/>
                  <a:pt x="40" y="50"/>
                </a:cubicBezTo>
                <a:cubicBezTo>
                  <a:pt x="43" y="49"/>
                  <a:pt x="46" y="49"/>
                  <a:pt x="49" y="49"/>
                </a:cubicBezTo>
                <a:cubicBezTo>
                  <a:pt x="51" y="32"/>
                  <a:pt x="36" y="17"/>
                  <a:pt x="18" y="18"/>
                </a:cubicBezTo>
                <a:close/>
              </a:path>
            </a:pathLst>
          </a:custGeom>
          <a:solidFill>
            <a:srgbClr val="98BEE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3"/>
          <p:cNvSpPr txBox="1">
            <a:spLocks noGrp="1"/>
          </p:cNvSpPr>
          <p:nvPr>
            <p:ph type="ctrTitle"/>
          </p:nvPr>
        </p:nvSpPr>
        <p:spPr>
          <a:xfrm>
            <a:off x="1676700" y="4417302"/>
            <a:ext cx="5790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</a:t>
            </a:r>
            <a:r>
              <a:rPr lang="en">
                <a:solidFill>
                  <a:schemeClr val="dk2"/>
                </a:solidFill>
              </a:rPr>
              <a:t>FAMOUS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84" name="Google Shape;384;p33"/>
          <p:cNvSpPr txBox="1">
            <a:spLocks noGrp="1"/>
          </p:cNvSpPr>
          <p:nvPr>
            <p:ph type="subTitle" idx="1"/>
          </p:nvPr>
        </p:nvSpPr>
        <p:spPr>
          <a:xfrm>
            <a:off x="1676700" y="3004001"/>
            <a:ext cx="5790600" cy="166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sp>
        <p:nvSpPr>
          <p:cNvPr id="385" name="Google Shape;385;p33"/>
          <p:cNvSpPr txBox="1">
            <a:spLocks noGrp="1"/>
          </p:cNvSpPr>
          <p:nvPr>
            <p:ph type="ctrTitle"/>
          </p:nvPr>
        </p:nvSpPr>
        <p:spPr>
          <a:xfrm>
            <a:off x="4092600" y="512362"/>
            <a:ext cx="958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chemeClr val="dk2"/>
                </a:solidFill>
              </a:rPr>
              <a:t>”</a:t>
            </a:r>
            <a:endParaRPr sz="9600" dirty="0">
              <a:solidFill>
                <a:schemeClr val="dk2"/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69F65AD4-6104-42E3-B7D8-BCA054F3D69E}"/>
              </a:ext>
            </a:extLst>
          </p:cNvPr>
          <p:cNvGrpSpPr/>
          <p:nvPr/>
        </p:nvGrpSpPr>
        <p:grpSpPr>
          <a:xfrm>
            <a:off x="3352006" y="1166361"/>
            <a:ext cx="2439988" cy="1946275"/>
            <a:chOff x="3357563" y="993776"/>
            <a:chExt cx="2439988" cy="1946275"/>
          </a:xfrm>
          <a:solidFill>
            <a:srgbClr val="0F4C8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51A1686-BA9C-45F3-A092-B993EFE920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57563" y="1452563"/>
              <a:ext cx="2439988" cy="1487488"/>
            </a:xfrm>
            <a:custGeom>
              <a:avLst/>
              <a:gdLst>
                <a:gd name="T0" fmla="*/ 204 w 224"/>
                <a:gd name="T1" fmla="*/ 16 h 136"/>
                <a:gd name="T2" fmla="*/ 135 w 224"/>
                <a:gd name="T3" fmla="*/ 16 h 136"/>
                <a:gd name="T4" fmla="*/ 142 w 224"/>
                <a:gd name="T5" fmla="*/ 2 h 136"/>
                <a:gd name="T6" fmla="*/ 147 w 224"/>
                <a:gd name="T7" fmla="*/ 0 h 136"/>
                <a:gd name="T8" fmla="*/ 212 w 224"/>
                <a:gd name="T9" fmla="*/ 0 h 136"/>
                <a:gd name="T10" fmla="*/ 224 w 224"/>
                <a:gd name="T11" fmla="*/ 12 h 136"/>
                <a:gd name="T12" fmla="*/ 224 w 224"/>
                <a:gd name="T13" fmla="*/ 124 h 136"/>
                <a:gd name="T14" fmla="*/ 209 w 224"/>
                <a:gd name="T15" fmla="*/ 136 h 136"/>
                <a:gd name="T16" fmla="*/ 22 w 224"/>
                <a:gd name="T17" fmla="*/ 136 h 136"/>
                <a:gd name="T18" fmla="*/ 12 w 224"/>
                <a:gd name="T19" fmla="*/ 136 h 136"/>
                <a:gd name="T20" fmla="*/ 0 w 224"/>
                <a:gd name="T21" fmla="*/ 124 h 136"/>
                <a:gd name="T22" fmla="*/ 0 w 224"/>
                <a:gd name="T23" fmla="*/ 12 h 136"/>
                <a:gd name="T24" fmla="*/ 10 w 224"/>
                <a:gd name="T25" fmla="*/ 0 h 136"/>
                <a:gd name="T26" fmla="*/ 118 w 224"/>
                <a:gd name="T27" fmla="*/ 0 h 136"/>
                <a:gd name="T28" fmla="*/ 103 w 224"/>
                <a:gd name="T29" fmla="*/ 16 h 136"/>
                <a:gd name="T30" fmla="*/ 71 w 224"/>
                <a:gd name="T31" fmla="*/ 16 h 136"/>
                <a:gd name="T32" fmla="*/ 71 w 224"/>
                <a:gd name="T33" fmla="*/ 120 h 136"/>
                <a:gd name="T34" fmla="*/ 204 w 224"/>
                <a:gd name="T35" fmla="*/ 120 h 136"/>
                <a:gd name="T36" fmla="*/ 204 w 224"/>
                <a:gd name="T37" fmla="*/ 16 h 136"/>
                <a:gd name="T38" fmla="*/ 28 w 224"/>
                <a:gd name="T39" fmla="*/ 51 h 136"/>
                <a:gd name="T40" fmla="*/ 28 w 224"/>
                <a:gd name="T41" fmla="*/ 85 h 136"/>
                <a:gd name="T42" fmla="*/ 54 w 224"/>
                <a:gd name="T43" fmla="*/ 85 h 136"/>
                <a:gd name="T44" fmla="*/ 54 w 224"/>
                <a:gd name="T45" fmla="*/ 51 h 136"/>
                <a:gd name="T46" fmla="*/ 28 w 224"/>
                <a:gd name="T47" fmla="*/ 51 h 136"/>
                <a:gd name="T48" fmla="*/ 54 w 224"/>
                <a:gd name="T49" fmla="*/ 93 h 136"/>
                <a:gd name="T50" fmla="*/ 27 w 224"/>
                <a:gd name="T51" fmla="*/ 93 h 136"/>
                <a:gd name="T52" fmla="*/ 27 w 224"/>
                <a:gd name="T53" fmla="*/ 115 h 136"/>
                <a:gd name="T54" fmla="*/ 33 w 224"/>
                <a:gd name="T55" fmla="*/ 120 h 136"/>
                <a:gd name="T56" fmla="*/ 48 w 224"/>
                <a:gd name="T57" fmla="*/ 120 h 136"/>
                <a:gd name="T58" fmla="*/ 54 w 224"/>
                <a:gd name="T59" fmla="*/ 114 h 136"/>
                <a:gd name="T60" fmla="*/ 54 w 224"/>
                <a:gd name="T61" fmla="*/ 93 h 136"/>
                <a:gd name="T62" fmla="*/ 54 w 224"/>
                <a:gd name="T63" fmla="*/ 42 h 136"/>
                <a:gd name="T64" fmla="*/ 54 w 224"/>
                <a:gd name="T65" fmla="*/ 21 h 136"/>
                <a:gd name="T66" fmla="*/ 49 w 224"/>
                <a:gd name="T67" fmla="*/ 16 h 136"/>
                <a:gd name="T68" fmla="*/ 33 w 224"/>
                <a:gd name="T69" fmla="*/ 16 h 136"/>
                <a:gd name="T70" fmla="*/ 27 w 224"/>
                <a:gd name="T71" fmla="*/ 21 h 136"/>
                <a:gd name="T72" fmla="*/ 27 w 224"/>
                <a:gd name="T73" fmla="*/ 43 h 136"/>
                <a:gd name="T74" fmla="*/ 50 w 224"/>
                <a:gd name="T75" fmla="*/ 43 h 136"/>
                <a:gd name="T76" fmla="*/ 54 w 224"/>
                <a:gd name="T77" fmla="*/ 4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4" h="136">
                  <a:moveTo>
                    <a:pt x="204" y="16"/>
                  </a:moveTo>
                  <a:cubicBezTo>
                    <a:pt x="181" y="16"/>
                    <a:pt x="159" y="16"/>
                    <a:pt x="135" y="16"/>
                  </a:cubicBezTo>
                  <a:cubicBezTo>
                    <a:pt x="138" y="11"/>
                    <a:pt x="140" y="6"/>
                    <a:pt x="142" y="2"/>
                  </a:cubicBezTo>
                  <a:cubicBezTo>
                    <a:pt x="143" y="1"/>
                    <a:pt x="145" y="0"/>
                    <a:pt x="147" y="0"/>
                  </a:cubicBezTo>
                  <a:cubicBezTo>
                    <a:pt x="169" y="0"/>
                    <a:pt x="190" y="0"/>
                    <a:pt x="212" y="0"/>
                  </a:cubicBezTo>
                  <a:cubicBezTo>
                    <a:pt x="219" y="0"/>
                    <a:pt x="223" y="5"/>
                    <a:pt x="224" y="12"/>
                  </a:cubicBezTo>
                  <a:cubicBezTo>
                    <a:pt x="224" y="49"/>
                    <a:pt x="224" y="87"/>
                    <a:pt x="224" y="124"/>
                  </a:cubicBezTo>
                  <a:cubicBezTo>
                    <a:pt x="224" y="132"/>
                    <a:pt x="219" y="136"/>
                    <a:pt x="209" y="136"/>
                  </a:cubicBezTo>
                  <a:cubicBezTo>
                    <a:pt x="147" y="136"/>
                    <a:pt x="84" y="136"/>
                    <a:pt x="22" y="136"/>
                  </a:cubicBezTo>
                  <a:cubicBezTo>
                    <a:pt x="19" y="136"/>
                    <a:pt x="15" y="136"/>
                    <a:pt x="12" y="136"/>
                  </a:cubicBezTo>
                  <a:cubicBezTo>
                    <a:pt x="4" y="136"/>
                    <a:pt x="0" y="131"/>
                    <a:pt x="0" y="124"/>
                  </a:cubicBezTo>
                  <a:cubicBezTo>
                    <a:pt x="0" y="87"/>
                    <a:pt x="0" y="49"/>
                    <a:pt x="0" y="12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6" y="0"/>
                    <a:pt x="82" y="0"/>
                    <a:pt x="118" y="0"/>
                  </a:cubicBezTo>
                  <a:cubicBezTo>
                    <a:pt x="117" y="11"/>
                    <a:pt x="112" y="15"/>
                    <a:pt x="103" y="16"/>
                  </a:cubicBezTo>
                  <a:cubicBezTo>
                    <a:pt x="92" y="16"/>
                    <a:pt x="82" y="16"/>
                    <a:pt x="71" y="16"/>
                  </a:cubicBezTo>
                  <a:cubicBezTo>
                    <a:pt x="71" y="51"/>
                    <a:pt x="71" y="85"/>
                    <a:pt x="71" y="120"/>
                  </a:cubicBezTo>
                  <a:cubicBezTo>
                    <a:pt x="115" y="120"/>
                    <a:pt x="159" y="120"/>
                    <a:pt x="204" y="120"/>
                  </a:cubicBezTo>
                  <a:cubicBezTo>
                    <a:pt x="204" y="85"/>
                    <a:pt x="204" y="51"/>
                    <a:pt x="204" y="16"/>
                  </a:cubicBezTo>
                  <a:close/>
                  <a:moveTo>
                    <a:pt x="28" y="51"/>
                  </a:moveTo>
                  <a:cubicBezTo>
                    <a:pt x="28" y="63"/>
                    <a:pt x="28" y="74"/>
                    <a:pt x="28" y="85"/>
                  </a:cubicBezTo>
                  <a:cubicBezTo>
                    <a:pt x="37" y="85"/>
                    <a:pt x="45" y="85"/>
                    <a:pt x="54" y="85"/>
                  </a:cubicBezTo>
                  <a:cubicBezTo>
                    <a:pt x="54" y="73"/>
                    <a:pt x="54" y="63"/>
                    <a:pt x="54" y="51"/>
                  </a:cubicBezTo>
                  <a:cubicBezTo>
                    <a:pt x="45" y="51"/>
                    <a:pt x="37" y="51"/>
                    <a:pt x="28" y="51"/>
                  </a:cubicBezTo>
                  <a:close/>
                  <a:moveTo>
                    <a:pt x="54" y="93"/>
                  </a:moveTo>
                  <a:cubicBezTo>
                    <a:pt x="45" y="93"/>
                    <a:pt x="36" y="93"/>
                    <a:pt x="27" y="93"/>
                  </a:cubicBezTo>
                  <a:cubicBezTo>
                    <a:pt x="27" y="101"/>
                    <a:pt x="27" y="108"/>
                    <a:pt x="27" y="115"/>
                  </a:cubicBezTo>
                  <a:cubicBezTo>
                    <a:pt x="27" y="119"/>
                    <a:pt x="29" y="121"/>
                    <a:pt x="33" y="120"/>
                  </a:cubicBezTo>
                  <a:cubicBezTo>
                    <a:pt x="38" y="120"/>
                    <a:pt x="43" y="120"/>
                    <a:pt x="48" y="120"/>
                  </a:cubicBezTo>
                  <a:cubicBezTo>
                    <a:pt x="52" y="120"/>
                    <a:pt x="54" y="118"/>
                    <a:pt x="54" y="114"/>
                  </a:cubicBezTo>
                  <a:cubicBezTo>
                    <a:pt x="54" y="108"/>
                    <a:pt x="54" y="101"/>
                    <a:pt x="54" y="93"/>
                  </a:cubicBezTo>
                  <a:close/>
                  <a:moveTo>
                    <a:pt x="54" y="42"/>
                  </a:moveTo>
                  <a:cubicBezTo>
                    <a:pt x="54" y="35"/>
                    <a:pt x="55" y="28"/>
                    <a:pt x="54" y="21"/>
                  </a:cubicBezTo>
                  <a:cubicBezTo>
                    <a:pt x="54" y="19"/>
                    <a:pt x="51" y="16"/>
                    <a:pt x="49" y="16"/>
                  </a:cubicBezTo>
                  <a:cubicBezTo>
                    <a:pt x="43" y="15"/>
                    <a:pt x="38" y="15"/>
                    <a:pt x="33" y="16"/>
                  </a:cubicBezTo>
                  <a:cubicBezTo>
                    <a:pt x="31" y="16"/>
                    <a:pt x="28" y="19"/>
                    <a:pt x="27" y="21"/>
                  </a:cubicBezTo>
                  <a:cubicBezTo>
                    <a:pt x="27" y="28"/>
                    <a:pt x="27" y="35"/>
                    <a:pt x="27" y="43"/>
                  </a:cubicBezTo>
                  <a:cubicBezTo>
                    <a:pt x="35" y="43"/>
                    <a:pt x="43" y="43"/>
                    <a:pt x="50" y="43"/>
                  </a:cubicBezTo>
                  <a:cubicBezTo>
                    <a:pt x="51" y="43"/>
                    <a:pt x="53" y="42"/>
                    <a:pt x="5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0129B18-1550-45BB-9738-98261D74D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788" y="993776"/>
              <a:ext cx="555625" cy="896938"/>
            </a:xfrm>
            <a:custGeom>
              <a:avLst/>
              <a:gdLst>
                <a:gd name="T0" fmla="*/ 12 w 51"/>
                <a:gd name="T1" fmla="*/ 82 h 82"/>
                <a:gd name="T2" fmla="*/ 0 w 51"/>
                <a:gd name="T3" fmla="*/ 76 h 82"/>
                <a:gd name="T4" fmla="*/ 38 w 51"/>
                <a:gd name="T5" fmla="*/ 0 h 82"/>
                <a:gd name="T6" fmla="*/ 40 w 51"/>
                <a:gd name="T7" fmla="*/ 1 h 82"/>
                <a:gd name="T8" fmla="*/ 45 w 51"/>
                <a:gd name="T9" fmla="*/ 15 h 82"/>
                <a:gd name="T10" fmla="*/ 12 w 51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82">
                  <a:moveTo>
                    <a:pt x="12" y="82"/>
                  </a:moveTo>
                  <a:cubicBezTo>
                    <a:pt x="8" y="80"/>
                    <a:pt x="4" y="78"/>
                    <a:pt x="0" y="76"/>
                  </a:cubicBezTo>
                  <a:cubicBezTo>
                    <a:pt x="13" y="51"/>
                    <a:pt x="25" y="25"/>
                    <a:pt x="38" y="0"/>
                  </a:cubicBezTo>
                  <a:cubicBezTo>
                    <a:pt x="38" y="0"/>
                    <a:pt x="39" y="0"/>
                    <a:pt x="40" y="1"/>
                  </a:cubicBezTo>
                  <a:cubicBezTo>
                    <a:pt x="51" y="7"/>
                    <a:pt x="50" y="3"/>
                    <a:pt x="45" y="15"/>
                  </a:cubicBezTo>
                  <a:cubicBezTo>
                    <a:pt x="34" y="37"/>
                    <a:pt x="23" y="59"/>
                    <a:pt x="12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9A2BF79-2129-4A68-BEA0-0B07A17BE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1675" y="1846263"/>
              <a:ext cx="142875" cy="120650"/>
            </a:xfrm>
            <a:custGeom>
              <a:avLst/>
              <a:gdLst>
                <a:gd name="T0" fmla="*/ 2 w 13"/>
                <a:gd name="T1" fmla="*/ 0 h 11"/>
                <a:gd name="T2" fmla="*/ 13 w 13"/>
                <a:gd name="T3" fmla="*/ 6 h 11"/>
                <a:gd name="T4" fmla="*/ 2 w 13"/>
                <a:gd name="T5" fmla="*/ 11 h 11"/>
                <a:gd name="T6" fmla="*/ 0 w 13"/>
                <a:gd name="T7" fmla="*/ 1 h 11"/>
                <a:gd name="T8" fmla="*/ 2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2" y="0"/>
                  </a:moveTo>
                  <a:cubicBezTo>
                    <a:pt x="5" y="2"/>
                    <a:pt x="8" y="3"/>
                    <a:pt x="13" y="6"/>
                  </a:cubicBezTo>
                  <a:cubicBezTo>
                    <a:pt x="9" y="8"/>
                    <a:pt x="5" y="10"/>
                    <a:pt x="2" y="11"/>
                  </a:cubicBezTo>
                  <a:cubicBezTo>
                    <a:pt x="1" y="8"/>
                    <a:pt x="0" y="5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4"/>
          <p:cNvSpPr txBox="1">
            <a:spLocks noGrp="1"/>
          </p:cNvSpPr>
          <p:nvPr>
            <p:ph type="title"/>
          </p:nvPr>
        </p:nvSpPr>
        <p:spPr>
          <a:xfrm>
            <a:off x="728125" y="617700"/>
            <a:ext cx="4020000" cy="40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</a:t>
            </a:r>
            <a:r>
              <a:rPr lang="en" dirty="0">
                <a:solidFill>
                  <a:schemeClr val="lt2"/>
                </a:solidFill>
              </a:rPr>
              <a:t>PICTURE </a:t>
            </a:r>
            <a:r>
              <a:rPr lang="en" dirty="0"/>
              <a:t>IS WORTH A THOUSAND WORDS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phic Design Project Proposal by Slidesgo">
  <a:themeElements>
    <a:clrScheme name="Simple Light">
      <a:dk1>
        <a:srgbClr val="F3F3F3"/>
      </a:dk1>
      <a:lt1>
        <a:srgbClr val="434343"/>
      </a:lt1>
      <a:dk2>
        <a:srgbClr val="0F4C81"/>
      </a:dk2>
      <a:lt2>
        <a:srgbClr val="98BEE0"/>
      </a:lt2>
      <a:accent1>
        <a:srgbClr val="C5D8E9"/>
      </a:accent1>
      <a:accent2>
        <a:srgbClr val="F3F3F3"/>
      </a:accent2>
      <a:accent3>
        <a:srgbClr val="434343"/>
      </a:accent3>
      <a:accent4>
        <a:srgbClr val="0F4C81"/>
      </a:accent4>
      <a:accent5>
        <a:srgbClr val="98BEE0"/>
      </a:accent5>
      <a:accent6>
        <a:srgbClr val="C5D8E9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1170</Words>
  <Application>Microsoft Office PowerPoint</Application>
  <PresentationFormat>Presentación en pantalla (16:9)</PresentationFormat>
  <Paragraphs>182</Paragraphs>
  <Slides>32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5" baseType="lpstr">
      <vt:lpstr>맑은 고딕</vt:lpstr>
      <vt:lpstr>Anaheim</vt:lpstr>
      <vt:lpstr>Anton</vt:lpstr>
      <vt:lpstr>Arial</vt:lpstr>
      <vt:lpstr>Arial (Títulos)</vt:lpstr>
      <vt:lpstr>Assistant Light</vt:lpstr>
      <vt:lpstr>DM Sans</vt:lpstr>
      <vt:lpstr>Kanit Light</vt:lpstr>
      <vt:lpstr>Montserrat</vt:lpstr>
      <vt:lpstr>Roboto Slab</vt:lpstr>
      <vt:lpstr>Rubik</vt:lpstr>
      <vt:lpstr>Source Sans Pro</vt:lpstr>
      <vt:lpstr>Graphic Design Project Proposal by Slidesgo</vt:lpstr>
      <vt:lpstr>Free Template</vt:lpstr>
      <vt:lpstr>01. ABOUT THE PROJECT</vt:lpstr>
      <vt:lpstr>OUR COMPANY</vt:lpstr>
      <vt:lpstr>WHAT WE ARE WORKING ON</vt:lpstr>
      <vt:lpstr>ABOUT THE PROJECT</vt:lpstr>
      <vt:lpstr>NOW</vt:lpstr>
      <vt:lpstr>FUTURE</vt:lpstr>
      <vt:lpstr>—SOMEONE FAMOUS</vt:lpstr>
      <vt:lpstr>A PICTURE IS WORTH A THOUSAND WORDS</vt:lpstr>
      <vt:lpstr>OUR TEACHERS</vt:lpstr>
      <vt:lpstr>MAJOR REQUIREMENTS</vt:lpstr>
      <vt:lpstr>OUR MISSION AND VISION</vt:lpstr>
      <vt:lpstr>MAJOR REQUIREMENTS</vt:lpstr>
      <vt:lpstr>BUDGET</vt:lpstr>
      <vt:lpstr>OUR NUMBERS</vt:lpstr>
      <vt:lpstr>Presentación de PowerPoint</vt:lpstr>
      <vt:lpstr>PROJECT GOALS</vt:lpstr>
      <vt:lpstr>3,000,000</vt:lpstr>
      <vt:lpstr>THIS IS A TABLE</vt:lpstr>
      <vt:lpstr>SNEAK PEEK</vt:lpstr>
      <vt:lpstr>PROJECT STAGES</vt:lpstr>
      <vt:lpstr>FUTURE PROJECTS</vt:lpstr>
      <vt:lpstr>OUR LOCATIONS</vt:lpstr>
      <vt:lpstr>Presentación de PowerPoint</vt:lpstr>
      <vt:lpstr>OUR TEAM</vt:lpstr>
      <vt:lpstr>Presentación de PowerPoint</vt:lpstr>
      <vt:lpstr>THANKS!</vt:lpstr>
      <vt:lpstr>Presentación de PowerPoint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tesis diseño grafico</dc:title>
  <dc:creator>Grym</dc:creator>
  <cp:lastModifiedBy>eduardo</cp:lastModifiedBy>
  <cp:revision>24</cp:revision>
  <dcterms:modified xsi:type="dcterms:W3CDTF">2026-02-22T10:53:25Z</dcterms:modified>
</cp:coreProperties>
</file>