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0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&#7903;%20v&#7899;i%20co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7448" y="4682062"/>
            <a:ext cx="3065500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Hương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Nguyên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OP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10991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tấm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15947"/>
            <a:ext cx="111970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49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-25494"/>
            <a:ext cx="113792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chia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tấm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biên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15947"/>
            <a:ext cx="111970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72</TotalTime>
  <Words>174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Chúa ở với con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2025-06-06T15:11:14Z</dcterms:modified>
</cp:coreProperties>
</file>