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png"/><Relationship Id="rId11" Type="http://schemas.openxmlformats.org/officeDocument/2006/relationships/image" Target="../media/image-1-11.svg"/><Relationship Id="rId12" Type="http://schemas.openxmlformats.org/officeDocument/2006/relationships/image" Target="../media/image-1-12.png"/><Relationship Id="rId13" Type="http://schemas.openxmlformats.org/officeDocument/2006/relationships/image" Target="../media/image-1-13.svg"/><Relationship Id="rId14" Type="http://schemas.openxmlformats.org/officeDocument/2006/relationships/image" Target="../media/image-1-14.png"/><Relationship Id="rId15" Type="http://schemas.openxmlformats.org/officeDocument/2006/relationships/image" Target="../media/image-1-15.svg"/><Relationship Id="rId16" Type="http://schemas.openxmlformats.org/officeDocument/2006/relationships/image" Target="../media/image-1-16.png"/><Relationship Id="rId17" Type="http://schemas.openxmlformats.org/officeDocument/2006/relationships/image" Target="../media/image-1-17.svg"/><Relationship Id="rId18" Type="http://schemas.openxmlformats.org/officeDocument/2006/relationships/slideLayout" Target="../slideLayouts/slideLayout1.xml"/><Relationship Id="rId1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svg"/><Relationship Id="rId12" Type="http://schemas.openxmlformats.org/officeDocument/2006/relationships/image" Target="../media/image-10-12.png"/><Relationship Id="rId13" Type="http://schemas.openxmlformats.org/officeDocument/2006/relationships/image" Target="../media/image-10-13.svg"/><Relationship Id="rId14" Type="http://schemas.openxmlformats.org/officeDocument/2006/relationships/image" Target="../media/image-10-14.png"/><Relationship Id="rId15" Type="http://schemas.openxmlformats.org/officeDocument/2006/relationships/image" Target="../media/image-10-15.svg"/><Relationship Id="rId16" Type="http://schemas.openxmlformats.org/officeDocument/2006/relationships/slideLayout" Target="../slideLayouts/slideLayout1.xml"/><Relationship Id="rId1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svg"/><Relationship Id="rId12" Type="http://schemas.openxmlformats.org/officeDocument/2006/relationships/image" Target="../media/image-11-12.png"/><Relationship Id="rId13" Type="http://schemas.openxmlformats.org/officeDocument/2006/relationships/image" Target="../media/image-11-13.svg"/><Relationship Id="rId14" Type="http://schemas.openxmlformats.org/officeDocument/2006/relationships/image" Target="../media/image-11-14.png"/><Relationship Id="rId15" Type="http://schemas.openxmlformats.org/officeDocument/2006/relationships/image" Target="../media/image-11-15.svg"/><Relationship Id="rId16" Type="http://schemas.openxmlformats.org/officeDocument/2006/relationships/slideLayout" Target="../slideLayouts/slideLayout1.xml"/><Relationship Id="rId17"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slideLayout" Target="../slideLayouts/slideLayout1.xml"/><Relationship Id="rId11"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slideLayout" Target="../slideLayouts/slideLayout1.xml"/><Relationship Id="rId11"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image" Target="../media/image-14-11.svg"/><Relationship Id="rId12" Type="http://schemas.openxmlformats.org/officeDocument/2006/relationships/image" Target="../media/image-14-12.png"/><Relationship Id="rId13" Type="http://schemas.openxmlformats.org/officeDocument/2006/relationships/image" Target="../media/image-14-13.svg"/><Relationship Id="rId14" Type="http://schemas.openxmlformats.org/officeDocument/2006/relationships/image" Target="../media/image-14-14.png"/><Relationship Id="rId15" Type="http://schemas.openxmlformats.org/officeDocument/2006/relationships/image" Target="../media/image-14-15.svg"/><Relationship Id="rId16" Type="http://schemas.openxmlformats.org/officeDocument/2006/relationships/image" Target="../media/image-14-16.png"/><Relationship Id="rId17" Type="http://schemas.openxmlformats.org/officeDocument/2006/relationships/image" Target="../media/image-14-17.svg"/><Relationship Id="rId18" Type="http://schemas.openxmlformats.org/officeDocument/2006/relationships/image" Target="../media/image-14-18.png"/><Relationship Id="rId19" Type="http://schemas.openxmlformats.org/officeDocument/2006/relationships/image" Target="../media/image-14-19.svg"/><Relationship Id="rId20" Type="http://schemas.openxmlformats.org/officeDocument/2006/relationships/image" Target="../media/image-14-20.png"/><Relationship Id="rId21" Type="http://schemas.openxmlformats.org/officeDocument/2006/relationships/image" Target="../media/image-14-21.svg"/><Relationship Id="rId22" Type="http://schemas.openxmlformats.org/officeDocument/2006/relationships/image" Target="../media/image-14-22.png"/><Relationship Id="rId23" Type="http://schemas.openxmlformats.org/officeDocument/2006/relationships/image" Target="../media/image-14-23.svg"/><Relationship Id="rId24" Type="http://schemas.openxmlformats.org/officeDocument/2006/relationships/image" Target="../media/image-14-24.png"/><Relationship Id="rId25" Type="http://schemas.openxmlformats.org/officeDocument/2006/relationships/image" Target="../media/image-14-25.svg"/><Relationship Id="rId26" Type="http://schemas.openxmlformats.org/officeDocument/2006/relationships/image" Target="../media/image-14-26.png"/><Relationship Id="rId27" Type="http://schemas.openxmlformats.org/officeDocument/2006/relationships/image" Target="../media/image-14-27.svg"/><Relationship Id="rId28" Type="http://schemas.openxmlformats.org/officeDocument/2006/relationships/image" Target="../media/image-14-28.png"/><Relationship Id="rId29" Type="http://schemas.openxmlformats.org/officeDocument/2006/relationships/image" Target="../media/image-14-29.svg"/><Relationship Id="rId30" Type="http://schemas.openxmlformats.org/officeDocument/2006/relationships/image" Target="../media/image-14-30.png"/><Relationship Id="rId31" Type="http://schemas.openxmlformats.org/officeDocument/2006/relationships/image" Target="../media/image-14-31.svg"/><Relationship Id="rId32" Type="http://schemas.openxmlformats.org/officeDocument/2006/relationships/image" Target="../media/image-14-32.png"/><Relationship Id="rId33" Type="http://schemas.openxmlformats.org/officeDocument/2006/relationships/image" Target="../media/image-14-33.svg"/><Relationship Id="rId34" Type="http://schemas.openxmlformats.org/officeDocument/2006/relationships/image" Target="../media/image-14-34.png"/><Relationship Id="rId35" Type="http://schemas.openxmlformats.org/officeDocument/2006/relationships/image" Target="../media/image-14-35.svg"/><Relationship Id="rId36" Type="http://schemas.openxmlformats.org/officeDocument/2006/relationships/image" Target="../media/image-14-36.png"/><Relationship Id="rId37" Type="http://schemas.openxmlformats.org/officeDocument/2006/relationships/image" Target="../media/image-14-37.svg"/><Relationship Id="rId38" Type="http://schemas.openxmlformats.org/officeDocument/2006/relationships/image" Target="../media/image-14-38.png"/><Relationship Id="rId39" Type="http://schemas.openxmlformats.org/officeDocument/2006/relationships/image" Target="../media/image-14-39.svg"/><Relationship Id="rId40" Type="http://schemas.openxmlformats.org/officeDocument/2006/relationships/image" Target="../media/image-14-40.png"/><Relationship Id="rId41" Type="http://schemas.openxmlformats.org/officeDocument/2006/relationships/image" Target="../media/image-14-41.svg"/><Relationship Id="rId42" Type="http://schemas.openxmlformats.org/officeDocument/2006/relationships/image" Target="../media/image-14-42.png"/><Relationship Id="rId43" Type="http://schemas.openxmlformats.org/officeDocument/2006/relationships/image" Target="../media/image-14-43.svg"/><Relationship Id="rId44" Type="http://schemas.openxmlformats.org/officeDocument/2006/relationships/image" Target="../media/image-14-44.png"/><Relationship Id="rId45" Type="http://schemas.openxmlformats.org/officeDocument/2006/relationships/image" Target="../media/image-14-45.svg"/><Relationship Id="rId46" Type="http://schemas.openxmlformats.org/officeDocument/2006/relationships/image" Target="../media/image-14-46.png"/><Relationship Id="rId47" Type="http://schemas.openxmlformats.org/officeDocument/2006/relationships/image" Target="../media/image-14-47.svg"/><Relationship Id="rId48" Type="http://schemas.openxmlformats.org/officeDocument/2006/relationships/image" Target="../media/image-14-48.png"/><Relationship Id="rId49" Type="http://schemas.openxmlformats.org/officeDocument/2006/relationships/image" Target="../media/image-14-49.svg"/><Relationship Id="rId50" Type="http://schemas.openxmlformats.org/officeDocument/2006/relationships/image" Target="../media/image-14-50.png"/><Relationship Id="rId51" Type="http://schemas.openxmlformats.org/officeDocument/2006/relationships/image" Target="../media/image-14-51.svg"/><Relationship Id="rId52" Type="http://schemas.openxmlformats.org/officeDocument/2006/relationships/image" Target="../media/image-14-52.png"/><Relationship Id="rId53" Type="http://schemas.openxmlformats.org/officeDocument/2006/relationships/image" Target="../media/image-14-53.svg"/><Relationship Id="rId54" Type="http://schemas.openxmlformats.org/officeDocument/2006/relationships/image" Target="../media/image-14-54.png"/><Relationship Id="rId55" Type="http://schemas.openxmlformats.org/officeDocument/2006/relationships/image" Target="../media/image-14-55.png"/><Relationship Id="rId56" Type="http://schemas.openxmlformats.org/officeDocument/2006/relationships/slideLayout" Target="../slideLayouts/slideLayout1.xml"/><Relationship Id="rId5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sv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slideLayout" Target="../slideLayouts/slideLayout1.xml"/><Relationship Id="rId1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svg"/><Relationship Id="rId9" Type="http://schemas.openxmlformats.org/officeDocument/2006/relationships/image" Target="../media/image-16-9.png"/><Relationship Id="rId10" Type="http://schemas.openxmlformats.org/officeDocument/2006/relationships/image" Target="../media/image-16-10.png"/><Relationship Id="rId11" Type="http://schemas.openxmlformats.org/officeDocument/2006/relationships/image" Target="../media/image-16-11.svg"/><Relationship Id="rId12" Type="http://schemas.openxmlformats.org/officeDocument/2006/relationships/image" Target="../media/image-16-12.png"/><Relationship Id="rId13" Type="http://schemas.openxmlformats.org/officeDocument/2006/relationships/image" Target="../media/image-16-13.svg"/><Relationship Id="rId14" Type="http://schemas.openxmlformats.org/officeDocument/2006/relationships/slideLayout" Target="../slideLayouts/slideLayout1.xml"/><Relationship Id="rId1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png"/><Relationship Id="rId11" Type="http://schemas.openxmlformats.org/officeDocument/2006/relationships/image" Target="../media/image-17-11.svg"/><Relationship Id="rId12" Type="http://schemas.openxmlformats.org/officeDocument/2006/relationships/image" Target="../media/image-17-12.png"/><Relationship Id="rId13" Type="http://schemas.openxmlformats.org/officeDocument/2006/relationships/image" Target="../media/image-17-13.svg"/><Relationship Id="rId14" Type="http://schemas.openxmlformats.org/officeDocument/2006/relationships/slideLayout" Target="../slideLayouts/slideLayout1.xml"/><Relationship Id="rId1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slideLayout" Target="../slideLayouts/slideLayout1.xml"/><Relationship Id="rId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7" Type="http://schemas.openxmlformats.org/officeDocument/2006/relationships/image" Target="../media/image-19-7.png"/><Relationship Id="rId8" Type="http://schemas.openxmlformats.org/officeDocument/2006/relationships/image" Target="../media/image-19-8.svg"/><Relationship Id="rId9" Type="http://schemas.openxmlformats.org/officeDocument/2006/relationships/image" Target="../media/image-19-9.png"/><Relationship Id="rId10" Type="http://schemas.openxmlformats.org/officeDocument/2006/relationships/image" Target="../media/image-19-10.png"/><Relationship Id="rId11" Type="http://schemas.openxmlformats.org/officeDocument/2006/relationships/image" Target="../media/image-19-11.svg"/><Relationship Id="rId12" Type="http://schemas.openxmlformats.org/officeDocument/2006/relationships/image" Target="../media/image-19-12.png"/><Relationship Id="rId13" Type="http://schemas.openxmlformats.org/officeDocument/2006/relationships/image" Target="../media/image-19-13.png"/><Relationship Id="rId14" Type="http://schemas.openxmlformats.org/officeDocument/2006/relationships/image" Target="../media/image-19-14.svg"/><Relationship Id="rId15" Type="http://schemas.openxmlformats.org/officeDocument/2006/relationships/slideLayout" Target="../slideLayouts/slideLayout1.xml"/><Relationship Id="rId16"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png"/><Relationship Id="rId11" Type="http://schemas.openxmlformats.org/officeDocument/2006/relationships/image" Target="../media/image-2-11.svg"/><Relationship Id="rId12" Type="http://schemas.openxmlformats.org/officeDocument/2006/relationships/slideLayout" Target="../slideLayouts/slideLayout1.xml"/><Relationship Id="rId1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image" Target="../media/image-20-9.png"/><Relationship Id="rId10" Type="http://schemas.openxmlformats.org/officeDocument/2006/relationships/image" Target="../media/image-20-10.png"/><Relationship Id="rId11" Type="http://schemas.openxmlformats.org/officeDocument/2006/relationships/image" Target="../media/image-20-11.svg"/><Relationship Id="rId12" Type="http://schemas.openxmlformats.org/officeDocument/2006/relationships/slideLayout" Target="../slideLayouts/slideLayout1.xml"/><Relationship Id="rId1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image" Target="../media/image-21-11.svg"/><Relationship Id="rId12" Type="http://schemas.openxmlformats.org/officeDocument/2006/relationships/image" Target="../media/image-21-12.png"/><Relationship Id="rId13" Type="http://schemas.openxmlformats.org/officeDocument/2006/relationships/image" Target="../media/image-21-13.png"/><Relationship Id="rId14" Type="http://schemas.openxmlformats.org/officeDocument/2006/relationships/image" Target="../media/image-21-14.png"/><Relationship Id="rId15" Type="http://schemas.openxmlformats.org/officeDocument/2006/relationships/image" Target="../media/image-21-15.png"/><Relationship Id="rId16" Type="http://schemas.openxmlformats.org/officeDocument/2006/relationships/slideLayout" Target="../slideLayouts/slideLayout1.xml"/><Relationship Id="rId17"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svg"/><Relationship Id="rId7" Type="http://schemas.openxmlformats.org/officeDocument/2006/relationships/image" Target="../media/image-22-7.png"/><Relationship Id="rId8" Type="http://schemas.openxmlformats.org/officeDocument/2006/relationships/image" Target="../media/image-22-8.sv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image" Target="../media/image-22-11.svg"/><Relationship Id="rId12" Type="http://schemas.openxmlformats.org/officeDocument/2006/relationships/image" Target="../media/image-22-12.png"/><Relationship Id="rId13" Type="http://schemas.openxmlformats.org/officeDocument/2006/relationships/image" Target="../media/image-22-13.svg"/><Relationship Id="rId14" Type="http://schemas.openxmlformats.org/officeDocument/2006/relationships/image" Target="../media/image-22-14.png"/><Relationship Id="rId15" Type="http://schemas.openxmlformats.org/officeDocument/2006/relationships/image" Target="../media/image-22-15.svg"/><Relationship Id="rId16" Type="http://schemas.openxmlformats.org/officeDocument/2006/relationships/slideLayout" Target="../slideLayouts/slideLayout1.xml"/><Relationship Id="rId17"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44" Type="http://schemas.openxmlformats.org/officeDocument/2006/relationships/hyperlink" Target="https://eatemp.com/powerpoint-org-chart-template/" TargetMode="External"/><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svg"/><Relationship Id="rId7" Type="http://schemas.openxmlformats.org/officeDocument/2006/relationships/image" Target="../media/image-23-7.png"/><Relationship Id="rId8" Type="http://schemas.openxmlformats.org/officeDocument/2006/relationships/image" Target="../media/image-23-8.svg"/><Relationship Id="rId9" Type="http://schemas.openxmlformats.org/officeDocument/2006/relationships/image" Target="../media/image-23-9.png"/><Relationship Id="rId10" Type="http://schemas.openxmlformats.org/officeDocument/2006/relationships/image" Target="../media/image-23-10.png"/><Relationship Id="rId11" Type="http://schemas.openxmlformats.org/officeDocument/2006/relationships/image" Target="../media/image-23-11.svg"/><Relationship Id="rId12" Type="http://schemas.openxmlformats.org/officeDocument/2006/relationships/image" Target="../media/image-23-12.png"/><Relationship Id="rId13" Type="http://schemas.openxmlformats.org/officeDocument/2006/relationships/image" Target="../media/image-23-13.svg"/><Relationship Id="rId14" Type="http://schemas.openxmlformats.org/officeDocument/2006/relationships/image" Target="../media/image-23-14.png"/><Relationship Id="rId15" Type="http://schemas.openxmlformats.org/officeDocument/2006/relationships/image" Target="../media/image-23-15.svg"/><Relationship Id="rId16" Type="http://schemas.openxmlformats.org/officeDocument/2006/relationships/image" Target="../media/image-23-16.png"/><Relationship Id="rId17" Type="http://schemas.openxmlformats.org/officeDocument/2006/relationships/image" Target="../media/image-23-17.svg"/><Relationship Id="rId18" Type="http://schemas.openxmlformats.org/officeDocument/2006/relationships/image" Target="../media/image-23-18.png"/><Relationship Id="rId19" Type="http://schemas.openxmlformats.org/officeDocument/2006/relationships/image" Target="../media/image-23-19.svg"/><Relationship Id="rId20" Type="http://schemas.openxmlformats.org/officeDocument/2006/relationships/image" Target="../media/image-23-20.png"/><Relationship Id="rId21" Type="http://schemas.openxmlformats.org/officeDocument/2006/relationships/image" Target="../media/image-23-21.svg"/><Relationship Id="rId22" Type="http://schemas.openxmlformats.org/officeDocument/2006/relationships/image" Target="../media/image-23-22.png"/><Relationship Id="rId23" Type="http://schemas.openxmlformats.org/officeDocument/2006/relationships/image" Target="../media/image-23-23.svg"/><Relationship Id="rId24" Type="http://schemas.openxmlformats.org/officeDocument/2006/relationships/image" Target="../media/image-23-24.png"/><Relationship Id="rId25" Type="http://schemas.openxmlformats.org/officeDocument/2006/relationships/image" Target="../media/image-23-25.svg"/><Relationship Id="rId26" Type="http://schemas.openxmlformats.org/officeDocument/2006/relationships/image" Target="../media/image-23-26.png"/><Relationship Id="rId27" Type="http://schemas.openxmlformats.org/officeDocument/2006/relationships/image" Target="../media/image-23-27.svg"/><Relationship Id="rId28" Type="http://schemas.openxmlformats.org/officeDocument/2006/relationships/image" Target="../media/image-23-28.png"/><Relationship Id="rId29" Type="http://schemas.openxmlformats.org/officeDocument/2006/relationships/image" Target="../media/image-23-29.svg"/><Relationship Id="rId30" Type="http://schemas.openxmlformats.org/officeDocument/2006/relationships/image" Target="../media/image-23-30.png"/><Relationship Id="rId31" Type="http://schemas.openxmlformats.org/officeDocument/2006/relationships/image" Target="../media/image-23-31.svg"/><Relationship Id="rId32" Type="http://schemas.openxmlformats.org/officeDocument/2006/relationships/image" Target="../media/image-23-32.png"/><Relationship Id="rId33" Type="http://schemas.openxmlformats.org/officeDocument/2006/relationships/image" Target="../media/image-23-33.svg"/><Relationship Id="rId34" Type="http://schemas.openxmlformats.org/officeDocument/2006/relationships/image" Target="../media/image-23-34.png"/><Relationship Id="rId35" Type="http://schemas.openxmlformats.org/officeDocument/2006/relationships/image" Target="../media/image-23-35.svg"/><Relationship Id="rId36" Type="http://schemas.openxmlformats.org/officeDocument/2006/relationships/image" Target="../media/image-23-36.png"/><Relationship Id="rId37" Type="http://schemas.openxmlformats.org/officeDocument/2006/relationships/image" Target="../media/image-23-37.svg"/><Relationship Id="rId38" Type="http://schemas.openxmlformats.org/officeDocument/2006/relationships/image" Target="../media/image-23-38.png"/><Relationship Id="rId39" Type="http://schemas.openxmlformats.org/officeDocument/2006/relationships/image" Target="../media/image-23-39.svg"/><Relationship Id="rId40" Type="http://schemas.openxmlformats.org/officeDocument/2006/relationships/image" Target="../media/image-23-40.png"/><Relationship Id="rId41" Type="http://schemas.openxmlformats.org/officeDocument/2006/relationships/image" Target="../media/image-23-41.svg"/><Relationship Id="rId42" Type="http://schemas.openxmlformats.org/officeDocument/2006/relationships/image" Target="../media/image-23-42.png"/><Relationship Id="rId43" Type="http://schemas.openxmlformats.org/officeDocument/2006/relationships/image" Target="../media/image-23-43.svg"/><Relationship Id="rId45" Type="http://schemas.openxmlformats.org/officeDocument/2006/relationships/slideLayout" Target="../slideLayouts/slideLayout1.xml"/><Relationship Id="rId4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0" Type="http://schemas.openxmlformats.org/officeDocument/2006/relationships/hyperlink" Target="https://unsplash.com/" TargetMode="External"/><Relationship Id="rId1" Type="http://schemas.openxmlformats.org/officeDocument/2006/relationships/image" Target="../media/image-24-1.png"/><Relationship Id="rId2" Type="http://schemas.openxmlformats.org/officeDocument/2006/relationships/image" Target="../media/image-24-2.svg"/><Relationship Id="rId3" Type="http://schemas.openxmlformats.org/officeDocument/2006/relationships/image" Target="../media/image-24-3.png"/><Relationship Id="rId4" Type="http://schemas.openxmlformats.org/officeDocument/2006/relationships/image" Target="../media/image-24-4.svg"/><Relationship Id="rId5" Type="http://schemas.openxmlformats.org/officeDocument/2006/relationships/image" Target="../media/image-24-5.png"/><Relationship Id="rId6" Type="http://schemas.openxmlformats.org/officeDocument/2006/relationships/image" Target="../media/image-24-6.svg"/><Relationship Id="rId7" Type="http://schemas.openxmlformats.org/officeDocument/2006/relationships/image" Target="../media/image-24-7.png"/><Relationship Id="rId8" Type="http://schemas.openxmlformats.org/officeDocument/2006/relationships/image" Target="../media/image-24-8.svg"/><Relationship Id="rId9" Type="http://schemas.openxmlformats.org/officeDocument/2006/relationships/image" Target="../media/image-24-9.png"/><Relationship Id="rId11" Type="http://schemas.openxmlformats.org/officeDocument/2006/relationships/image" Target="../media/image-24-10.png"/><Relationship Id="rId12" Type="http://schemas.openxmlformats.org/officeDocument/2006/relationships/image" Target="../media/image-24-11.svg"/><Relationship Id="rId13" Type="http://schemas.openxmlformats.org/officeDocument/2006/relationships/image" Target="../media/image-24-12.png"/><Relationship Id="rId14" Type="http://schemas.openxmlformats.org/officeDocument/2006/relationships/image" Target="../media/image-24-13.svg"/><Relationship Id="rId15" Type="http://schemas.openxmlformats.org/officeDocument/2006/relationships/slideLayout" Target="../slideLayouts/slideLayout1.xml"/><Relationship Id="rId16"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image" Target="../media/image-3-13.png"/><Relationship Id="rId14" Type="http://schemas.openxmlformats.org/officeDocument/2006/relationships/image" Target="../media/image-3-14.png"/><Relationship Id="rId15" Type="http://schemas.openxmlformats.org/officeDocument/2006/relationships/image" Target="../media/image-3-15.png"/><Relationship Id="rId16" Type="http://schemas.openxmlformats.org/officeDocument/2006/relationships/image" Target="../media/image-3-16.png"/><Relationship Id="rId17" Type="http://schemas.openxmlformats.org/officeDocument/2006/relationships/image" Target="../media/image-3-17.svg"/><Relationship Id="rId18" Type="http://schemas.openxmlformats.org/officeDocument/2006/relationships/slideLayout" Target="../slideLayouts/slideLayout1.xml"/><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slideLayout" Target="../slideLayouts/slideLayout1.xml"/><Relationship Id="rId11"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png"/><Relationship Id="rId11" Type="http://schemas.openxmlformats.org/officeDocument/2006/relationships/image" Target="../media/image-5-11.svg"/><Relationship Id="rId12" Type="http://schemas.openxmlformats.org/officeDocument/2006/relationships/image" Target="../media/image-5-12.png"/><Relationship Id="rId13" Type="http://schemas.openxmlformats.org/officeDocument/2006/relationships/image" Target="../media/image-5-13.svg"/><Relationship Id="rId14" Type="http://schemas.openxmlformats.org/officeDocument/2006/relationships/image" Target="../media/image-5-14.png"/><Relationship Id="rId15" Type="http://schemas.openxmlformats.org/officeDocument/2006/relationships/image" Target="../media/image-5-15.svg"/><Relationship Id="rId16" Type="http://schemas.openxmlformats.org/officeDocument/2006/relationships/slideLayout" Target="../slideLayouts/slideLayout1.xml"/><Relationship Id="rId1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sv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image" Target="../media/image-6-14.png"/><Relationship Id="rId15" Type="http://schemas.openxmlformats.org/officeDocument/2006/relationships/image" Target="../media/image-6-15.svg"/><Relationship Id="rId16" Type="http://schemas.openxmlformats.org/officeDocument/2006/relationships/slideLayout" Target="../slideLayouts/slideLayout1.xml"/><Relationship Id="rId1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image" Target="../media/image-7-11.svg"/><Relationship Id="rId12" Type="http://schemas.openxmlformats.org/officeDocument/2006/relationships/image" Target="../media/image-7-12.png"/><Relationship Id="rId13" Type="http://schemas.openxmlformats.org/officeDocument/2006/relationships/image" Target="../media/image-7-13.svg"/><Relationship Id="rId14" Type="http://schemas.openxmlformats.org/officeDocument/2006/relationships/slideLayout" Target="../slideLayouts/slideLayout1.xml"/><Relationship Id="rId1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png"/><Relationship Id="rId11" Type="http://schemas.openxmlformats.org/officeDocument/2006/relationships/image" Target="../media/image-8-11.svg"/><Relationship Id="rId12" Type="http://schemas.openxmlformats.org/officeDocument/2006/relationships/image" Target="../media/image-8-12.png"/><Relationship Id="rId13" Type="http://schemas.openxmlformats.org/officeDocument/2006/relationships/image" Target="../media/image-8-13.svg"/><Relationship Id="rId14" Type="http://schemas.openxmlformats.org/officeDocument/2006/relationships/slideLayout" Target="../slideLayouts/slideLayout1.xml"/><Relationship Id="rId1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svg"/><Relationship Id="rId13" Type="http://schemas.openxmlformats.org/officeDocument/2006/relationships/image" Target="../media/image-9-13.png"/><Relationship Id="rId14" Type="http://schemas.openxmlformats.org/officeDocument/2006/relationships/image" Target="../media/image-9-14.svg"/><Relationship Id="rId15" Type="http://schemas.openxmlformats.org/officeDocument/2006/relationships/image" Target="../media/image-9-15.png"/><Relationship Id="rId16" Type="http://schemas.openxmlformats.org/officeDocument/2006/relationships/slideLayout" Target="../slideLayouts/slideLayout1.xml"/><Relationship Id="rId1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696737" y="0"/>
            <a:ext cx="5690311"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76422" y="0"/>
            <a:ext cx="4410626" cy="4445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735092" y="1625600"/>
            <a:ext cx="889111" cy="812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148393" y="9918700"/>
            <a:ext cx="1003425" cy="584200"/>
          </a:xfrm>
          <a:prstGeom prst="rect">
            <a:avLst/>
          </a:prstGeom>
        </p:spPr>
      </p:pic>
      <p:sp>
        <p:nvSpPr>
          <p:cNvPr id="6" name="Text 0"/>
          <p:cNvSpPr/>
          <p:nvPr/>
        </p:nvSpPr>
        <p:spPr>
          <a:xfrm>
            <a:off x="5118740" y="3644900"/>
            <a:ext cx="15165695" cy="4673600"/>
          </a:xfrm>
          <a:prstGeom prst="rect">
            <a:avLst/>
          </a:prstGeom>
          <a:noFill/>
          <a:ln/>
        </p:spPr>
        <p:txBody>
          <a:bodyPr wrap="square" lIns="0" tIns="0" rIns="0" bIns="0" rtlCol="0" anchor="t"/>
          <a:lstStyle/>
          <a:p>
            <a:pPr algn="l" indent="0" marL="0">
              <a:buNone/>
            </a:pPr>
            <a:r>
              <a:rPr lang="en-US" sz="24000" dirty="0">
                <a:solidFill>
                  <a:srgbClr val="5B90AF">
                    <a:alpha val="100000"/>
                  </a:srgbClr>
                </a:solidFill>
                <a:latin typeface="Bungee Regular" pitchFamily="34" charset="0"/>
                <a:ea typeface="Bungee Regular" pitchFamily="34" charset="-122"/>
                <a:cs typeface="Bungee Regular" pitchFamily="34" charset="-120"/>
              </a:rPr>
              <a:t>Plastic</a:t>
            </a:r>
            <a:endParaRPr lang="en-US" sz="24000" dirty="0"/>
          </a:p>
        </p:txBody>
      </p:sp>
      <p:sp>
        <p:nvSpPr>
          <p:cNvPr id="7" name="Text 1"/>
          <p:cNvSpPr/>
          <p:nvPr/>
        </p:nvSpPr>
        <p:spPr>
          <a:xfrm>
            <a:off x="5677610" y="7302500"/>
            <a:ext cx="13302796" cy="13250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DM Sans Bold" pitchFamily="34" charset="0"/>
                <a:ea typeface="DM Sans Bold" pitchFamily="34" charset="-122"/>
                <a:cs typeface="DM Sans Bold" pitchFamily="34" charset="-120"/>
              </a:rPr>
              <a:t>FREE PRESENTATION TEMPLATE</a:t>
            </a:r>
            <a:endParaRPr lang="en-US" sz="6400" dirty="0"/>
          </a:p>
        </p:txBody>
      </p:sp>
      <p:sp>
        <p:nvSpPr>
          <p:cNvPr id="8" name="Shape 2"/>
          <p:cNvSpPr/>
          <p:nvPr/>
        </p:nvSpPr>
        <p:spPr>
          <a:xfrm>
            <a:off x="23370921" y="10515600"/>
            <a:ext cx="1016127" cy="3200400"/>
          </a:xfrm>
          <a:prstGeom prst="rect">
            <a:avLst/>
          </a:prstGeom>
          <a:noFill/>
          <a:ln/>
        </p:spPr>
      </p:sp>
      <p:pic>
        <p:nvPicPr>
          <p:cNvPr id="9"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1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96975" y="7391400"/>
            <a:ext cx="4585273" cy="5562600"/>
          </a:xfrm>
          <a:prstGeom prst="rect">
            <a:avLst/>
          </a:prstGeom>
        </p:spPr>
      </p:pic>
      <p:pic>
        <p:nvPicPr>
          <p:cNvPr id="1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582174" y="8797797"/>
            <a:ext cx="7528044" cy="3851635"/>
          </a:xfrm>
          <a:prstGeom prst="rect">
            <a:avLst/>
          </a:prstGeom>
        </p:spPr>
      </p:pic>
      <p:pic>
        <p:nvPicPr>
          <p:cNvPr id="1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55644" y="355600"/>
            <a:ext cx="5067933" cy="5600699"/>
          </a:xfrm>
          <a:prstGeom prst="rect">
            <a:avLst/>
          </a:prstGeom>
        </p:spPr>
      </p:pic>
      <p:pic>
        <p:nvPicPr>
          <p:cNvPr id="1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9903388" y="2628900"/>
            <a:ext cx="3467533" cy="9525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DAF0FF">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7480300"/>
            <a:ext cx="24387048" cy="62357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07251" y="10236200"/>
            <a:ext cx="17172546" cy="34798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7540" y="952500"/>
            <a:ext cx="889111" cy="812800"/>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469108" y="12331700"/>
            <a:ext cx="1003425" cy="584200"/>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9" name="Text 2"/>
          <p:cNvSpPr/>
          <p:nvPr/>
        </p:nvSpPr>
        <p:spPr>
          <a:xfrm>
            <a:off x="9107038" y="469900"/>
            <a:ext cx="8277201" cy="1557867"/>
          </a:xfrm>
          <a:prstGeom prst="rect">
            <a:avLst/>
          </a:prstGeom>
          <a:noFill/>
          <a:ln/>
        </p:spPr>
        <p:txBody>
          <a:bodyPr wrap="square" lIns="0" tIns="0" rIns="0" bIns="0" rtlCol="0" anchor="t"/>
          <a:lstStyle/>
          <a:p>
            <a:pPr algn="l" indent="0" marL="0">
              <a:buNone/>
            </a:pPr>
            <a:r>
              <a:rPr lang="en-US" sz="8000" dirty="0">
                <a:solidFill>
                  <a:srgbClr val="5B90AF">
                    <a:alpha val="100000"/>
                  </a:srgbClr>
                </a:solidFill>
                <a:latin typeface="Bungee Regular" pitchFamily="34" charset="0"/>
                <a:ea typeface="Bungee Regular" pitchFamily="34" charset="-122"/>
                <a:cs typeface="Bungee Regular" pitchFamily="34" charset="-120"/>
              </a:rPr>
              <a:t>Pricing Plan</a:t>
            </a:r>
            <a:endParaRPr lang="en-US" sz="8000" dirty="0"/>
          </a:p>
        </p:txBody>
      </p:sp>
      <p:sp>
        <p:nvSpPr>
          <p:cNvPr id="10" name="Shape 3"/>
          <p:cNvSpPr/>
          <p:nvPr/>
        </p:nvSpPr>
        <p:spPr>
          <a:xfrm>
            <a:off x="1778222" y="2489200"/>
            <a:ext cx="20843305" cy="9601282"/>
          </a:xfrm>
          <a:prstGeom prst="rect">
            <a:avLst/>
          </a:prstGeom>
          <a:noFill/>
          <a:ln/>
        </p:spPr>
      </p:sp>
      <p:sp>
        <p:nvSpPr>
          <p:cNvPr id="11" name="Shape 4"/>
          <p:cNvSpPr/>
          <p:nvPr/>
        </p:nvSpPr>
        <p:spPr>
          <a:xfrm>
            <a:off x="1778222" y="2489200"/>
            <a:ext cx="6439705" cy="9601282"/>
          </a:xfrm>
          <a:prstGeom prst="roundRect">
            <a:avLst>
              <a:gd name="adj" fmla="val 3124"/>
            </a:avLst>
          </a:prstGeom>
          <a:noFill/>
          <a:ln w="12700">
            <a:solidFill>
              <a:srgbClr val="9AC8E2"/>
            </a:solidFill>
            <a:prstDash val="solid"/>
          </a:ln>
        </p:spPr>
      </p:sp>
      <p:pic>
        <p:nvPicPr>
          <p:cNvPr id="12"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644195" y="2946400"/>
            <a:ext cx="707760" cy="1625674"/>
          </a:xfrm>
          <a:prstGeom prst="rect">
            <a:avLst/>
          </a:prstGeom>
        </p:spPr>
      </p:pic>
      <p:sp>
        <p:nvSpPr>
          <p:cNvPr id="13" name="Text 5"/>
          <p:cNvSpPr/>
          <p:nvPr/>
        </p:nvSpPr>
        <p:spPr>
          <a:xfrm>
            <a:off x="3873984" y="4876887"/>
            <a:ext cx="2248181" cy="939800"/>
          </a:xfrm>
          <a:prstGeom prst="rect">
            <a:avLst/>
          </a:prstGeom>
          <a:noFill/>
          <a:ln/>
        </p:spPr>
        <p:txBody>
          <a:bodyPr wrap="square" lIns="0" tIns="0" rIns="0" bIns="0" rtlCol="0" anchor="t"/>
          <a:lstStyle/>
          <a:p>
            <a:pPr algn="ctr" indent="0" marL="0">
              <a:buNone/>
            </a:pPr>
            <a:r>
              <a:rPr lang="en-US" sz="4800" dirty="0">
                <a:solidFill>
                  <a:srgbClr val="9AC8E2">
                    <a:alpha val="100000"/>
                  </a:srgbClr>
                </a:solidFill>
                <a:latin typeface="Bungee Regular" pitchFamily="34" charset="0"/>
                <a:ea typeface="Bungee Regular" pitchFamily="34" charset="-122"/>
                <a:cs typeface="Bungee Regular" pitchFamily="34" charset="-120"/>
              </a:rPr>
              <a:t>Basic</a:t>
            </a:r>
            <a:endParaRPr lang="en-US" sz="4800" dirty="0"/>
          </a:p>
        </p:txBody>
      </p:sp>
      <p:sp>
        <p:nvSpPr>
          <p:cNvPr id="14" name="Text 6"/>
          <p:cNvSpPr/>
          <p:nvPr/>
        </p:nvSpPr>
        <p:spPr>
          <a:xfrm>
            <a:off x="2235479" y="5918287"/>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a small party with fellow adventurers.</a:t>
            </a:r>
            <a:endParaRPr lang="en-US" sz="3200" dirty="0"/>
          </a:p>
        </p:txBody>
      </p:sp>
      <p:sp>
        <p:nvSpPr>
          <p:cNvPr id="15" name="Text 7"/>
          <p:cNvSpPr/>
          <p:nvPr/>
        </p:nvSpPr>
        <p:spPr>
          <a:xfrm>
            <a:off x="3042030" y="10896687"/>
            <a:ext cx="3912089"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$10/month</a:t>
            </a:r>
            <a:endParaRPr lang="en-US" sz="4800" dirty="0"/>
          </a:p>
        </p:txBody>
      </p:sp>
      <p:sp>
        <p:nvSpPr>
          <p:cNvPr id="16" name="Shape 8"/>
          <p:cNvSpPr/>
          <p:nvPr/>
        </p:nvSpPr>
        <p:spPr>
          <a:xfrm>
            <a:off x="8980022" y="2489200"/>
            <a:ext cx="6439705" cy="9601202"/>
          </a:xfrm>
          <a:prstGeom prst="roundRect">
            <a:avLst>
              <a:gd name="adj" fmla="val 3124"/>
            </a:avLst>
          </a:prstGeom>
          <a:noFill/>
          <a:ln w="12700">
            <a:solidFill>
              <a:srgbClr val="9AC8E2"/>
            </a:solidFill>
            <a:prstDash val="solid"/>
          </a:ln>
        </p:spPr>
      </p:sp>
      <p:pic>
        <p:nvPicPr>
          <p:cNvPr id="17"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721537" y="2946400"/>
            <a:ext cx="956672" cy="1625600"/>
          </a:xfrm>
          <a:prstGeom prst="rect">
            <a:avLst/>
          </a:prstGeom>
        </p:spPr>
      </p:pic>
      <p:sp>
        <p:nvSpPr>
          <p:cNvPr id="18" name="Text 9"/>
          <p:cNvSpPr/>
          <p:nvPr/>
        </p:nvSpPr>
        <p:spPr>
          <a:xfrm>
            <a:off x="11101187" y="4876800"/>
            <a:ext cx="2197375" cy="939800"/>
          </a:xfrm>
          <a:prstGeom prst="rect">
            <a:avLst/>
          </a:prstGeom>
          <a:noFill/>
          <a:ln/>
        </p:spPr>
        <p:txBody>
          <a:bodyPr wrap="square" lIns="0" tIns="0" rIns="0" bIns="0" rtlCol="0" anchor="t"/>
          <a:lstStyle/>
          <a:p>
            <a:pPr algn="ctr" indent="0" marL="0">
              <a:buNone/>
            </a:pPr>
            <a:r>
              <a:rPr lang="en-US" sz="4800" dirty="0">
                <a:solidFill>
                  <a:srgbClr val="9AC8E2">
                    <a:alpha val="100000"/>
                  </a:srgbClr>
                </a:solidFill>
                <a:latin typeface="Bungee Regular" pitchFamily="34" charset="0"/>
                <a:ea typeface="Bungee Regular" pitchFamily="34" charset="-122"/>
                <a:cs typeface="Bungee Regular" pitchFamily="34" charset="-120"/>
              </a:rPr>
              <a:t>Elite</a:t>
            </a:r>
            <a:endParaRPr lang="en-US" sz="4800" dirty="0"/>
          </a:p>
        </p:txBody>
      </p:sp>
      <p:sp>
        <p:nvSpPr>
          <p:cNvPr id="19" name="Text 10"/>
          <p:cNvSpPr/>
          <p:nvPr/>
        </p:nvSpPr>
        <p:spPr>
          <a:xfrm>
            <a:off x="9437280" y="59182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larger parties with fellow adventurers.</a:t>
            </a:r>
            <a:endParaRPr lang="en-US" sz="3200" dirty="0"/>
          </a:p>
        </p:txBody>
      </p:sp>
      <p:sp>
        <p:nvSpPr>
          <p:cNvPr id="20" name="Text 11"/>
          <p:cNvSpPr/>
          <p:nvPr/>
        </p:nvSpPr>
        <p:spPr>
          <a:xfrm>
            <a:off x="10231129" y="10896600"/>
            <a:ext cx="3937492"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$50/month</a:t>
            </a:r>
            <a:endParaRPr lang="en-US" sz="4800" dirty="0"/>
          </a:p>
        </p:txBody>
      </p:sp>
      <p:sp>
        <p:nvSpPr>
          <p:cNvPr id="21" name="Shape 12"/>
          <p:cNvSpPr/>
          <p:nvPr/>
        </p:nvSpPr>
        <p:spPr>
          <a:xfrm>
            <a:off x="16181822" y="2489200"/>
            <a:ext cx="6439705" cy="9601188"/>
          </a:xfrm>
          <a:prstGeom prst="roundRect">
            <a:avLst>
              <a:gd name="adj" fmla="val 3124"/>
            </a:avLst>
          </a:prstGeom>
          <a:noFill/>
          <a:ln w="12700">
            <a:solidFill>
              <a:srgbClr val="9AC8E2"/>
            </a:solidFill>
            <a:prstDash val="solid"/>
          </a:ln>
        </p:spPr>
      </p:sp>
      <p:pic>
        <p:nvPicPr>
          <p:cNvPr id="2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8913380" y="2946400"/>
            <a:ext cx="976590" cy="1625588"/>
          </a:xfrm>
          <a:prstGeom prst="rect">
            <a:avLst/>
          </a:prstGeom>
        </p:spPr>
      </p:pic>
      <p:sp>
        <p:nvSpPr>
          <p:cNvPr id="23" name="Text 13"/>
          <p:cNvSpPr/>
          <p:nvPr/>
        </p:nvSpPr>
        <p:spPr>
          <a:xfrm>
            <a:off x="17356719" y="4876788"/>
            <a:ext cx="4089911" cy="939800"/>
          </a:xfrm>
          <a:prstGeom prst="rect">
            <a:avLst/>
          </a:prstGeom>
          <a:noFill/>
          <a:ln/>
        </p:spPr>
        <p:txBody>
          <a:bodyPr wrap="square" lIns="0" tIns="0" rIns="0" bIns="0" rtlCol="0" anchor="t"/>
          <a:lstStyle/>
          <a:p>
            <a:pPr algn="ctr" indent="0" marL="0">
              <a:buNone/>
            </a:pPr>
            <a:r>
              <a:rPr lang="en-US" sz="4800" dirty="0">
                <a:solidFill>
                  <a:srgbClr val="9AC8E2">
                    <a:alpha val="100000"/>
                  </a:srgbClr>
                </a:solidFill>
                <a:latin typeface="Bungee Regular" pitchFamily="34" charset="0"/>
                <a:ea typeface="Bungee Regular" pitchFamily="34" charset="-122"/>
                <a:cs typeface="Bungee Regular" pitchFamily="34" charset="-120"/>
              </a:rPr>
              <a:t>Legendary</a:t>
            </a:r>
            <a:endParaRPr lang="en-US" sz="4800" dirty="0"/>
          </a:p>
        </p:txBody>
      </p:sp>
      <p:sp>
        <p:nvSpPr>
          <p:cNvPr id="24" name="Text 14"/>
          <p:cNvSpPr/>
          <p:nvPr/>
        </p:nvSpPr>
        <p:spPr>
          <a:xfrm>
            <a:off x="16639080" y="5918188"/>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The ability to form the largest parties with fellow adventurers.</a:t>
            </a:r>
            <a:endParaRPr lang="en-US" sz="3200" dirty="0"/>
          </a:p>
        </p:txBody>
      </p:sp>
      <p:sp>
        <p:nvSpPr>
          <p:cNvPr id="25" name="Text 15"/>
          <p:cNvSpPr/>
          <p:nvPr/>
        </p:nvSpPr>
        <p:spPr>
          <a:xfrm>
            <a:off x="17223353" y="10896588"/>
            <a:ext cx="4356645"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696737" y="0"/>
            <a:ext cx="5690311"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76422" y="0"/>
            <a:ext cx="4410626" cy="4445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735092" y="1625600"/>
            <a:ext cx="889111" cy="812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148393" y="9918700"/>
            <a:ext cx="1003425" cy="5842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481235" y="673100"/>
            <a:ext cx="6084060" cy="12369800"/>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90724" y="673100"/>
            <a:ext cx="6084060" cy="47371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90724" y="5880100"/>
            <a:ext cx="6084060" cy="7162800"/>
          </a:xfrm>
          <a:prstGeom prst="rect">
            <a:avLst/>
          </a:prstGeom>
        </p:spPr>
      </p:pic>
      <p:sp>
        <p:nvSpPr>
          <p:cNvPr id="11" name="Text 1"/>
          <p:cNvSpPr/>
          <p:nvPr/>
        </p:nvSpPr>
        <p:spPr>
          <a:xfrm>
            <a:off x="14543318" y="1651000"/>
            <a:ext cx="7565912" cy="15578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Bungee Regular" pitchFamily="34" charset="0"/>
                <a:ea typeface="Bungee Regular" pitchFamily="34" charset="-122"/>
                <a:cs typeface="Bungee Regular" pitchFamily="34" charset="-120"/>
              </a:rPr>
              <a:t>Some Data</a:t>
            </a:r>
            <a:endParaRPr lang="en-US" sz="8000" dirty="0"/>
          </a:p>
        </p:txBody>
      </p:sp>
      <p:sp>
        <p:nvSpPr>
          <p:cNvPr id="12" name="Shape 2"/>
          <p:cNvSpPr/>
          <p:nvPr/>
        </p:nvSpPr>
        <p:spPr>
          <a:xfrm>
            <a:off x="14543318" y="3543300"/>
            <a:ext cx="7874984" cy="8039100"/>
          </a:xfrm>
          <a:prstGeom prst="rect">
            <a:avLst/>
          </a:prstGeom>
          <a:noFill/>
          <a:ln/>
        </p:spPr>
      </p:sp>
      <p:sp>
        <p:nvSpPr>
          <p:cNvPr id="13" name="Shape 3"/>
          <p:cNvSpPr/>
          <p:nvPr/>
        </p:nvSpPr>
        <p:spPr>
          <a:xfrm>
            <a:off x="14543318" y="3543300"/>
            <a:ext cx="7874984" cy="3441700"/>
          </a:xfrm>
          <a:prstGeom prst="rect">
            <a:avLst/>
          </a:prstGeom>
          <a:noFill/>
          <a:ln/>
        </p:spPr>
      </p:sp>
      <p:sp>
        <p:nvSpPr>
          <p:cNvPr id="14" name="Shape 4"/>
          <p:cNvSpPr/>
          <p:nvPr/>
        </p:nvSpPr>
        <p:spPr>
          <a:xfrm>
            <a:off x="14543318" y="3543300"/>
            <a:ext cx="3759670" cy="1955800"/>
          </a:xfrm>
          <a:prstGeom prst="rect">
            <a:avLst/>
          </a:prstGeom>
          <a:noFill/>
          <a:ln/>
        </p:spPr>
      </p:sp>
      <p:sp>
        <p:nvSpPr>
          <p:cNvPr id="15" name="Text 5"/>
          <p:cNvSpPr/>
          <p:nvPr/>
        </p:nvSpPr>
        <p:spPr>
          <a:xfrm>
            <a:off x="14543318" y="3543300"/>
            <a:ext cx="4301604" cy="2497667"/>
          </a:xfrm>
          <a:prstGeom prst="rect">
            <a:avLst/>
          </a:prstGeom>
          <a:noFill/>
          <a:ln/>
        </p:spPr>
        <p:txBody>
          <a:bodyPr wrap="square" lIns="0" tIns="0" rIns="0" bIns="0" rtlCol="0" anchor="t"/>
          <a:lstStyle/>
          <a:p>
            <a:pPr algn="l" indent="0" marL="0">
              <a:buNone/>
            </a:pPr>
            <a:r>
              <a:rPr lang="en-US" sz="12800" dirty="0">
                <a:solidFill>
                  <a:srgbClr val="5B90AF">
                    <a:alpha val="100000"/>
                  </a:srgbClr>
                </a:solidFill>
                <a:latin typeface="Bungee Regular" pitchFamily="34" charset="0"/>
                <a:ea typeface="Bungee Regular" pitchFamily="34" charset="-122"/>
                <a:cs typeface="Bungee Regular" pitchFamily="34" charset="-120"/>
              </a:rPr>
              <a:t>75%</a:t>
            </a:r>
            <a:endParaRPr lang="en-US" sz="12800" dirty="0"/>
          </a:p>
        </p:txBody>
      </p:sp>
      <p:sp>
        <p:nvSpPr>
          <p:cNvPr id="16" name="Shape 6"/>
          <p:cNvSpPr/>
          <p:nvPr/>
        </p:nvSpPr>
        <p:spPr>
          <a:xfrm>
            <a:off x="14543318" y="5803900"/>
            <a:ext cx="7874984" cy="1181100"/>
          </a:xfrm>
          <a:prstGeom prst="rect">
            <a:avLst/>
          </a:prstGeom>
          <a:noFill/>
          <a:ln/>
        </p:spPr>
      </p:sp>
      <p:sp>
        <p:nvSpPr>
          <p:cNvPr id="17" name="Text 7"/>
          <p:cNvSpPr/>
          <p:nvPr/>
        </p:nvSpPr>
        <p:spPr>
          <a:xfrm>
            <a:off x="14543318" y="5803900"/>
            <a:ext cx="8027403"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ungee Regular" pitchFamily="34" charset="0"/>
                <a:ea typeface="Bungee Regular" pitchFamily="34" charset="-122"/>
                <a:cs typeface="Bungee Regular" pitchFamily="34" charset="-120"/>
              </a:rPr>
              <a:t>Enchanted Creatures</a:t>
            </a:r>
            <a:endParaRPr lang="en-US" sz="3600" dirty="0"/>
          </a:p>
        </p:txBody>
      </p:sp>
      <p:sp>
        <p:nvSpPr>
          <p:cNvPr id="18" name="Text 8"/>
          <p:cNvSpPr/>
          <p:nvPr/>
        </p:nvSpPr>
        <p:spPr>
          <a:xfrm>
            <a:off x="14543318" y="6451600"/>
            <a:ext cx="8010468"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possess the ability to cast spells.</a:t>
            </a:r>
            <a:endParaRPr lang="en-US" sz="3200" dirty="0"/>
          </a:p>
        </p:txBody>
      </p:sp>
      <p:sp>
        <p:nvSpPr>
          <p:cNvPr id="19" name="Shape 9"/>
          <p:cNvSpPr/>
          <p:nvPr/>
        </p:nvSpPr>
        <p:spPr>
          <a:xfrm>
            <a:off x="14543318" y="7594600"/>
            <a:ext cx="7874984" cy="3987800"/>
          </a:xfrm>
          <a:prstGeom prst="rect">
            <a:avLst/>
          </a:prstGeom>
          <a:noFill/>
          <a:ln/>
        </p:spPr>
      </p:sp>
      <p:sp>
        <p:nvSpPr>
          <p:cNvPr id="20" name="Shape 10"/>
          <p:cNvSpPr/>
          <p:nvPr/>
        </p:nvSpPr>
        <p:spPr>
          <a:xfrm>
            <a:off x="14543318" y="7594600"/>
            <a:ext cx="3988298" cy="1955800"/>
          </a:xfrm>
          <a:prstGeom prst="rect">
            <a:avLst/>
          </a:prstGeom>
          <a:noFill/>
          <a:ln/>
        </p:spPr>
      </p:sp>
      <p:sp>
        <p:nvSpPr>
          <p:cNvPr id="21" name="Text 11"/>
          <p:cNvSpPr/>
          <p:nvPr/>
        </p:nvSpPr>
        <p:spPr>
          <a:xfrm>
            <a:off x="14543318" y="7594600"/>
            <a:ext cx="4530233" cy="2497667"/>
          </a:xfrm>
          <a:prstGeom prst="rect">
            <a:avLst/>
          </a:prstGeom>
          <a:noFill/>
          <a:ln/>
        </p:spPr>
        <p:txBody>
          <a:bodyPr wrap="square" lIns="0" tIns="0" rIns="0" bIns="0" rtlCol="0" anchor="t"/>
          <a:lstStyle/>
          <a:p>
            <a:pPr algn="l" indent="0" marL="0">
              <a:buNone/>
            </a:pPr>
            <a:r>
              <a:rPr lang="en-US" sz="12800" dirty="0">
                <a:solidFill>
                  <a:srgbClr val="5B90AF">
                    <a:alpha val="100000"/>
                  </a:srgbClr>
                </a:solidFill>
                <a:latin typeface="Bungee Regular" pitchFamily="34" charset="0"/>
                <a:ea typeface="Bungee Regular" pitchFamily="34" charset="-122"/>
                <a:cs typeface="Bungee Regular" pitchFamily="34" charset="-120"/>
              </a:rPr>
              <a:t>60%</a:t>
            </a:r>
            <a:endParaRPr lang="en-US" sz="12800" dirty="0"/>
          </a:p>
        </p:txBody>
      </p:sp>
      <p:sp>
        <p:nvSpPr>
          <p:cNvPr id="22" name="Shape 12"/>
          <p:cNvSpPr/>
          <p:nvPr/>
        </p:nvSpPr>
        <p:spPr>
          <a:xfrm>
            <a:off x="14543318" y="9855200"/>
            <a:ext cx="7874984" cy="1727200"/>
          </a:xfrm>
          <a:prstGeom prst="rect">
            <a:avLst/>
          </a:prstGeom>
          <a:noFill/>
          <a:ln/>
        </p:spPr>
      </p:sp>
      <p:sp>
        <p:nvSpPr>
          <p:cNvPr id="23" name="Text 13"/>
          <p:cNvSpPr/>
          <p:nvPr/>
        </p:nvSpPr>
        <p:spPr>
          <a:xfrm>
            <a:off x="14543318" y="9855200"/>
            <a:ext cx="8027403" cy="12446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ungee Regular" pitchFamily="34" charset="0"/>
                <a:ea typeface="Bungee Regular" pitchFamily="34" charset="-122"/>
                <a:cs typeface="Bungee Regular" pitchFamily="34" charset="-120"/>
              </a:rPr>
              <a:t>Magic-Wielding Individuals</a:t>
            </a:r>
            <a:endParaRPr lang="en-US" sz="3600" dirty="0"/>
          </a:p>
        </p:txBody>
      </p:sp>
      <p:sp>
        <p:nvSpPr>
          <p:cNvPr id="24" name="Text 14"/>
          <p:cNvSpPr/>
          <p:nvPr/>
        </p:nvSpPr>
        <p:spPr>
          <a:xfrm>
            <a:off x="14543318" y="11049000"/>
            <a:ext cx="8010468"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practice the art of illusions.</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DAF0FF">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4635500"/>
            <a:ext cx="6960470" cy="90805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5105400"/>
            <a:ext cx="1867133" cy="69723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583423" y="952500"/>
            <a:ext cx="889111" cy="812800"/>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7540" y="12331700"/>
            <a:ext cx="1003425" cy="584200"/>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9" name="Shape 2"/>
          <p:cNvSpPr/>
          <p:nvPr/>
        </p:nvSpPr>
        <p:spPr>
          <a:xfrm>
            <a:off x="4305838" y="3403600"/>
            <a:ext cx="15762670" cy="6388100"/>
          </a:xfrm>
          <a:prstGeom prst="rect">
            <a:avLst/>
          </a:prstGeom>
          <a:noFill/>
          <a:ln/>
        </p:spPr>
      </p:sp>
      <p:sp>
        <p:nvSpPr>
          <p:cNvPr id="10" name="Shape 3"/>
          <p:cNvSpPr/>
          <p:nvPr/>
        </p:nvSpPr>
        <p:spPr>
          <a:xfrm>
            <a:off x="4305838" y="3403600"/>
            <a:ext cx="15762670" cy="4914900"/>
          </a:xfrm>
          <a:prstGeom prst="rect">
            <a:avLst/>
          </a:prstGeom>
          <a:noFill/>
          <a:ln/>
        </p:spPr>
      </p:sp>
      <p:sp>
        <p:nvSpPr>
          <p:cNvPr id="11" name="Text 4"/>
          <p:cNvSpPr/>
          <p:nvPr/>
        </p:nvSpPr>
        <p:spPr>
          <a:xfrm>
            <a:off x="5106038" y="3403600"/>
            <a:ext cx="14162270" cy="4673600"/>
          </a:xfrm>
          <a:prstGeom prst="rect">
            <a:avLst/>
          </a:prstGeom>
          <a:noFill/>
          <a:ln/>
        </p:spPr>
        <p:txBody>
          <a:bodyPr wrap="square" lIns="0" tIns="0" rIns="0" bIns="0" rtlCol="0" anchor="t"/>
          <a:lstStyle/>
          <a:p>
            <a:pPr algn="ctr" indent="0" marL="0">
              <a:buNone/>
            </a:pPr>
            <a:r>
              <a:rPr lang="en-US" sz="24000" dirty="0">
                <a:solidFill>
                  <a:srgbClr val="5B90AF">
                    <a:alpha val="100000"/>
                  </a:srgbClr>
                </a:solidFill>
                <a:latin typeface="Bungee Regular" pitchFamily="34" charset="0"/>
                <a:ea typeface="Bungee Regular" pitchFamily="34" charset="-122"/>
                <a:cs typeface="Bungee Regular" pitchFamily="34" charset="-120"/>
              </a:rPr>
              <a:t>234,567</a:t>
            </a:r>
            <a:endParaRPr lang="en-US" sz="24000" dirty="0"/>
          </a:p>
        </p:txBody>
      </p:sp>
      <p:sp>
        <p:nvSpPr>
          <p:cNvPr id="12" name="Text 5"/>
          <p:cNvSpPr/>
          <p:nvPr/>
        </p:nvSpPr>
        <p:spPr>
          <a:xfrm>
            <a:off x="4170355" y="7264400"/>
            <a:ext cx="16033637" cy="13250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DM Sans Bold" pitchFamily="34" charset="0"/>
                <a:ea typeface="DM Sans Bold" pitchFamily="34" charset="-122"/>
                <a:cs typeface="DM Sans Bold" pitchFamily="34" charset="-120"/>
              </a:rPr>
              <a:t>UNICORN SIGHTINGS</a:t>
            </a:r>
            <a:endParaRPr lang="en-US" sz="6400" dirty="0"/>
          </a:p>
        </p:txBody>
      </p:sp>
      <p:sp>
        <p:nvSpPr>
          <p:cNvPr id="13" name="Text 6"/>
          <p:cNvSpPr/>
          <p:nvPr/>
        </p:nvSpPr>
        <p:spPr>
          <a:xfrm>
            <a:off x="7483352" y="8724900"/>
            <a:ext cx="9407642" cy="1202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tally of the number of unicorns spotted in the fantasy realm.</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DAF0FF">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7480300"/>
            <a:ext cx="24387048" cy="62357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07251" y="10236200"/>
            <a:ext cx="17172546" cy="34798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7540" y="952500"/>
            <a:ext cx="889111" cy="812800"/>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469108" y="12331700"/>
            <a:ext cx="1003425" cy="584200"/>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9" name="Shape 2"/>
          <p:cNvSpPr/>
          <p:nvPr/>
        </p:nvSpPr>
        <p:spPr>
          <a:xfrm>
            <a:off x="3391324" y="3263900"/>
            <a:ext cx="7874984" cy="2489200"/>
          </a:xfrm>
          <a:prstGeom prst="rect">
            <a:avLst/>
          </a:prstGeom>
          <a:noFill/>
          <a:ln/>
        </p:spPr>
      </p:sp>
      <p:sp>
        <p:nvSpPr>
          <p:cNvPr id="10" name="Shape 3"/>
          <p:cNvSpPr/>
          <p:nvPr/>
        </p:nvSpPr>
        <p:spPr>
          <a:xfrm>
            <a:off x="2851506" y="3263900"/>
            <a:ext cx="8954619" cy="1955800"/>
          </a:xfrm>
          <a:prstGeom prst="rect">
            <a:avLst/>
          </a:prstGeom>
          <a:noFill/>
          <a:ln/>
        </p:spPr>
      </p:sp>
      <p:sp>
        <p:nvSpPr>
          <p:cNvPr id="11" name="Text 4"/>
          <p:cNvSpPr/>
          <p:nvPr/>
        </p:nvSpPr>
        <p:spPr>
          <a:xfrm>
            <a:off x="2851506" y="3263900"/>
            <a:ext cx="9496554" cy="2497667"/>
          </a:xfrm>
          <a:prstGeom prst="rect">
            <a:avLst/>
          </a:prstGeom>
          <a:noFill/>
          <a:ln/>
        </p:spPr>
        <p:txBody>
          <a:bodyPr wrap="square" lIns="0" tIns="0" rIns="0" bIns="0" rtlCol="0" anchor="t"/>
          <a:lstStyle/>
          <a:p>
            <a:pPr algn="l" indent="0" marL="0">
              <a:buNone/>
            </a:pPr>
            <a:r>
              <a:rPr lang="en-US" sz="12800" dirty="0">
                <a:solidFill>
                  <a:srgbClr val="5B90AF">
                    <a:alpha val="100000"/>
                  </a:srgbClr>
                </a:solidFill>
                <a:latin typeface="Bungee Regular" pitchFamily="34" charset="0"/>
                <a:ea typeface="Bungee Regular" pitchFamily="34" charset="-122"/>
                <a:cs typeface="Bungee Regular" pitchFamily="34" charset="-120"/>
              </a:rPr>
              <a:t>233 Coins</a:t>
            </a:r>
            <a:endParaRPr lang="en-US" sz="12800" dirty="0"/>
          </a:p>
        </p:txBody>
      </p:sp>
      <p:sp>
        <p:nvSpPr>
          <p:cNvPr id="12" name="Shape 5"/>
          <p:cNvSpPr/>
          <p:nvPr/>
        </p:nvSpPr>
        <p:spPr>
          <a:xfrm>
            <a:off x="3391324" y="5219700"/>
            <a:ext cx="7874984" cy="533400"/>
          </a:xfrm>
          <a:prstGeom prst="rect">
            <a:avLst/>
          </a:prstGeom>
          <a:noFill/>
          <a:ln/>
        </p:spPr>
      </p:sp>
      <p:sp>
        <p:nvSpPr>
          <p:cNvPr id="13" name="Text 6"/>
          <p:cNvSpPr/>
          <p:nvPr/>
        </p:nvSpPr>
        <p:spPr>
          <a:xfrm>
            <a:off x="3323582" y="52197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Treasure Found</a:t>
            </a:r>
            <a:endParaRPr lang="en-US" sz="3200" dirty="0"/>
          </a:p>
        </p:txBody>
      </p:sp>
      <p:sp>
        <p:nvSpPr>
          <p:cNvPr id="14" name="Shape 7"/>
          <p:cNvSpPr/>
          <p:nvPr/>
        </p:nvSpPr>
        <p:spPr>
          <a:xfrm>
            <a:off x="3391324" y="6985000"/>
            <a:ext cx="7874984" cy="2489200"/>
          </a:xfrm>
          <a:prstGeom prst="rect">
            <a:avLst/>
          </a:prstGeom>
          <a:noFill/>
          <a:ln/>
        </p:spPr>
      </p:sp>
      <p:sp>
        <p:nvSpPr>
          <p:cNvPr id="15" name="Shape 8"/>
          <p:cNvSpPr/>
          <p:nvPr/>
        </p:nvSpPr>
        <p:spPr>
          <a:xfrm>
            <a:off x="2521265" y="6985000"/>
            <a:ext cx="9615102" cy="1955800"/>
          </a:xfrm>
          <a:prstGeom prst="rect">
            <a:avLst/>
          </a:prstGeom>
          <a:noFill/>
          <a:ln/>
        </p:spPr>
      </p:sp>
      <p:sp>
        <p:nvSpPr>
          <p:cNvPr id="16" name="Text 9"/>
          <p:cNvSpPr/>
          <p:nvPr/>
        </p:nvSpPr>
        <p:spPr>
          <a:xfrm>
            <a:off x="2521265" y="6985000"/>
            <a:ext cx="10157036" cy="2497667"/>
          </a:xfrm>
          <a:prstGeom prst="rect">
            <a:avLst/>
          </a:prstGeom>
          <a:noFill/>
          <a:ln/>
        </p:spPr>
        <p:txBody>
          <a:bodyPr wrap="square" lIns="0" tIns="0" rIns="0" bIns="0" rtlCol="0" anchor="t"/>
          <a:lstStyle/>
          <a:p>
            <a:pPr algn="l" indent="0" marL="0">
              <a:buNone/>
            </a:pPr>
            <a:r>
              <a:rPr lang="en-US" sz="12800" dirty="0">
                <a:solidFill>
                  <a:srgbClr val="5B90AF">
                    <a:alpha val="100000"/>
                  </a:srgbClr>
                </a:solidFill>
                <a:latin typeface="Bungee Regular" pitchFamily="34" charset="0"/>
                <a:ea typeface="Bungee Regular" pitchFamily="34" charset="-122"/>
                <a:cs typeface="Bungee Regular" pitchFamily="34" charset="-120"/>
              </a:rPr>
              <a:t>456 Hours</a:t>
            </a:r>
            <a:endParaRPr lang="en-US" sz="12800" dirty="0"/>
          </a:p>
        </p:txBody>
      </p:sp>
      <p:sp>
        <p:nvSpPr>
          <p:cNvPr id="17" name="Shape 10"/>
          <p:cNvSpPr/>
          <p:nvPr/>
        </p:nvSpPr>
        <p:spPr>
          <a:xfrm>
            <a:off x="3391324" y="8940800"/>
            <a:ext cx="7874984" cy="533400"/>
          </a:xfrm>
          <a:prstGeom prst="rect">
            <a:avLst/>
          </a:prstGeom>
          <a:noFill/>
          <a:ln/>
        </p:spPr>
      </p:sp>
      <p:sp>
        <p:nvSpPr>
          <p:cNvPr id="18" name="Text 11"/>
          <p:cNvSpPr/>
          <p:nvPr/>
        </p:nvSpPr>
        <p:spPr>
          <a:xfrm>
            <a:off x="3323582" y="89408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Duration of Spell Casting</a:t>
            </a:r>
            <a:endParaRPr lang="en-US" sz="3200" dirty="0"/>
          </a:p>
        </p:txBody>
      </p:sp>
      <p:sp>
        <p:nvSpPr>
          <p:cNvPr id="19" name="Shape 12"/>
          <p:cNvSpPr/>
          <p:nvPr/>
        </p:nvSpPr>
        <p:spPr>
          <a:xfrm>
            <a:off x="13552594" y="3263900"/>
            <a:ext cx="7874984" cy="2489200"/>
          </a:xfrm>
          <a:prstGeom prst="rect">
            <a:avLst/>
          </a:prstGeom>
          <a:noFill/>
          <a:ln/>
        </p:spPr>
      </p:sp>
      <p:sp>
        <p:nvSpPr>
          <p:cNvPr id="20" name="Shape 13"/>
          <p:cNvSpPr/>
          <p:nvPr/>
        </p:nvSpPr>
        <p:spPr>
          <a:xfrm>
            <a:off x="15546743" y="3263900"/>
            <a:ext cx="3886686" cy="1955800"/>
          </a:xfrm>
          <a:prstGeom prst="rect">
            <a:avLst/>
          </a:prstGeom>
          <a:noFill/>
          <a:ln/>
        </p:spPr>
      </p:sp>
      <p:sp>
        <p:nvSpPr>
          <p:cNvPr id="21" name="Text 14"/>
          <p:cNvSpPr/>
          <p:nvPr/>
        </p:nvSpPr>
        <p:spPr>
          <a:xfrm>
            <a:off x="15546743" y="3263900"/>
            <a:ext cx="4428620" cy="2497667"/>
          </a:xfrm>
          <a:prstGeom prst="rect">
            <a:avLst/>
          </a:prstGeom>
          <a:noFill/>
          <a:ln/>
        </p:spPr>
        <p:txBody>
          <a:bodyPr wrap="square" lIns="0" tIns="0" rIns="0" bIns="0" rtlCol="0" anchor="t"/>
          <a:lstStyle/>
          <a:p>
            <a:pPr algn="l" indent="0" marL="0">
              <a:buNone/>
            </a:pPr>
            <a:r>
              <a:rPr lang="en-US" sz="12800" dirty="0">
                <a:solidFill>
                  <a:srgbClr val="5B90AF">
                    <a:alpha val="100000"/>
                  </a:srgbClr>
                </a:solidFill>
                <a:latin typeface="Bungee Regular" pitchFamily="34" charset="0"/>
                <a:ea typeface="Bungee Regular" pitchFamily="34" charset="-122"/>
                <a:cs typeface="Bungee Regular" pitchFamily="34" charset="-120"/>
              </a:rPr>
              <a:t>85%</a:t>
            </a:r>
            <a:endParaRPr lang="en-US" sz="12800" dirty="0"/>
          </a:p>
        </p:txBody>
      </p:sp>
      <p:sp>
        <p:nvSpPr>
          <p:cNvPr id="22" name="Shape 15"/>
          <p:cNvSpPr/>
          <p:nvPr/>
        </p:nvSpPr>
        <p:spPr>
          <a:xfrm>
            <a:off x="13552594" y="5219700"/>
            <a:ext cx="7874984" cy="533400"/>
          </a:xfrm>
          <a:prstGeom prst="rect">
            <a:avLst/>
          </a:prstGeom>
          <a:noFill/>
          <a:ln/>
        </p:spPr>
      </p:sp>
      <p:sp>
        <p:nvSpPr>
          <p:cNvPr id="23" name="Text 16"/>
          <p:cNvSpPr/>
          <p:nvPr/>
        </p:nvSpPr>
        <p:spPr>
          <a:xfrm>
            <a:off x="13484852" y="52197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Wished Granted</a:t>
            </a:r>
            <a:endParaRPr lang="en-US" sz="3200" dirty="0"/>
          </a:p>
        </p:txBody>
      </p:sp>
      <p:sp>
        <p:nvSpPr>
          <p:cNvPr id="24" name="Shape 17"/>
          <p:cNvSpPr/>
          <p:nvPr/>
        </p:nvSpPr>
        <p:spPr>
          <a:xfrm>
            <a:off x="13552594" y="6985000"/>
            <a:ext cx="7874984" cy="2489200"/>
          </a:xfrm>
          <a:prstGeom prst="rect">
            <a:avLst/>
          </a:prstGeom>
          <a:noFill/>
          <a:ln/>
        </p:spPr>
      </p:sp>
      <p:sp>
        <p:nvSpPr>
          <p:cNvPr id="25" name="Shape 18"/>
          <p:cNvSpPr/>
          <p:nvPr/>
        </p:nvSpPr>
        <p:spPr>
          <a:xfrm>
            <a:off x="14435354" y="6985000"/>
            <a:ext cx="6109464" cy="1955800"/>
          </a:xfrm>
          <a:prstGeom prst="rect">
            <a:avLst/>
          </a:prstGeom>
          <a:noFill/>
          <a:ln/>
        </p:spPr>
      </p:sp>
      <p:sp>
        <p:nvSpPr>
          <p:cNvPr id="26" name="Text 19"/>
          <p:cNvSpPr/>
          <p:nvPr/>
        </p:nvSpPr>
        <p:spPr>
          <a:xfrm>
            <a:off x="14435354" y="6985000"/>
            <a:ext cx="6651398" cy="2497667"/>
          </a:xfrm>
          <a:prstGeom prst="rect">
            <a:avLst/>
          </a:prstGeom>
          <a:noFill/>
          <a:ln/>
        </p:spPr>
        <p:txBody>
          <a:bodyPr wrap="square" lIns="0" tIns="0" rIns="0" bIns="0" rtlCol="0" anchor="t"/>
          <a:lstStyle/>
          <a:p>
            <a:pPr algn="l" indent="0" marL="0">
              <a:buNone/>
            </a:pPr>
            <a:r>
              <a:rPr lang="en-US" sz="12800" dirty="0">
                <a:solidFill>
                  <a:srgbClr val="5B90AF">
                    <a:alpha val="100000"/>
                  </a:srgbClr>
                </a:solidFill>
                <a:latin typeface="Bungee Regular" pitchFamily="34" charset="0"/>
                <a:ea typeface="Bungee Regular" pitchFamily="34" charset="-122"/>
                <a:cs typeface="Bungee Regular" pitchFamily="34" charset="-120"/>
              </a:rPr>
              <a:t>535 Km</a:t>
            </a:r>
            <a:endParaRPr lang="en-US" sz="12800" dirty="0"/>
          </a:p>
        </p:txBody>
      </p:sp>
      <p:sp>
        <p:nvSpPr>
          <p:cNvPr id="27" name="Shape 20"/>
          <p:cNvSpPr/>
          <p:nvPr/>
        </p:nvSpPr>
        <p:spPr>
          <a:xfrm>
            <a:off x="13552594" y="8940800"/>
            <a:ext cx="7874984" cy="533400"/>
          </a:xfrm>
          <a:prstGeom prst="rect">
            <a:avLst/>
          </a:prstGeom>
          <a:noFill/>
          <a:ln/>
        </p:spPr>
      </p:sp>
      <p:sp>
        <p:nvSpPr>
          <p:cNvPr id="28" name="Text 21"/>
          <p:cNvSpPr/>
          <p:nvPr/>
        </p:nvSpPr>
        <p:spPr>
          <a:xfrm>
            <a:off x="13484852" y="89408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Journey Distance</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10288286" cy="103886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7023978" cy="3035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027978" y="711200"/>
            <a:ext cx="889111" cy="812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552594" y="12560300"/>
            <a:ext cx="1003425" cy="5842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6841922" y="1143000"/>
            <a:ext cx="10690503" cy="1557867"/>
          </a:xfrm>
          <a:prstGeom prst="rect">
            <a:avLst/>
          </a:prstGeom>
          <a:noFill/>
          <a:ln/>
        </p:spPr>
        <p:txBody>
          <a:bodyPr wrap="square" lIns="0" tIns="0" rIns="0" bIns="0" rtlCol="0" anchor="t"/>
          <a:lstStyle/>
          <a:p>
            <a:pPr algn="ctr" indent="0" marL="0">
              <a:buNone/>
            </a:pPr>
            <a:r>
              <a:rPr lang="en-US" sz="8000" dirty="0">
                <a:solidFill>
                  <a:srgbClr val="5B90AF">
                    <a:alpha val="100000"/>
                  </a:srgbClr>
                </a:solidFill>
                <a:latin typeface="Bungee Regular" pitchFamily="34" charset="0"/>
                <a:ea typeface="Bungee Regular" pitchFamily="34" charset="-122"/>
                <a:cs typeface="Bungee Regular" pitchFamily="34" charset="-120"/>
              </a:rPr>
              <a:t>Some Graph</a:t>
            </a:r>
            <a:endParaRPr lang="en-US" sz="8000" dirty="0"/>
          </a:p>
        </p:txBody>
      </p:sp>
      <p:sp>
        <p:nvSpPr>
          <p:cNvPr id="9" name="Shape 2"/>
          <p:cNvSpPr/>
          <p:nvPr/>
        </p:nvSpPr>
        <p:spPr>
          <a:xfrm>
            <a:off x="2718140" y="3771900"/>
            <a:ext cx="8941918" cy="6180901"/>
          </a:xfrm>
          <a:prstGeom prst="rect">
            <a:avLst/>
          </a:prstGeom>
          <a:noFill/>
          <a:ln/>
        </p:spPr>
      </p:sp>
      <p:sp>
        <p:nvSpPr>
          <p:cNvPr id="10"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9AC8E2">
                    <a:alpha val="100000"/>
                  </a:srgbClr>
                </a:solidFill>
                <a:latin typeface="Lato Regular" pitchFamily="34" charset="0"/>
                <a:ea typeface="Lato Regular" pitchFamily="34" charset="-122"/>
                <a:cs typeface="Lato Regular" pitchFamily="34" charset="-120"/>
              </a:rPr>
              <a:t>0</a:t>
            </a:r>
            <a:endParaRPr lang="en-US" sz="1821" dirty="0"/>
          </a:p>
        </p:txBody>
      </p:sp>
      <p:sp>
        <p:nvSpPr>
          <p:cNvPr id="11"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9AC8E2">
                    <a:alpha val="100000"/>
                  </a:srgbClr>
                </a:solidFill>
                <a:latin typeface="Lato Regular" pitchFamily="34" charset="0"/>
                <a:ea typeface="Lato Regular" pitchFamily="34" charset="-122"/>
                <a:cs typeface="Lato Regular" pitchFamily="34" charset="-120"/>
              </a:rPr>
              <a:t>1</a:t>
            </a:r>
            <a:endParaRPr lang="en-US" sz="2185" dirty="0"/>
          </a:p>
        </p:txBody>
      </p:sp>
      <p:sp>
        <p:nvSpPr>
          <p:cNvPr id="12"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9AC8E2">
                    <a:alpha val="100000"/>
                  </a:srgbClr>
                </a:solidFill>
                <a:latin typeface="Lato Regular" pitchFamily="34" charset="0"/>
                <a:ea typeface="Lato Regular" pitchFamily="34" charset="-122"/>
                <a:cs typeface="Lato Regular" pitchFamily="34" charset="-120"/>
              </a:rPr>
              <a:t>2</a:t>
            </a:r>
            <a:endParaRPr lang="en-US" sz="2185" dirty="0"/>
          </a:p>
        </p:txBody>
      </p:sp>
      <p:sp>
        <p:nvSpPr>
          <p:cNvPr id="13"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9AC8E2">
                    <a:alpha val="100000"/>
                  </a:srgbClr>
                </a:solidFill>
                <a:latin typeface="Lato Regular" pitchFamily="34" charset="0"/>
                <a:ea typeface="Lato Regular" pitchFamily="34" charset="-122"/>
                <a:cs typeface="Lato Regular" pitchFamily="34" charset="-120"/>
              </a:rPr>
              <a:t>3</a:t>
            </a:r>
            <a:endParaRPr lang="en-US" sz="2185" dirty="0"/>
          </a:p>
        </p:txBody>
      </p:sp>
      <p:sp>
        <p:nvSpPr>
          <p:cNvPr id="14"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9AC8E2">
                    <a:alpha val="100000"/>
                  </a:srgbClr>
                </a:solidFill>
                <a:latin typeface="Lato Regular" pitchFamily="34" charset="0"/>
                <a:ea typeface="Lato Regular" pitchFamily="34" charset="-122"/>
                <a:cs typeface="Lato Regular" pitchFamily="34" charset="-120"/>
              </a:rPr>
              <a:t>4</a:t>
            </a:r>
            <a:endParaRPr lang="en-US" sz="2185" dirty="0"/>
          </a:p>
        </p:txBody>
      </p:sp>
      <p:sp>
        <p:nvSpPr>
          <p:cNvPr id="15"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9AC8E2">
                    <a:alpha val="100000"/>
                  </a:srgbClr>
                </a:solidFill>
                <a:latin typeface="Lato Regular" pitchFamily="34" charset="0"/>
                <a:ea typeface="Lato Regular" pitchFamily="34" charset="-122"/>
                <a:cs typeface="Lato Regular" pitchFamily="34" charset="-120"/>
              </a:rPr>
              <a:t>5</a:t>
            </a:r>
            <a:endParaRPr lang="en-US" sz="2185" dirty="0"/>
          </a:p>
        </p:txBody>
      </p:sp>
      <p:sp>
        <p:nvSpPr>
          <p:cNvPr id="16"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9AC8E2">
                    <a:alpha val="100000"/>
                  </a:srgbClr>
                </a:solidFill>
                <a:latin typeface="Lato Regular" pitchFamily="34" charset="0"/>
                <a:ea typeface="Lato Regular" pitchFamily="34" charset="-122"/>
                <a:cs typeface="Lato Regular" pitchFamily="34" charset="-120"/>
              </a:rPr>
              <a:t>6</a:t>
            </a:r>
            <a:endParaRPr lang="en-US" sz="2185" dirty="0"/>
          </a:p>
        </p:txBody>
      </p:sp>
      <p:sp>
        <p:nvSpPr>
          <p:cNvPr id="17"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9AC8E2">
                    <a:alpha val="100000"/>
                  </a:srgbClr>
                </a:solidFill>
                <a:latin typeface="Lato Regular" pitchFamily="34" charset="0"/>
                <a:ea typeface="Lato Regular" pitchFamily="34" charset="-122"/>
                <a:cs typeface="Lato Regular" pitchFamily="34" charset="-120"/>
              </a:rPr>
              <a:t>7</a:t>
            </a:r>
            <a:endParaRPr lang="en-US" sz="2185" dirty="0"/>
          </a:p>
        </p:txBody>
      </p:sp>
      <p:sp>
        <p:nvSpPr>
          <p:cNvPr id="18"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9AC8E2">
                    <a:alpha val="100000"/>
                  </a:srgbClr>
                </a:solidFill>
                <a:latin typeface="Lato Regular" pitchFamily="34" charset="0"/>
                <a:ea typeface="Lato Regular" pitchFamily="34" charset="-122"/>
                <a:cs typeface="Lato Regular" pitchFamily="34" charset="-120"/>
              </a:rPr>
              <a:t>8</a:t>
            </a:r>
            <a:endParaRPr lang="en-US" sz="2185" dirty="0"/>
          </a:p>
        </p:txBody>
      </p:sp>
      <p:sp>
        <p:nvSpPr>
          <p:cNvPr id="19"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9AC8E2">
                    <a:alpha val="100000"/>
                  </a:srgbClr>
                </a:solidFill>
                <a:latin typeface="Lato Regular" pitchFamily="34" charset="0"/>
                <a:ea typeface="Lato Regular" pitchFamily="34" charset="-122"/>
                <a:cs typeface="Lato Regular" pitchFamily="34" charset="-120"/>
              </a:rPr>
              <a:t>10</a:t>
            </a:r>
            <a:endParaRPr lang="en-US" sz="1821" dirty="0"/>
          </a:p>
        </p:txBody>
      </p:sp>
      <p:sp>
        <p:nvSpPr>
          <p:cNvPr id="20"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9AC8E2">
                    <a:alpha val="100000"/>
                  </a:srgbClr>
                </a:solidFill>
                <a:latin typeface="Lato Regular" pitchFamily="34" charset="0"/>
                <a:ea typeface="Lato Regular" pitchFamily="34" charset="-122"/>
                <a:cs typeface="Lato Regular" pitchFamily="34" charset="-120"/>
              </a:rPr>
              <a:t>20</a:t>
            </a:r>
            <a:endParaRPr lang="en-US" sz="1821" dirty="0"/>
          </a:p>
        </p:txBody>
      </p:sp>
      <p:sp>
        <p:nvSpPr>
          <p:cNvPr id="21"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9AC8E2">
                    <a:alpha val="100000"/>
                  </a:srgbClr>
                </a:solidFill>
                <a:latin typeface="Lato Regular" pitchFamily="34" charset="0"/>
                <a:ea typeface="Lato Regular" pitchFamily="34" charset="-122"/>
                <a:cs typeface="Lato Regular" pitchFamily="34" charset="-120"/>
              </a:rPr>
              <a:t>30</a:t>
            </a:r>
            <a:endParaRPr lang="en-US" sz="1821" dirty="0"/>
          </a:p>
        </p:txBody>
      </p:sp>
      <p:sp>
        <p:nvSpPr>
          <p:cNvPr id="22"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9AC8E2">
                    <a:alpha val="100000"/>
                  </a:srgbClr>
                </a:solidFill>
                <a:latin typeface="Lato Regular" pitchFamily="34" charset="0"/>
                <a:ea typeface="Lato Regular" pitchFamily="34" charset="-122"/>
                <a:cs typeface="Lato Regular" pitchFamily="34" charset="-120"/>
              </a:rPr>
              <a:t>40</a:t>
            </a:r>
            <a:endParaRPr lang="en-US" sz="1821" dirty="0"/>
          </a:p>
        </p:txBody>
      </p:sp>
      <p:sp>
        <p:nvSpPr>
          <p:cNvPr id="23"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9AC8E2">
                    <a:alpha val="100000"/>
                  </a:srgbClr>
                </a:solidFill>
                <a:latin typeface="Lato Regular" pitchFamily="34" charset="0"/>
                <a:ea typeface="Lato Regular" pitchFamily="34" charset="-122"/>
                <a:cs typeface="Lato Regular" pitchFamily="34" charset="-120"/>
              </a:rPr>
              <a:t>50</a:t>
            </a:r>
            <a:endParaRPr lang="en-US" sz="1821" dirty="0"/>
          </a:p>
        </p:txBody>
      </p:sp>
      <p:sp>
        <p:nvSpPr>
          <p:cNvPr id="24"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9AC8E2">
                    <a:alpha val="100000"/>
                  </a:srgbClr>
                </a:solidFill>
                <a:latin typeface="Lato Regular" pitchFamily="34" charset="0"/>
                <a:ea typeface="Lato Regular" pitchFamily="34" charset="-122"/>
                <a:cs typeface="Lato Regular" pitchFamily="34" charset="-120"/>
              </a:rPr>
              <a:t>60</a:t>
            </a:r>
            <a:endParaRPr lang="en-US" sz="1821" dirty="0"/>
          </a:p>
        </p:txBody>
      </p:sp>
      <p:sp>
        <p:nvSpPr>
          <p:cNvPr id="25"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9AC8E2">
                    <a:alpha val="100000"/>
                  </a:srgbClr>
                </a:solidFill>
                <a:latin typeface="Lato Regular" pitchFamily="34" charset="0"/>
                <a:ea typeface="Lato Regular" pitchFamily="34" charset="-122"/>
                <a:cs typeface="Lato Regular" pitchFamily="34" charset="-120"/>
              </a:rPr>
              <a:t>70</a:t>
            </a:r>
            <a:endParaRPr lang="en-US" sz="1821" dirty="0"/>
          </a:p>
        </p:txBody>
      </p:sp>
      <p:sp>
        <p:nvSpPr>
          <p:cNvPr id="26"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9AC8E2">
                    <a:alpha val="100000"/>
                  </a:srgbClr>
                </a:solidFill>
                <a:latin typeface="Lato Regular" pitchFamily="34" charset="0"/>
                <a:ea typeface="Lato Regular" pitchFamily="34" charset="-122"/>
                <a:cs typeface="Lato Regular" pitchFamily="34" charset="-120"/>
              </a:rPr>
              <a:t>80</a:t>
            </a:r>
            <a:endParaRPr lang="en-US" sz="1821" dirty="0"/>
          </a:p>
        </p:txBody>
      </p:sp>
      <p:sp>
        <p:nvSpPr>
          <p:cNvPr id="27"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9AC8E2">
                    <a:alpha val="100000"/>
                  </a:srgbClr>
                </a:solidFill>
                <a:latin typeface="Lato Regular" pitchFamily="34" charset="0"/>
                <a:ea typeface="Lato Regular" pitchFamily="34" charset="-122"/>
                <a:cs typeface="Lato Regular" pitchFamily="34" charset="-120"/>
              </a:rPr>
              <a:t>90</a:t>
            </a:r>
            <a:endParaRPr lang="en-US" sz="1821" dirty="0"/>
          </a:p>
        </p:txBody>
      </p:sp>
      <p:sp>
        <p:nvSpPr>
          <p:cNvPr id="28"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9AC8E2">
                    <a:alpha val="100000"/>
                  </a:srgbClr>
                </a:solidFill>
                <a:latin typeface="Lato Regular" pitchFamily="34" charset="0"/>
                <a:ea typeface="Lato Regular" pitchFamily="34" charset="-122"/>
                <a:cs typeface="Lato Regular" pitchFamily="34" charset="-120"/>
              </a:rPr>
              <a:t>100</a:t>
            </a:r>
            <a:endParaRPr lang="en-US" sz="1821" dirty="0"/>
          </a:p>
        </p:txBody>
      </p:sp>
      <p:pic>
        <p:nvPicPr>
          <p:cNvPr id="2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368467" y="3771900"/>
            <a:ext cx="8291591" cy="5511006"/>
          </a:xfrm>
          <a:prstGeom prst="rect">
            <a:avLst/>
          </a:prstGeom>
        </p:spPr>
      </p:pic>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512766" y="4185444"/>
            <a:ext cx="11567" cy="5258445"/>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51279" y="4185444"/>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789795"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928309"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9066828"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0205341" y="4185444"/>
            <a:ext cx="11567" cy="525844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1343854" y="4185444"/>
            <a:ext cx="11567" cy="5258445"/>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3355539" y="5483845"/>
            <a:ext cx="8050168" cy="2373585"/>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3369143" y="6359525"/>
            <a:ext cx="8044031" cy="2268538"/>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4441751" y="6055643"/>
            <a:ext cx="153591" cy="153566"/>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4441751" y="6981130"/>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5580267" y="5651277"/>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5580267" y="7415510"/>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6718783" y="7732812"/>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6718783" y="6311826"/>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7861923" y="6733232"/>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7861923" y="6420644"/>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8995813" y="7667575"/>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8995813" y="7076877"/>
            <a:ext cx="153591" cy="153566"/>
          </a:xfrm>
          <a:prstGeom prst="rect">
            <a:avLst/>
          </a:prstGeom>
        </p:spPr>
      </p:pic>
      <p:pic>
        <p:nvPicPr>
          <p:cNvPr id="49"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10138955" y="6972449"/>
            <a:ext cx="153591" cy="153566"/>
          </a:xfrm>
          <a:prstGeom prst="rect">
            <a:avLst/>
          </a:prstGeom>
        </p:spPr>
      </p:pic>
      <p:pic>
        <p:nvPicPr>
          <p:cNvPr id="50" name="Image 26"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10138955" y="6572771"/>
            <a:ext cx="153591" cy="153566"/>
          </a:xfrm>
          <a:prstGeom prst="rect">
            <a:avLst/>
          </a:prstGeom>
        </p:spPr>
      </p:pic>
      <p:sp>
        <p:nvSpPr>
          <p:cNvPr id="51" name="Shape 22"/>
          <p:cNvSpPr/>
          <p:nvPr/>
        </p:nvSpPr>
        <p:spPr>
          <a:xfrm>
            <a:off x="14403600" y="4191000"/>
            <a:ext cx="5601400" cy="7620000"/>
          </a:xfrm>
          <a:prstGeom prst="rect">
            <a:avLst/>
          </a:prstGeom>
          <a:noFill/>
          <a:ln/>
        </p:spPr>
      </p:sp>
      <p:sp>
        <p:nvSpPr>
          <p:cNvPr id="52" name="Shape 23"/>
          <p:cNvSpPr/>
          <p:nvPr/>
        </p:nvSpPr>
        <p:spPr>
          <a:xfrm>
            <a:off x="14403600" y="4191000"/>
            <a:ext cx="5601400" cy="7620000"/>
          </a:xfrm>
          <a:prstGeom prst="rect">
            <a:avLst/>
          </a:prstGeom>
          <a:noFill/>
          <a:ln/>
        </p:spPr>
      </p:sp>
      <p:pic>
        <p:nvPicPr>
          <p:cNvPr id="53" name="Image 27" descr=" ">    </p:cNvPr>
          <p:cNvPicPr>
            <a:picLocks noChangeAspect="1"/>
          </p:cNvPicPr>
          <p:nvPr/>
        </p:nvPicPr>
        <p:blipFill>
          <a:blip r:embed="rId54"/>
          <a:stretch>
            <a:fillRect/>
          </a:stretch>
        </p:blipFill>
        <p:spPr>
          <a:xfrm>
            <a:off x="14403600" y="4191000"/>
            <a:ext cx="5575997" cy="5575300"/>
          </a:xfrm>
          <a:prstGeom prst="rect">
            <a:avLst/>
          </a:prstGeom>
        </p:spPr>
      </p:pic>
      <p:pic>
        <p:nvPicPr>
          <p:cNvPr id="54" name="Image 28" descr=" ">    </p:cNvPr>
          <p:cNvPicPr>
            <a:picLocks noChangeAspect="1"/>
          </p:cNvPicPr>
          <p:nvPr/>
        </p:nvPicPr>
        <p:blipFill>
          <a:blip r:embed="rId55"/>
          <a:stretch>
            <a:fillRect/>
          </a:stretch>
        </p:blipFill>
        <p:spPr>
          <a:xfrm>
            <a:off x="14403600" y="4191000"/>
            <a:ext cx="5575997" cy="5575300"/>
          </a:xfrm>
          <a:prstGeom prst="rect">
            <a:avLst/>
          </a:prstGeom>
        </p:spPr>
      </p:pic>
      <p:sp>
        <p:nvSpPr>
          <p:cNvPr id="55" name="Shape 24"/>
          <p:cNvSpPr/>
          <p:nvPr/>
        </p:nvSpPr>
        <p:spPr>
          <a:xfrm>
            <a:off x="16067508" y="6365379"/>
            <a:ext cx="2260883" cy="1226566"/>
          </a:xfrm>
          <a:prstGeom prst="rect">
            <a:avLst/>
          </a:prstGeom>
          <a:noFill/>
          <a:ln/>
        </p:spPr>
      </p:sp>
      <p:sp>
        <p:nvSpPr>
          <p:cNvPr id="56" name="Text 25"/>
          <p:cNvSpPr/>
          <p:nvPr/>
        </p:nvSpPr>
        <p:spPr>
          <a:xfrm>
            <a:off x="16067508" y="6343650"/>
            <a:ext cx="2464108"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34.574</a:t>
            </a:r>
            <a:endParaRPr lang="en-US" sz="4800" dirty="0"/>
          </a:p>
        </p:txBody>
      </p:sp>
      <p:sp>
        <p:nvSpPr>
          <p:cNvPr id="57" name="Text 26"/>
          <p:cNvSpPr/>
          <p:nvPr/>
        </p:nvSpPr>
        <p:spPr>
          <a:xfrm>
            <a:off x="16747043" y="7080250"/>
            <a:ext cx="1037296"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Total</a:t>
            </a:r>
            <a:endParaRPr lang="en-US" sz="3200" dirty="0"/>
          </a:p>
        </p:txBody>
      </p:sp>
      <p:sp>
        <p:nvSpPr>
          <p:cNvPr id="58" name="Shape 27"/>
          <p:cNvSpPr/>
          <p:nvPr/>
        </p:nvSpPr>
        <p:spPr>
          <a:xfrm>
            <a:off x="13260457" y="10515600"/>
            <a:ext cx="7874984" cy="1905000"/>
          </a:xfrm>
          <a:prstGeom prst="rect">
            <a:avLst/>
          </a:prstGeom>
          <a:noFill/>
          <a:ln/>
        </p:spPr>
      </p:sp>
      <p:sp>
        <p:nvSpPr>
          <p:cNvPr id="59" name="Shape 28"/>
          <p:cNvSpPr/>
          <p:nvPr/>
        </p:nvSpPr>
        <p:spPr>
          <a:xfrm>
            <a:off x="13260457" y="10515600"/>
            <a:ext cx="7874984" cy="1905000"/>
          </a:xfrm>
          <a:prstGeom prst="rect">
            <a:avLst/>
          </a:prstGeom>
          <a:noFill/>
          <a:ln/>
        </p:spPr>
      </p:sp>
      <p:sp>
        <p:nvSpPr>
          <p:cNvPr id="60" name="Text 29"/>
          <p:cNvSpPr/>
          <p:nvPr/>
        </p:nvSpPr>
        <p:spPr>
          <a:xfrm>
            <a:off x="13158845" y="10515600"/>
            <a:ext cx="8078210"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Treasure Found</a:t>
            </a:r>
            <a:endParaRPr lang="en-US" sz="4800" dirty="0"/>
          </a:p>
        </p:txBody>
      </p:sp>
      <p:sp>
        <p:nvSpPr>
          <p:cNvPr id="61" name="Text 30"/>
          <p:cNvSpPr/>
          <p:nvPr/>
        </p:nvSpPr>
        <p:spPr>
          <a:xfrm>
            <a:off x="13192716" y="11353800"/>
            <a:ext cx="8010468" cy="1202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amount of treasure found per month</a:t>
            </a:r>
            <a:endParaRPr lang="en-US" sz="3200" dirty="0"/>
          </a:p>
        </p:txBody>
      </p:sp>
      <p:sp>
        <p:nvSpPr>
          <p:cNvPr id="62" name="Shape 31"/>
          <p:cNvSpPr/>
          <p:nvPr/>
        </p:nvSpPr>
        <p:spPr>
          <a:xfrm>
            <a:off x="3251606" y="10515600"/>
            <a:ext cx="7874984" cy="2641600"/>
          </a:xfrm>
          <a:prstGeom prst="rect">
            <a:avLst/>
          </a:prstGeom>
          <a:noFill/>
          <a:ln/>
        </p:spPr>
      </p:sp>
      <p:sp>
        <p:nvSpPr>
          <p:cNvPr id="63" name="Shape 32"/>
          <p:cNvSpPr/>
          <p:nvPr/>
        </p:nvSpPr>
        <p:spPr>
          <a:xfrm>
            <a:off x="3251606" y="10515600"/>
            <a:ext cx="7874984" cy="2641600"/>
          </a:xfrm>
          <a:prstGeom prst="rect">
            <a:avLst/>
          </a:prstGeom>
          <a:noFill/>
          <a:ln/>
        </p:spPr>
      </p:sp>
      <p:sp>
        <p:nvSpPr>
          <p:cNvPr id="64" name="Text 33"/>
          <p:cNvSpPr/>
          <p:nvPr/>
        </p:nvSpPr>
        <p:spPr>
          <a:xfrm>
            <a:off x="3149994" y="10515600"/>
            <a:ext cx="8078210" cy="16764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Spellcasting Progress</a:t>
            </a:r>
            <a:endParaRPr lang="en-US" sz="4800" dirty="0"/>
          </a:p>
        </p:txBody>
      </p:sp>
      <p:sp>
        <p:nvSpPr>
          <p:cNvPr id="65" name="Text 34"/>
          <p:cNvSpPr/>
          <p:nvPr/>
        </p:nvSpPr>
        <p:spPr>
          <a:xfrm>
            <a:off x="3183865" y="12090400"/>
            <a:ext cx="8010468" cy="1202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spells cast per year</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5690311"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4410626" cy="4445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62845" y="1625600"/>
            <a:ext cx="889111" cy="812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35229" y="9918700"/>
            <a:ext cx="1003425" cy="5842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13450981" y="6870700"/>
            <a:ext cx="8738692" cy="2006600"/>
          </a:xfrm>
          <a:prstGeom prst="rect">
            <a:avLst/>
          </a:prstGeom>
          <a:noFill/>
          <a:ln/>
        </p:spPr>
      </p:sp>
      <p:sp>
        <p:nvSpPr>
          <p:cNvPr id="9" name="Shape 2"/>
          <p:cNvSpPr/>
          <p:nvPr/>
        </p:nvSpPr>
        <p:spPr>
          <a:xfrm>
            <a:off x="13450981" y="6870700"/>
            <a:ext cx="8738692" cy="2006600"/>
          </a:xfrm>
          <a:prstGeom prst="rect">
            <a:avLst/>
          </a:prstGeom>
          <a:noFill/>
          <a:ln/>
        </p:spPr>
      </p:sp>
      <p:sp>
        <p:nvSpPr>
          <p:cNvPr id="10" name="Text 3"/>
          <p:cNvSpPr/>
          <p:nvPr/>
        </p:nvSpPr>
        <p:spPr>
          <a:xfrm>
            <a:off x="13450981" y="6870700"/>
            <a:ext cx="8941918"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A web application</a:t>
            </a:r>
            <a:endParaRPr lang="en-US" sz="4800" dirty="0"/>
          </a:p>
        </p:txBody>
      </p:sp>
      <p:sp>
        <p:nvSpPr>
          <p:cNvPr id="11" name="Text 4"/>
          <p:cNvSpPr/>
          <p:nvPr/>
        </p:nvSpPr>
        <p:spPr>
          <a:xfrm>
            <a:off x="13450981" y="7810500"/>
            <a:ext cx="8874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pic>
        <p:nvPicPr>
          <p:cNvPr id="12"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54032" y="3251200"/>
            <a:ext cx="13768521" cy="8166100"/>
          </a:xfrm>
          <a:prstGeom prst="rect">
            <a:avLst/>
          </a:prstGeom>
        </p:spPr>
      </p:pic>
      <p:pic>
        <p:nvPicPr>
          <p:cNvPr id="13"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184673" y="3594100"/>
            <a:ext cx="9894537" cy="6489700"/>
          </a:xfrm>
          <a:prstGeom prst="rect">
            <a:avLst/>
          </a:prstGeom>
        </p:spPr>
      </p:pic>
      <p:sp>
        <p:nvSpPr>
          <p:cNvPr id="14" name="Text 5"/>
          <p:cNvSpPr/>
          <p:nvPr/>
        </p:nvSpPr>
        <p:spPr>
          <a:xfrm>
            <a:off x="13374772" y="3810000"/>
            <a:ext cx="10690503" cy="2777067"/>
          </a:xfrm>
          <a:prstGeom prst="rect">
            <a:avLst/>
          </a:prstGeom>
          <a:noFill/>
          <a:ln/>
        </p:spPr>
        <p:txBody>
          <a:bodyPr wrap="square" lIns="0" tIns="0" rIns="0" bIns="0" rtlCol="0" anchor="t"/>
          <a:lstStyle/>
          <a:p>
            <a:pPr algn="l" indent="0" marL="0">
              <a:buNone/>
            </a:pPr>
            <a:r>
              <a:rPr lang="en-US" sz="8000" dirty="0">
                <a:solidFill>
                  <a:srgbClr val="5B90AF">
                    <a:alpha val="100000"/>
                  </a:srgbClr>
                </a:solidFill>
                <a:latin typeface="Bungee Regular" pitchFamily="34" charset="0"/>
                <a:ea typeface="Bungee Regular" pitchFamily="34" charset="-122"/>
                <a:cs typeface="Bungee Regular" pitchFamily="34" charset="-120"/>
              </a:rPr>
              <a:t>Portal to Adventure</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DAF0FF">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7480300"/>
            <a:ext cx="24387048" cy="62357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07251" y="10236200"/>
            <a:ext cx="17172546" cy="34798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7540" y="952500"/>
            <a:ext cx="889111" cy="812800"/>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469108" y="12331700"/>
            <a:ext cx="1003425" cy="584200"/>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9" name="Shape 2"/>
          <p:cNvSpPr/>
          <p:nvPr/>
        </p:nvSpPr>
        <p:spPr>
          <a:xfrm>
            <a:off x="2946768" y="4978400"/>
            <a:ext cx="8738692" cy="2006600"/>
          </a:xfrm>
          <a:prstGeom prst="rect">
            <a:avLst/>
          </a:prstGeom>
          <a:noFill/>
          <a:ln/>
        </p:spPr>
      </p:sp>
      <p:sp>
        <p:nvSpPr>
          <p:cNvPr id="10" name="Shape 3"/>
          <p:cNvSpPr/>
          <p:nvPr/>
        </p:nvSpPr>
        <p:spPr>
          <a:xfrm>
            <a:off x="2946768" y="4978400"/>
            <a:ext cx="8738692" cy="2006600"/>
          </a:xfrm>
          <a:prstGeom prst="rect">
            <a:avLst/>
          </a:prstGeom>
          <a:noFill/>
          <a:ln/>
        </p:spPr>
      </p:sp>
      <p:sp>
        <p:nvSpPr>
          <p:cNvPr id="11" name="Text 4"/>
          <p:cNvSpPr/>
          <p:nvPr/>
        </p:nvSpPr>
        <p:spPr>
          <a:xfrm>
            <a:off x="2946768" y="4978400"/>
            <a:ext cx="8941918"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An mobile app</a:t>
            </a:r>
            <a:endParaRPr lang="en-US" sz="4800" dirty="0"/>
          </a:p>
        </p:txBody>
      </p:sp>
      <p:sp>
        <p:nvSpPr>
          <p:cNvPr id="12" name="Text 5"/>
          <p:cNvSpPr/>
          <p:nvPr/>
        </p:nvSpPr>
        <p:spPr>
          <a:xfrm>
            <a:off x="2946768" y="5918200"/>
            <a:ext cx="8874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An app designed for exploring and experiencing the enchanting realm of fantasy</a:t>
            </a:r>
            <a:endParaRPr lang="en-US" sz="3200" dirty="0"/>
          </a:p>
        </p:txBody>
      </p:sp>
      <p:sp>
        <p:nvSpPr>
          <p:cNvPr id="13" name="Text 6"/>
          <p:cNvSpPr/>
          <p:nvPr/>
        </p:nvSpPr>
        <p:spPr>
          <a:xfrm>
            <a:off x="2946768" y="7658100"/>
            <a:ext cx="9090103" cy="3615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Live your fantasy dreams</a:t>
            </a:r>
            <a:endParaRPr lang="en-US" sz="3200" dirty="0"/>
          </a:p>
        </p:txBody>
      </p:sp>
      <p:sp>
        <p:nvSpPr>
          <p:cNvPr id="14" name="Text 7"/>
          <p:cNvSpPr/>
          <p:nvPr/>
        </p:nvSpPr>
        <p:spPr>
          <a:xfrm>
            <a:off x="2895962" y="1854200"/>
            <a:ext cx="12900579" cy="2777067"/>
          </a:xfrm>
          <a:prstGeom prst="rect">
            <a:avLst/>
          </a:prstGeom>
          <a:noFill/>
          <a:ln/>
        </p:spPr>
        <p:txBody>
          <a:bodyPr wrap="square" lIns="0" tIns="0" rIns="0" bIns="0" rtlCol="0" anchor="t"/>
          <a:lstStyle/>
          <a:p>
            <a:pPr algn="l" indent="0" marL="0">
              <a:buNone/>
            </a:pPr>
            <a:r>
              <a:rPr lang="en-US" sz="8000" dirty="0">
                <a:solidFill>
                  <a:srgbClr val="5B90AF">
                    <a:alpha val="100000"/>
                  </a:srgbClr>
                </a:solidFill>
                <a:latin typeface="Bungee Regular" pitchFamily="34" charset="0"/>
                <a:ea typeface="Bungee Regular" pitchFamily="34" charset="-122"/>
                <a:cs typeface="Bungee Regular" pitchFamily="34" charset="-120"/>
              </a:rPr>
              <a:t>The Future of Fantasy</a:t>
            </a:r>
            <a:endParaRPr lang="en-US" sz="8000" dirty="0"/>
          </a:p>
        </p:txBody>
      </p:sp>
      <p:pic>
        <p:nvPicPr>
          <p:cNvPr id="15"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457832" y="1028700"/>
            <a:ext cx="5474384" cy="11849100"/>
          </a:xfrm>
          <a:prstGeom prst="rect">
            <a:avLst/>
          </a:prstGeom>
        </p:spPr>
      </p:pic>
      <p:pic>
        <p:nvPicPr>
          <p:cNvPr id="16"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648356" y="1765300"/>
            <a:ext cx="5106038" cy="10795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10288286" cy="103886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7023978" cy="3035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027978" y="711200"/>
            <a:ext cx="889111" cy="812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552594" y="12560300"/>
            <a:ext cx="1003425" cy="5842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16766096" y="2870200"/>
            <a:ext cx="5715714" cy="3276600"/>
          </a:xfrm>
          <a:prstGeom prst="rect">
            <a:avLst/>
          </a:prstGeom>
          <a:noFill/>
          <a:ln/>
        </p:spPr>
      </p:sp>
      <p:sp>
        <p:nvSpPr>
          <p:cNvPr id="9" name="Shape 2"/>
          <p:cNvSpPr/>
          <p:nvPr/>
        </p:nvSpPr>
        <p:spPr>
          <a:xfrm>
            <a:off x="16766096" y="2870200"/>
            <a:ext cx="5715714" cy="3276600"/>
          </a:xfrm>
          <a:prstGeom prst="rect">
            <a:avLst/>
          </a:prstGeom>
          <a:noFill/>
          <a:ln/>
        </p:spPr>
      </p:sp>
      <p:sp>
        <p:nvSpPr>
          <p:cNvPr id="10" name="Text 3"/>
          <p:cNvSpPr/>
          <p:nvPr/>
        </p:nvSpPr>
        <p:spPr>
          <a:xfrm>
            <a:off x="16766096" y="2870200"/>
            <a:ext cx="5918940" cy="1676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A web application</a:t>
            </a:r>
            <a:endParaRPr lang="en-US" sz="4800" dirty="0"/>
          </a:p>
        </p:txBody>
      </p:sp>
      <p:sp>
        <p:nvSpPr>
          <p:cNvPr id="11" name="Text 4"/>
          <p:cNvSpPr/>
          <p:nvPr/>
        </p:nvSpPr>
        <p:spPr>
          <a:xfrm>
            <a:off x="16766096" y="4546600"/>
            <a:ext cx="5851198"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sp>
        <p:nvSpPr>
          <p:cNvPr id="12" name="Text 5"/>
          <p:cNvSpPr/>
          <p:nvPr/>
        </p:nvSpPr>
        <p:spPr>
          <a:xfrm>
            <a:off x="825603" y="4064000"/>
            <a:ext cx="7007042" cy="6434667"/>
          </a:xfrm>
          <a:prstGeom prst="rect">
            <a:avLst/>
          </a:prstGeom>
          <a:noFill/>
          <a:ln/>
        </p:spPr>
        <p:txBody>
          <a:bodyPr wrap="square" lIns="0" tIns="0" rIns="0" bIns="0" rtlCol="0" anchor="t"/>
          <a:lstStyle/>
          <a:p>
            <a:pPr algn="l" indent="0" marL="0">
              <a:buNone/>
            </a:pPr>
            <a:r>
              <a:rPr lang="en-US" sz="8000" dirty="0">
                <a:solidFill>
                  <a:srgbClr val="5B90AF">
                    <a:alpha val="100000"/>
                  </a:srgbClr>
                </a:solidFill>
                <a:latin typeface="Bungee Regular" pitchFamily="34" charset="0"/>
                <a:ea typeface="Bungee Regular" pitchFamily="34" charset="-122"/>
                <a:cs typeface="Bungee Regular" pitchFamily="34" charset="-120"/>
              </a:rPr>
              <a:t>A Gateway to a World of Fantasy and Wonder</a:t>
            </a:r>
            <a:endParaRPr lang="en-US" sz="8000" dirty="0"/>
          </a:p>
        </p:txBody>
      </p:sp>
      <p:sp>
        <p:nvSpPr>
          <p:cNvPr id="13" name="Text 6"/>
          <p:cNvSpPr/>
          <p:nvPr/>
        </p:nvSpPr>
        <p:spPr>
          <a:xfrm>
            <a:off x="16766096" y="6845300"/>
            <a:ext cx="6994341" cy="501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Uncover hidden treasures and secret treasures</a:t>
            </a:r>
            <a:endParaRPr lang="en-US" sz="3200" dirty="0"/>
          </a:p>
        </p:txBody>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900387" y="749300"/>
            <a:ext cx="8573572" cy="12331700"/>
          </a:xfrm>
          <a:prstGeom prst="rect">
            <a:avLst/>
          </a:prstGeom>
        </p:spPr>
      </p:pic>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95749" y="1803400"/>
            <a:ext cx="7582848" cy="102362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2777067"/>
          </a:xfrm>
          <a:prstGeom prst="rect">
            <a:avLst/>
          </a:prstGeom>
          <a:noFill/>
          <a:ln/>
        </p:spPr>
        <p:txBody>
          <a:bodyPr wrap="square" lIns="0" tIns="0" rIns="0" bIns="0" rtlCol="0" anchor="t"/>
          <a:lstStyle/>
          <a:p>
            <a:pPr algn="r" indent="0" marL="0">
              <a:buNone/>
            </a:pPr>
            <a:r>
              <a:rPr lang="en-US" sz="8000" dirty="0">
                <a:solidFill>
                  <a:srgbClr val="5B90AF">
                    <a:alpha val="100000"/>
                  </a:srgbClr>
                </a:solidFill>
                <a:latin typeface="Bungee Regular" pitchFamily="34" charset="0"/>
                <a:ea typeface="Bungee Regular" pitchFamily="34" charset="-122"/>
                <a:cs typeface="Bungee Regular"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696737" y="0"/>
            <a:ext cx="5690311"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76422" y="0"/>
            <a:ext cx="4410626" cy="4445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735092" y="1625600"/>
            <a:ext cx="889111" cy="812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148393" y="9918700"/>
            <a:ext cx="1003425" cy="5842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908664" y="749300"/>
            <a:ext cx="4863313" cy="5477123"/>
          </a:xfrm>
          <a:prstGeom prst="rect">
            <a:avLst/>
          </a:prstGeom>
        </p:spPr>
      </p:pic>
      <p:pic>
        <p:nvPicPr>
          <p:cNvPr id="9" name="Image 6" descr=" ">    </p:cNvPr>
          <p:cNvPicPr>
            <a:picLocks noChangeAspect="1"/>
          </p:cNvPicPr>
          <p:nvPr/>
        </p:nvPicPr>
        <p:blipFill>
          <a:blip r:embed="rId12"/>
          <a:stretch>
            <a:fillRect/>
          </a:stretch>
        </p:blipFill>
        <p:spPr>
          <a:xfrm>
            <a:off x="18607826" y="9639300"/>
            <a:ext cx="1270159" cy="1270000"/>
          </a:xfrm>
          <a:prstGeom prst="rect">
            <a:avLst/>
          </a:prstGeom>
        </p:spPr>
      </p:pic>
      <p:pic>
        <p:nvPicPr>
          <p:cNvPr id="10"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6181822" y="6680200"/>
            <a:ext cx="5519733" cy="5212085"/>
          </a:xfrm>
          <a:prstGeom prst="rect">
            <a:avLst/>
          </a:prstGeom>
        </p:spPr>
      </p:pic>
      <p:sp>
        <p:nvSpPr>
          <p:cNvPr id="11" name="Shape 1"/>
          <p:cNvSpPr/>
          <p:nvPr/>
        </p:nvSpPr>
        <p:spPr>
          <a:xfrm>
            <a:off x="8675184" y="2171700"/>
            <a:ext cx="6604826" cy="3175000"/>
          </a:xfrm>
          <a:prstGeom prst="rect">
            <a:avLst/>
          </a:prstGeom>
          <a:noFill/>
          <a:ln/>
        </p:spPr>
      </p:sp>
      <p:sp>
        <p:nvSpPr>
          <p:cNvPr id="12" name="Shape 2"/>
          <p:cNvSpPr/>
          <p:nvPr/>
        </p:nvSpPr>
        <p:spPr>
          <a:xfrm>
            <a:off x="8675184" y="2781300"/>
            <a:ext cx="978022" cy="1955800"/>
          </a:xfrm>
          <a:prstGeom prst="rect">
            <a:avLst/>
          </a:prstGeom>
          <a:noFill/>
          <a:ln/>
        </p:spPr>
      </p:sp>
      <p:sp>
        <p:nvSpPr>
          <p:cNvPr id="13" name="Text 3"/>
          <p:cNvSpPr/>
          <p:nvPr/>
        </p:nvSpPr>
        <p:spPr>
          <a:xfrm>
            <a:off x="8675184" y="2781300"/>
            <a:ext cx="1519957" cy="2497667"/>
          </a:xfrm>
          <a:prstGeom prst="rect">
            <a:avLst/>
          </a:prstGeom>
          <a:noFill/>
          <a:ln/>
        </p:spPr>
        <p:txBody>
          <a:bodyPr wrap="square" lIns="0" tIns="0" rIns="0" bIns="0" rtlCol="0" anchor="t"/>
          <a:lstStyle/>
          <a:p>
            <a:pPr algn="l" indent="0" marL="0">
              <a:buNone/>
            </a:pPr>
            <a:r>
              <a:rPr lang="en-US" sz="12800" dirty="0">
                <a:solidFill>
                  <a:srgbClr val="5B90AF">
                    <a:alpha val="100000"/>
                  </a:srgbClr>
                </a:solidFill>
                <a:latin typeface="Bungee Regular" pitchFamily="34" charset="0"/>
                <a:ea typeface="Bungee Regular" pitchFamily="34" charset="-122"/>
                <a:cs typeface="Bungee Regular" pitchFamily="34" charset="-120"/>
              </a:rPr>
              <a:t>1</a:t>
            </a:r>
            <a:endParaRPr lang="en-US" sz="12800" dirty="0"/>
          </a:p>
        </p:txBody>
      </p:sp>
      <p:sp>
        <p:nvSpPr>
          <p:cNvPr id="14" name="Shape 4"/>
          <p:cNvSpPr/>
          <p:nvPr/>
        </p:nvSpPr>
        <p:spPr>
          <a:xfrm>
            <a:off x="9856432" y="2171700"/>
            <a:ext cx="5423578" cy="3175000"/>
          </a:xfrm>
          <a:prstGeom prst="rect">
            <a:avLst/>
          </a:prstGeom>
          <a:noFill/>
          <a:ln/>
        </p:spPr>
      </p:sp>
      <p:sp>
        <p:nvSpPr>
          <p:cNvPr id="15" name="Text 5"/>
          <p:cNvSpPr/>
          <p:nvPr/>
        </p:nvSpPr>
        <p:spPr>
          <a:xfrm>
            <a:off x="9856432" y="2171700"/>
            <a:ext cx="5626803" cy="1676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Discover the secrets</a:t>
            </a:r>
            <a:endParaRPr lang="en-US" sz="4800" dirty="0"/>
          </a:p>
        </p:txBody>
      </p:sp>
      <p:sp>
        <p:nvSpPr>
          <p:cNvPr id="16" name="Text 6"/>
          <p:cNvSpPr/>
          <p:nvPr/>
        </p:nvSpPr>
        <p:spPr>
          <a:xfrm>
            <a:off x="9856432" y="3746500"/>
            <a:ext cx="5559061"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Explore the lush, vibrant forest and uncover the mysteries that lie within.</a:t>
            </a:r>
            <a:endParaRPr lang="en-US" sz="3200" dirty="0"/>
          </a:p>
        </p:txBody>
      </p:sp>
      <p:sp>
        <p:nvSpPr>
          <p:cNvPr id="17" name="Shape 7"/>
          <p:cNvSpPr/>
          <p:nvPr/>
        </p:nvSpPr>
        <p:spPr>
          <a:xfrm>
            <a:off x="1079635" y="7962900"/>
            <a:ext cx="6604826" cy="3708400"/>
          </a:xfrm>
          <a:prstGeom prst="rect">
            <a:avLst/>
          </a:prstGeom>
          <a:noFill/>
          <a:ln/>
        </p:spPr>
      </p:sp>
      <p:sp>
        <p:nvSpPr>
          <p:cNvPr id="18" name="Shape 8"/>
          <p:cNvSpPr/>
          <p:nvPr/>
        </p:nvSpPr>
        <p:spPr>
          <a:xfrm>
            <a:off x="1079635" y="8839200"/>
            <a:ext cx="1041530" cy="1955800"/>
          </a:xfrm>
          <a:prstGeom prst="rect">
            <a:avLst/>
          </a:prstGeom>
          <a:noFill/>
          <a:ln/>
        </p:spPr>
      </p:sp>
      <p:sp>
        <p:nvSpPr>
          <p:cNvPr id="19" name="Text 9"/>
          <p:cNvSpPr/>
          <p:nvPr/>
        </p:nvSpPr>
        <p:spPr>
          <a:xfrm>
            <a:off x="1079635" y="8839200"/>
            <a:ext cx="1583465" cy="2497667"/>
          </a:xfrm>
          <a:prstGeom prst="rect">
            <a:avLst/>
          </a:prstGeom>
          <a:noFill/>
          <a:ln/>
        </p:spPr>
        <p:txBody>
          <a:bodyPr wrap="square" lIns="0" tIns="0" rIns="0" bIns="0" rtlCol="0" anchor="t"/>
          <a:lstStyle/>
          <a:p>
            <a:pPr algn="l" indent="0" marL="0">
              <a:buNone/>
            </a:pPr>
            <a:r>
              <a:rPr lang="en-US" sz="12800" dirty="0">
                <a:solidFill>
                  <a:srgbClr val="5B90AF">
                    <a:alpha val="100000"/>
                  </a:srgbClr>
                </a:solidFill>
                <a:latin typeface="Bungee Regular" pitchFamily="34" charset="0"/>
                <a:ea typeface="Bungee Regular" pitchFamily="34" charset="-122"/>
                <a:cs typeface="Bungee Regular" pitchFamily="34" charset="-120"/>
              </a:rPr>
              <a:t>3</a:t>
            </a:r>
            <a:endParaRPr lang="en-US" sz="12800" dirty="0"/>
          </a:p>
        </p:txBody>
      </p:sp>
      <p:sp>
        <p:nvSpPr>
          <p:cNvPr id="20" name="Shape 10"/>
          <p:cNvSpPr/>
          <p:nvPr/>
        </p:nvSpPr>
        <p:spPr>
          <a:xfrm>
            <a:off x="2324391" y="7962900"/>
            <a:ext cx="5360070" cy="3708400"/>
          </a:xfrm>
          <a:prstGeom prst="rect">
            <a:avLst/>
          </a:prstGeom>
          <a:noFill/>
          <a:ln/>
        </p:spPr>
      </p:sp>
      <p:sp>
        <p:nvSpPr>
          <p:cNvPr id="21" name="Text 11"/>
          <p:cNvSpPr/>
          <p:nvPr/>
        </p:nvSpPr>
        <p:spPr>
          <a:xfrm>
            <a:off x="2324391" y="7962900"/>
            <a:ext cx="5563295" cy="1676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Meet the creatures</a:t>
            </a:r>
            <a:endParaRPr lang="en-US" sz="4800" dirty="0"/>
          </a:p>
        </p:txBody>
      </p:sp>
      <p:sp>
        <p:nvSpPr>
          <p:cNvPr id="22" name="Text 12"/>
          <p:cNvSpPr/>
          <p:nvPr/>
        </p:nvSpPr>
        <p:spPr>
          <a:xfrm>
            <a:off x="2324391" y="9537700"/>
            <a:ext cx="5495554"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Encounter the mythical creatures that call the forest home, from talking animals to fairies.</a:t>
            </a:r>
            <a:endParaRPr lang="en-US" sz="3200" dirty="0"/>
          </a:p>
        </p:txBody>
      </p:sp>
      <p:sp>
        <p:nvSpPr>
          <p:cNvPr id="23" name="Shape 13"/>
          <p:cNvSpPr/>
          <p:nvPr/>
        </p:nvSpPr>
        <p:spPr>
          <a:xfrm>
            <a:off x="8586273" y="7962900"/>
            <a:ext cx="6604826" cy="3708400"/>
          </a:xfrm>
          <a:prstGeom prst="rect">
            <a:avLst/>
          </a:prstGeom>
          <a:noFill/>
          <a:ln/>
        </p:spPr>
      </p:sp>
      <p:sp>
        <p:nvSpPr>
          <p:cNvPr id="24" name="Shape 14"/>
          <p:cNvSpPr/>
          <p:nvPr/>
        </p:nvSpPr>
        <p:spPr>
          <a:xfrm>
            <a:off x="8586273" y="8839200"/>
            <a:ext cx="1155844" cy="1955800"/>
          </a:xfrm>
          <a:prstGeom prst="rect">
            <a:avLst/>
          </a:prstGeom>
          <a:noFill/>
          <a:ln/>
        </p:spPr>
      </p:sp>
      <p:sp>
        <p:nvSpPr>
          <p:cNvPr id="25" name="Text 15"/>
          <p:cNvSpPr/>
          <p:nvPr/>
        </p:nvSpPr>
        <p:spPr>
          <a:xfrm>
            <a:off x="8586273" y="8839200"/>
            <a:ext cx="1697779" cy="2497667"/>
          </a:xfrm>
          <a:prstGeom prst="rect">
            <a:avLst/>
          </a:prstGeom>
          <a:noFill/>
          <a:ln/>
        </p:spPr>
        <p:txBody>
          <a:bodyPr wrap="square" lIns="0" tIns="0" rIns="0" bIns="0" rtlCol="0" anchor="t"/>
          <a:lstStyle/>
          <a:p>
            <a:pPr algn="l" indent="0" marL="0">
              <a:buNone/>
            </a:pPr>
            <a:r>
              <a:rPr lang="en-US" sz="12800" dirty="0">
                <a:solidFill>
                  <a:srgbClr val="5B90AF">
                    <a:alpha val="100000"/>
                  </a:srgbClr>
                </a:solidFill>
                <a:latin typeface="Bungee Regular" pitchFamily="34" charset="0"/>
                <a:ea typeface="Bungee Regular" pitchFamily="34" charset="-122"/>
                <a:cs typeface="Bungee Regular" pitchFamily="34" charset="-120"/>
              </a:rPr>
              <a:t>4</a:t>
            </a:r>
            <a:endParaRPr lang="en-US" sz="12800" dirty="0"/>
          </a:p>
        </p:txBody>
      </p:sp>
      <p:sp>
        <p:nvSpPr>
          <p:cNvPr id="26" name="Shape 16"/>
          <p:cNvSpPr/>
          <p:nvPr/>
        </p:nvSpPr>
        <p:spPr>
          <a:xfrm>
            <a:off x="9945343" y="7962900"/>
            <a:ext cx="5245756" cy="3708400"/>
          </a:xfrm>
          <a:prstGeom prst="rect">
            <a:avLst/>
          </a:prstGeom>
          <a:noFill/>
          <a:ln/>
        </p:spPr>
      </p:sp>
      <p:sp>
        <p:nvSpPr>
          <p:cNvPr id="27" name="Text 17"/>
          <p:cNvSpPr/>
          <p:nvPr/>
        </p:nvSpPr>
        <p:spPr>
          <a:xfrm>
            <a:off x="9945343" y="7962900"/>
            <a:ext cx="5448981" cy="1676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Uncover the magic</a:t>
            </a:r>
            <a:endParaRPr lang="en-US" sz="4800" dirty="0"/>
          </a:p>
        </p:txBody>
      </p:sp>
      <p:sp>
        <p:nvSpPr>
          <p:cNvPr id="28" name="Text 18"/>
          <p:cNvSpPr/>
          <p:nvPr/>
        </p:nvSpPr>
        <p:spPr>
          <a:xfrm>
            <a:off x="9945343" y="9537700"/>
            <a:ext cx="5381239"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Learn about the powerful magic that pervades the forest and how it affects all who enter.</a:t>
            </a:r>
            <a:endParaRPr lang="en-US" sz="3200" dirty="0"/>
          </a:p>
        </p:txBody>
      </p:sp>
      <p:sp>
        <p:nvSpPr>
          <p:cNvPr id="29" name="Shape 19"/>
          <p:cNvSpPr/>
          <p:nvPr/>
        </p:nvSpPr>
        <p:spPr>
          <a:xfrm>
            <a:off x="16181822" y="2171700"/>
            <a:ext cx="6604826" cy="3175000"/>
          </a:xfrm>
          <a:prstGeom prst="rect">
            <a:avLst/>
          </a:prstGeom>
          <a:noFill/>
          <a:ln/>
        </p:spPr>
      </p:sp>
      <p:sp>
        <p:nvSpPr>
          <p:cNvPr id="30" name="Shape 20"/>
          <p:cNvSpPr/>
          <p:nvPr/>
        </p:nvSpPr>
        <p:spPr>
          <a:xfrm>
            <a:off x="16181822" y="2781300"/>
            <a:ext cx="1041530" cy="1955800"/>
          </a:xfrm>
          <a:prstGeom prst="rect">
            <a:avLst/>
          </a:prstGeom>
          <a:noFill/>
          <a:ln/>
        </p:spPr>
      </p:sp>
      <p:sp>
        <p:nvSpPr>
          <p:cNvPr id="31" name="Text 21"/>
          <p:cNvSpPr/>
          <p:nvPr/>
        </p:nvSpPr>
        <p:spPr>
          <a:xfrm>
            <a:off x="16181822" y="2781300"/>
            <a:ext cx="1583465" cy="2497667"/>
          </a:xfrm>
          <a:prstGeom prst="rect">
            <a:avLst/>
          </a:prstGeom>
          <a:noFill/>
          <a:ln/>
        </p:spPr>
        <p:txBody>
          <a:bodyPr wrap="square" lIns="0" tIns="0" rIns="0" bIns="0" rtlCol="0" anchor="t"/>
          <a:lstStyle/>
          <a:p>
            <a:pPr algn="l" indent="0" marL="0">
              <a:buNone/>
            </a:pPr>
            <a:r>
              <a:rPr lang="en-US" sz="12800" dirty="0">
                <a:solidFill>
                  <a:srgbClr val="5B90AF">
                    <a:alpha val="100000"/>
                  </a:srgbClr>
                </a:solidFill>
                <a:latin typeface="Bungee Regular" pitchFamily="34" charset="0"/>
                <a:ea typeface="Bungee Regular" pitchFamily="34" charset="-122"/>
                <a:cs typeface="Bungee Regular" pitchFamily="34" charset="-120"/>
              </a:rPr>
              <a:t>2</a:t>
            </a:r>
            <a:endParaRPr lang="en-US" sz="12800" dirty="0"/>
          </a:p>
        </p:txBody>
      </p:sp>
      <p:sp>
        <p:nvSpPr>
          <p:cNvPr id="32" name="Shape 22"/>
          <p:cNvSpPr/>
          <p:nvPr/>
        </p:nvSpPr>
        <p:spPr>
          <a:xfrm>
            <a:off x="17426578" y="2171700"/>
            <a:ext cx="5360070" cy="3175000"/>
          </a:xfrm>
          <a:prstGeom prst="rect">
            <a:avLst/>
          </a:prstGeom>
          <a:noFill/>
          <a:ln/>
        </p:spPr>
      </p:sp>
      <p:sp>
        <p:nvSpPr>
          <p:cNvPr id="33" name="Text 23"/>
          <p:cNvSpPr/>
          <p:nvPr/>
        </p:nvSpPr>
        <p:spPr>
          <a:xfrm>
            <a:off x="17426578" y="2171700"/>
            <a:ext cx="5563295" cy="1676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Find your own path</a:t>
            </a:r>
            <a:endParaRPr lang="en-US" sz="4800" dirty="0"/>
          </a:p>
        </p:txBody>
      </p:sp>
      <p:sp>
        <p:nvSpPr>
          <p:cNvPr id="34" name="Text 24"/>
          <p:cNvSpPr/>
          <p:nvPr/>
        </p:nvSpPr>
        <p:spPr>
          <a:xfrm>
            <a:off x="17426578" y="3746500"/>
            <a:ext cx="5495554"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Choose your own path through the forest, and see where it takes you.</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DAF0FF">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4635500"/>
            <a:ext cx="6960470" cy="90805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5105400"/>
            <a:ext cx="1867133" cy="69723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583423" y="952500"/>
            <a:ext cx="889111" cy="812800"/>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7540" y="12331700"/>
            <a:ext cx="1003425" cy="584200"/>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9" name="Text 2"/>
          <p:cNvSpPr/>
          <p:nvPr/>
        </p:nvSpPr>
        <p:spPr>
          <a:xfrm>
            <a:off x="4796966" y="4038600"/>
            <a:ext cx="8747160" cy="2497667"/>
          </a:xfrm>
          <a:prstGeom prst="rect">
            <a:avLst/>
          </a:prstGeom>
          <a:noFill/>
          <a:ln/>
        </p:spPr>
        <p:txBody>
          <a:bodyPr wrap="square" lIns="0" tIns="0" rIns="0" bIns="0" rtlCol="0" anchor="t"/>
          <a:lstStyle/>
          <a:p>
            <a:pPr algn="ctr" indent="0" marL="0">
              <a:buNone/>
            </a:pPr>
            <a:r>
              <a:rPr lang="en-US" sz="12800" dirty="0">
                <a:solidFill>
                  <a:srgbClr val="5B90AF">
                    <a:alpha val="100000"/>
                  </a:srgbClr>
                </a:solidFill>
                <a:latin typeface="Bungee Regular" pitchFamily="34" charset="0"/>
                <a:ea typeface="Bungee Regular" pitchFamily="34" charset="-122"/>
                <a:cs typeface="Bungee Regular" pitchFamily="34" charset="-120"/>
              </a:rPr>
              <a:t>Welcome</a:t>
            </a:r>
            <a:endParaRPr lang="en-US" sz="12800" dirty="0"/>
          </a:p>
        </p:txBody>
      </p:sp>
      <p:sp>
        <p:nvSpPr>
          <p:cNvPr id="10" name="Text 3"/>
          <p:cNvSpPr/>
          <p:nvPr/>
        </p:nvSpPr>
        <p:spPr>
          <a:xfrm>
            <a:off x="5067933" y="6591300"/>
            <a:ext cx="10550785" cy="2802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11"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6296137" y="2667000"/>
            <a:ext cx="7684175" cy="849947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DAF0FF">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7480300"/>
            <a:ext cx="24387048" cy="62357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07251" y="10236200"/>
            <a:ext cx="17172546" cy="34798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7540" y="952500"/>
            <a:ext cx="889111" cy="812800"/>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469108" y="12331700"/>
            <a:ext cx="1003425" cy="584200"/>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522765" y="3810000"/>
            <a:ext cx="14479810" cy="7861300"/>
          </a:xfrm>
          <a:prstGeom prst="rect">
            <a:avLst/>
          </a:prstGeom>
        </p:spPr>
      </p:pic>
      <p:sp>
        <p:nvSpPr>
          <p:cNvPr id="10" name="Text 2"/>
          <p:cNvSpPr/>
          <p:nvPr/>
        </p:nvSpPr>
        <p:spPr>
          <a:xfrm>
            <a:off x="3387090" y="1104900"/>
            <a:ext cx="17625570" cy="1557867"/>
          </a:xfrm>
          <a:prstGeom prst="rect">
            <a:avLst/>
          </a:prstGeom>
          <a:noFill/>
          <a:ln/>
        </p:spPr>
        <p:txBody>
          <a:bodyPr wrap="square" lIns="0" tIns="0" rIns="0" bIns="0" rtlCol="0" anchor="t"/>
          <a:lstStyle/>
          <a:p>
            <a:pPr algn="ctr" indent="0" marL="0">
              <a:buNone/>
            </a:pPr>
            <a:r>
              <a:rPr lang="en-US" sz="8000" dirty="0">
                <a:solidFill>
                  <a:srgbClr val="5B90AF">
                    <a:alpha val="100000"/>
                  </a:srgbClr>
                </a:solidFill>
                <a:latin typeface="Bungee Regular" pitchFamily="34" charset="0"/>
                <a:ea typeface="Bungee Regular" pitchFamily="34" charset="-122"/>
                <a:cs typeface="Bungee Regular" pitchFamily="34" charset="-120"/>
              </a:rPr>
              <a:t>Fantasy Realm at a Glance</a:t>
            </a:r>
            <a:endParaRPr lang="en-US" sz="8000" dirty="0"/>
          </a:p>
        </p:txBody>
      </p:sp>
      <p:sp>
        <p:nvSpPr>
          <p:cNvPr id="11" name="Shape 3"/>
          <p:cNvSpPr/>
          <p:nvPr/>
        </p:nvSpPr>
        <p:spPr>
          <a:xfrm>
            <a:off x="1714714" y="3441700"/>
            <a:ext cx="6935067" cy="1905000"/>
          </a:xfrm>
          <a:prstGeom prst="rect">
            <a:avLst/>
          </a:prstGeom>
          <a:noFill/>
          <a:ln/>
        </p:spPr>
      </p:sp>
      <p:sp>
        <p:nvSpPr>
          <p:cNvPr id="12" name="Shape 4"/>
          <p:cNvSpPr/>
          <p:nvPr/>
        </p:nvSpPr>
        <p:spPr>
          <a:xfrm>
            <a:off x="1714714" y="3441700"/>
            <a:ext cx="6935067" cy="1905000"/>
          </a:xfrm>
          <a:prstGeom prst="rect">
            <a:avLst/>
          </a:prstGeom>
          <a:noFill/>
          <a:ln/>
        </p:spPr>
      </p:sp>
      <p:sp>
        <p:nvSpPr>
          <p:cNvPr id="13" name="Text 5"/>
          <p:cNvSpPr/>
          <p:nvPr/>
        </p:nvSpPr>
        <p:spPr>
          <a:xfrm>
            <a:off x="1714714" y="3441700"/>
            <a:ext cx="7138292"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The Forest</a:t>
            </a:r>
            <a:endParaRPr lang="en-US" sz="4800" dirty="0"/>
          </a:p>
        </p:txBody>
      </p:sp>
      <p:sp>
        <p:nvSpPr>
          <p:cNvPr id="14" name="Text 6"/>
          <p:cNvSpPr/>
          <p:nvPr/>
        </p:nvSpPr>
        <p:spPr>
          <a:xfrm>
            <a:off x="1714714" y="4279900"/>
            <a:ext cx="7070550"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magical forest filled with talking animals and enchanted creatures.</a:t>
            </a:r>
            <a:endParaRPr lang="en-US" sz="3200" dirty="0"/>
          </a:p>
        </p:txBody>
      </p:sp>
      <p:sp>
        <p:nvSpPr>
          <p:cNvPr id="15" name="Shape 7"/>
          <p:cNvSpPr/>
          <p:nvPr/>
        </p:nvSpPr>
        <p:spPr>
          <a:xfrm>
            <a:off x="1714714" y="6604000"/>
            <a:ext cx="6935067" cy="1905000"/>
          </a:xfrm>
          <a:prstGeom prst="rect">
            <a:avLst/>
          </a:prstGeom>
          <a:noFill/>
          <a:ln/>
        </p:spPr>
      </p:sp>
      <p:sp>
        <p:nvSpPr>
          <p:cNvPr id="16" name="Shape 8"/>
          <p:cNvSpPr/>
          <p:nvPr/>
        </p:nvSpPr>
        <p:spPr>
          <a:xfrm>
            <a:off x="1714714" y="6604000"/>
            <a:ext cx="6935067" cy="1905000"/>
          </a:xfrm>
          <a:prstGeom prst="rect">
            <a:avLst/>
          </a:prstGeom>
          <a:noFill/>
          <a:ln/>
        </p:spPr>
      </p:sp>
      <p:sp>
        <p:nvSpPr>
          <p:cNvPr id="17" name="Text 9"/>
          <p:cNvSpPr/>
          <p:nvPr/>
        </p:nvSpPr>
        <p:spPr>
          <a:xfrm>
            <a:off x="1714714" y="6604000"/>
            <a:ext cx="7138292"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The Crystal Caves</a:t>
            </a:r>
            <a:endParaRPr lang="en-US" sz="4800" dirty="0"/>
          </a:p>
        </p:txBody>
      </p:sp>
      <p:sp>
        <p:nvSpPr>
          <p:cNvPr id="18" name="Text 10"/>
          <p:cNvSpPr/>
          <p:nvPr/>
        </p:nvSpPr>
        <p:spPr>
          <a:xfrm>
            <a:off x="1714714" y="7442200"/>
            <a:ext cx="7070550"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network of underground caves filled with gems and crystals.</a:t>
            </a:r>
            <a:endParaRPr lang="en-US" sz="3200" dirty="0"/>
          </a:p>
        </p:txBody>
      </p:sp>
      <p:sp>
        <p:nvSpPr>
          <p:cNvPr id="19" name="Shape 11"/>
          <p:cNvSpPr/>
          <p:nvPr/>
        </p:nvSpPr>
        <p:spPr>
          <a:xfrm>
            <a:off x="1714714" y="9766300"/>
            <a:ext cx="6935067" cy="1905000"/>
          </a:xfrm>
          <a:prstGeom prst="rect">
            <a:avLst/>
          </a:prstGeom>
          <a:noFill/>
          <a:ln/>
        </p:spPr>
      </p:sp>
      <p:sp>
        <p:nvSpPr>
          <p:cNvPr id="20" name="Shape 12"/>
          <p:cNvSpPr/>
          <p:nvPr/>
        </p:nvSpPr>
        <p:spPr>
          <a:xfrm>
            <a:off x="1714714" y="9766300"/>
            <a:ext cx="6935067" cy="1905000"/>
          </a:xfrm>
          <a:prstGeom prst="rect">
            <a:avLst/>
          </a:prstGeom>
          <a:noFill/>
          <a:ln/>
        </p:spPr>
      </p:sp>
      <p:sp>
        <p:nvSpPr>
          <p:cNvPr id="21" name="Text 13"/>
          <p:cNvSpPr/>
          <p:nvPr/>
        </p:nvSpPr>
        <p:spPr>
          <a:xfrm>
            <a:off x="1714714" y="9766300"/>
            <a:ext cx="7138292"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The Dragon's Lair</a:t>
            </a:r>
            <a:endParaRPr lang="en-US" sz="4800" dirty="0"/>
          </a:p>
        </p:txBody>
      </p:sp>
      <p:sp>
        <p:nvSpPr>
          <p:cNvPr id="22" name="Text 14"/>
          <p:cNvSpPr/>
          <p:nvPr/>
        </p:nvSpPr>
        <p:spPr>
          <a:xfrm>
            <a:off x="1714714" y="10604500"/>
            <a:ext cx="7070550"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10288286" cy="103886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7023978" cy="3035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027978" y="711200"/>
            <a:ext cx="889111" cy="812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552594" y="12560300"/>
            <a:ext cx="1003425" cy="5842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6054423" y="1104900"/>
            <a:ext cx="12278201" cy="1557867"/>
          </a:xfrm>
          <a:prstGeom prst="rect">
            <a:avLst/>
          </a:prstGeom>
          <a:noFill/>
          <a:ln/>
        </p:spPr>
        <p:txBody>
          <a:bodyPr wrap="square" lIns="0" tIns="0" rIns="0" bIns="0" rtlCol="0" anchor="t"/>
          <a:lstStyle/>
          <a:p>
            <a:pPr algn="ctr" indent="0" marL="0">
              <a:buNone/>
            </a:pPr>
            <a:r>
              <a:rPr lang="en-US" sz="8000" dirty="0">
                <a:solidFill>
                  <a:srgbClr val="5B90AF">
                    <a:alpha val="100000"/>
                  </a:srgbClr>
                </a:solidFill>
                <a:latin typeface="Bungee Regular" pitchFamily="34" charset="0"/>
                <a:ea typeface="Bungee Regular" pitchFamily="34" charset="-122"/>
                <a:cs typeface="Bungee Regular" pitchFamily="34" charset="-120"/>
              </a:rPr>
              <a:t>The Timeline</a:t>
            </a:r>
            <a:endParaRPr lang="en-US" sz="8000" dirty="0"/>
          </a:p>
        </p:txBody>
      </p:sp>
      <p:sp>
        <p:nvSpPr>
          <p:cNvPr id="9" name="Shape 2"/>
          <p:cNvSpPr/>
          <p:nvPr/>
        </p:nvSpPr>
        <p:spPr>
          <a:xfrm>
            <a:off x="0" y="3289300"/>
            <a:ext cx="24387048" cy="9766300"/>
          </a:xfrm>
          <a:prstGeom prst="rect">
            <a:avLst/>
          </a:prstGeom>
          <a:noFill/>
          <a:ln/>
        </p:spPr>
      </p:sp>
      <p:sp>
        <p:nvSpPr>
          <p:cNvPr id="10" name="Shape 3"/>
          <p:cNvSpPr/>
          <p:nvPr/>
        </p:nvSpPr>
        <p:spPr>
          <a:xfrm>
            <a:off x="0" y="7924800"/>
            <a:ext cx="24387048" cy="0"/>
          </a:xfrm>
          <a:prstGeom prst="rect">
            <a:avLst/>
          </a:prstGeom>
          <a:noFill/>
          <a:ln/>
        </p:spPr>
      </p:sp>
      <p:pic>
        <p:nvPicPr>
          <p:cNvPr id="11"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7912100"/>
            <a:ext cx="24387048" cy="12700"/>
          </a:xfrm>
          <a:prstGeom prst="rect">
            <a:avLst/>
          </a:prstGeom>
        </p:spPr>
      </p:pic>
      <p:pic>
        <p:nvPicPr>
          <p:cNvPr id="12" name="Image 6" descr=" ">    </p:cNvPr>
          <p:cNvPicPr>
            <a:picLocks noChangeAspect="1"/>
          </p:cNvPicPr>
          <p:nvPr/>
        </p:nvPicPr>
        <p:blipFill>
          <a:blip r:embed="rId12"/>
          <a:stretch>
            <a:fillRect/>
          </a:stretch>
        </p:blipFill>
        <p:spPr>
          <a:xfrm>
            <a:off x="1244756" y="5016500"/>
            <a:ext cx="190524" cy="2908300"/>
          </a:xfrm>
          <a:prstGeom prst="rect">
            <a:avLst/>
          </a:prstGeom>
        </p:spPr>
      </p:pic>
      <p:pic>
        <p:nvPicPr>
          <p:cNvPr id="13" name="Image 7" descr=" ">    </p:cNvPr>
          <p:cNvPicPr>
            <a:picLocks noChangeAspect="1"/>
          </p:cNvPicPr>
          <p:nvPr/>
        </p:nvPicPr>
        <p:blipFill>
          <a:blip r:embed="rId13"/>
          <a:stretch>
            <a:fillRect/>
          </a:stretch>
        </p:blipFill>
        <p:spPr>
          <a:xfrm>
            <a:off x="12561870" y="3505200"/>
            <a:ext cx="190524" cy="4419600"/>
          </a:xfrm>
          <a:prstGeom prst="rect">
            <a:avLst/>
          </a:prstGeom>
        </p:spPr>
      </p:pic>
      <p:pic>
        <p:nvPicPr>
          <p:cNvPr id="14" name="Image 8" descr=" ">    </p:cNvPr>
          <p:cNvPicPr>
            <a:picLocks noChangeAspect="1"/>
          </p:cNvPicPr>
          <p:nvPr/>
        </p:nvPicPr>
        <p:blipFill>
          <a:blip r:embed="rId14"/>
          <a:stretch>
            <a:fillRect/>
          </a:stretch>
        </p:blipFill>
        <p:spPr>
          <a:xfrm>
            <a:off x="6884260" y="7924800"/>
            <a:ext cx="190524" cy="5029200"/>
          </a:xfrm>
          <a:prstGeom prst="rect">
            <a:avLst/>
          </a:prstGeom>
        </p:spPr>
      </p:pic>
      <p:pic>
        <p:nvPicPr>
          <p:cNvPr id="15" name="Image 9" descr=" ">    </p:cNvPr>
          <p:cNvPicPr>
            <a:picLocks noChangeAspect="1"/>
          </p:cNvPicPr>
          <p:nvPr/>
        </p:nvPicPr>
        <p:blipFill>
          <a:blip r:embed="rId15"/>
          <a:stretch>
            <a:fillRect/>
          </a:stretch>
        </p:blipFill>
        <p:spPr>
          <a:xfrm>
            <a:off x="18214076" y="7924800"/>
            <a:ext cx="190524" cy="3048000"/>
          </a:xfrm>
          <a:prstGeom prst="rect">
            <a:avLst/>
          </a:prstGeom>
        </p:spPr>
      </p:pic>
      <p:sp>
        <p:nvSpPr>
          <p:cNvPr id="16" name="Shape 4"/>
          <p:cNvSpPr/>
          <p:nvPr/>
        </p:nvSpPr>
        <p:spPr>
          <a:xfrm>
            <a:off x="1740117" y="4775200"/>
            <a:ext cx="4572572" cy="2755900"/>
          </a:xfrm>
          <a:prstGeom prst="rect">
            <a:avLst/>
          </a:prstGeom>
          <a:noFill/>
          <a:ln/>
        </p:spPr>
      </p:sp>
      <p:sp>
        <p:nvSpPr>
          <p:cNvPr id="17" name="Shape 5"/>
          <p:cNvSpPr/>
          <p:nvPr/>
        </p:nvSpPr>
        <p:spPr>
          <a:xfrm>
            <a:off x="1740117" y="4775200"/>
            <a:ext cx="4572572" cy="2755900"/>
          </a:xfrm>
          <a:prstGeom prst="rect">
            <a:avLst/>
          </a:prstGeom>
          <a:noFill/>
          <a:ln/>
        </p:spPr>
      </p:sp>
      <p:sp>
        <p:nvSpPr>
          <p:cNvPr id="18" name="Text 6"/>
          <p:cNvSpPr/>
          <p:nvPr/>
        </p:nvSpPr>
        <p:spPr>
          <a:xfrm>
            <a:off x="1740117" y="4775200"/>
            <a:ext cx="4724991"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ungee Regular" pitchFamily="34" charset="0"/>
                <a:ea typeface="Bungee Regular" pitchFamily="34" charset="-122"/>
                <a:cs typeface="Bungee Regular" pitchFamily="34" charset="-120"/>
              </a:rPr>
              <a:t>War</a:t>
            </a:r>
            <a:endParaRPr lang="en-US" sz="3600" dirty="0"/>
          </a:p>
        </p:txBody>
      </p:sp>
      <p:sp>
        <p:nvSpPr>
          <p:cNvPr id="19" name="Text 7"/>
          <p:cNvSpPr/>
          <p:nvPr/>
        </p:nvSpPr>
        <p:spPr>
          <a:xfrm>
            <a:off x="1740117" y="55245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Eclipse</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Quest for artifact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Volcano disaster</a:t>
            </a:r>
            <a:endParaRPr lang="en-US" sz="3200" dirty="0"/>
          </a:p>
        </p:txBody>
      </p:sp>
      <p:sp>
        <p:nvSpPr>
          <p:cNvPr id="20" name="Shape 8"/>
          <p:cNvSpPr/>
          <p:nvPr/>
        </p:nvSpPr>
        <p:spPr>
          <a:xfrm>
            <a:off x="13069934" y="3289300"/>
            <a:ext cx="4572572" cy="4356100"/>
          </a:xfrm>
          <a:prstGeom prst="rect">
            <a:avLst/>
          </a:prstGeom>
          <a:noFill/>
          <a:ln/>
        </p:spPr>
      </p:sp>
      <p:sp>
        <p:nvSpPr>
          <p:cNvPr id="21" name="Shape 9"/>
          <p:cNvSpPr/>
          <p:nvPr/>
        </p:nvSpPr>
        <p:spPr>
          <a:xfrm>
            <a:off x="13069934" y="3289300"/>
            <a:ext cx="4572572" cy="4356100"/>
          </a:xfrm>
          <a:prstGeom prst="rect">
            <a:avLst/>
          </a:prstGeom>
          <a:noFill/>
          <a:ln/>
        </p:spPr>
      </p:sp>
      <p:sp>
        <p:nvSpPr>
          <p:cNvPr id="22" name="Text 10"/>
          <p:cNvSpPr/>
          <p:nvPr/>
        </p:nvSpPr>
        <p:spPr>
          <a:xfrm>
            <a:off x="13069934" y="3289300"/>
            <a:ext cx="4724991"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ungee Regular" pitchFamily="34" charset="0"/>
                <a:ea typeface="Bungee Regular" pitchFamily="34" charset="-122"/>
                <a:cs typeface="Bungee Regular" pitchFamily="34" charset="-120"/>
              </a:rPr>
              <a:t>Transformation</a:t>
            </a:r>
            <a:endParaRPr lang="en-US" sz="3600" dirty="0"/>
          </a:p>
        </p:txBody>
      </p:sp>
      <p:sp>
        <p:nvSpPr>
          <p:cNvPr id="23" name="Text 11"/>
          <p:cNvSpPr/>
          <p:nvPr/>
        </p:nvSpPr>
        <p:spPr>
          <a:xfrm>
            <a:off x="13069934" y="40386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Kingdoms clash in conflict.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Peasant discovers magical powers.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Plot to assassinate leader uncovered.</a:t>
            </a:r>
            <a:endParaRPr lang="en-US" sz="3200" dirty="0"/>
          </a:p>
        </p:txBody>
      </p:sp>
      <p:sp>
        <p:nvSpPr>
          <p:cNvPr id="24" name="Shape 12"/>
          <p:cNvSpPr/>
          <p:nvPr/>
        </p:nvSpPr>
        <p:spPr>
          <a:xfrm>
            <a:off x="7417727" y="8432800"/>
            <a:ext cx="4572572" cy="4356100"/>
          </a:xfrm>
          <a:prstGeom prst="rect">
            <a:avLst/>
          </a:prstGeom>
          <a:noFill/>
          <a:ln/>
        </p:spPr>
      </p:sp>
      <p:sp>
        <p:nvSpPr>
          <p:cNvPr id="25" name="Shape 13"/>
          <p:cNvSpPr/>
          <p:nvPr/>
        </p:nvSpPr>
        <p:spPr>
          <a:xfrm>
            <a:off x="7417727" y="8432800"/>
            <a:ext cx="4572572" cy="4356100"/>
          </a:xfrm>
          <a:prstGeom prst="rect">
            <a:avLst/>
          </a:prstGeom>
          <a:noFill/>
          <a:ln/>
        </p:spPr>
      </p:sp>
      <p:sp>
        <p:nvSpPr>
          <p:cNvPr id="26" name="Text 14"/>
          <p:cNvSpPr/>
          <p:nvPr/>
        </p:nvSpPr>
        <p:spPr>
          <a:xfrm>
            <a:off x="7417727" y="8432800"/>
            <a:ext cx="4724991"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ungee Regular" pitchFamily="34" charset="0"/>
                <a:ea typeface="Bungee Regular" pitchFamily="34" charset="-122"/>
                <a:cs typeface="Bungee Regular" pitchFamily="34" charset="-120"/>
              </a:rPr>
              <a:t>Rise</a:t>
            </a:r>
            <a:endParaRPr lang="en-US" sz="3600" dirty="0"/>
          </a:p>
        </p:txBody>
      </p:sp>
      <p:sp>
        <p:nvSpPr>
          <p:cNvPr id="27" name="Text 15"/>
          <p:cNvSpPr/>
          <p:nvPr/>
        </p:nvSpPr>
        <p:spPr>
          <a:xfrm>
            <a:off x="7417727" y="91821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Humans acquire Crystal </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Shimmering City established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City expands, conquers neighbors.</a:t>
            </a:r>
            <a:endParaRPr lang="en-US" sz="3200" dirty="0"/>
          </a:p>
        </p:txBody>
      </p:sp>
      <p:sp>
        <p:nvSpPr>
          <p:cNvPr id="28" name="Shape 16"/>
          <p:cNvSpPr/>
          <p:nvPr/>
        </p:nvSpPr>
        <p:spPr>
          <a:xfrm>
            <a:off x="18747543" y="8432800"/>
            <a:ext cx="4572572" cy="2755900"/>
          </a:xfrm>
          <a:prstGeom prst="rect">
            <a:avLst/>
          </a:prstGeom>
          <a:noFill/>
          <a:ln/>
        </p:spPr>
      </p:sp>
      <p:sp>
        <p:nvSpPr>
          <p:cNvPr id="29" name="Shape 17"/>
          <p:cNvSpPr/>
          <p:nvPr/>
        </p:nvSpPr>
        <p:spPr>
          <a:xfrm>
            <a:off x="18747543" y="8432800"/>
            <a:ext cx="4572572" cy="2755900"/>
          </a:xfrm>
          <a:prstGeom prst="rect">
            <a:avLst/>
          </a:prstGeom>
          <a:noFill/>
          <a:ln/>
        </p:spPr>
      </p:sp>
      <p:sp>
        <p:nvSpPr>
          <p:cNvPr id="30" name="Text 18"/>
          <p:cNvSpPr/>
          <p:nvPr/>
        </p:nvSpPr>
        <p:spPr>
          <a:xfrm>
            <a:off x="18747543" y="8432800"/>
            <a:ext cx="4724991"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ungee Regular" pitchFamily="34" charset="0"/>
                <a:ea typeface="Bungee Regular" pitchFamily="34" charset="-122"/>
                <a:cs typeface="Bungee Regular" pitchFamily="34" charset="-120"/>
              </a:rPr>
              <a:t>Invasion</a:t>
            </a:r>
            <a:endParaRPr lang="en-US" sz="3600" dirty="0"/>
          </a:p>
        </p:txBody>
      </p:sp>
      <p:sp>
        <p:nvSpPr>
          <p:cNvPr id="31" name="Text 19"/>
          <p:cNvSpPr/>
          <p:nvPr/>
        </p:nvSpPr>
        <p:spPr>
          <a:xfrm>
            <a:off x="18747543" y="91821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 invaded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Betrayal</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Hero's festival</a:t>
            </a:r>
            <a:endParaRPr lang="en-US" sz="3200" dirty="0"/>
          </a:p>
        </p:txBody>
      </p:sp>
      <p:sp>
        <p:nvSpPr>
          <p:cNvPr id="32" name="Text 20"/>
          <p:cNvSpPr/>
          <p:nvPr/>
        </p:nvSpPr>
        <p:spPr>
          <a:xfrm rot="16200000">
            <a:off x="718148" y="8453983"/>
            <a:ext cx="1409876"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ungee Regular" pitchFamily="34" charset="0"/>
                <a:ea typeface="Bungee Regular" pitchFamily="34" charset="-122"/>
                <a:cs typeface="Bungee Regular" pitchFamily="34" charset="-120"/>
              </a:rPr>
              <a:t>2020</a:t>
            </a:r>
            <a:endParaRPr lang="en-US" sz="3600" dirty="0"/>
          </a:p>
        </p:txBody>
      </p:sp>
      <p:sp>
        <p:nvSpPr>
          <p:cNvPr id="33" name="Text 21"/>
          <p:cNvSpPr/>
          <p:nvPr/>
        </p:nvSpPr>
        <p:spPr>
          <a:xfrm rot="16200000">
            <a:off x="12054315" y="8472500"/>
            <a:ext cx="1371771"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ungee Regular" pitchFamily="34" charset="0"/>
                <a:ea typeface="Bungee Regular" pitchFamily="34" charset="-122"/>
                <a:cs typeface="Bungee Regular" pitchFamily="34" charset="-120"/>
              </a:rPr>
              <a:t>2022</a:t>
            </a:r>
            <a:endParaRPr lang="en-US" sz="3600" dirty="0"/>
          </a:p>
        </p:txBody>
      </p:sp>
      <p:sp>
        <p:nvSpPr>
          <p:cNvPr id="34" name="Text 22"/>
          <p:cNvSpPr/>
          <p:nvPr/>
        </p:nvSpPr>
        <p:spPr>
          <a:xfrm rot="16200000">
            <a:off x="6389407" y="6548041"/>
            <a:ext cx="1346368"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ungee Regular" pitchFamily="34" charset="0"/>
                <a:ea typeface="Bungee Regular" pitchFamily="34" charset="-122"/>
                <a:cs typeface="Bungee Regular" pitchFamily="34" charset="-120"/>
              </a:rPr>
              <a:t>2021</a:t>
            </a:r>
            <a:endParaRPr lang="en-US" sz="3600" dirty="0"/>
          </a:p>
        </p:txBody>
      </p:sp>
      <p:sp>
        <p:nvSpPr>
          <p:cNvPr id="35" name="Text 23"/>
          <p:cNvSpPr/>
          <p:nvPr/>
        </p:nvSpPr>
        <p:spPr>
          <a:xfrm rot="16200000">
            <a:off x="17706522" y="6542100"/>
            <a:ext cx="1371771" cy="6985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Bungee Regular" pitchFamily="34" charset="0"/>
                <a:ea typeface="Bungee Regular" pitchFamily="34" charset="-122"/>
                <a:cs typeface="Bungee Regular" pitchFamily="34" charset="-120"/>
              </a:rPr>
              <a:t>2022</a:t>
            </a:r>
            <a:endParaRPr lang="en-US" sz="3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696737" y="0"/>
            <a:ext cx="5690311"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76422" y="0"/>
            <a:ext cx="4410626" cy="4445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735092" y="1625600"/>
            <a:ext cx="889111" cy="812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148393" y="9918700"/>
            <a:ext cx="1003425" cy="5842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9267925" y="711200"/>
            <a:ext cx="5851198" cy="1557867"/>
          </a:xfrm>
          <a:prstGeom prst="rect">
            <a:avLst/>
          </a:prstGeom>
          <a:noFill/>
          <a:ln/>
        </p:spPr>
        <p:txBody>
          <a:bodyPr wrap="square" lIns="0" tIns="0" rIns="0" bIns="0" rtlCol="0" anchor="t"/>
          <a:lstStyle/>
          <a:p>
            <a:pPr algn="ctr" indent="0" marL="0">
              <a:buNone/>
            </a:pPr>
            <a:r>
              <a:rPr lang="en-US" sz="8000" dirty="0">
                <a:solidFill>
                  <a:srgbClr val="5B90AF">
                    <a:alpha val="100000"/>
                  </a:srgbClr>
                </a:solidFill>
                <a:latin typeface="Bungee Regular" pitchFamily="34" charset="0"/>
                <a:ea typeface="Bungee Regular" pitchFamily="34" charset="-122"/>
                <a:cs typeface="Bungee Regular" pitchFamily="34" charset="-120"/>
              </a:rPr>
              <a:t>Our Team</a:t>
            </a:r>
            <a:endParaRPr lang="en-US" sz="8000" dirty="0"/>
          </a:p>
        </p:txBody>
      </p:sp>
      <p:sp>
        <p:nvSpPr>
          <p:cNvPr id="9" name="Shape 2"/>
          <p:cNvSpPr/>
          <p:nvPr/>
        </p:nvSpPr>
        <p:spPr>
          <a:xfrm>
            <a:off x="2553019" y="2997200"/>
            <a:ext cx="6096762" cy="7721600"/>
          </a:xfrm>
          <a:prstGeom prst="rect">
            <a:avLst/>
          </a:prstGeom>
          <a:noFill/>
          <a:ln/>
        </p:spPr>
      </p:sp>
      <p:pic>
        <p:nvPicPr>
          <p:cNvPr id="1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553019" y="2997200"/>
            <a:ext cx="6096762" cy="6096000"/>
          </a:xfrm>
          <a:prstGeom prst="rect">
            <a:avLst/>
          </a:prstGeom>
        </p:spPr>
      </p:pic>
      <p:sp>
        <p:nvSpPr>
          <p:cNvPr id="11" name="Shape 3"/>
          <p:cNvSpPr/>
          <p:nvPr/>
        </p:nvSpPr>
        <p:spPr>
          <a:xfrm>
            <a:off x="2553019" y="9296400"/>
            <a:ext cx="6096762" cy="1422400"/>
          </a:xfrm>
          <a:prstGeom prst="rect">
            <a:avLst/>
          </a:prstGeom>
          <a:noFill/>
          <a:ln/>
        </p:spPr>
      </p:sp>
      <p:sp>
        <p:nvSpPr>
          <p:cNvPr id="12" name="Shape 4"/>
          <p:cNvSpPr/>
          <p:nvPr/>
        </p:nvSpPr>
        <p:spPr>
          <a:xfrm>
            <a:off x="2553019" y="9296400"/>
            <a:ext cx="6096762" cy="1422400"/>
          </a:xfrm>
          <a:prstGeom prst="rect">
            <a:avLst/>
          </a:prstGeom>
          <a:noFill/>
          <a:ln/>
        </p:spPr>
      </p:sp>
      <p:sp>
        <p:nvSpPr>
          <p:cNvPr id="13" name="Text 5"/>
          <p:cNvSpPr/>
          <p:nvPr/>
        </p:nvSpPr>
        <p:spPr>
          <a:xfrm>
            <a:off x="2451406" y="9296400"/>
            <a:ext cx="6299987"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Eldruin</a:t>
            </a:r>
            <a:endParaRPr lang="en-US" sz="4800" dirty="0"/>
          </a:p>
        </p:txBody>
      </p:sp>
      <p:sp>
        <p:nvSpPr>
          <p:cNvPr id="14" name="Text 6"/>
          <p:cNvSpPr/>
          <p:nvPr/>
        </p:nvSpPr>
        <p:spPr>
          <a:xfrm>
            <a:off x="2485277" y="10185400"/>
            <a:ext cx="6232246"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Fire Mage</a:t>
            </a:r>
            <a:endParaRPr lang="en-US" sz="3200" dirty="0"/>
          </a:p>
        </p:txBody>
      </p:sp>
      <p:sp>
        <p:nvSpPr>
          <p:cNvPr id="15" name="Shape 7"/>
          <p:cNvSpPr/>
          <p:nvPr/>
        </p:nvSpPr>
        <p:spPr>
          <a:xfrm>
            <a:off x="9513489" y="5435600"/>
            <a:ext cx="6096762" cy="7721600"/>
          </a:xfrm>
          <a:prstGeom prst="rect">
            <a:avLst/>
          </a:prstGeom>
          <a:noFill/>
          <a:ln/>
        </p:spPr>
      </p:sp>
      <p:pic>
        <p:nvPicPr>
          <p:cNvPr id="16"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513489" y="5435600"/>
            <a:ext cx="6096762" cy="6096000"/>
          </a:xfrm>
          <a:prstGeom prst="rect">
            <a:avLst/>
          </a:prstGeom>
        </p:spPr>
      </p:pic>
      <p:sp>
        <p:nvSpPr>
          <p:cNvPr id="17" name="Shape 8"/>
          <p:cNvSpPr/>
          <p:nvPr/>
        </p:nvSpPr>
        <p:spPr>
          <a:xfrm>
            <a:off x="9513489" y="11734800"/>
            <a:ext cx="6096762" cy="1422400"/>
          </a:xfrm>
          <a:prstGeom prst="rect">
            <a:avLst/>
          </a:prstGeom>
          <a:noFill/>
          <a:ln/>
        </p:spPr>
      </p:sp>
      <p:sp>
        <p:nvSpPr>
          <p:cNvPr id="18" name="Shape 9"/>
          <p:cNvSpPr/>
          <p:nvPr/>
        </p:nvSpPr>
        <p:spPr>
          <a:xfrm>
            <a:off x="9513489" y="11734800"/>
            <a:ext cx="6096762" cy="1422400"/>
          </a:xfrm>
          <a:prstGeom prst="rect">
            <a:avLst/>
          </a:prstGeom>
          <a:noFill/>
          <a:ln/>
        </p:spPr>
      </p:sp>
      <p:sp>
        <p:nvSpPr>
          <p:cNvPr id="19" name="Text 10"/>
          <p:cNvSpPr/>
          <p:nvPr/>
        </p:nvSpPr>
        <p:spPr>
          <a:xfrm>
            <a:off x="9411876" y="11734800"/>
            <a:ext cx="6299987"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Elementalen</a:t>
            </a:r>
            <a:endParaRPr lang="en-US" sz="4800" dirty="0"/>
          </a:p>
        </p:txBody>
      </p:sp>
      <p:sp>
        <p:nvSpPr>
          <p:cNvPr id="20" name="Text 11"/>
          <p:cNvSpPr/>
          <p:nvPr/>
        </p:nvSpPr>
        <p:spPr>
          <a:xfrm>
            <a:off x="9445747" y="12623800"/>
            <a:ext cx="6232246"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Guardian</a:t>
            </a:r>
            <a:endParaRPr lang="en-US" sz="3200" dirty="0"/>
          </a:p>
        </p:txBody>
      </p:sp>
      <p:sp>
        <p:nvSpPr>
          <p:cNvPr id="21" name="Shape 12"/>
          <p:cNvSpPr/>
          <p:nvPr/>
        </p:nvSpPr>
        <p:spPr>
          <a:xfrm>
            <a:off x="16473959" y="2997200"/>
            <a:ext cx="6096762" cy="7721600"/>
          </a:xfrm>
          <a:prstGeom prst="rect">
            <a:avLst/>
          </a:prstGeom>
          <a:noFill/>
          <a:ln/>
        </p:spPr>
      </p:sp>
      <p:pic>
        <p:nvPicPr>
          <p:cNvPr id="2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6473959" y="2997200"/>
            <a:ext cx="6096762" cy="6096000"/>
          </a:xfrm>
          <a:prstGeom prst="rect">
            <a:avLst/>
          </a:prstGeom>
        </p:spPr>
      </p:pic>
      <p:sp>
        <p:nvSpPr>
          <p:cNvPr id="23" name="Shape 13"/>
          <p:cNvSpPr/>
          <p:nvPr/>
        </p:nvSpPr>
        <p:spPr>
          <a:xfrm>
            <a:off x="16473959" y="9296400"/>
            <a:ext cx="6096762" cy="1422400"/>
          </a:xfrm>
          <a:prstGeom prst="rect">
            <a:avLst/>
          </a:prstGeom>
          <a:noFill/>
          <a:ln/>
        </p:spPr>
      </p:sp>
      <p:sp>
        <p:nvSpPr>
          <p:cNvPr id="24" name="Shape 14"/>
          <p:cNvSpPr/>
          <p:nvPr/>
        </p:nvSpPr>
        <p:spPr>
          <a:xfrm>
            <a:off x="16473959" y="9296400"/>
            <a:ext cx="6096762" cy="1422400"/>
          </a:xfrm>
          <a:prstGeom prst="rect">
            <a:avLst/>
          </a:prstGeom>
          <a:noFill/>
          <a:ln/>
        </p:spPr>
      </p:sp>
      <p:sp>
        <p:nvSpPr>
          <p:cNvPr id="25" name="Text 15"/>
          <p:cNvSpPr/>
          <p:nvPr/>
        </p:nvSpPr>
        <p:spPr>
          <a:xfrm>
            <a:off x="16372346" y="9296400"/>
            <a:ext cx="6299987"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Lunaria</a:t>
            </a:r>
            <a:endParaRPr lang="en-US" sz="4800" dirty="0"/>
          </a:p>
        </p:txBody>
      </p:sp>
      <p:sp>
        <p:nvSpPr>
          <p:cNvPr id="26" name="Text 16"/>
          <p:cNvSpPr/>
          <p:nvPr/>
        </p:nvSpPr>
        <p:spPr>
          <a:xfrm>
            <a:off x="16406217" y="10185400"/>
            <a:ext cx="6232246"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Moon Priestess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696737" y="0"/>
            <a:ext cx="5690311"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76422" y="0"/>
            <a:ext cx="4410626" cy="4445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735092" y="1625600"/>
            <a:ext cx="889111" cy="812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148393" y="9918700"/>
            <a:ext cx="1003425" cy="5842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2032254" y="571500"/>
            <a:ext cx="21338667" cy="11645900"/>
          </a:xfrm>
          <a:prstGeom prst="rect">
            <a:avLst/>
          </a:prstGeom>
          <a:noFill/>
          <a:ln/>
        </p:spPr>
      </p:sp>
      <p:sp>
        <p:nvSpPr>
          <p:cNvPr id="9" name="Shape 2"/>
          <p:cNvSpPr/>
          <p:nvPr/>
        </p:nvSpPr>
        <p:spPr>
          <a:xfrm>
            <a:off x="10618527" y="571500"/>
            <a:ext cx="4166121" cy="3416300"/>
          </a:xfrm>
          <a:prstGeom prst="roundRect">
            <a:avLst>
              <a:gd name="adj" fmla="val 1606"/>
            </a:avLst>
          </a:prstGeom>
          <a:noFill/>
          <a:ln/>
        </p:spPr>
      </p:sp>
      <p:pic>
        <p:nvPicPr>
          <p:cNvPr id="1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685461" y="571500"/>
            <a:ext cx="2032254" cy="2032000"/>
          </a:xfrm>
          <a:prstGeom prst="rect">
            <a:avLst/>
          </a:prstGeom>
        </p:spPr>
      </p:pic>
      <p:sp>
        <p:nvSpPr>
          <p:cNvPr id="11" name="Shape 3"/>
          <p:cNvSpPr/>
          <p:nvPr/>
        </p:nvSpPr>
        <p:spPr>
          <a:xfrm>
            <a:off x="10923365" y="2806700"/>
            <a:ext cx="3556445" cy="1181100"/>
          </a:xfrm>
          <a:prstGeom prst="roundRect">
            <a:avLst>
              <a:gd name="adj" fmla="val 4645"/>
            </a:avLst>
          </a:prstGeom>
          <a:noFill/>
          <a:ln/>
        </p:spPr>
      </p:sp>
      <p:sp>
        <p:nvSpPr>
          <p:cNvPr id="12" name="Text 4"/>
          <p:cNvSpPr/>
          <p:nvPr/>
        </p:nvSpPr>
        <p:spPr>
          <a:xfrm>
            <a:off x="10847156" y="2806700"/>
            <a:ext cx="3708864" cy="6985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Bungee Regular" pitchFamily="34" charset="0"/>
                <a:ea typeface="Bungee Regular" pitchFamily="34" charset="-122"/>
                <a:cs typeface="Bungee Regular" pitchFamily="34" charset="-120"/>
              </a:rPr>
              <a:t>Chloe Ng</a:t>
            </a:r>
            <a:endParaRPr lang="en-US" sz="3600" dirty="0"/>
          </a:p>
        </p:txBody>
      </p:sp>
      <p:sp>
        <p:nvSpPr>
          <p:cNvPr id="13" name="Text 5"/>
          <p:cNvSpPr/>
          <p:nvPr/>
        </p:nvSpPr>
        <p:spPr>
          <a:xfrm>
            <a:off x="10855623" y="3454400"/>
            <a:ext cx="369192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Mage</a:t>
            </a:r>
            <a:endParaRPr lang="en-US" sz="3200" dirty="0"/>
          </a:p>
        </p:txBody>
      </p:sp>
      <p:sp>
        <p:nvSpPr>
          <p:cNvPr id="14" name="Shape 6"/>
          <p:cNvSpPr/>
          <p:nvPr/>
        </p:nvSpPr>
        <p:spPr>
          <a:xfrm>
            <a:off x="2032254" y="8839200"/>
            <a:ext cx="4166121" cy="3416300"/>
          </a:xfrm>
          <a:prstGeom prst="roundRect">
            <a:avLst>
              <a:gd name="adj" fmla="val 1606"/>
            </a:avLst>
          </a:prstGeom>
          <a:noFill/>
          <a:ln/>
        </p:spPr>
      </p:sp>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099187" y="8839200"/>
            <a:ext cx="2032254" cy="2032000"/>
          </a:xfrm>
          <a:prstGeom prst="rect">
            <a:avLst/>
          </a:prstGeom>
        </p:spPr>
      </p:pic>
      <p:sp>
        <p:nvSpPr>
          <p:cNvPr id="16" name="Shape 7"/>
          <p:cNvSpPr/>
          <p:nvPr/>
        </p:nvSpPr>
        <p:spPr>
          <a:xfrm>
            <a:off x="2337092" y="11074400"/>
            <a:ext cx="3556445" cy="1181100"/>
          </a:xfrm>
          <a:prstGeom prst="roundRect">
            <a:avLst>
              <a:gd name="adj" fmla="val 4645"/>
            </a:avLst>
          </a:prstGeom>
          <a:noFill/>
          <a:ln/>
        </p:spPr>
      </p:sp>
      <p:sp>
        <p:nvSpPr>
          <p:cNvPr id="17" name="Text 8"/>
          <p:cNvSpPr/>
          <p:nvPr/>
        </p:nvSpPr>
        <p:spPr>
          <a:xfrm>
            <a:off x="2260883" y="11074400"/>
            <a:ext cx="3708864" cy="6985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Bungee Regular" pitchFamily="34" charset="0"/>
                <a:ea typeface="Bungee Regular" pitchFamily="34" charset="-122"/>
                <a:cs typeface="Bungee Regular" pitchFamily="34" charset="-120"/>
              </a:rPr>
              <a:t>Lyrisa</a:t>
            </a:r>
            <a:endParaRPr lang="en-US" sz="3600" dirty="0"/>
          </a:p>
        </p:txBody>
      </p:sp>
      <p:sp>
        <p:nvSpPr>
          <p:cNvPr id="18" name="Text 9"/>
          <p:cNvSpPr/>
          <p:nvPr/>
        </p:nvSpPr>
        <p:spPr>
          <a:xfrm>
            <a:off x="2269350" y="11722100"/>
            <a:ext cx="369192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Dreamer</a:t>
            </a:r>
            <a:endParaRPr lang="en-US" sz="3200" dirty="0"/>
          </a:p>
        </p:txBody>
      </p:sp>
      <p:sp>
        <p:nvSpPr>
          <p:cNvPr id="19" name="Shape 10"/>
          <p:cNvSpPr/>
          <p:nvPr/>
        </p:nvSpPr>
        <p:spPr>
          <a:xfrm>
            <a:off x="6325391" y="8839200"/>
            <a:ext cx="4166121" cy="3416300"/>
          </a:xfrm>
          <a:prstGeom prst="roundRect">
            <a:avLst>
              <a:gd name="adj" fmla="val 1606"/>
            </a:avLst>
          </a:prstGeom>
          <a:noFill/>
          <a:ln/>
        </p:spPr>
      </p:sp>
      <p:pic>
        <p:nvPicPr>
          <p:cNvPr id="2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392324" y="8839200"/>
            <a:ext cx="2032254" cy="2032000"/>
          </a:xfrm>
          <a:prstGeom prst="rect">
            <a:avLst/>
          </a:prstGeom>
        </p:spPr>
      </p:pic>
      <p:sp>
        <p:nvSpPr>
          <p:cNvPr id="21" name="Shape 11"/>
          <p:cNvSpPr/>
          <p:nvPr/>
        </p:nvSpPr>
        <p:spPr>
          <a:xfrm>
            <a:off x="6630229" y="11074400"/>
            <a:ext cx="3556445" cy="1181100"/>
          </a:xfrm>
          <a:prstGeom prst="roundRect">
            <a:avLst>
              <a:gd name="adj" fmla="val 4645"/>
            </a:avLst>
          </a:prstGeom>
          <a:noFill/>
          <a:ln/>
        </p:spPr>
      </p:sp>
      <p:sp>
        <p:nvSpPr>
          <p:cNvPr id="22" name="Text 12"/>
          <p:cNvSpPr/>
          <p:nvPr/>
        </p:nvSpPr>
        <p:spPr>
          <a:xfrm>
            <a:off x="6554019" y="11074400"/>
            <a:ext cx="3708864" cy="6985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Bungee Regular" pitchFamily="34" charset="0"/>
                <a:ea typeface="Bungee Regular" pitchFamily="34" charset="-122"/>
                <a:cs typeface="Bungee Regular" pitchFamily="34" charset="-120"/>
              </a:rPr>
              <a:t>Lucian</a:t>
            </a:r>
            <a:endParaRPr lang="en-US" sz="3600" dirty="0"/>
          </a:p>
        </p:txBody>
      </p:sp>
      <p:sp>
        <p:nvSpPr>
          <p:cNvPr id="23" name="Text 13"/>
          <p:cNvSpPr/>
          <p:nvPr/>
        </p:nvSpPr>
        <p:spPr>
          <a:xfrm>
            <a:off x="6562487" y="11722100"/>
            <a:ext cx="369192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Conjurer</a:t>
            </a:r>
            <a:endParaRPr lang="en-US" sz="3200" dirty="0"/>
          </a:p>
        </p:txBody>
      </p:sp>
      <p:sp>
        <p:nvSpPr>
          <p:cNvPr id="24" name="Shape 14"/>
          <p:cNvSpPr/>
          <p:nvPr/>
        </p:nvSpPr>
        <p:spPr>
          <a:xfrm>
            <a:off x="10618527" y="8839200"/>
            <a:ext cx="4166121" cy="3416300"/>
          </a:xfrm>
          <a:prstGeom prst="roundRect">
            <a:avLst>
              <a:gd name="adj" fmla="val 1606"/>
            </a:avLst>
          </a:prstGeom>
          <a:noFill/>
          <a:ln/>
        </p:spPr>
      </p:sp>
      <p:pic>
        <p:nvPicPr>
          <p:cNvPr id="25"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685461" y="8839200"/>
            <a:ext cx="2032254" cy="2032000"/>
          </a:xfrm>
          <a:prstGeom prst="rect">
            <a:avLst/>
          </a:prstGeom>
        </p:spPr>
      </p:pic>
      <p:sp>
        <p:nvSpPr>
          <p:cNvPr id="26" name="Shape 15"/>
          <p:cNvSpPr/>
          <p:nvPr/>
        </p:nvSpPr>
        <p:spPr>
          <a:xfrm>
            <a:off x="10923365" y="11074400"/>
            <a:ext cx="3556445" cy="1181100"/>
          </a:xfrm>
          <a:prstGeom prst="roundRect">
            <a:avLst>
              <a:gd name="adj" fmla="val 4645"/>
            </a:avLst>
          </a:prstGeom>
          <a:noFill/>
          <a:ln/>
        </p:spPr>
      </p:sp>
      <p:sp>
        <p:nvSpPr>
          <p:cNvPr id="27" name="Text 16"/>
          <p:cNvSpPr/>
          <p:nvPr/>
        </p:nvSpPr>
        <p:spPr>
          <a:xfrm>
            <a:off x="10847156" y="11074400"/>
            <a:ext cx="3708864" cy="6985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Bungee Regular" pitchFamily="34" charset="0"/>
                <a:ea typeface="Bungee Regular" pitchFamily="34" charset="-122"/>
                <a:cs typeface="Bungee Regular" pitchFamily="34" charset="-120"/>
              </a:rPr>
              <a:t>Elvina</a:t>
            </a:r>
            <a:endParaRPr lang="en-US" sz="3600" dirty="0"/>
          </a:p>
        </p:txBody>
      </p:sp>
      <p:sp>
        <p:nvSpPr>
          <p:cNvPr id="28" name="Text 17"/>
          <p:cNvSpPr/>
          <p:nvPr/>
        </p:nvSpPr>
        <p:spPr>
          <a:xfrm>
            <a:off x="10855623" y="11722100"/>
            <a:ext cx="369192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Oracle</a:t>
            </a:r>
            <a:endParaRPr lang="en-US" sz="3200" dirty="0"/>
          </a:p>
        </p:txBody>
      </p:sp>
      <p:sp>
        <p:nvSpPr>
          <p:cNvPr id="29" name="Shape 18"/>
          <p:cNvSpPr/>
          <p:nvPr/>
        </p:nvSpPr>
        <p:spPr>
          <a:xfrm>
            <a:off x="14911664" y="8839200"/>
            <a:ext cx="4166121" cy="3416300"/>
          </a:xfrm>
          <a:prstGeom prst="roundRect">
            <a:avLst>
              <a:gd name="adj" fmla="val 1606"/>
            </a:avLst>
          </a:prstGeom>
          <a:noFill/>
          <a:ln/>
        </p:spPr>
      </p:sp>
      <p:pic>
        <p:nvPicPr>
          <p:cNvPr id="30"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5978597" y="8839200"/>
            <a:ext cx="2032254" cy="2032000"/>
          </a:xfrm>
          <a:prstGeom prst="rect">
            <a:avLst/>
          </a:prstGeom>
        </p:spPr>
      </p:pic>
      <p:sp>
        <p:nvSpPr>
          <p:cNvPr id="31" name="Shape 19"/>
          <p:cNvSpPr/>
          <p:nvPr/>
        </p:nvSpPr>
        <p:spPr>
          <a:xfrm>
            <a:off x="15216502" y="11074400"/>
            <a:ext cx="3556445" cy="1181100"/>
          </a:xfrm>
          <a:prstGeom prst="roundRect">
            <a:avLst>
              <a:gd name="adj" fmla="val 4645"/>
            </a:avLst>
          </a:prstGeom>
          <a:noFill/>
          <a:ln/>
        </p:spPr>
      </p:sp>
      <p:sp>
        <p:nvSpPr>
          <p:cNvPr id="32" name="Text 20"/>
          <p:cNvSpPr/>
          <p:nvPr/>
        </p:nvSpPr>
        <p:spPr>
          <a:xfrm>
            <a:off x="15140292" y="11074400"/>
            <a:ext cx="3708864" cy="6985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Bungee Regular" pitchFamily="34" charset="0"/>
                <a:ea typeface="Bungee Regular" pitchFamily="34" charset="-122"/>
                <a:cs typeface="Bungee Regular" pitchFamily="34" charset="-120"/>
              </a:rPr>
              <a:t>Seraphina</a:t>
            </a:r>
            <a:endParaRPr lang="en-US" sz="3600" dirty="0"/>
          </a:p>
        </p:txBody>
      </p:sp>
      <p:sp>
        <p:nvSpPr>
          <p:cNvPr id="33" name="Text 21"/>
          <p:cNvSpPr/>
          <p:nvPr/>
        </p:nvSpPr>
        <p:spPr>
          <a:xfrm>
            <a:off x="15148760" y="11722100"/>
            <a:ext cx="369192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Lightbringer</a:t>
            </a:r>
            <a:endParaRPr lang="en-US" sz="3200" dirty="0"/>
          </a:p>
        </p:txBody>
      </p:sp>
      <p:sp>
        <p:nvSpPr>
          <p:cNvPr id="34" name="Shape 22"/>
          <p:cNvSpPr/>
          <p:nvPr/>
        </p:nvSpPr>
        <p:spPr>
          <a:xfrm>
            <a:off x="19204800" y="8839200"/>
            <a:ext cx="4166121" cy="3416300"/>
          </a:xfrm>
          <a:prstGeom prst="roundRect">
            <a:avLst>
              <a:gd name="adj" fmla="val 1606"/>
            </a:avLst>
          </a:prstGeom>
          <a:noFill/>
          <a:ln/>
        </p:spPr>
      </p:sp>
      <p:pic>
        <p:nvPicPr>
          <p:cNvPr id="35"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0271734" y="8839200"/>
            <a:ext cx="2032254" cy="2032000"/>
          </a:xfrm>
          <a:prstGeom prst="rect">
            <a:avLst/>
          </a:prstGeom>
        </p:spPr>
      </p:pic>
      <p:sp>
        <p:nvSpPr>
          <p:cNvPr id="36" name="Shape 23"/>
          <p:cNvSpPr/>
          <p:nvPr/>
        </p:nvSpPr>
        <p:spPr>
          <a:xfrm>
            <a:off x="19509638" y="11074400"/>
            <a:ext cx="3556445" cy="1181100"/>
          </a:xfrm>
          <a:prstGeom prst="roundRect">
            <a:avLst>
              <a:gd name="adj" fmla="val 4645"/>
            </a:avLst>
          </a:prstGeom>
          <a:noFill/>
          <a:ln/>
        </p:spPr>
      </p:sp>
      <p:sp>
        <p:nvSpPr>
          <p:cNvPr id="37" name="Text 24"/>
          <p:cNvSpPr/>
          <p:nvPr/>
        </p:nvSpPr>
        <p:spPr>
          <a:xfrm>
            <a:off x="19433429" y="11074400"/>
            <a:ext cx="3708864" cy="6985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Bungee Regular" pitchFamily="34" charset="0"/>
                <a:ea typeface="Bungee Regular" pitchFamily="34" charset="-122"/>
                <a:cs typeface="Bungee Regular" pitchFamily="34" charset="-120"/>
              </a:rPr>
              <a:t>Kaelen</a:t>
            </a:r>
            <a:endParaRPr lang="en-US" sz="3600" dirty="0"/>
          </a:p>
        </p:txBody>
      </p:sp>
      <p:sp>
        <p:nvSpPr>
          <p:cNvPr id="38" name="Text 25"/>
          <p:cNvSpPr/>
          <p:nvPr/>
        </p:nvSpPr>
        <p:spPr>
          <a:xfrm>
            <a:off x="19441897" y="11722100"/>
            <a:ext cx="369192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Sentinel</a:t>
            </a:r>
            <a:endParaRPr lang="en-US" sz="3200" dirty="0"/>
          </a:p>
        </p:txBody>
      </p:sp>
      <p:sp>
        <p:nvSpPr>
          <p:cNvPr id="39" name="Shape 26"/>
          <p:cNvSpPr/>
          <p:nvPr/>
        </p:nvSpPr>
        <p:spPr>
          <a:xfrm>
            <a:off x="4267733" y="4762500"/>
            <a:ext cx="4166121" cy="3416300"/>
          </a:xfrm>
          <a:prstGeom prst="roundRect">
            <a:avLst>
              <a:gd name="adj" fmla="val 1606"/>
            </a:avLst>
          </a:prstGeom>
          <a:noFill/>
          <a:ln/>
        </p:spPr>
      </p:sp>
      <p:pic>
        <p:nvPicPr>
          <p:cNvPr id="40"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5334667" y="4762500"/>
            <a:ext cx="2032254" cy="2032000"/>
          </a:xfrm>
          <a:prstGeom prst="rect">
            <a:avLst/>
          </a:prstGeom>
        </p:spPr>
      </p:pic>
      <p:sp>
        <p:nvSpPr>
          <p:cNvPr id="41" name="Shape 27"/>
          <p:cNvSpPr/>
          <p:nvPr/>
        </p:nvSpPr>
        <p:spPr>
          <a:xfrm>
            <a:off x="4572572" y="6997700"/>
            <a:ext cx="3556445" cy="1181100"/>
          </a:xfrm>
          <a:prstGeom prst="roundRect">
            <a:avLst>
              <a:gd name="adj" fmla="val 4645"/>
            </a:avLst>
          </a:prstGeom>
          <a:noFill/>
          <a:ln/>
        </p:spPr>
      </p:sp>
      <p:sp>
        <p:nvSpPr>
          <p:cNvPr id="42" name="Text 28"/>
          <p:cNvSpPr/>
          <p:nvPr/>
        </p:nvSpPr>
        <p:spPr>
          <a:xfrm>
            <a:off x="4496362" y="6997700"/>
            <a:ext cx="3708864" cy="6985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Bungee Regular" pitchFamily="34" charset="0"/>
                <a:ea typeface="Bungee Regular" pitchFamily="34" charset="-122"/>
                <a:cs typeface="Bungee Regular" pitchFamily="34" charset="-120"/>
              </a:rPr>
              <a:t>Aurielle</a:t>
            </a:r>
            <a:endParaRPr lang="en-US" sz="3600" dirty="0"/>
          </a:p>
        </p:txBody>
      </p:sp>
      <p:sp>
        <p:nvSpPr>
          <p:cNvPr id="43" name="Text 29"/>
          <p:cNvSpPr/>
          <p:nvPr/>
        </p:nvSpPr>
        <p:spPr>
          <a:xfrm>
            <a:off x="4504830" y="7645400"/>
            <a:ext cx="369192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Priestess</a:t>
            </a:r>
            <a:endParaRPr lang="en-US" sz="3200" dirty="0"/>
          </a:p>
        </p:txBody>
      </p:sp>
      <p:sp>
        <p:nvSpPr>
          <p:cNvPr id="44" name="Shape 30"/>
          <p:cNvSpPr/>
          <p:nvPr/>
        </p:nvSpPr>
        <p:spPr>
          <a:xfrm>
            <a:off x="17121740" y="4762500"/>
            <a:ext cx="4166121" cy="3416300"/>
          </a:xfrm>
          <a:prstGeom prst="roundRect">
            <a:avLst>
              <a:gd name="adj" fmla="val 1606"/>
            </a:avLst>
          </a:prstGeom>
          <a:noFill/>
          <a:ln/>
        </p:spPr>
      </p:sp>
      <p:pic>
        <p:nvPicPr>
          <p:cNvPr id="45"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8188673" y="4762500"/>
            <a:ext cx="2032254" cy="2032000"/>
          </a:xfrm>
          <a:prstGeom prst="rect">
            <a:avLst/>
          </a:prstGeom>
        </p:spPr>
      </p:pic>
      <p:sp>
        <p:nvSpPr>
          <p:cNvPr id="46" name="Shape 31"/>
          <p:cNvSpPr/>
          <p:nvPr/>
        </p:nvSpPr>
        <p:spPr>
          <a:xfrm>
            <a:off x="17426578" y="6997700"/>
            <a:ext cx="3556445" cy="1181100"/>
          </a:xfrm>
          <a:prstGeom prst="roundRect">
            <a:avLst>
              <a:gd name="adj" fmla="val 4645"/>
            </a:avLst>
          </a:prstGeom>
          <a:noFill/>
          <a:ln/>
        </p:spPr>
      </p:sp>
      <p:sp>
        <p:nvSpPr>
          <p:cNvPr id="47" name="Text 32"/>
          <p:cNvSpPr/>
          <p:nvPr/>
        </p:nvSpPr>
        <p:spPr>
          <a:xfrm>
            <a:off x="17350369" y="6997700"/>
            <a:ext cx="3708864" cy="6985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Bungee Regular" pitchFamily="34" charset="0"/>
                <a:ea typeface="Bungee Regular" pitchFamily="34" charset="-122"/>
                <a:cs typeface="Bungee Regular" pitchFamily="34" charset="-120"/>
              </a:rPr>
              <a:t>Dariana</a:t>
            </a:r>
            <a:endParaRPr lang="en-US" sz="3600" dirty="0"/>
          </a:p>
        </p:txBody>
      </p:sp>
      <p:sp>
        <p:nvSpPr>
          <p:cNvPr id="48" name="Text 33"/>
          <p:cNvSpPr/>
          <p:nvPr/>
        </p:nvSpPr>
        <p:spPr>
          <a:xfrm>
            <a:off x="17358836" y="7645400"/>
            <a:ext cx="369192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Shaman</a:t>
            </a:r>
            <a:endParaRPr lang="en-US" sz="3200" dirty="0"/>
          </a:p>
        </p:txBody>
      </p:sp>
      <p:sp>
        <p:nvSpPr>
          <p:cNvPr id="49" name="Shape 34"/>
          <p:cNvSpPr/>
          <p:nvPr/>
        </p:nvSpPr>
        <p:spPr>
          <a:xfrm>
            <a:off x="10618527" y="4762500"/>
            <a:ext cx="4166121" cy="3416300"/>
          </a:xfrm>
          <a:prstGeom prst="roundRect">
            <a:avLst>
              <a:gd name="adj" fmla="val 1606"/>
            </a:avLst>
          </a:prstGeom>
          <a:noFill/>
          <a:ln/>
        </p:spPr>
      </p:sp>
      <p:pic>
        <p:nvPicPr>
          <p:cNvPr id="50"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1685461" y="4762500"/>
            <a:ext cx="2032254" cy="2032000"/>
          </a:xfrm>
          <a:prstGeom prst="rect">
            <a:avLst/>
          </a:prstGeom>
        </p:spPr>
      </p:pic>
      <p:sp>
        <p:nvSpPr>
          <p:cNvPr id="51" name="Shape 35"/>
          <p:cNvSpPr/>
          <p:nvPr/>
        </p:nvSpPr>
        <p:spPr>
          <a:xfrm>
            <a:off x="10923365" y="6997700"/>
            <a:ext cx="3556445" cy="1181100"/>
          </a:xfrm>
          <a:prstGeom prst="roundRect">
            <a:avLst>
              <a:gd name="adj" fmla="val 4645"/>
            </a:avLst>
          </a:prstGeom>
          <a:noFill/>
          <a:ln/>
        </p:spPr>
      </p:sp>
      <p:sp>
        <p:nvSpPr>
          <p:cNvPr id="52" name="Text 36"/>
          <p:cNvSpPr/>
          <p:nvPr/>
        </p:nvSpPr>
        <p:spPr>
          <a:xfrm>
            <a:off x="10847156" y="6997700"/>
            <a:ext cx="3708864" cy="6985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Bungee Regular" pitchFamily="34" charset="0"/>
                <a:ea typeface="Bungee Regular" pitchFamily="34" charset="-122"/>
                <a:cs typeface="Bungee Regular" pitchFamily="34" charset="-120"/>
              </a:rPr>
              <a:t>Theronis</a:t>
            </a:r>
            <a:endParaRPr lang="en-US" sz="3600" dirty="0"/>
          </a:p>
        </p:txBody>
      </p:sp>
      <p:sp>
        <p:nvSpPr>
          <p:cNvPr id="53" name="Text 37"/>
          <p:cNvSpPr/>
          <p:nvPr/>
        </p:nvSpPr>
        <p:spPr>
          <a:xfrm>
            <a:off x="10855623" y="7645400"/>
            <a:ext cx="369192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Warrior</a:t>
            </a:r>
            <a:endParaRPr lang="en-US" sz="3200" dirty="0"/>
          </a:p>
        </p:txBody>
      </p:sp>
      <p:pic>
        <p:nvPicPr>
          <p:cNvPr id="54"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2688886" y="8140700"/>
            <a:ext cx="12702" cy="812800"/>
          </a:xfrm>
          <a:prstGeom prst="rect">
            <a:avLst/>
          </a:prstGeom>
        </p:spPr>
      </p:pic>
      <p:pic>
        <p:nvPicPr>
          <p:cNvPr id="55"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2688886" y="3949700"/>
            <a:ext cx="12702" cy="812800"/>
          </a:xfrm>
          <a:prstGeom prst="rect">
            <a:avLst/>
          </a:prstGeom>
        </p:spPr>
      </p:pic>
      <p:pic>
        <p:nvPicPr>
          <p:cNvPr id="56"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6349054" y="3937124"/>
            <a:ext cx="5882575" cy="825376"/>
          </a:xfrm>
          <a:prstGeom prst="rect">
            <a:avLst/>
          </a:prstGeom>
        </p:spPr>
      </p:pic>
      <p:pic>
        <p:nvPicPr>
          <p:cNvPr id="57"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4110505" y="8027343"/>
            <a:ext cx="1960854" cy="811857"/>
          </a:xfrm>
          <a:prstGeom prst="rect">
            <a:avLst/>
          </a:prstGeom>
        </p:spPr>
      </p:pic>
      <p:pic>
        <p:nvPicPr>
          <p:cNvPr id="58"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17053422" y="8027343"/>
            <a:ext cx="1960854" cy="811857"/>
          </a:xfrm>
          <a:prstGeom prst="rect">
            <a:avLst/>
          </a:prstGeom>
        </p:spPr>
      </p:pic>
      <p:pic>
        <p:nvPicPr>
          <p:cNvPr id="59"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6452406" y="8027343"/>
            <a:ext cx="1960854" cy="811857"/>
          </a:xfrm>
          <a:prstGeom prst="rect">
            <a:avLst/>
          </a:prstGeom>
        </p:spPr>
      </p:pic>
      <p:pic>
        <p:nvPicPr>
          <p:cNvPr id="60"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19395324" y="8027343"/>
            <a:ext cx="1960854" cy="811857"/>
          </a:xfrm>
          <a:prstGeom prst="rect">
            <a:avLst/>
          </a:prstGeom>
        </p:spPr>
      </p:pic>
      <p:pic>
        <p:nvPicPr>
          <p:cNvPr id="61"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13323965" y="3937124"/>
            <a:ext cx="5882575" cy="825376"/>
          </a:xfrm>
          <a:prstGeom prst="rect">
            <a:avLst/>
          </a:prstGeom>
        </p:spPr>
      </p:pic>
      <p:sp>
        <p:nvSpPr>
          <p:cNvPr id="62" name="Text 38"/>
          <p:cNvSpPr/>
          <p:nvPr/>
        </p:nvSpPr>
        <p:spPr>
          <a:xfrm>
            <a:off x="7747968" y="12801600"/>
            <a:ext cx="8480427" cy="668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DM Sans Regular" pitchFamily="34" charset="0"/>
                <a:ea typeface="DM Sans Regular" pitchFamily="34" charset="-122"/>
                <a:cs typeface="DM Sans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44"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3" name="Text 39"/>
          <p:cNvSpPr/>
          <p:nvPr/>
        </p:nvSpPr>
        <p:spPr>
          <a:xfrm rot="16200000">
            <a:off x="-5253801" y="6275536"/>
            <a:ext cx="12621144" cy="1557867"/>
          </a:xfrm>
          <a:prstGeom prst="rect">
            <a:avLst/>
          </a:prstGeom>
          <a:noFill/>
          <a:ln/>
        </p:spPr>
        <p:txBody>
          <a:bodyPr wrap="square" lIns="0" tIns="0" rIns="0" bIns="0" rtlCol="0" anchor="t"/>
          <a:lstStyle/>
          <a:p>
            <a:pPr algn="ctr" indent="0" marL="0">
              <a:buNone/>
            </a:pPr>
            <a:r>
              <a:rPr lang="en-US" sz="8000" dirty="0">
                <a:solidFill>
                  <a:srgbClr val="5B90AF">
                    <a:alpha val="100000"/>
                  </a:srgbClr>
                </a:solidFill>
                <a:latin typeface="Bungee Regular" pitchFamily="34" charset="0"/>
                <a:ea typeface="Bungee Regular" pitchFamily="34" charset="-122"/>
                <a:cs typeface="Bungee Regular" pitchFamily="34" charset="-120"/>
              </a:rPr>
              <a:t>The Organization</a:t>
            </a:r>
            <a:endParaRPr lang="en-US" sz="8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DAF0FF">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4635500"/>
            <a:ext cx="6960470" cy="90805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5105400"/>
            <a:ext cx="1867133" cy="69723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583423" y="952500"/>
            <a:ext cx="889111" cy="812800"/>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7540" y="12331700"/>
            <a:ext cx="1003425" cy="584200"/>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9" name="Text 2"/>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0"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0"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6905813" y="2374900"/>
            <a:ext cx="6468029" cy="9345935"/>
          </a:xfrm>
          <a:prstGeom prst="rect">
            <a:avLst/>
          </a:prstGeom>
        </p:spPr>
      </p:pic>
      <p:sp>
        <p:nvSpPr>
          <p:cNvPr id="11" name="Text 3"/>
          <p:cNvSpPr/>
          <p:nvPr/>
        </p:nvSpPr>
        <p:spPr>
          <a:xfrm>
            <a:off x="7252606" y="3035300"/>
            <a:ext cx="12252798" cy="2777067"/>
          </a:xfrm>
          <a:prstGeom prst="rect">
            <a:avLst/>
          </a:prstGeom>
          <a:noFill/>
          <a:ln/>
        </p:spPr>
        <p:txBody>
          <a:bodyPr wrap="square" lIns="0" tIns="0" rIns="0" bIns="0" rtlCol="0" anchor="t"/>
          <a:lstStyle/>
          <a:p>
            <a:pPr algn="l" indent="0" marL="0">
              <a:buNone/>
            </a:pPr>
            <a:r>
              <a:rPr lang="en-US" sz="8000" dirty="0">
                <a:solidFill>
                  <a:srgbClr val="5B90AF">
                    <a:alpha val="100000"/>
                  </a:srgbClr>
                </a:solidFill>
                <a:latin typeface="Bungee Regular" pitchFamily="34" charset="0"/>
                <a:ea typeface="Bungee Regular" pitchFamily="34" charset="-122"/>
                <a:cs typeface="Bungee Regular" pitchFamily="34" charset="-120"/>
              </a:rPr>
              <a:t>Thank you for choosing EaTemp</a:t>
            </a:r>
            <a:endParaRPr lang="en-US" sz="8000" dirty="0"/>
          </a:p>
        </p:txBody>
      </p:sp>
      <p:sp>
        <p:nvSpPr>
          <p:cNvPr id="12" name="Text 4"/>
          <p:cNvSpPr/>
          <p:nvPr/>
        </p:nvSpPr>
        <p:spPr>
          <a:xfrm>
            <a:off x="7252606" y="6438900"/>
            <a:ext cx="9369538" cy="4377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As a new website, we rely on your support to grow, so please help us by sharing our site with your friends and colleagues. </a:t>
            </a:r>
            <a:endParaRPr lang="en-US" sz="3200" dirty="0"/>
          </a:p>
        </p:txBody>
      </p:sp>
      <p:pic>
        <p:nvPicPr>
          <p:cNvPr id="13"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644719" y="2149822"/>
            <a:ext cx="4261054" cy="941012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rot="10800000">
            <a:off x="0" y="0"/>
            <a:ext cx="24387048" cy="13716000"/>
          </a:xfrm>
          <a:prstGeom prst="rect">
            <a:avLst/>
          </a:prstGeom>
          <a:solidFill>
            <a:srgbClr val="DAF0FF">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62357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07251" y="0"/>
            <a:ext cx="17172546" cy="34798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180397" y="11950700"/>
            <a:ext cx="889111" cy="812800"/>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14514" y="800100"/>
            <a:ext cx="1003425" cy="584200"/>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9" name="Text 2"/>
          <p:cNvSpPr/>
          <p:nvPr/>
        </p:nvSpPr>
        <p:spPr>
          <a:xfrm>
            <a:off x="3492937" y="1320800"/>
            <a:ext cx="17943109" cy="2497667"/>
          </a:xfrm>
          <a:prstGeom prst="rect">
            <a:avLst/>
          </a:prstGeom>
          <a:noFill/>
          <a:ln/>
        </p:spPr>
        <p:txBody>
          <a:bodyPr wrap="square" lIns="0" tIns="0" rIns="0" bIns="0" rtlCol="0" anchor="t"/>
          <a:lstStyle/>
          <a:p>
            <a:pPr algn="l" indent="0" marL="0">
              <a:buNone/>
            </a:pPr>
            <a:r>
              <a:rPr lang="en-US" sz="12800" dirty="0">
                <a:solidFill>
                  <a:srgbClr val="5B90AF">
                    <a:alpha val="100000"/>
                  </a:srgbClr>
                </a:solidFill>
                <a:latin typeface="Bungee Regular" pitchFamily="34" charset="0"/>
                <a:ea typeface="Bungee Regular" pitchFamily="34" charset="-122"/>
                <a:cs typeface="Bungee Regular" pitchFamily="34" charset="-120"/>
              </a:rPr>
              <a:t>Table of Contents</a:t>
            </a:r>
            <a:endParaRPr lang="en-US" sz="12800" dirty="0"/>
          </a:p>
        </p:txBody>
      </p:sp>
      <p:sp>
        <p:nvSpPr>
          <p:cNvPr id="10" name="Shape 3"/>
          <p:cNvSpPr/>
          <p:nvPr/>
        </p:nvSpPr>
        <p:spPr>
          <a:xfrm>
            <a:off x="1574997" y="4521200"/>
            <a:ext cx="7760670" cy="1625600"/>
          </a:xfrm>
          <a:prstGeom prst="rect">
            <a:avLst/>
          </a:prstGeom>
          <a:noFill/>
          <a:ln/>
        </p:spPr>
      </p:sp>
      <p:sp>
        <p:nvSpPr>
          <p:cNvPr id="11" name="Shape 4"/>
          <p:cNvSpPr/>
          <p:nvPr/>
        </p:nvSpPr>
        <p:spPr>
          <a:xfrm>
            <a:off x="1574997" y="4648200"/>
            <a:ext cx="5931641" cy="1371600"/>
          </a:xfrm>
          <a:prstGeom prst="rect">
            <a:avLst/>
          </a:prstGeom>
          <a:noFill/>
          <a:ln/>
        </p:spPr>
      </p:sp>
      <p:sp>
        <p:nvSpPr>
          <p:cNvPr id="12" name="Text 5"/>
          <p:cNvSpPr/>
          <p:nvPr/>
        </p:nvSpPr>
        <p:spPr>
          <a:xfrm>
            <a:off x="1371771" y="4648200"/>
            <a:ext cx="6134867" cy="939800"/>
          </a:xfrm>
          <a:prstGeom prst="rect">
            <a:avLst/>
          </a:prstGeom>
          <a:noFill/>
          <a:ln/>
        </p:spPr>
        <p:txBody>
          <a:bodyPr wrap="square" lIns="0" tIns="0" rIns="0" bIns="0" rtlCol="0" anchor="t"/>
          <a:lstStyle/>
          <a:p>
            <a:pPr algn="r"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Introduction</a:t>
            </a:r>
            <a:endParaRPr lang="en-US" sz="4800" dirty="0"/>
          </a:p>
        </p:txBody>
      </p:sp>
      <p:sp>
        <p:nvSpPr>
          <p:cNvPr id="13" name="Text 6"/>
          <p:cNvSpPr/>
          <p:nvPr/>
        </p:nvSpPr>
        <p:spPr>
          <a:xfrm>
            <a:off x="1439513" y="5486400"/>
            <a:ext cx="6067125" cy="668867"/>
          </a:xfrm>
          <a:prstGeom prst="rect">
            <a:avLst/>
          </a:prstGeom>
          <a:noFill/>
          <a:ln/>
        </p:spPr>
        <p:txBody>
          <a:bodyPr wrap="square" lIns="0" tIns="0" rIns="0" bIns="0" rtlCol="0" anchor="t"/>
          <a:lstStyle/>
          <a:p>
            <a:pPr algn="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Extraordinary Realm</a:t>
            </a:r>
            <a:endParaRPr lang="en-US" sz="3200" dirty="0"/>
          </a:p>
        </p:txBody>
      </p:sp>
      <p:pic>
        <p:nvPicPr>
          <p:cNvPr id="14" name="Image 5" descr=" ">    </p:cNvPr>
          <p:cNvPicPr>
            <a:picLocks noChangeAspect="1"/>
          </p:cNvPicPr>
          <p:nvPr/>
        </p:nvPicPr>
        <p:blipFill>
          <a:blip r:embed="rId10"/>
          <a:stretch>
            <a:fillRect/>
          </a:stretch>
        </p:blipFill>
        <p:spPr>
          <a:xfrm>
            <a:off x="7709864" y="4521200"/>
            <a:ext cx="1625803" cy="1625600"/>
          </a:xfrm>
          <a:prstGeom prst="rect">
            <a:avLst/>
          </a:prstGeom>
        </p:spPr>
      </p:pic>
      <p:sp>
        <p:nvSpPr>
          <p:cNvPr id="15" name="Shape 7"/>
          <p:cNvSpPr/>
          <p:nvPr/>
        </p:nvSpPr>
        <p:spPr>
          <a:xfrm>
            <a:off x="7709864" y="4521200"/>
            <a:ext cx="1625803" cy="1625600"/>
          </a:xfrm>
          <a:prstGeom prst="roundRect">
            <a:avLst>
              <a:gd name="adj" fmla="val 781313"/>
            </a:avLst>
          </a:prstGeom>
          <a:noFill/>
          <a:ln w="50800">
            <a:solidFill>
              <a:srgbClr val="9AC8E2"/>
            </a:solidFill>
            <a:prstDash val="solid"/>
          </a:ln>
        </p:spPr>
      </p:sp>
      <p:sp>
        <p:nvSpPr>
          <p:cNvPr id="16" name="Text 8"/>
          <p:cNvSpPr/>
          <p:nvPr/>
        </p:nvSpPr>
        <p:spPr>
          <a:xfrm>
            <a:off x="8014702" y="4864100"/>
            <a:ext cx="1016127" cy="939800"/>
          </a:xfrm>
          <a:prstGeom prst="rect">
            <a:avLst/>
          </a:prstGeom>
          <a:noFill/>
          <a:ln/>
        </p:spPr>
        <p:txBody>
          <a:bodyPr wrap="square" lIns="0" tIns="0" rIns="0" bIns="0" rtlCol="0" anchor="ctr"/>
          <a:lstStyle/>
          <a:p>
            <a:pPr algn="ctr" indent="0" marL="0">
              <a:buNone/>
            </a:pPr>
            <a:r>
              <a:rPr lang="en-US" sz="4800" dirty="0">
                <a:solidFill>
                  <a:srgbClr val="9AC8E2">
                    <a:alpha val="100000"/>
                  </a:srgbClr>
                </a:solidFill>
                <a:latin typeface="Bungee Regular" pitchFamily="34" charset="0"/>
                <a:ea typeface="Bungee Regular" pitchFamily="34" charset="-122"/>
                <a:cs typeface="Bungee Regular" pitchFamily="34" charset="-120"/>
              </a:rPr>
              <a:t>01</a:t>
            </a:r>
            <a:endParaRPr lang="en-US" sz="4800" dirty="0"/>
          </a:p>
        </p:txBody>
      </p:sp>
      <p:sp>
        <p:nvSpPr>
          <p:cNvPr id="17" name="Shape 9"/>
          <p:cNvSpPr/>
          <p:nvPr/>
        </p:nvSpPr>
        <p:spPr>
          <a:xfrm>
            <a:off x="15051381" y="4521200"/>
            <a:ext cx="7760670" cy="1625600"/>
          </a:xfrm>
          <a:prstGeom prst="rect">
            <a:avLst/>
          </a:prstGeom>
          <a:noFill/>
          <a:ln/>
        </p:spPr>
      </p:sp>
      <p:pic>
        <p:nvPicPr>
          <p:cNvPr id="18" name="Image 6" descr=" ">    </p:cNvPr>
          <p:cNvPicPr>
            <a:picLocks noChangeAspect="1"/>
          </p:cNvPicPr>
          <p:nvPr/>
        </p:nvPicPr>
        <p:blipFill>
          <a:blip r:embed="rId11"/>
          <a:stretch>
            <a:fillRect/>
          </a:stretch>
        </p:blipFill>
        <p:spPr>
          <a:xfrm>
            <a:off x="15051381" y="4521200"/>
            <a:ext cx="1625803" cy="1625600"/>
          </a:xfrm>
          <a:prstGeom prst="rect">
            <a:avLst/>
          </a:prstGeom>
        </p:spPr>
      </p:pic>
      <p:sp>
        <p:nvSpPr>
          <p:cNvPr id="19" name="Shape 10"/>
          <p:cNvSpPr/>
          <p:nvPr/>
        </p:nvSpPr>
        <p:spPr>
          <a:xfrm>
            <a:off x="15051381" y="4521200"/>
            <a:ext cx="1625803" cy="1625600"/>
          </a:xfrm>
          <a:prstGeom prst="roundRect">
            <a:avLst>
              <a:gd name="adj" fmla="val 781313"/>
            </a:avLst>
          </a:prstGeom>
          <a:noFill/>
          <a:ln w="50800">
            <a:solidFill>
              <a:srgbClr val="9AC8E2"/>
            </a:solidFill>
            <a:prstDash val="solid"/>
          </a:ln>
        </p:spPr>
      </p:sp>
      <p:sp>
        <p:nvSpPr>
          <p:cNvPr id="20" name="Text 11"/>
          <p:cNvSpPr/>
          <p:nvPr/>
        </p:nvSpPr>
        <p:spPr>
          <a:xfrm>
            <a:off x="15343518" y="4864100"/>
            <a:ext cx="1041530" cy="939800"/>
          </a:xfrm>
          <a:prstGeom prst="rect">
            <a:avLst/>
          </a:prstGeom>
          <a:noFill/>
          <a:ln/>
        </p:spPr>
        <p:txBody>
          <a:bodyPr wrap="square" lIns="0" tIns="0" rIns="0" bIns="0" rtlCol="0" anchor="ctr"/>
          <a:lstStyle/>
          <a:p>
            <a:pPr algn="ctr" indent="0" marL="0">
              <a:buNone/>
            </a:pPr>
            <a:r>
              <a:rPr lang="en-US" sz="4800" dirty="0">
                <a:solidFill>
                  <a:srgbClr val="9AC8E2">
                    <a:alpha val="100000"/>
                  </a:srgbClr>
                </a:solidFill>
                <a:latin typeface="Bungee Regular" pitchFamily="34" charset="0"/>
                <a:ea typeface="Bungee Regular" pitchFamily="34" charset="-122"/>
                <a:cs typeface="Bungee Regular" pitchFamily="34" charset="-120"/>
              </a:rPr>
              <a:t>02</a:t>
            </a:r>
            <a:endParaRPr lang="en-US" sz="4800" dirty="0"/>
          </a:p>
        </p:txBody>
      </p:sp>
      <p:sp>
        <p:nvSpPr>
          <p:cNvPr id="21" name="Shape 12"/>
          <p:cNvSpPr/>
          <p:nvPr/>
        </p:nvSpPr>
        <p:spPr>
          <a:xfrm>
            <a:off x="16880410" y="4648200"/>
            <a:ext cx="5931641" cy="1371600"/>
          </a:xfrm>
          <a:prstGeom prst="rect">
            <a:avLst/>
          </a:prstGeom>
          <a:noFill/>
          <a:ln/>
        </p:spPr>
      </p:sp>
      <p:sp>
        <p:nvSpPr>
          <p:cNvPr id="22" name="Text 13"/>
          <p:cNvSpPr/>
          <p:nvPr/>
        </p:nvSpPr>
        <p:spPr>
          <a:xfrm>
            <a:off x="16880410" y="4648200"/>
            <a:ext cx="6134867"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Encounters</a:t>
            </a:r>
            <a:endParaRPr lang="en-US" sz="4800" dirty="0"/>
          </a:p>
        </p:txBody>
      </p:sp>
      <p:sp>
        <p:nvSpPr>
          <p:cNvPr id="23" name="Text 14"/>
          <p:cNvSpPr/>
          <p:nvPr/>
        </p:nvSpPr>
        <p:spPr>
          <a:xfrm>
            <a:off x="16880410" y="5486400"/>
            <a:ext cx="6067125"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Unicorn Sightings</a:t>
            </a:r>
            <a:endParaRPr lang="en-US" sz="3200" dirty="0"/>
          </a:p>
        </p:txBody>
      </p:sp>
      <p:sp>
        <p:nvSpPr>
          <p:cNvPr id="24" name="Shape 15"/>
          <p:cNvSpPr/>
          <p:nvPr/>
        </p:nvSpPr>
        <p:spPr>
          <a:xfrm>
            <a:off x="1574997" y="7505700"/>
            <a:ext cx="7760670" cy="1625600"/>
          </a:xfrm>
          <a:prstGeom prst="rect">
            <a:avLst/>
          </a:prstGeom>
          <a:noFill/>
          <a:ln/>
        </p:spPr>
      </p:sp>
      <p:sp>
        <p:nvSpPr>
          <p:cNvPr id="25" name="Shape 16"/>
          <p:cNvSpPr/>
          <p:nvPr/>
        </p:nvSpPr>
        <p:spPr>
          <a:xfrm>
            <a:off x="1574997" y="7632700"/>
            <a:ext cx="5931641" cy="1371600"/>
          </a:xfrm>
          <a:prstGeom prst="rect">
            <a:avLst/>
          </a:prstGeom>
          <a:noFill/>
          <a:ln/>
        </p:spPr>
      </p:sp>
      <p:sp>
        <p:nvSpPr>
          <p:cNvPr id="26" name="Text 17"/>
          <p:cNvSpPr/>
          <p:nvPr/>
        </p:nvSpPr>
        <p:spPr>
          <a:xfrm>
            <a:off x="1371771" y="7632700"/>
            <a:ext cx="6134867" cy="939800"/>
          </a:xfrm>
          <a:prstGeom prst="rect">
            <a:avLst/>
          </a:prstGeom>
          <a:noFill/>
          <a:ln/>
        </p:spPr>
        <p:txBody>
          <a:bodyPr wrap="square" lIns="0" tIns="0" rIns="0" bIns="0" rtlCol="0" anchor="t"/>
          <a:lstStyle/>
          <a:p>
            <a:pPr algn="r"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Wonders</a:t>
            </a:r>
            <a:endParaRPr lang="en-US" sz="4800" dirty="0"/>
          </a:p>
        </p:txBody>
      </p:sp>
      <p:sp>
        <p:nvSpPr>
          <p:cNvPr id="27" name="Text 18"/>
          <p:cNvSpPr/>
          <p:nvPr/>
        </p:nvSpPr>
        <p:spPr>
          <a:xfrm>
            <a:off x="1439513" y="8470900"/>
            <a:ext cx="6067125" cy="668867"/>
          </a:xfrm>
          <a:prstGeom prst="rect">
            <a:avLst/>
          </a:prstGeom>
          <a:noFill/>
          <a:ln/>
        </p:spPr>
        <p:txBody>
          <a:bodyPr wrap="square" lIns="0" tIns="0" rIns="0" bIns="0" rtlCol="0" anchor="t"/>
          <a:lstStyle/>
          <a:p>
            <a:pPr algn="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Wishes Granted</a:t>
            </a:r>
            <a:endParaRPr lang="en-US" sz="3200" dirty="0"/>
          </a:p>
        </p:txBody>
      </p:sp>
      <p:pic>
        <p:nvPicPr>
          <p:cNvPr id="28" name="Image 7" descr=" ">    </p:cNvPr>
          <p:cNvPicPr>
            <a:picLocks noChangeAspect="1"/>
          </p:cNvPicPr>
          <p:nvPr/>
        </p:nvPicPr>
        <p:blipFill>
          <a:blip r:embed="rId12"/>
          <a:stretch>
            <a:fillRect/>
          </a:stretch>
        </p:blipFill>
        <p:spPr>
          <a:xfrm>
            <a:off x="7709864" y="7505700"/>
            <a:ext cx="1625803" cy="1625600"/>
          </a:xfrm>
          <a:prstGeom prst="rect">
            <a:avLst/>
          </a:prstGeom>
        </p:spPr>
      </p:pic>
      <p:sp>
        <p:nvSpPr>
          <p:cNvPr id="29" name="Shape 19"/>
          <p:cNvSpPr/>
          <p:nvPr/>
        </p:nvSpPr>
        <p:spPr>
          <a:xfrm>
            <a:off x="7709864" y="7505700"/>
            <a:ext cx="1625803" cy="1625600"/>
          </a:xfrm>
          <a:prstGeom prst="roundRect">
            <a:avLst>
              <a:gd name="adj" fmla="val 781313"/>
            </a:avLst>
          </a:prstGeom>
          <a:noFill/>
          <a:ln w="50800">
            <a:solidFill>
              <a:srgbClr val="9AC8E2"/>
            </a:solidFill>
            <a:prstDash val="solid"/>
          </a:ln>
        </p:spPr>
      </p:sp>
      <p:sp>
        <p:nvSpPr>
          <p:cNvPr id="30" name="Text 20"/>
          <p:cNvSpPr/>
          <p:nvPr/>
        </p:nvSpPr>
        <p:spPr>
          <a:xfrm>
            <a:off x="8002000" y="7848600"/>
            <a:ext cx="1041530" cy="939800"/>
          </a:xfrm>
          <a:prstGeom prst="rect">
            <a:avLst/>
          </a:prstGeom>
          <a:noFill/>
          <a:ln/>
        </p:spPr>
        <p:txBody>
          <a:bodyPr wrap="square" lIns="0" tIns="0" rIns="0" bIns="0" rtlCol="0" anchor="ctr"/>
          <a:lstStyle/>
          <a:p>
            <a:pPr algn="ctr" indent="0" marL="0">
              <a:buNone/>
            </a:pPr>
            <a:r>
              <a:rPr lang="en-US" sz="4800" dirty="0">
                <a:solidFill>
                  <a:srgbClr val="9AC8E2">
                    <a:alpha val="100000"/>
                  </a:srgbClr>
                </a:solidFill>
                <a:latin typeface="Bungee Regular" pitchFamily="34" charset="0"/>
                <a:ea typeface="Bungee Regular" pitchFamily="34" charset="-122"/>
                <a:cs typeface="Bungee Regular" pitchFamily="34" charset="-120"/>
              </a:rPr>
              <a:t>03</a:t>
            </a:r>
            <a:endParaRPr lang="en-US" sz="4800" dirty="0"/>
          </a:p>
        </p:txBody>
      </p:sp>
      <p:sp>
        <p:nvSpPr>
          <p:cNvPr id="31" name="Shape 21"/>
          <p:cNvSpPr/>
          <p:nvPr/>
        </p:nvSpPr>
        <p:spPr>
          <a:xfrm>
            <a:off x="15051381" y="7505700"/>
            <a:ext cx="7760670" cy="1625600"/>
          </a:xfrm>
          <a:prstGeom prst="rect">
            <a:avLst/>
          </a:prstGeom>
          <a:noFill/>
          <a:ln/>
        </p:spPr>
      </p:sp>
      <p:pic>
        <p:nvPicPr>
          <p:cNvPr id="32" name="Image 8" descr=" ">    </p:cNvPr>
          <p:cNvPicPr>
            <a:picLocks noChangeAspect="1"/>
          </p:cNvPicPr>
          <p:nvPr/>
        </p:nvPicPr>
        <p:blipFill>
          <a:blip r:embed="rId13"/>
          <a:stretch>
            <a:fillRect/>
          </a:stretch>
        </p:blipFill>
        <p:spPr>
          <a:xfrm>
            <a:off x="15051381" y="7505700"/>
            <a:ext cx="1625803" cy="1625600"/>
          </a:xfrm>
          <a:prstGeom prst="rect">
            <a:avLst/>
          </a:prstGeom>
        </p:spPr>
      </p:pic>
      <p:sp>
        <p:nvSpPr>
          <p:cNvPr id="33" name="Shape 22"/>
          <p:cNvSpPr/>
          <p:nvPr/>
        </p:nvSpPr>
        <p:spPr>
          <a:xfrm>
            <a:off x="15051381" y="7505700"/>
            <a:ext cx="1625803" cy="1625600"/>
          </a:xfrm>
          <a:prstGeom prst="roundRect">
            <a:avLst>
              <a:gd name="adj" fmla="val 781313"/>
            </a:avLst>
          </a:prstGeom>
          <a:noFill/>
          <a:ln w="50800">
            <a:solidFill>
              <a:srgbClr val="9AC8E2"/>
            </a:solidFill>
            <a:prstDash val="solid"/>
          </a:ln>
        </p:spPr>
      </p:sp>
      <p:sp>
        <p:nvSpPr>
          <p:cNvPr id="34" name="Text 23"/>
          <p:cNvSpPr/>
          <p:nvPr/>
        </p:nvSpPr>
        <p:spPr>
          <a:xfrm>
            <a:off x="15324465" y="7848600"/>
            <a:ext cx="1079635" cy="939800"/>
          </a:xfrm>
          <a:prstGeom prst="rect">
            <a:avLst/>
          </a:prstGeom>
          <a:noFill/>
          <a:ln/>
        </p:spPr>
        <p:txBody>
          <a:bodyPr wrap="square" lIns="0" tIns="0" rIns="0" bIns="0" rtlCol="0" anchor="ctr"/>
          <a:lstStyle/>
          <a:p>
            <a:pPr algn="ctr" indent="0" marL="0">
              <a:buNone/>
            </a:pPr>
            <a:r>
              <a:rPr lang="en-US" sz="4800" dirty="0">
                <a:solidFill>
                  <a:srgbClr val="9AC8E2">
                    <a:alpha val="100000"/>
                  </a:srgbClr>
                </a:solidFill>
                <a:latin typeface="Bungee Regular" pitchFamily="34" charset="0"/>
                <a:ea typeface="Bungee Regular" pitchFamily="34" charset="-122"/>
                <a:cs typeface="Bungee Regular" pitchFamily="34" charset="-120"/>
              </a:rPr>
              <a:t>04</a:t>
            </a:r>
            <a:endParaRPr lang="en-US" sz="4800" dirty="0"/>
          </a:p>
        </p:txBody>
      </p:sp>
      <p:sp>
        <p:nvSpPr>
          <p:cNvPr id="35" name="Shape 24"/>
          <p:cNvSpPr/>
          <p:nvPr/>
        </p:nvSpPr>
        <p:spPr>
          <a:xfrm>
            <a:off x="16880410" y="7632700"/>
            <a:ext cx="5931641" cy="1371600"/>
          </a:xfrm>
          <a:prstGeom prst="rect">
            <a:avLst/>
          </a:prstGeom>
          <a:noFill/>
          <a:ln/>
        </p:spPr>
      </p:sp>
      <p:sp>
        <p:nvSpPr>
          <p:cNvPr id="36" name="Text 25"/>
          <p:cNvSpPr/>
          <p:nvPr/>
        </p:nvSpPr>
        <p:spPr>
          <a:xfrm>
            <a:off x="16880410" y="7632700"/>
            <a:ext cx="6134867"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Magic</a:t>
            </a:r>
            <a:endParaRPr lang="en-US" sz="4800" dirty="0"/>
          </a:p>
        </p:txBody>
      </p:sp>
      <p:sp>
        <p:nvSpPr>
          <p:cNvPr id="37" name="Text 26"/>
          <p:cNvSpPr/>
          <p:nvPr/>
        </p:nvSpPr>
        <p:spPr>
          <a:xfrm>
            <a:off x="16880410" y="8470900"/>
            <a:ext cx="6067125"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Spellcasting</a:t>
            </a:r>
            <a:endParaRPr lang="en-US" sz="3200" dirty="0"/>
          </a:p>
        </p:txBody>
      </p:sp>
      <p:sp>
        <p:nvSpPr>
          <p:cNvPr id="38" name="Shape 27"/>
          <p:cNvSpPr/>
          <p:nvPr/>
        </p:nvSpPr>
        <p:spPr>
          <a:xfrm>
            <a:off x="1574997" y="10490200"/>
            <a:ext cx="7760670" cy="1625600"/>
          </a:xfrm>
          <a:prstGeom prst="rect">
            <a:avLst/>
          </a:prstGeom>
          <a:noFill/>
          <a:ln/>
        </p:spPr>
      </p:sp>
      <p:sp>
        <p:nvSpPr>
          <p:cNvPr id="39" name="Shape 28"/>
          <p:cNvSpPr/>
          <p:nvPr/>
        </p:nvSpPr>
        <p:spPr>
          <a:xfrm>
            <a:off x="1574997" y="10617200"/>
            <a:ext cx="5931641" cy="1371600"/>
          </a:xfrm>
          <a:prstGeom prst="rect">
            <a:avLst/>
          </a:prstGeom>
          <a:noFill/>
          <a:ln/>
        </p:spPr>
      </p:sp>
      <p:sp>
        <p:nvSpPr>
          <p:cNvPr id="40" name="Text 29"/>
          <p:cNvSpPr/>
          <p:nvPr/>
        </p:nvSpPr>
        <p:spPr>
          <a:xfrm>
            <a:off x="1371771" y="10617200"/>
            <a:ext cx="6134867" cy="939800"/>
          </a:xfrm>
          <a:prstGeom prst="rect">
            <a:avLst/>
          </a:prstGeom>
          <a:noFill/>
          <a:ln/>
        </p:spPr>
        <p:txBody>
          <a:bodyPr wrap="square" lIns="0" tIns="0" rIns="0" bIns="0" rtlCol="0" anchor="t"/>
          <a:lstStyle/>
          <a:p>
            <a:pPr algn="r"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Adventure</a:t>
            </a:r>
            <a:endParaRPr lang="en-US" sz="4800" dirty="0"/>
          </a:p>
        </p:txBody>
      </p:sp>
      <p:sp>
        <p:nvSpPr>
          <p:cNvPr id="41" name="Text 30"/>
          <p:cNvSpPr/>
          <p:nvPr/>
        </p:nvSpPr>
        <p:spPr>
          <a:xfrm>
            <a:off x="1439513" y="11455400"/>
            <a:ext cx="6067125" cy="668867"/>
          </a:xfrm>
          <a:prstGeom prst="rect">
            <a:avLst/>
          </a:prstGeom>
          <a:noFill/>
          <a:ln/>
        </p:spPr>
        <p:txBody>
          <a:bodyPr wrap="square" lIns="0" tIns="0" rIns="0" bIns="0" rtlCol="0" anchor="t"/>
          <a:lstStyle/>
          <a:p>
            <a:pPr algn="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Happily Ever After</a:t>
            </a:r>
            <a:endParaRPr lang="en-US" sz="3200" dirty="0"/>
          </a:p>
        </p:txBody>
      </p:sp>
      <p:pic>
        <p:nvPicPr>
          <p:cNvPr id="42" name="Image 9" descr=" ">    </p:cNvPr>
          <p:cNvPicPr>
            <a:picLocks noChangeAspect="1"/>
          </p:cNvPicPr>
          <p:nvPr/>
        </p:nvPicPr>
        <p:blipFill>
          <a:blip r:embed="rId14"/>
          <a:stretch>
            <a:fillRect/>
          </a:stretch>
        </p:blipFill>
        <p:spPr>
          <a:xfrm>
            <a:off x="7709864" y="10490200"/>
            <a:ext cx="1625803" cy="1625600"/>
          </a:xfrm>
          <a:prstGeom prst="rect">
            <a:avLst/>
          </a:prstGeom>
        </p:spPr>
      </p:pic>
      <p:sp>
        <p:nvSpPr>
          <p:cNvPr id="43" name="Shape 31"/>
          <p:cNvSpPr/>
          <p:nvPr/>
        </p:nvSpPr>
        <p:spPr>
          <a:xfrm>
            <a:off x="7709864" y="10490200"/>
            <a:ext cx="1625803" cy="1625600"/>
          </a:xfrm>
          <a:prstGeom prst="roundRect">
            <a:avLst>
              <a:gd name="adj" fmla="val 781313"/>
            </a:avLst>
          </a:prstGeom>
          <a:noFill/>
          <a:ln w="50800">
            <a:solidFill>
              <a:srgbClr val="9AC8E2"/>
            </a:solidFill>
            <a:prstDash val="solid"/>
          </a:ln>
        </p:spPr>
      </p:sp>
      <p:sp>
        <p:nvSpPr>
          <p:cNvPr id="44" name="Text 32"/>
          <p:cNvSpPr/>
          <p:nvPr/>
        </p:nvSpPr>
        <p:spPr>
          <a:xfrm>
            <a:off x="8002000" y="10833100"/>
            <a:ext cx="1041530" cy="939800"/>
          </a:xfrm>
          <a:prstGeom prst="rect">
            <a:avLst/>
          </a:prstGeom>
          <a:noFill/>
          <a:ln/>
        </p:spPr>
        <p:txBody>
          <a:bodyPr wrap="square" lIns="0" tIns="0" rIns="0" bIns="0" rtlCol="0" anchor="ctr"/>
          <a:lstStyle/>
          <a:p>
            <a:pPr algn="ctr" indent="0" marL="0">
              <a:buNone/>
            </a:pPr>
            <a:r>
              <a:rPr lang="en-US" sz="4800" dirty="0">
                <a:solidFill>
                  <a:srgbClr val="9AC8E2">
                    <a:alpha val="100000"/>
                  </a:srgbClr>
                </a:solidFill>
                <a:latin typeface="Bungee Regular" pitchFamily="34" charset="0"/>
                <a:ea typeface="Bungee Regular" pitchFamily="34" charset="-122"/>
                <a:cs typeface="Bungee Regular" pitchFamily="34" charset="-120"/>
              </a:rPr>
              <a:t>05</a:t>
            </a:r>
            <a:endParaRPr lang="en-US" sz="4800" dirty="0"/>
          </a:p>
        </p:txBody>
      </p:sp>
      <p:sp>
        <p:nvSpPr>
          <p:cNvPr id="45" name="Shape 33"/>
          <p:cNvSpPr/>
          <p:nvPr/>
        </p:nvSpPr>
        <p:spPr>
          <a:xfrm>
            <a:off x="15051381" y="10490200"/>
            <a:ext cx="7760670" cy="1625600"/>
          </a:xfrm>
          <a:prstGeom prst="rect">
            <a:avLst/>
          </a:prstGeom>
          <a:noFill/>
          <a:ln/>
        </p:spPr>
      </p:sp>
      <p:pic>
        <p:nvPicPr>
          <p:cNvPr id="46" name="Image 10" descr=" ">    </p:cNvPr>
          <p:cNvPicPr>
            <a:picLocks noChangeAspect="1"/>
          </p:cNvPicPr>
          <p:nvPr/>
        </p:nvPicPr>
        <p:blipFill>
          <a:blip r:embed="rId15"/>
          <a:stretch>
            <a:fillRect/>
          </a:stretch>
        </p:blipFill>
        <p:spPr>
          <a:xfrm>
            <a:off x="15051381" y="10490200"/>
            <a:ext cx="1625803" cy="1625600"/>
          </a:xfrm>
          <a:prstGeom prst="rect">
            <a:avLst/>
          </a:prstGeom>
        </p:spPr>
      </p:pic>
      <p:sp>
        <p:nvSpPr>
          <p:cNvPr id="47" name="Shape 34"/>
          <p:cNvSpPr/>
          <p:nvPr/>
        </p:nvSpPr>
        <p:spPr>
          <a:xfrm>
            <a:off x="15051381" y="10490200"/>
            <a:ext cx="1625803" cy="1625600"/>
          </a:xfrm>
          <a:prstGeom prst="roundRect">
            <a:avLst>
              <a:gd name="adj" fmla="val 781313"/>
            </a:avLst>
          </a:prstGeom>
          <a:noFill/>
          <a:ln w="50800">
            <a:solidFill>
              <a:srgbClr val="9AC8E2"/>
            </a:solidFill>
            <a:prstDash val="solid"/>
          </a:ln>
        </p:spPr>
      </p:sp>
      <p:sp>
        <p:nvSpPr>
          <p:cNvPr id="48" name="Text 35"/>
          <p:cNvSpPr/>
          <p:nvPr/>
        </p:nvSpPr>
        <p:spPr>
          <a:xfrm>
            <a:off x="15324465" y="10833100"/>
            <a:ext cx="1079635" cy="939800"/>
          </a:xfrm>
          <a:prstGeom prst="rect">
            <a:avLst/>
          </a:prstGeom>
          <a:noFill/>
          <a:ln/>
        </p:spPr>
        <p:txBody>
          <a:bodyPr wrap="square" lIns="0" tIns="0" rIns="0" bIns="0" rtlCol="0" anchor="ctr"/>
          <a:lstStyle/>
          <a:p>
            <a:pPr algn="ctr" indent="0" marL="0">
              <a:buNone/>
            </a:pPr>
            <a:r>
              <a:rPr lang="en-US" sz="4800" dirty="0">
                <a:solidFill>
                  <a:srgbClr val="9AC8E2">
                    <a:alpha val="100000"/>
                  </a:srgbClr>
                </a:solidFill>
                <a:latin typeface="Bungee Regular" pitchFamily="34" charset="0"/>
                <a:ea typeface="Bungee Regular" pitchFamily="34" charset="-122"/>
                <a:cs typeface="Bungee Regular" pitchFamily="34" charset="-120"/>
              </a:rPr>
              <a:t>06</a:t>
            </a:r>
            <a:endParaRPr lang="en-US" sz="4800" dirty="0"/>
          </a:p>
        </p:txBody>
      </p:sp>
      <p:sp>
        <p:nvSpPr>
          <p:cNvPr id="49" name="Shape 36"/>
          <p:cNvSpPr/>
          <p:nvPr/>
        </p:nvSpPr>
        <p:spPr>
          <a:xfrm>
            <a:off x="16880410" y="10617200"/>
            <a:ext cx="5931641" cy="1371600"/>
          </a:xfrm>
          <a:prstGeom prst="rect">
            <a:avLst/>
          </a:prstGeom>
          <a:noFill/>
          <a:ln/>
        </p:spPr>
      </p:sp>
      <p:sp>
        <p:nvSpPr>
          <p:cNvPr id="50" name="Text 37"/>
          <p:cNvSpPr/>
          <p:nvPr/>
        </p:nvSpPr>
        <p:spPr>
          <a:xfrm>
            <a:off x="16880410" y="10617200"/>
            <a:ext cx="6134867"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Conclusion</a:t>
            </a:r>
            <a:endParaRPr lang="en-US" sz="4800" dirty="0"/>
          </a:p>
        </p:txBody>
      </p:sp>
      <p:sp>
        <p:nvSpPr>
          <p:cNvPr id="51" name="Text 38"/>
          <p:cNvSpPr/>
          <p:nvPr/>
        </p:nvSpPr>
        <p:spPr>
          <a:xfrm>
            <a:off x="16880410" y="11455400"/>
            <a:ext cx="6067125"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Embrace the Fantasy</a:t>
            </a:r>
            <a:endParaRPr lang="en-US" sz="3200" dirty="0"/>
          </a:p>
        </p:txBody>
      </p:sp>
      <p:pic>
        <p:nvPicPr>
          <p:cNvPr id="52" name="Image 11"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504213" y="3822700"/>
            <a:ext cx="3378622" cy="85344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10288286" cy="103886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7023978" cy="3035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027978" y="711200"/>
            <a:ext cx="889111" cy="812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552594" y="12560300"/>
            <a:ext cx="1003425" cy="5842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2959470" y="2743200"/>
            <a:ext cx="19937259" cy="1557867"/>
          </a:xfrm>
          <a:prstGeom prst="rect">
            <a:avLst/>
          </a:prstGeom>
          <a:noFill/>
          <a:ln/>
        </p:spPr>
        <p:txBody>
          <a:bodyPr wrap="square" lIns="0" tIns="0" rIns="0" bIns="0" rtlCol="0" anchor="t"/>
          <a:lstStyle/>
          <a:p>
            <a:pPr algn="l" indent="0" marL="0">
              <a:buNone/>
            </a:pPr>
            <a:r>
              <a:rPr lang="en-US" sz="8000" dirty="0">
                <a:solidFill>
                  <a:srgbClr val="5B90AF">
                    <a:alpha val="100000"/>
                  </a:srgbClr>
                </a:solidFill>
                <a:latin typeface="Bungee Regular" pitchFamily="34" charset="0"/>
                <a:ea typeface="Bungee Regular" pitchFamily="34" charset="-122"/>
                <a:cs typeface="Bungee Regular" pitchFamily="34" charset="-120"/>
              </a:rPr>
              <a:t>The Realm of the Extraordinary</a:t>
            </a:r>
            <a:endParaRPr lang="en-US" sz="8000" dirty="0"/>
          </a:p>
        </p:txBody>
      </p:sp>
      <p:sp>
        <p:nvSpPr>
          <p:cNvPr id="9" name="Text 2"/>
          <p:cNvSpPr/>
          <p:nvPr/>
        </p:nvSpPr>
        <p:spPr>
          <a:xfrm>
            <a:off x="2959470" y="4737100"/>
            <a:ext cx="8861474" cy="5469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0" name="Text 3"/>
          <p:cNvSpPr/>
          <p:nvPr/>
        </p:nvSpPr>
        <p:spPr>
          <a:xfrm>
            <a:off x="12701588" y="4737100"/>
            <a:ext cx="8861474" cy="5469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696737" y="0"/>
            <a:ext cx="5690311"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76422" y="0"/>
            <a:ext cx="4410626" cy="4445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735092" y="1625600"/>
            <a:ext cx="889111" cy="812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148393" y="9918700"/>
            <a:ext cx="1003425" cy="5842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0"/>
            <a:ext cx="24387048" cy="8305800"/>
          </a:xfrm>
          <a:prstGeom prst="rect">
            <a:avLst/>
          </a:prstGeom>
        </p:spPr>
      </p:pic>
      <p:sp>
        <p:nvSpPr>
          <p:cNvPr id="9" name="Shape 1"/>
          <p:cNvSpPr/>
          <p:nvPr/>
        </p:nvSpPr>
        <p:spPr>
          <a:xfrm>
            <a:off x="1816327" y="9499600"/>
            <a:ext cx="9907238" cy="2540000"/>
          </a:xfrm>
          <a:prstGeom prst="rect">
            <a:avLst/>
          </a:prstGeom>
          <a:noFill/>
          <a:ln/>
        </p:spPr>
      </p:sp>
      <p:pic>
        <p:nvPicPr>
          <p:cNvPr id="1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816327" y="9956781"/>
            <a:ext cx="1244349" cy="1625643"/>
          </a:xfrm>
          <a:prstGeom prst="rect">
            <a:avLst/>
          </a:prstGeom>
        </p:spPr>
      </p:pic>
      <p:sp>
        <p:nvSpPr>
          <p:cNvPr id="11" name="Shape 2"/>
          <p:cNvSpPr/>
          <p:nvPr/>
        </p:nvSpPr>
        <p:spPr>
          <a:xfrm>
            <a:off x="3467127" y="9499600"/>
            <a:ext cx="8256438" cy="2540000"/>
          </a:xfrm>
          <a:prstGeom prst="rect">
            <a:avLst/>
          </a:prstGeom>
          <a:noFill/>
          <a:ln/>
        </p:spPr>
      </p:sp>
      <p:sp>
        <p:nvSpPr>
          <p:cNvPr id="12" name="Text 3"/>
          <p:cNvSpPr/>
          <p:nvPr/>
        </p:nvSpPr>
        <p:spPr>
          <a:xfrm>
            <a:off x="3467127" y="9499600"/>
            <a:ext cx="8459664"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Unicorn Sightings</a:t>
            </a:r>
            <a:endParaRPr lang="en-US" sz="4800" dirty="0"/>
          </a:p>
        </p:txBody>
      </p:sp>
      <p:sp>
        <p:nvSpPr>
          <p:cNvPr id="13" name="Text 4"/>
          <p:cNvSpPr/>
          <p:nvPr/>
        </p:nvSpPr>
        <p:spPr>
          <a:xfrm>
            <a:off x="3467127" y="10439400"/>
            <a:ext cx="8391922"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sp>
        <p:nvSpPr>
          <p:cNvPr id="14" name="Shape 5"/>
          <p:cNvSpPr/>
          <p:nvPr/>
        </p:nvSpPr>
        <p:spPr>
          <a:xfrm>
            <a:off x="12676184" y="9499600"/>
            <a:ext cx="9907238" cy="2540000"/>
          </a:xfrm>
          <a:prstGeom prst="rect">
            <a:avLst/>
          </a:prstGeom>
          <a:noFill/>
          <a:ln/>
        </p:spPr>
      </p:sp>
      <p:pic>
        <p:nvPicPr>
          <p:cNvPr id="15"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2676184" y="9956812"/>
            <a:ext cx="927284" cy="1625575"/>
          </a:xfrm>
          <a:prstGeom prst="rect">
            <a:avLst/>
          </a:prstGeom>
        </p:spPr>
      </p:pic>
      <p:sp>
        <p:nvSpPr>
          <p:cNvPr id="16" name="Shape 6"/>
          <p:cNvSpPr/>
          <p:nvPr/>
        </p:nvSpPr>
        <p:spPr>
          <a:xfrm>
            <a:off x="14009919" y="9499600"/>
            <a:ext cx="8573502" cy="2540000"/>
          </a:xfrm>
          <a:prstGeom prst="rect">
            <a:avLst/>
          </a:prstGeom>
          <a:noFill/>
          <a:ln/>
        </p:spPr>
      </p:sp>
      <p:sp>
        <p:nvSpPr>
          <p:cNvPr id="17" name="Text 7"/>
          <p:cNvSpPr/>
          <p:nvPr/>
        </p:nvSpPr>
        <p:spPr>
          <a:xfrm>
            <a:off x="14009919" y="9499600"/>
            <a:ext cx="8776727"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Dragon Taming</a:t>
            </a:r>
            <a:endParaRPr lang="en-US" sz="4800" dirty="0"/>
          </a:p>
        </p:txBody>
      </p:sp>
      <p:sp>
        <p:nvSpPr>
          <p:cNvPr id="18" name="Text 8"/>
          <p:cNvSpPr/>
          <p:nvPr/>
        </p:nvSpPr>
        <p:spPr>
          <a:xfrm>
            <a:off x="14009919" y="10439400"/>
            <a:ext cx="8708985"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DAF0FF">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7480300"/>
            <a:ext cx="24387048" cy="62357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07251" y="10236200"/>
            <a:ext cx="17172546" cy="34798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7540" y="952500"/>
            <a:ext cx="889111" cy="812800"/>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469108" y="12331700"/>
            <a:ext cx="1003425" cy="584200"/>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9" name="Shape 2"/>
          <p:cNvSpPr/>
          <p:nvPr/>
        </p:nvSpPr>
        <p:spPr>
          <a:xfrm>
            <a:off x="914514" y="3492500"/>
            <a:ext cx="7023978" cy="8763000"/>
          </a:xfrm>
          <a:prstGeom prst="rect">
            <a:avLst/>
          </a:prstGeom>
          <a:noFill/>
          <a:ln/>
        </p:spPr>
      </p:sp>
      <p:sp>
        <p:nvSpPr>
          <p:cNvPr id="10" name="Shape 3"/>
          <p:cNvSpPr/>
          <p:nvPr/>
        </p:nvSpPr>
        <p:spPr>
          <a:xfrm>
            <a:off x="914514" y="3492500"/>
            <a:ext cx="6884260" cy="736600"/>
          </a:xfrm>
          <a:prstGeom prst="rect">
            <a:avLst/>
          </a:prstGeom>
          <a:noFill/>
          <a:ln/>
        </p:spPr>
      </p:sp>
      <p:sp>
        <p:nvSpPr>
          <p:cNvPr id="11" name="Text 4"/>
          <p:cNvSpPr/>
          <p:nvPr/>
        </p:nvSpPr>
        <p:spPr>
          <a:xfrm>
            <a:off x="914514" y="3492500"/>
            <a:ext cx="7087486"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Unicorn Sightings</a:t>
            </a:r>
            <a:endParaRPr lang="en-US" sz="4800" dirty="0"/>
          </a:p>
        </p:txBody>
      </p:sp>
      <p:sp>
        <p:nvSpPr>
          <p:cNvPr id="12" name="Shape 5"/>
          <p:cNvSpPr/>
          <p:nvPr/>
        </p:nvSpPr>
        <p:spPr>
          <a:xfrm>
            <a:off x="914514" y="4838700"/>
            <a:ext cx="7023978" cy="1600200"/>
          </a:xfrm>
          <a:prstGeom prst="rect">
            <a:avLst/>
          </a:prstGeom>
          <a:noFill/>
          <a:ln/>
        </p:spPr>
      </p:sp>
      <p:sp>
        <p:nvSpPr>
          <p:cNvPr id="13" name="Text 6"/>
          <p:cNvSpPr/>
          <p:nvPr/>
        </p:nvSpPr>
        <p:spPr>
          <a:xfrm>
            <a:off x="914514" y="4838700"/>
            <a:ext cx="7159461"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14514" y="7048500"/>
            <a:ext cx="7023978" cy="5207000"/>
          </a:xfrm>
          <a:prstGeom prst="rect">
            <a:avLst/>
          </a:prstGeom>
        </p:spPr>
      </p:pic>
      <p:sp>
        <p:nvSpPr>
          <p:cNvPr id="15" name="Shape 7"/>
          <p:cNvSpPr/>
          <p:nvPr/>
        </p:nvSpPr>
        <p:spPr>
          <a:xfrm>
            <a:off x="15826178" y="3492500"/>
            <a:ext cx="7023978" cy="8763000"/>
          </a:xfrm>
          <a:prstGeom prst="rect">
            <a:avLst/>
          </a:prstGeom>
          <a:noFill/>
          <a:ln/>
        </p:spPr>
      </p:sp>
      <p:sp>
        <p:nvSpPr>
          <p:cNvPr id="16" name="Shape 8"/>
          <p:cNvSpPr/>
          <p:nvPr/>
        </p:nvSpPr>
        <p:spPr>
          <a:xfrm>
            <a:off x="15826178" y="3492500"/>
            <a:ext cx="6884260" cy="736600"/>
          </a:xfrm>
          <a:prstGeom prst="rect">
            <a:avLst/>
          </a:prstGeom>
          <a:noFill/>
          <a:ln/>
        </p:spPr>
      </p:sp>
      <p:sp>
        <p:nvSpPr>
          <p:cNvPr id="17" name="Text 9"/>
          <p:cNvSpPr/>
          <p:nvPr/>
        </p:nvSpPr>
        <p:spPr>
          <a:xfrm>
            <a:off x="15826178" y="3492500"/>
            <a:ext cx="7087486"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Unicorn Sightings</a:t>
            </a:r>
            <a:endParaRPr lang="en-US" sz="4800" dirty="0"/>
          </a:p>
        </p:txBody>
      </p:sp>
      <p:sp>
        <p:nvSpPr>
          <p:cNvPr id="18" name="Shape 10"/>
          <p:cNvSpPr/>
          <p:nvPr/>
        </p:nvSpPr>
        <p:spPr>
          <a:xfrm>
            <a:off x="15826178" y="4838700"/>
            <a:ext cx="7023978" cy="1600200"/>
          </a:xfrm>
          <a:prstGeom prst="rect">
            <a:avLst/>
          </a:prstGeom>
          <a:noFill/>
          <a:ln/>
        </p:spPr>
      </p:sp>
      <p:sp>
        <p:nvSpPr>
          <p:cNvPr id="19" name="Text 11"/>
          <p:cNvSpPr/>
          <p:nvPr/>
        </p:nvSpPr>
        <p:spPr>
          <a:xfrm>
            <a:off x="15826178" y="4838700"/>
            <a:ext cx="7159461"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2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826178" y="7048500"/>
            <a:ext cx="7023978" cy="5207000"/>
          </a:xfrm>
          <a:prstGeom prst="rect">
            <a:avLst/>
          </a:prstGeom>
        </p:spPr>
      </p:pic>
      <p:sp>
        <p:nvSpPr>
          <p:cNvPr id="21" name="Shape 12"/>
          <p:cNvSpPr/>
          <p:nvPr/>
        </p:nvSpPr>
        <p:spPr>
          <a:xfrm>
            <a:off x="8370346" y="1498600"/>
            <a:ext cx="7023978" cy="8763000"/>
          </a:xfrm>
          <a:prstGeom prst="rect">
            <a:avLst/>
          </a:prstGeom>
          <a:noFill/>
          <a:ln/>
        </p:spPr>
      </p:sp>
      <p:sp>
        <p:nvSpPr>
          <p:cNvPr id="22" name="Shape 13"/>
          <p:cNvSpPr/>
          <p:nvPr/>
        </p:nvSpPr>
        <p:spPr>
          <a:xfrm>
            <a:off x="8370346" y="1498600"/>
            <a:ext cx="5423578" cy="736600"/>
          </a:xfrm>
          <a:prstGeom prst="rect">
            <a:avLst/>
          </a:prstGeom>
          <a:noFill/>
          <a:ln/>
        </p:spPr>
      </p:sp>
      <p:sp>
        <p:nvSpPr>
          <p:cNvPr id="23" name="Text 14"/>
          <p:cNvSpPr/>
          <p:nvPr/>
        </p:nvSpPr>
        <p:spPr>
          <a:xfrm>
            <a:off x="8370346" y="1498600"/>
            <a:ext cx="5626803"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Dragon Taming</a:t>
            </a:r>
            <a:endParaRPr lang="en-US" sz="4800" dirty="0"/>
          </a:p>
        </p:txBody>
      </p:sp>
      <p:sp>
        <p:nvSpPr>
          <p:cNvPr id="24" name="Shape 15"/>
          <p:cNvSpPr/>
          <p:nvPr/>
        </p:nvSpPr>
        <p:spPr>
          <a:xfrm>
            <a:off x="8370346" y="2844800"/>
            <a:ext cx="7023978" cy="1600200"/>
          </a:xfrm>
          <a:prstGeom prst="rect">
            <a:avLst/>
          </a:prstGeom>
          <a:noFill/>
          <a:ln/>
        </p:spPr>
      </p:sp>
      <p:sp>
        <p:nvSpPr>
          <p:cNvPr id="25" name="Text 16"/>
          <p:cNvSpPr/>
          <p:nvPr/>
        </p:nvSpPr>
        <p:spPr>
          <a:xfrm>
            <a:off x="8370346" y="2844800"/>
            <a:ext cx="7159461"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take on these creatures.</a:t>
            </a:r>
            <a:endParaRPr lang="en-US" sz="3200" dirty="0"/>
          </a:p>
        </p:txBody>
      </p:sp>
      <p:pic>
        <p:nvPicPr>
          <p:cNvPr id="26"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70346" y="5054600"/>
            <a:ext cx="7023978" cy="5207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DAF0FF">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4635500"/>
            <a:ext cx="6960470" cy="90805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5105400"/>
            <a:ext cx="1867133" cy="69723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583423" y="952500"/>
            <a:ext cx="889111" cy="812800"/>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7540" y="12331700"/>
            <a:ext cx="1003425" cy="584200"/>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20965" y="1358900"/>
            <a:ext cx="5966698" cy="4437887"/>
          </a:xfrm>
          <a:prstGeom prst="rect">
            <a:avLst/>
          </a:prstGeom>
        </p:spPr>
      </p:pic>
      <p:sp>
        <p:nvSpPr>
          <p:cNvPr id="10" name="Shape 2"/>
          <p:cNvSpPr/>
          <p:nvPr/>
        </p:nvSpPr>
        <p:spPr>
          <a:xfrm>
            <a:off x="5842730" y="4229100"/>
            <a:ext cx="13603400" cy="6007100"/>
          </a:xfrm>
          <a:prstGeom prst="rect">
            <a:avLst/>
          </a:prstGeom>
          <a:noFill/>
          <a:ln/>
        </p:spPr>
      </p:sp>
      <p:sp>
        <p:nvSpPr>
          <p:cNvPr id="11" name="Text 3"/>
          <p:cNvSpPr/>
          <p:nvPr/>
        </p:nvSpPr>
        <p:spPr>
          <a:xfrm>
            <a:off x="5842730" y="4229100"/>
            <a:ext cx="13806626" cy="5359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2" name="Text 4"/>
          <p:cNvSpPr/>
          <p:nvPr/>
        </p:nvSpPr>
        <p:spPr>
          <a:xfrm>
            <a:off x="14606826" y="9690100"/>
            <a:ext cx="4991724" cy="6985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ungee Regular" pitchFamily="34" charset="0"/>
                <a:ea typeface="Bungee Regular" pitchFamily="34" charset="-122"/>
                <a:cs typeface="Bungee Regular" pitchFamily="34" charset="-120"/>
              </a:rPr>
              <a:t>The Dream Weaver</a:t>
            </a:r>
            <a:endParaRPr lang="en-US" sz="3600" dirty="0"/>
          </a:p>
        </p:txBody>
      </p:sp>
      <p:pic>
        <p:nvPicPr>
          <p:cNvPr id="13"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724925" y="11302671"/>
            <a:ext cx="8743204" cy="103523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10288286" cy="103886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7023978" cy="3035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027978" y="711200"/>
            <a:ext cx="889111" cy="812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552594" y="12560300"/>
            <a:ext cx="1003425" cy="5842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24191" y="1866900"/>
            <a:ext cx="7595549" cy="10147300"/>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335667" y="1866900"/>
            <a:ext cx="5728416" cy="10147300"/>
          </a:xfrm>
          <a:prstGeom prst="rect">
            <a:avLst/>
          </a:prstGeom>
        </p:spPr>
      </p:pic>
      <p:sp>
        <p:nvSpPr>
          <p:cNvPr id="10" name="Shape 1"/>
          <p:cNvSpPr/>
          <p:nvPr/>
        </p:nvSpPr>
        <p:spPr>
          <a:xfrm>
            <a:off x="16004000" y="3111500"/>
            <a:ext cx="7163695" cy="2844800"/>
          </a:xfrm>
          <a:prstGeom prst="rect">
            <a:avLst/>
          </a:prstGeom>
          <a:noFill/>
          <a:ln/>
        </p:spPr>
      </p:sp>
      <p:sp>
        <p:nvSpPr>
          <p:cNvPr id="11" name="Text 2"/>
          <p:cNvSpPr/>
          <p:nvPr/>
        </p:nvSpPr>
        <p:spPr>
          <a:xfrm>
            <a:off x="16004000" y="3111500"/>
            <a:ext cx="7366921" cy="1676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Dragon Taming Technique</a:t>
            </a:r>
            <a:endParaRPr lang="en-US" sz="4800" dirty="0"/>
          </a:p>
        </p:txBody>
      </p:sp>
      <p:sp>
        <p:nvSpPr>
          <p:cNvPr id="12" name="Text 3"/>
          <p:cNvSpPr/>
          <p:nvPr/>
        </p:nvSpPr>
        <p:spPr>
          <a:xfrm>
            <a:off x="16004000" y="4889500"/>
            <a:ext cx="7299179"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guide to taming and caring for dragons in the realm of magic.</a:t>
            </a:r>
            <a:endParaRPr lang="en-US" sz="3200" dirty="0"/>
          </a:p>
        </p:txBody>
      </p:sp>
      <p:sp>
        <p:nvSpPr>
          <p:cNvPr id="13" name="Shape 4"/>
          <p:cNvSpPr/>
          <p:nvPr/>
        </p:nvSpPr>
        <p:spPr>
          <a:xfrm>
            <a:off x="16004000" y="6540500"/>
            <a:ext cx="7163695" cy="2844800"/>
          </a:xfrm>
          <a:prstGeom prst="rect">
            <a:avLst/>
          </a:prstGeom>
          <a:noFill/>
          <a:ln/>
        </p:spPr>
      </p:sp>
      <p:sp>
        <p:nvSpPr>
          <p:cNvPr id="14" name="Text 5"/>
          <p:cNvSpPr/>
          <p:nvPr/>
        </p:nvSpPr>
        <p:spPr>
          <a:xfrm>
            <a:off x="16004000" y="6540500"/>
            <a:ext cx="7366921" cy="1676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The Art of Unicorn Sighting</a:t>
            </a:r>
            <a:endParaRPr lang="en-US" sz="4800" dirty="0"/>
          </a:p>
        </p:txBody>
      </p:sp>
      <p:sp>
        <p:nvSpPr>
          <p:cNvPr id="15" name="Text 6"/>
          <p:cNvSpPr/>
          <p:nvPr/>
        </p:nvSpPr>
        <p:spPr>
          <a:xfrm>
            <a:off x="16004000" y="8318500"/>
            <a:ext cx="7299179"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5690311"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4410626" cy="4445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62845" y="1625600"/>
            <a:ext cx="889111" cy="812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35229" y="9918700"/>
            <a:ext cx="1003425" cy="584200"/>
          </a:xfrm>
          <a:prstGeom prst="rect">
            <a:avLst/>
          </a:prstGeom>
        </p:spPr>
      </p:pic>
      <p:sp>
        <p:nvSpPr>
          <p:cNvPr id="6" name="Text 0"/>
          <p:cNvSpPr/>
          <p:nvPr/>
        </p:nvSpPr>
        <p:spPr>
          <a:xfrm>
            <a:off x="2091528" y="647700"/>
            <a:ext cx="20216693" cy="2777067"/>
          </a:xfrm>
          <a:prstGeom prst="rect">
            <a:avLst/>
          </a:prstGeom>
          <a:noFill/>
          <a:ln/>
        </p:spPr>
        <p:txBody>
          <a:bodyPr wrap="square" lIns="0" tIns="0" rIns="0" bIns="0" rtlCol="0" anchor="t"/>
          <a:lstStyle/>
          <a:p>
            <a:pPr algn="ctr" indent="0" marL="0">
              <a:buNone/>
            </a:pPr>
            <a:r>
              <a:rPr lang="en-US" sz="8000" dirty="0">
                <a:solidFill>
                  <a:srgbClr val="5B90AF">
                    <a:alpha val="100000"/>
                  </a:srgbClr>
                </a:solidFill>
                <a:latin typeface="Bungee Regular" pitchFamily="34" charset="0"/>
                <a:ea typeface="Bungee Regular" pitchFamily="34" charset="-122"/>
                <a:cs typeface="Bungee Regular" pitchFamily="34" charset="-120"/>
              </a:rPr>
              <a:t>The Magic of Dragons:</a:t>
            </a:r>
            <a:endParaRPr lang="en-US" sz="8000" dirty="0"/>
          </a:p>
          <a:p>
            <a:pPr algn="ctr" indent="0" marL="0">
              <a:buNone/>
            </a:pPr>
            <a:r>
              <a:rPr lang="en-US" sz="8000" dirty="0">
                <a:solidFill>
                  <a:srgbClr val="5B90AF">
                    <a:alpha val="100000"/>
                  </a:srgbClr>
                </a:solidFill>
                <a:latin typeface="Bungee Regular" pitchFamily="34" charset="0"/>
                <a:ea typeface="Bungee Regular" pitchFamily="34" charset="-122"/>
                <a:cs typeface="Bungee Regular" pitchFamily="34" charset="-120"/>
              </a:rPr>
              <a:t>A Research</a:t>
            </a:r>
            <a:endParaRPr lang="en-US" sz="8000" dirty="0"/>
          </a:p>
        </p:txBody>
      </p:sp>
      <p:sp>
        <p:nvSpPr>
          <p:cNvPr id="7" name="Shape 1"/>
          <p:cNvSpPr/>
          <p:nvPr/>
        </p:nvSpPr>
        <p:spPr>
          <a:xfrm>
            <a:off x="14352794" y="4025900"/>
            <a:ext cx="6642930" cy="7683500"/>
          </a:xfrm>
          <a:prstGeom prst="rect">
            <a:avLst/>
          </a:prstGeom>
          <a:noFill/>
          <a:ln/>
        </p:spPr>
      </p:sp>
      <p:sp>
        <p:nvSpPr>
          <p:cNvPr id="8" name="Text 2"/>
          <p:cNvSpPr/>
          <p:nvPr/>
        </p:nvSpPr>
        <p:spPr>
          <a:xfrm>
            <a:off x="14860857" y="4025900"/>
            <a:ext cx="5626803"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Dragon Taming</a:t>
            </a:r>
            <a:endParaRPr lang="en-US" sz="4800" dirty="0"/>
          </a:p>
        </p:txBody>
      </p:sp>
      <p:sp>
        <p:nvSpPr>
          <p:cNvPr id="9" name="Shape 3"/>
          <p:cNvSpPr/>
          <p:nvPr/>
        </p:nvSpPr>
        <p:spPr>
          <a:xfrm>
            <a:off x="14352794" y="5067300"/>
            <a:ext cx="6642930" cy="6642100"/>
          </a:xfrm>
          <a:prstGeom prst="rect">
            <a:avLst/>
          </a:prstGeom>
          <a:noFill/>
          <a:ln/>
        </p:spPr>
      </p:sp>
      <p:pic>
        <p:nvPicPr>
          <p:cNvPr id="10"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352794" y="5067300"/>
            <a:ext cx="6642930" cy="6642100"/>
          </a:xfrm>
          <a:prstGeom prst="rect">
            <a:avLst/>
          </a:prstGeom>
        </p:spPr>
      </p:pic>
      <p:pic>
        <p:nvPicPr>
          <p:cNvPr id="11"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352791" y="5067300"/>
            <a:ext cx="6642933" cy="6642100"/>
          </a:xfrm>
          <a:prstGeom prst="rect">
            <a:avLst/>
          </a:prstGeom>
        </p:spPr>
      </p:pic>
      <p:sp>
        <p:nvSpPr>
          <p:cNvPr id="12" name="Shape 4"/>
          <p:cNvSpPr/>
          <p:nvPr/>
        </p:nvSpPr>
        <p:spPr>
          <a:xfrm>
            <a:off x="15762670" y="6464300"/>
            <a:ext cx="3835879" cy="3835400"/>
          </a:xfrm>
          <a:prstGeom prst="roundRect">
            <a:avLst>
              <a:gd name="adj" fmla="val 3311285"/>
            </a:avLst>
          </a:prstGeom>
          <a:solidFill>
            <a:srgbClr val="DAF0FF">
              <a:alpha val="100000"/>
            </a:srgbClr>
          </a:solidFill>
          <a:ln/>
        </p:spPr>
      </p:sp>
      <p:pic>
        <p:nvPicPr>
          <p:cNvPr id="13"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6727451" y="7048475"/>
            <a:ext cx="1906314" cy="1625637"/>
          </a:xfrm>
          <a:prstGeom prst="rect">
            <a:avLst/>
          </a:prstGeom>
        </p:spPr>
      </p:pic>
      <p:sp>
        <p:nvSpPr>
          <p:cNvPr id="14" name="Shape 5"/>
          <p:cNvSpPr/>
          <p:nvPr/>
        </p:nvSpPr>
        <p:spPr>
          <a:xfrm>
            <a:off x="15915089" y="8978925"/>
            <a:ext cx="3531041" cy="736600"/>
          </a:xfrm>
          <a:prstGeom prst="rect">
            <a:avLst/>
          </a:prstGeom>
          <a:noFill/>
          <a:ln/>
        </p:spPr>
      </p:sp>
      <p:sp>
        <p:nvSpPr>
          <p:cNvPr id="15" name="Text 6"/>
          <p:cNvSpPr/>
          <p:nvPr/>
        </p:nvSpPr>
        <p:spPr>
          <a:xfrm>
            <a:off x="15813476" y="8978925"/>
            <a:ext cx="3734267" cy="939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Unicorn </a:t>
            </a:r>
            <a:endParaRPr lang="en-US" sz="4800" dirty="0"/>
          </a:p>
        </p:txBody>
      </p:sp>
      <p:sp>
        <p:nvSpPr>
          <p:cNvPr id="16" name="Shape 7"/>
          <p:cNvSpPr/>
          <p:nvPr/>
        </p:nvSpPr>
        <p:spPr>
          <a:xfrm>
            <a:off x="23370921" y="10515600"/>
            <a:ext cx="1016127" cy="3200400"/>
          </a:xfrm>
          <a:prstGeom prst="rect">
            <a:avLst/>
          </a:prstGeom>
          <a:noFill/>
          <a:ln/>
        </p:spPr>
      </p:sp>
      <p:pic>
        <p:nvPicPr>
          <p:cNvPr id="17" name="Image 7" descr=" ">    </p:cNvPr>
          <p:cNvPicPr>
            <a:picLocks noChangeAspect="1"/>
          </p:cNvPicPr>
          <p:nvPr/>
        </p:nvPicPr>
        <p:blipFill>
          <a:blip r:embed="rId15"/>
          <a:stretch>
            <a:fillRect/>
          </a:stretch>
        </p:blipFill>
        <p:spPr>
          <a:xfrm>
            <a:off x="23523340" y="10820400"/>
            <a:ext cx="711289" cy="2590800"/>
          </a:xfrm>
          <a:prstGeom prst="rect">
            <a:avLst/>
          </a:prstGeom>
        </p:spPr>
      </p:pic>
      <p:sp>
        <p:nvSpPr>
          <p:cNvPr id="18" name="Shape 8"/>
          <p:cNvSpPr/>
          <p:nvPr/>
        </p:nvSpPr>
        <p:spPr>
          <a:xfrm>
            <a:off x="3149994" y="4318000"/>
            <a:ext cx="3619952" cy="3073400"/>
          </a:xfrm>
          <a:prstGeom prst="rect">
            <a:avLst/>
          </a:prstGeom>
          <a:noFill/>
          <a:ln/>
        </p:spPr>
      </p:sp>
      <p:sp>
        <p:nvSpPr>
          <p:cNvPr id="19" name="Shape 9"/>
          <p:cNvSpPr/>
          <p:nvPr/>
        </p:nvSpPr>
        <p:spPr>
          <a:xfrm>
            <a:off x="3149994" y="4318000"/>
            <a:ext cx="3619952" cy="3073400"/>
          </a:xfrm>
          <a:prstGeom prst="rect">
            <a:avLst/>
          </a:prstGeom>
          <a:noFill/>
          <a:ln/>
        </p:spPr>
      </p:sp>
      <p:sp>
        <p:nvSpPr>
          <p:cNvPr id="20" name="Text 10"/>
          <p:cNvSpPr/>
          <p:nvPr/>
        </p:nvSpPr>
        <p:spPr>
          <a:xfrm>
            <a:off x="3149994" y="4318000"/>
            <a:ext cx="3823178"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Archery</a:t>
            </a:r>
            <a:endParaRPr lang="en-US" sz="4800" dirty="0"/>
          </a:p>
        </p:txBody>
      </p:sp>
      <p:sp>
        <p:nvSpPr>
          <p:cNvPr id="21" name="Text 11"/>
          <p:cNvSpPr/>
          <p:nvPr/>
        </p:nvSpPr>
        <p:spPr>
          <a:xfrm>
            <a:off x="3149994" y="52578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22" name="Shape 12"/>
          <p:cNvSpPr/>
          <p:nvPr/>
        </p:nvSpPr>
        <p:spPr>
          <a:xfrm>
            <a:off x="8370346" y="8547100"/>
            <a:ext cx="3619952" cy="3073400"/>
          </a:xfrm>
          <a:prstGeom prst="rect">
            <a:avLst/>
          </a:prstGeom>
          <a:noFill/>
          <a:ln/>
        </p:spPr>
      </p:sp>
      <p:sp>
        <p:nvSpPr>
          <p:cNvPr id="23" name="Shape 13"/>
          <p:cNvSpPr/>
          <p:nvPr/>
        </p:nvSpPr>
        <p:spPr>
          <a:xfrm>
            <a:off x="8370346" y="8547100"/>
            <a:ext cx="3619952" cy="3073400"/>
          </a:xfrm>
          <a:prstGeom prst="rect">
            <a:avLst/>
          </a:prstGeom>
          <a:noFill/>
          <a:ln/>
        </p:spPr>
      </p:sp>
      <p:sp>
        <p:nvSpPr>
          <p:cNvPr id="24" name="Text 14"/>
          <p:cNvSpPr/>
          <p:nvPr/>
        </p:nvSpPr>
        <p:spPr>
          <a:xfrm>
            <a:off x="8370346" y="8547100"/>
            <a:ext cx="3823178"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Unicorn</a:t>
            </a:r>
            <a:endParaRPr lang="en-US" sz="4800" dirty="0"/>
          </a:p>
        </p:txBody>
      </p:sp>
      <p:sp>
        <p:nvSpPr>
          <p:cNvPr id="25" name="Text 15"/>
          <p:cNvSpPr/>
          <p:nvPr/>
        </p:nvSpPr>
        <p:spPr>
          <a:xfrm>
            <a:off x="8370346" y="94869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26" name="Shape 16"/>
          <p:cNvSpPr/>
          <p:nvPr/>
        </p:nvSpPr>
        <p:spPr>
          <a:xfrm>
            <a:off x="8370346" y="4318000"/>
            <a:ext cx="3619952" cy="3073400"/>
          </a:xfrm>
          <a:prstGeom prst="rect">
            <a:avLst/>
          </a:prstGeom>
          <a:noFill/>
          <a:ln/>
        </p:spPr>
      </p:sp>
      <p:sp>
        <p:nvSpPr>
          <p:cNvPr id="27" name="Shape 17"/>
          <p:cNvSpPr/>
          <p:nvPr/>
        </p:nvSpPr>
        <p:spPr>
          <a:xfrm>
            <a:off x="8370346" y="4318000"/>
            <a:ext cx="3619952" cy="3073400"/>
          </a:xfrm>
          <a:prstGeom prst="rect">
            <a:avLst/>
          </a:prstGeom>
          <a:noFill/>
          <a:ln/>
        </p:spPr>
      </p:sp>
      <p:sp>
        <p:nvSpPr>
          <p:cNvPr id="28" name="Text 18"/>
          <p:cNvSpPr/>
          <p:nvPr/>
        </p:nvSpPr>
        <p:spPr>
          <a:xfrm>
            <a:off x="8370346" y="4318000"/>
            <a:ext cx="3823178"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Music</a:t>
            </a:r>
            <a:endParaRPr lang="en-US" sz="4800" dirty="0"/>
          </a:p>
        </p:txBody>
      </p:sp>
      <p:sp>
        <p:nvSpPr>
          <p:cNvPr id="29" name="Text 19"/>
          <p:cNvSpPr/>
          <p:nvPr/>
        </p:nvSpPr>
        <p:spPr>
          <a:xfrm>
            <a:off x="8370346" y="52578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Music of the Elves": Immerse yourself in the enchanting music.</a:t>
            </a:r>
            <a:endParaRPr lang="en-US" sz="3200" dirty="0"/>
          </a:p>
        </p:txBody>
      </p:sp>
      <p:sp>
        <p:nvSpPr>
          <p:cNvPr id="30" name="Shape 20"/>
          <p:cNvSpPr/>
          <p:nvPr/>
        </p:nvSpPr>
        <p:spPr>
          <a:xfrm>
            <a:off x="3149994" y="8547100"/>
            <a:ext cx="3619952" cy="3073400"/>
          </a:xfrm>
          <a:prstGeom prst="rect">
            <a:avLst/>
          </a:prstGeom>
          <a:noFill/>
          <a:ln/>
        </p:spPr>
      </p:sp>
      <p:sp>
        <p:nvSpPr>
          <p:cNvPr id="31" name="Shape 21"/>
          <p:cNvSpPr/>
          <p:nvPr/>
        </p:nvSpPr>
        <p:spPr>
          <a:xfrm>
            <a:off x="3149994" y="8547100"/>
            <a:ext cx="3619952" cy="3073400"/>
          </a:xfrm>
          <a:prstGeom prst="rect">
            <a:avLst/>
          </a:prstGeom>
          <a:noFill/>
          <a:ln/>
        </p:spPr>
      </p:sp>
      <p:sp>
        <p:nvSpPr>
          <p:cNvPr id="32" name="Text 22"/>
          <p:cNvSpPr/>
          <p:nvPr/>
        </p:nvSpPr>
        <p:spPr>
          <a:xfrm>
            <a:off x="3149994" y="8547100"/>
            <a:ext cx="3823178" cy="939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ungee Regular" pitchFamily="34" charset="0"/>
                <a:ea typeface="Bungee Regular" pitchFamily="34" charset="-122"/>
                <a:cs typeface="Bungee Regular" pitchFamily="34" charset="-120"/>
              </a:rPr>
              <a:t>Life</a:t>
            </a:r>
            <a:endParaRPr lang="en-US" sz="4800" dirty="0"/>
          </a:p>
        </p:txBody>
      </p:sp>
      <p:sp>
        <p:nvSpPr>
          <p:cNvPr id="33" name="Text 23"/>
          <p:cNvSpPr/>
          <p:nvPr/>
        </p:nvSpPr>
        <p:spPr>
          <a:xfrm>
            <a:off x="3149994" y="94869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2023-11-02T05:09:17Z</dcterms:created>
  <dcterms:modified xsi:type="dcterms:W3CDTF">2023-11-02T05:09:17Z</dcterms:modified>
</cp:coreProperties>
</file>