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2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3CF4D4-1321-4BB7-AAF1-0E7B857E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5"/>
          </a:xfrm>
        </p:spPr>
        <p:txBody>
          <a:bodyPr/>
          <a:lstStyle/>
          <a:p>
            <a:r>
              <a:rPr lang="en-US" dirty="0"/>
              <a:t>SWOT Analysis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47DF38-5011-C8B3-5FEB-91107B173E07}"/>
              </a:ext>
            </a:extLst>
          </p:cNvPr>
          <p:cNvGrpSpPr/>
          <p:nvPr/>
        </p:nvGrpSpPr>
        <p:grpSpPr>
          <a:xfrm>
            <a:off x="714375" y="1685926"/>
            <a:ext cx="16859250" cy="7343774"/>
            <a:chOff x="959643" y="2641680"/>
            <a:chExt cx="16368713" cy="734377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64FA65B-93E0-7A12-CFE8-BCA9F2946F80}"/>
                </a:ext>
              </a:extLst>
            </p:cNvPr>
            <p:cNvSpPr/>
            <p:nvPr/>
          </p:nvSpPr>
          <p:spPr>
            <a:xfrm>
              <a:off x="959643" y="4521461"/>
              <a:ext cx="3886438" cy="54639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35000" bIns="135000" rtlCol="0" anchor="t"/>
            <a:lstStyle/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</p:txBody>
        </p:sp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3ACE4441-4D5D-069F-1337-0ACA8E2D35D0}"/>
                </a:ext>
              </a:extLst>
            </p:cNvPr>
            <p:cNvSpPr/>
            <p:nvPr/>
          </p:nvSpPr>
          <p:spPr>
            <a:xfrm>
              <a:off x="959643" y="3465167"/>
              <a:ext cx="3886438" cy="1056293"/>
            </a:xfrm>
            <a:prstGeom prst="round2Same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135000" rIns="135000" bIns="135000" rtlCol="0" anchor="ctr"/>
            <a:lstStyle/>
            <a:p>
              <a:pPr algn="ctr" defTabSz="685835">
                <a:spcBef>
                  <a:spcPts val="900"/>
                </a:spcBef>
                <a:spcAft>
                  <a:spcPts val="90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STRENGTHS (+)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D24EB9-2E90-2D53-F3F2-A18EA09FD70C}"/>
                </a:ext>
              </a:extLst>
            </p:cNvPr>
            <p:cNvSpPr txBox="1"/>
            <p:nvPr/>
          </p:nvSpPr>
          <p:spPr>
            <a:xfrm>
              <a:off x="2588663" y="2641680"/>
              <a:ext cx="74892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en-IN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83C3E497-49C3-90EA-2795-A1ED64A2C002}"/>
                </a:ext>
              </a:extLst>
            </p:cNvPr>
            <p:cNvSpPr/>
            <p:nvPr/>
          </p:nvSpPr>
          <p:spPr>
            <a:xfrm>
              <a:off x="5120401" y="3465167"/>
              <a:ext cx="3886438" cy="1056293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135000" rIns="135000" bIns="135000" rtlCol="0" anchor="ctr"/>
            <a:lstStyle/>
            <a:p>
              <a:pPr algn="ctr" defTabSz="685835">
                <a:spcBef>
                  <a:spcPts val="900"/>
                </a:spcBef>
                <a:spcAft>
                  <a:spcPts val="90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WEAKNESSES (-)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674296-0D2F-588F-6E9B-13BF6DF97F13}"/>
                </a:ext>
              </a:extLst>
            </p:cNvPr>
            <p:cNvSpPr txBox="1"/>
            <p:nvPr/>
          </p:nvSpPr>
          <p:spPr>
            <a:xfrm>
              <a:off x="6778066" y="2641680"/>
              <a:ext cx="98296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endParaRPr lang="en-IN" sz="6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F2CA7BF-A55E-FECD-B3D3-7ABD1A170481}"/>
                </a:ext>
              </a:extLst>
            </p:cNvPr>
            <p:cNvSpPr/>
            <p:nvPr/>
          </p:nvSpPr>
          <p:spPr>
            <a:xfrm>
              <a:off x="5120401" y="4521461"/>
              <a:ext cx="3886438" cy="54639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35000" bIns="135000" rtlCol="0" anchor="t"/>
            <a:lstStyle/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</p:txBody>
        </p:sp>
        <p:sp>
          <p:nvSpPr>
            <p:cNvPr id="20" name="Rectangle: Top Corners Rounded 19">
              <a:extLst>
                <a:ext uri="{FF2B5EF4-FFF2-40B4-BE49-F238E27FC236}">
                  <a16:creationId xmlns:a16="http://schemas.microsoft.com/office/drawing/2014/main" id="{0980BA99-FD1E-F94C-FF00-13F965CF7275}"/>
                </a:ext>
              </a:extLst>
            </p:cNvPr>
            <p:cNvSpPr/>
            <p:nvPr/>
          </p:nvSpPr>
          <p:spPr>
            <a:xfrm>
              <a:off x="9281159" y="3465167"/>
              <a:ext cx="3886438" cy="1056293"/>
            </a:xfrm>
            <a:prstGeom prst="round2Same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135000" rIns="135000" bIns="135000" rtlCol="0" anchor="ctr"/>
            <a:lstStyle/>
            <a:p>
              <a:pPr algn="ctr" defTabSz="685835">
                <a:spcBef>
                  <a:spcPts val="900"/>
                </a:spcBef>
                <a:spcAft>
                  <a:spcPts val="90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OPPORTUNITIES (+)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CA2022-67E4-FFF4-632D-C67515F955F8}"/>
                </a:ext>
              </a:extLst>
            </p:cNvPr>
            <p:cNvSpPr txBox="1"/>
            <p:nvPr/>
          </p:nvSpPr>
          <p:spPr>
            <a:xfrm>
              <a:off x="10782540" y="2641680"/>
              <a:ext cx="84350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lang="en-IN" sz="6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89CBEC2-884D-6D4A-E1BE-62EC029E0D1D}"/>
                </a:ext>
              </a:extLst>
            </p:cNvPr>
            <p:cNvSpPr/>
            <p:nvPr/>
          </p:nvSpPr>
          <p:spPr>
            <a:xfrm>
              <a:off x="9281159" y="4521461"/>
              <a:ext cx="3886438" cy="54639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35000" bIns="135000" rtlCol="0" anchor="t"/>
            <a:lstStyle/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</p:txBody>
        </p:sp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F259EF2B-E1F1-7005-24FE-77535601BA82}"/>
                </a:ext>
              </a:extLst>
            </p:cNvPr>
            <p:cNvSpPr/>
            <p:nvPr/>
          </p:nvSpPr>
          <p:spPr>
            <a:xfrm>
              <a:off x="13441918" y="3465167"/>
              <a:ext cx="3886438" cy="1056293"/>
            </a:xfrm>
            <a:prstGeom prst="round2Same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135000" rIns="135000" bIns="135000" rtlCol="0" anchor="ctr"/>
            <a:lstStyle/>
            <a:p>
              <a:pPr algn="ctr" defTabSz="685835">
                <a:spcBef>
                  <a:spcPts val="900"/>
                </a:spcBef>
                <a:spcAft>
                  <a:spcPts val="90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THREATS (-)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EDF7A10-600C-3B31-C672-8B853E72D7FA}"/>
                </a:ext>
              </a:extLst>
            </p:cNvPr>
            <p:cNvSpPr txBox="1"/>
            <p:nvPr/>
          </p:nvSpPr>
          <p:spPr>
            <a:xfrm>
              <a:off x="14973659" y="2641680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en-IN" sz="66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0743DB-D082-F69C-3B4B-CD96E3DE78B5}"/>
                </a:ext>
              </a:extLst>
            </p:cNvPr>
            <p:cNvSpPr/>
            <p:nvPr/>
          </p:nvSpPr>
          <p:spPr>
            <a:xfrm>
              <a:off x="13441918" y="4521461"/>
              <a:ext cx="3886438" cy="54639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35000" bIns="135000" rtlCol="0" anchor="t"/>
            <a:lstStyle/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  <a:defRPr/>
              </a:pP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F4CE5-54E9-0419-1382-15DCD0EAC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0525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7923</TotalTime>
  <Words>271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SWOT Analysis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336</cp:revision>
  <dcterms:created xsi:type="dcterms:W3CDTF">2006-08-16T00:00:00Z</dcterms:created>
  <dcterms:modified xsi:type="dcterms:W3CDTF">2025-10-06T09:28:30Z</dcterms:modified>
  <cp:category/>
  <dc:identifier>DAGkDf5R9EM</dc:identifier>
</cp:coreProperties>
</file>