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1562952" y="125208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8702" y="4118506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219612" y="144088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570120" y="1293480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53666" y="1211517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77358" y="4136740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979168" y="364418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757082" y="1839048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