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DB2C6-8ACF-3D9B-E2D1-271D44B49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hink-cell data - do not delete" hidden="1">
            <a:extLst>
              <a:ext uri="{FF2B5EF4-FFF2-40B4-BE49-F238E27FC236}">
                <a16:creationId xmlns:a16="http://schemas.microsoft.com/office/drawing/2014/main" id="{9E3E923A-835C-369D-AEA5-2DB03E84EF0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3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E3E923A-835C-369D-AEA5-2DB03E84EF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72D36D5-5009-99DF-7B58-5285E727F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DC5F82-BD46-0270-3057-2E8976B6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0B097CD-DB58-CFEC-8FD2-360CB8DC07D0}"/>
              </a:ext>
            </a:extLst>
          </p:cNvPr>
          <p:cNvCxnSpPr/>
          <p:nvPr/>
        </p:nvCxnSpPr>
        <p:spPr>
          <a:xfrm>
            <a:off x="0" y="6019800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045A0E5-0EDD-4157-533A-BE91A1A62515}"/>
              </a:ext>
            </a:extLst>
          </p:cNvPr>
          <p:cNvSpPr txBox="1">
            <a:spLocks/>
          </p:cNvSpPr>
          <p:nvPr/>
        </p:nvSpPr>
        <p:spPr>
          <a:xfrm>
            <a:off x="1524000" y="1473067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8DCF396-FC98-8184-62F2-AC3CC3059A58}"/>
              </a:ext>
            </a:extLst>
          </p:cNvPr>
          <p:cNvSpPr>
            <a:spLocks noChangeAspect="1"/>
          </p:cNvSpPr>
          <p:nvPr/>
        </p:nvSpPr>
        <p:spPr>
          <a:xfrm>
            <a:off x="556098" y="1507305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8E169B9-673D-717D-BA1D-BA0536B9EA80}"/>
              </a:ext>
            </a:extLst>
          </p:cNvPr>
          <p:cNvSpPr txBox="1">
            <a:spLocks/>
          </p:cNvSpPr>
          <p:nvPr/>
        </p:nvSpPr>
        <p:spPr>
          <a:xfrm>
            <a:off x="1524000" y="2397184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5CE1DB-4761-6815-E34E-C106DD8C0519}"/>
              </a:ext>
            </a:extLst>
          </p:cNvPr>
          <p:cNvSpPr>
            <a:spLocks noChangeAspect="1"/>
          </p:cNvSpPr>
          <p:nvPr/>
        </p:nvSpPr>
        <p:spPr>
          <a:xfrm>
            <a:off x="556098" y="2431422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243F37C-5954-B078-2A37-07B56990772B}"/>
              </a:ext>
            </a:extLst>
          </p:cNvPr>
          <p:cNvSpPr txBox="1">
            <a:spLocks/>
          </p:cNvSpPr>
          <p:nvPr/>
        </p:nvSpPr>
        <p:spPr>
          <a:xfrm>
            <a:off x="1524000" y="3321301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06DC02C-3B57-F49D-3994-3D3B64AE9122}"/>
              </a:ext>
            </a:extLst>
          </p:cNvPr>
          <p:cNvSpPr>
            <a:spLocks noChangeAspect="1"/>
          </p:cNvSpPr>
          <p:nvPr/>
        </p:nvSpPr>
        <p:spPr>
          <a:xfrm>
            <a:off x="556098" y="3355539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AD9F6B6-0E1C-4678-074F-80FA520155F2}"/>
              </a:ext>
            </a:extLst>
          </p:cNvPr>
          <p:cNvSpPr txBox="1">
            <a:spLocks/>
          </p:cNvSpPr>
          <p:nvPr/>
        </p:nvSpPr>
        <p:spPr>
          <a:xfrm>
            <a:off x="1524000" y="4245418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78F341-2CC0-4E62-1D8C-21012540E987}"/>
              </a:ext>
            </a:extLst>
          </p:cNvPr>
          <p:cNvSpPr>
            <a:spLocks noChangeAspect="1"/>
          </p:cNvSpPr>
          <p:nvPr/>
        </p:nvSpPr>
        <p:spPr>
          <a:xfrm>
            <a:off x="556098" y="4279656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86DA6A1-28B0-6FA1-BA00-4BD9084EB596}"/>
              </a:ext>
            </a:extLst>
          </p:cNvPr>
          <p:cNvCxnSpPr/>
          <p:nvPr/>
        </p:nvCxnSpPr>
        <p:spPr>
          <a:xfrm flipV="1">
            <a:off x="1273456" y="1676400"/>
            <a:ext cx="0" cy="4343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1DE972E0-35AA-2347-4534-4ECEBA72BA07}"/>
              </a:ext>
            </a:extLst>
          </p:cNvPr>
          <p:cNvSpPr/>
          <p:nvPr/>
        </p:nvSpPr>
        <p:spPr>
          <a:xfrm>
            <a:off x="1156616" y="1582578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F9A732E-524C-BA67-224A-6CECF6D66443}"/>
              </a:ext>
            </a:extLst>
          </p:cNvPr>
          <p:cNvSpPr/>
          <p:nvPr/>
        </p:nvSpPr>
        <p:spPr>
          <a:xfrm>
            <a:off x="1156616" y="2506695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11B4109-CA60-4DD3-C166-15B00BE75142}"/>
              </a:ext>
            </a:extLst>
          </p:cNvPr>
          <p:cNvSpPr/>
          <p:nvPr/>
        </p:nvSpPr>
        <p:spPr>
          <a:xfrm>
            <a:off x="1156616" y="3430812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CA6861B-09BB-4402-D007-9AF23A5E87CB}"/>
              </a:ext>
            </a:extLst>
          </p:cNvPr>
          <p:cNvSpPr/>
          <p:nvPr/>
        </p:nvSpPr>
        <p:spPr>
          <a:xfrm>
            <a:off x="1156616" y="4354929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52D9E8D-16D3-9F1D-E1E1-7A65EA502849}"/>
              </a:ext>
            </a:extLst>
          </p:cNvPr>
          <p:cNvSpPr/>
          <p:nvPr/>
        </p:nvSpPr>
        <p:spPr>
          <a:xfrm>
            <a:off x="1156616" y="5279046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C0FBFCC-584D-20BB-04CC-4D906531BDBB}"/>
              </a:ext>
            </a:extLst>
          </p:cNvPr>
          <p:cNvSpPr txBox="1">
            <a:spLocks/>
          </p:cNvSpPr>
          <p:nvPr/>
        </p:nvSpPr>
        <p:spPr>
          <a:xfrm>
            <a:off x="1524000" y="5169535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B750183-4C55-5B67-BE76-C30DD93DC44D}"/>
              </a:ext>
            </a:extLst>
          </p:cNvPr>
          <p:cNvSpPr>
            <a:spLocks noChangeAspect="1"/>
          </p:cNvSpPr>
          <p:nvPr/>
        </p:nvSpPr>
        <p:spPr>
          <a:xfrm>
            <a:off x="556098" y="5203773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EB2AE5-28D1-49B1-7AF5-1AC4D7B23480}"/>
              </a:ext>
            </a:extLst>
          </p:cNvPr>
          <p:cNvCxnSpPr>
            <a:cxnSpLocks/>
          </p:cNvCxnSpPr>
          <p:nvPr/>
        </p:nvCxnSpPr>
        <p:spPr>
          <a:xfrm>
            <a:off x="1524000" y="2161477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275267A-4448-FDA1-0E74-11C1EF13ABE8}"/>
              </a:ext>
            </a:extLst>
          </p:cNvPr>
          <p:cNvCxnSpPr>
            <a:cxnSpLocks/>
          </p:cNvCxnSpPr>
          <p:nvPr/>
        </p:nvCxnSpPr>
        <p:spPr>
          <a:xfrm>
            <a:off x="1524000" y="3085594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5D68EAE-A73F-42F8-6811-1261489B7A6C}"/>
              </a:ext>
            </a:extLst>
          </p:cNvPr>
          <p:cNvCxnSpPr>
            <a:cxnSpLocks/>
          </p:cNvCxnSpPr>
          <p:nvPr/>
        </p:nvCxnSpPr>
        <p:spPr>
          <a:xfrm>
            <a:off x="1524000" y="4009711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BEDD17B-98C3-883D-9FAE-DBAE92F49D73}"/>
              </a:ext>
            </a:extLst>
          </p:cNvPr>
          <p:cNvCxnSpPr>
            <a:cxnSpLocks/>
          </p:cNvCxnSpPr>
          <p:nvPr/>
        </p:nvCxnSpPr>
        <p:spPr>
          <a:xfrm>
            <a:off x="1524000" y="4933828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99">
            <a:extLst>
              <a:ext uri="{FF2B5EF4-FFF2-40B4-BE49-F238E27FC236}">
                <a16:creationId xmlns:a16="http://schemas.microsoft.com/office/drawing/2014/main" id="{B2E7EAF4-82F5-578F-2487-C064C8705BEF}"/>
              </a:ext>
            </a:extLst>
          </p:cNvPr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>
            <a:off x="639322" y="1603318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29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Freeform 99">
            <a:extLst>
              <a:ext uri="{FF2B5EF4-FFF2-40B4-BE49-F238E27FC236}">
                <a16:creationId xmlns:a16="http://schemas.microsoft.com/office/drawing/2014/main" id="{248B3588-16A2-D364-2935-D57F27E7F240}"/>
              </a:ext>
            </a:extLst>
          </p:cNvPr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>
            <a:off x="639322" y="2527435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Freeform 99">
            <a:extLst>
              <a:ext uri="{FF2B5EF4-FFF2-40B4-BE49-F238E27FC236}">
                <a16:creationId xmlns:a16="http://schemas.microsoft.com/office/drawing/2014/main" id="{DD3A4672-0591-9A4C-D463-CA2AFB0ABA3A}"/>
              </a:ext>
            </a:extLst>
          </p:cNvPr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639322" y="3451552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5" name="Freeform 99">
            <a:extLst>
              <a:ext uri="{FF2B5EF4-FFF2-40B4-BE49-F238E27FC236}">
                <a16:creationId xmlns:a16="http://schemas.microsoft.com/office/drawing/2014/main" id="{82040A19-0DAE-61DC-E198-CC2D23D27DD7}"/>
              </a:ext>
            </a:extLst>
          </p:cNvPr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639322" y="4375669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" name="Freeform 99">
            <a:extLst>
              <a:ext uri="{FF2B5EF4-FFF2-40B4-BE49-F238E27FC236}">
                <a16:creationId xmlns:a16="http://schemas.microsoft.com/office/drawing/2014/main" id="{9F50DF51-E118-C9C0-16B8-827DE8720CAF}"/>
              </a:ext>
            </a:extLst>
          </p:cNvPr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639322" y="5299786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2772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8946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506</cp:revision>
  <dcterms:created xsi:type="dcterms:W3CDTF">2021-03-31T02:49:57Z</dcterms:created>
  <dcterms:modified xsi:type="dcterms:W3CDTF">2025-10-16T11:11:45Z</dcterms:modified>
  <cp:category/>
</cp:coreProperties>
</file>