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Inter"/>
      <p:regular r:id="rId36"/>
      <p:bold r:id="rId37"/>
    </p:embeddedFont>
    <p:embeddedFont>
      <p:font typeface="UnifrakturMaguntia"/>
      <p:regular r:id="rId38"/>
    </p:embeddedFont>
    <p:embeddedFont>
      <p:font typeface="Poppins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Xv/g7f90XKfl7P/qMnMDea9BJ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6.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PoppinsSemiBold-regular.fntdata"/><Relationship Id="rId16" Type="http://schemas.openxmlformats.org/officeDocument/2006/relationships/slide" Target="slides/slide12.xml"/><Relationship Id="rId38" Type="http://schemas.openxmlformats.org/officeDocument/2006/relationships/font" Target="fonts/UnifrakturMaguntia-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62.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65.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66.png"/><Relationship Id="rId10" Type="http://schemas.openxmlformats.org/officeDocument/2006/relationships/image" Target="../media/image72.png"/><Relationship Id="rId9" Type="http://schemas.openxmlformats.org/officeDocument/2006/relationships/image" Target="../media/image71.png"/><Relationship Id="rId5" Type="http://schemas.openxmlformats.org/officeDocument/2006/relationships/image" Target="../media/image64.png"/><Relationship Id="rId6" Type="http://schemas.openxmlformats.org/officeDocument/2006/relationships/image" Target="../media/image69.png"/><Relationship Id="rId7" Type="http://schemas.openxmlformats.org/officeDocument/2006/relationships/image" Target="../media/image67.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98.png"/><Relationship Id="rId21" Type="http://schemas.openxmlformats.org/officeDocument/2006/relationships/image" Target="../media/image97.png"/><Relationship Id="rId24" Type="http://schemas.openxmlformats.org/officeDocument/2006/relationships/image" Target="../media/image108.png"/><Relationship Id="rId23"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86.png"/><Relationship Id="rId26" Type="http://schemas.openxmlformats.org/officeDocument/2006/relationships/image" Target="../media/image122.png"/><Relationship Id="rId25" Type="http://schemas.openxmlformats.org/officeDocument/2006/relationships/image" Target="../media/image101.png"/><Relationship Id="rId28" Type="http://schemas.openxmlformats.org/officeDocument/2006/relationships/image" Target="../media/image114.png"/><Relationship Id="rId27" Type="http://schemas.openxmlformats.org/officeDocument/2006/relationships/image" Target="../media/image105.png"/><Relationship Id="rId5" Type="http://schemas.openxmlformats.org/officeDocument/2006/relationships/image" Target="../media/image6.png"/><Relationship Id="rId6" Type="http://schemas.openxmlformats.org/officeDocument/2006/relationships/image" Target="../media/image84.png"/><Relationship Id="rId29" Type="http://schemas.openxmlformats.org/officeDocument/2006/relationships/image" Target="../media/image107.png"/><Relationship Id="rId7" Type="http://schemas.openxmlformats.org/officeDocument/2006/relationships/image" Target="../media/image90.png"/><Relationship Id="rId8" Type="http://schemas.openxmlformats.org/officeDocument/2006/relationships/image" Target="../media/image85.png"/><Relationship Id="rId11" Type="http://schemas.openxmlformats.org/officeDocument/2006/relationships/image" Target="../media/image88.png"/><Relationship Id="rId10" Type="http://schemas.openxmlformats.org/officeDocument/2006/relationships/image" Target="../media/image87.png"/><Relationship Id="rId13" Type="http://schemas.openxmlformats.org/officeDocument/2006/relationships/image" Target="../media/image89.png"/><Relationship Id="rId12" Type="http://schemas.openxmlformats.org/officeDocument/2006/relationships/image" Target="../media/image91.png"/><Relationship Id="rId15" Type="http://schemas.openxmlformats.org/officeDocument/2006/relationships/image" Target="../media/image93.png"/><Relationship Id="rId14" Type="http://schemas.openxmlformats.org/officeDocument/2006/relationships/image" Target="../media/image92.png"/><Relationship Id="rId17" Type="http://schemas.openxmlformats.org/officeDocument/2006/relationships/image" Target="../media/image95.png"/><Relationship Id="rId16" Type="http://schemas.openxmlformats.org/officeDocument/2006/relationships/image" Target="../media/image96.png"/><Relationship Id="rId19" Type="http://schemas.openxmlformats.org/officeDocument/2006/relationships/image" Target="../media/image99.png"/><Relationship Id="rId18" Type="http://schemas.openxmlformats.org/officeDocument/2006/relationships/image" Target="../media/image1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03.png"/><Relationship Id="rId9" Type="http://schemas.openxmlformats.org/officeDocument/2006/relationships/image" Target="../media/image115.png"/><Relationship Id="rId5" Type="http://schemas.openxmlformats.org/officeDocument/2006/relationships/image" Target="../media/image109.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112.png"/><Relationship Id="rId10" Type="http://schemas.openxmlformats.org/officeDocument/2006/relationships/image" Target="../media/image1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12.png"/><Relationship Id="rId7" Type="http://schemas.openxmlformats.org/officeDocument/2006/relationships/image" Target="../media/image139.png"/><Relationship Id="rId8"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5.png"/><Relationship Id="rId6" Type="http://schemas.openxmlformats.org/officeDocument/2006/relationships/image" Target="../media/image137.png"/><Relationship Id="rId7" Type="http://schemas.openxmlformats.org/officeDocument/2006/relationships/image" Target="../media/image124.png"/><Relationship Id="rId8" Type="http://schemas.openxmlformats.org/officeDocument/2006/relationships/image" Target="../media/image1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0.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03.png"/><Relationship Id="rId9" Type="http://schemas.openxmlformats.org/officeDocument/2006/relationships/image" Target="../media/image136.png"/><Relationship Id="rId5" Type="http://schemas.openxmlformats.org/officeDocument/2006/relationships/image" Target="../media/image109.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1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34.png"/><Relationship Id="rId7"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51.png"/><Relationship Id="rId5" Type="http://schemas.openxmlformats.org/officeDocument/2006/relationships/image" Target="../media/image46.png"/><Relationship Id="rId6" Type="http://schemas.openxmlformats.org/officeDocument/2006/relationships/image" Target="../media/image144.png"/><Relationship Id="rId7" Type="http://schemas.openxmlformats.org/officeDocument/2006/relationships/image" Target="../media/image165.png"/><Relationship Id="rId8" Type="http://schemas.openxmlformats.org/officeDocument/2006/relationships/image" Target="../media/image1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3.png"/><Relationship Id="rId4" Type="http://schemas.openxmlformats.org/officeDocument/2006/relationships/image" Target="../media/image157.png"/><Relationship Id="rId9" Type="http://schemas.openxmlformats.org/officeDocument/2006/relationships/image" Target="../media/image167.png"/><Relationship Id="rId5" Type="http://schemas.openxmlformats.org/officeDocument/2006/relationships/image" Target="../media/image161.png"/><Relationship Id="rId6" Type="http://schemas.openxmlformats.org/officeDocument/2006/relationships/image" Target="../media/image69.png"/><Relationship Id="rId7" Type="http://schemas.openxmlformats.org/officeDocument/2006/relationships/image" Target="../media/image67.png"/><Relationship Id="rId8" Type="http://schemas.openxmlformats.org/officeDocument/2006/relationships/image" Target="../media/image159.png"/><Relationship Id="rId11" Type="http://schemas.openxmlformats.org/officeDocument/2006/relationships/image" Target="../media/image166.png"/><Relationship Id="rId10" Type="http://schemas.openxmlformats.org/officeDocument/2006/relationships/image" Target="../media/image1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6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37.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5.png"/><Relationship Id="rId10"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34.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46.png"/><Relationship Id="rId6" Type="http://schemas.openxmlformats.org/officeDocument/2006/relationships/image" Target="../media/image6.png"/><Relationship Id="rId7"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3.png"/><Relationship Id="rId10" Type="http://schemas.openxmlformats.org/officeDocument/2006/relationships/image" Target="../media/image55.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158419" cy="107823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9103640" y="146390"/>
            <a:ext cx="5055036" cy="4626065"/>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0" y="603"/>
            <a:ext cx="11497638" cy="402811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850694" y="0"/>
            <a:ext cx="8316166" cy="224526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11582400"/>
            <a:ext cx="6351312" cy="2133600"/>
          </a:xfrm>
          <a:prstGeom prst="rect">
            <a:avLst/>
          </a:prstGeom>
          <a:noFill/>
          <a:ln>
            <a:noFill/>
          </a:ln>
        </p:spPr>
      </p:pic>
      <p:sp>
        <p:nvSpPr>
          <p:cNvPr id="21" name="Google Shape;21;p1"/>
          <p:cNvSpPr/>
          <p:nvPr/>
        </p:nvSpPr>
        <p:spPr>
          <a:xfrm>
            <a:off x="3746968" y="1835150"/>
            <a:ext cx="9792900" cy="71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853E2A"/>
              </a:buClr>
              <a:buSzPts val="24000"/>
              <a:buFont typeface="Arial"/>
              <a:buNone/>
            </a:pPr>
            <a:r>
              <a:rPr i="0" lang="en-US" sz="24000" u="none" cap="none" strike="noStrike">
                <a:solidFill>
                  <a:srgbClr val="853E2A"/>
                </a:solidFill>
                <a:latin typeface="UnifrakturMaguntia"/>
                <a:ea typeface="UnifrakturMaguntia"/>
                <a:cs typeface="UnifrakturMaguntia"/>
                <a:sym typeface="UnifrakturMaguntia"/>
              </a:rPr>
              <a:t>Ancient</a:t>
            </a:r>
            <a:endParaRPr i="0" sz="24000" u="none" cap="none" strike="noStrike">
              <a:solidFill>
                <a:schemeClr val="dk1"/>
              </a:solidFill>
              <a:latin typeface="UnifrakturMaguntia"/>
              <a:ea typeface="UnifrakturMaguntia"/>
              <a:cs typeface="UnifrakturMaguntia"/>
              <a:sym typeface="UnifrakturMaguntia"/>
            </a:endParaRPr>
          </a:p>
          <a:p>
            <a:pPr indent="0" lvl="0" marL="0" marR="0" rtl="0" algn="l">
              <a:lnSpc>
                <a:spcPct val="100000"/>
              </a:lnSpc>
              <a:spcBef>
                <a:spcPts val="0"/>
              </a:spcBef>
              <a:spcAft>
                <a:spcPts val="0"/>
              </a:spcAft>
              <a:buClr>
                <a:srgbClr val="853E2A"/>
              </a:buClr>
              <a:buSzPts val="24000"/>
              <a:buFont typeface="Arial"/>
              <a:buNone/>
            </a:pPr>
            <a:r>
              <a:rPr i="0" lang="en-US" sz="24000" u="none" cap="none" strike="noStrike">
                <a:solidFill>
                  <a:srgbClr val="853E2A"/>
                </a:solidFill>
                <a:latin typeface="UnifrakturMaguntia"/>
                <a:ea typeface="UnifrakturMaguntia"/>
                <a:cs typeface="UnifrakturMaguntia"/>
                <a:sym typeface="UnifrakturMaguntia"/>
              </a:rPr>
              <a:t>History</a:t>
            </a:r>
            <a:r>
              <a:rPr b="0" i="0" lang="en-US" sz="24000" u="none" cap="none" strike="noStrike">
                <a:solidFill>
                  <a:srgbClr val="853E2A"/>
                </a:solidFill>
                <a:latin typeface="Arial"/>
                <a:ea typeface="Arial"/>
                <a:cs typeface="Arial"/>
                <a:sym typeface="Arial"/>
              </a:rPr>
              <a:t> </a:t>
            </a:r>
            <a:endParaRPr b="0" i="0" sz="24000" u="none" cap="none" strike="noStrike">
              <a:solidFill>
                <a:schemeClr val="dk1"/>
              </a:solidFill>
              <a:latin typeface="Calibri"/>
              <a:ea typeface="Calibri"/>
              <a:cs typeface="Calibri"/>
              <a:sym typeface="Calibri"/>
            </a:endParaRPr>
          </a:p>
        </p:txBody>
      </p:sp>
      <p:sp>
        <p:nvSpPr>
          <p:cNvPr id="22" name="Google Shape;22;p1"/>
          <p:cNvSpPr/>
          <p:nvPr/>
        </p:nvSpPr>
        <p:spPr>
          <a:xfrm>
            <a:off x="3746968" y="9385300"/>
            <a:ext cx="9047764"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p1"/>
          <p:cNvPicPr preferRelativeResize="0"/>
          <p:nvPr/>
        </p:nvPicPr>
        <p:blipFill rotWithShape="1">
          <a:blip r:embed="rId9">
            <a:alphaModFix/>
          </a:blip>
          <a:srcRect b="0" l="0" r="0" t="0"/>
          <a:stretch/>
        </p:blipFill>
        <p:spPr>
          <a:xfrm>
            <a:off x="14276584" y="1511300"/>
            <a:ext cx="7328816" cy="10680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213" name="Shape 213"/>
        <p:cNvGrpSpPr/>
        <p:nvPr/>
      </p:nvGrpSpPr>
      <p:grpSpPr>
        <a:xfrm>
          <a:off x="0" y="0"/>
          <a:ext cx="0" cy="0"/>
          <a:chOff x="0" y="0"/>
          <a:chExt cx="0" cy="0"/>
        </a:xfrm>
      </p:grpSpPr>
      <p:pic>
        <p:nvPicPr>
          <p:cNvPr descr=" " id="214" name="Google Shape;214;p10"/>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215" name="Google Shape;215;p10"/>
          <p:cNvPicPr preferRelativeResize="0"/>
          <p:nvPr/>
        </p:nvPicPr>
        <p:blipFill rotWithShape="1">
          <a:blip r:embed="rId4">
            <a:alphaModFix/>
          </a:blip>
          <a:srcRect b="0" l="0" r="0" t="0"/>
          <a:stretch/>
        </p:blipFill>
        <p:spPr>
          <a:xfrm>
            <a:off x="22748543" y="1295400"/>
            <a:ext cx="1638505" cy="4146054"/>
          </a:xfrm>
          <a:prstGeom prst="rect">
            <a:avLst/>
          </a:prstGeom>
          <a:noFill/>
          <a:ln>
            <a:noFill/>
          </a:ln>
        </p:spPr>
      </p:pic>
      <p:pic>
        <p:nvPicPr>
          <p:cNvPr descr=" " id="216" name="Google Shape;216;p10"/>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217" name="Google Shape;21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9" name="Google Shape;219;p10"/>
          <p:cNvSpPr/>
          <p:nvPr/>
        </p:nvSpPr>
        <p:spPr>
          <a:xfrm>
            <a:off x="9204417" y="469900"/>
            <a:ext cx="5978214" cy="1392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Pricing Plan</a:t>
            </a:r>
            <a:endParaRPr b="0" i="0" sz="8000" u="none" cap="none" strike="noStrike">
              <a:solidFill>
                <a:schemeClr val="dk1"/>
              </a:solidFill>
              <a:latin typeface="Calibri"/>
              <a:ea typeface="Calibri"/>
              <a:cs typeface="Calibri"/>
              <a:sym typeface="Calibri"/>
            </a:endParaRPr>
          </a:p>
        </p:txBody>
      </p:sp>
      <p:sp>
        <p:nvSpPr>
          <p:cNvPr id="220" name="Google Shape;220;p10"/>
          <p:cNvSpPr/>
          <p:nvPr/>
        </p:nvSpPr>
        <p:spPr>
          <a:xfrm>
            <a:off x="1778222" y="2489200"/>
            <a:ext cx="20843305" cy="100076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p:nvPr/>
        </p:nvSpPr>
        <p:spPr>
          <a:xfrm>
            <a:off x="1778222" y="2489200"/>
            <a:ext cx="6439705" cy="10007601"/>
          </a:xfrm>
          <a:prstGeom prst="roundRect">
            <a:avLst>
              <a:gd fmla="val 3124"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0"/>
          <p:cNvPicPr preferRelativeResize="0"/>
          <p:nvPr/>
        </p:nvPicPr>
        <p:blipFill rotWithShape="1">
          <a:blip r:embed="rId7">
            <a:alphaModFix/>
          </a:blip>
          <a:srcRect b="0" l="0" r="0" t="0"/>
          <a:stretch/>
        </p:blipFill>
        <p:spPr>
          <a:xfrm>
            <a:off x="4245075" y="2946400"/>
            <a:ext cx="1506000" cy="1625600"/>
          </a:xfrm>
          <a:prstGeom prst="rect">
            <a:avLst/>
          </a:prstGeom>
          <a:noFill/>
          <a:ln>
            <a:noFill/>
          </a:ln>
        </p:spPr>
      </p:pic>
      <p:sp>
        <p:nvSpPr>
          <p:cNvPr id="223" name="Google Shape;223;p10"/>
          <p:cNvSpPr/>
          <p:nvPr/>
        </p:nvSpPr>
        <p:spPr>
          <a:xfrm>
            <a:off x="4159770" y="4876800"/>
            <a:ext cx="16766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Basic</a:t>
            </a:r>
            <a:endParaRPr b="0" i="0" sz="4800" u="none" cap="none" strike="noStrike">
              <a:solidFill>
                <a:schemeClr val="dk1"/>
              </a:solidFill>
              <a:latin typeface="Calibri"/>
              <a:ea typeface="Calibri"/>
              <a:cs typeface="Calibri"/>
              <a:sym typeface="Calibri"/>
            </a:endParaRPr>
          </a:p>
        </p:txBody>
      </p:sp>
      <p:sp>
        <p:nvSpPr>
          <p:cNvPr id="224" name="Google Shape;224;p10"/>
          <p:cNvSpPr/>
          <p:nvPr/>
        </p:nvSpPr>
        <p:spPr>
          <a:xfrm>
            <a:off x="2235479" y="5816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5" name="Google Shape;225;p10"/>
          <p:cNvSpPr/>
          <p:nvPr/>
        </p:nvSpPr>
        <p:spPr>
          <a:xfrm>
            <a:off x="3639005" y="11404600"/>
            <a:ext cx="271814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$10/month</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8980022" y="2489200"/>
            <a:ext cx="6439705" cy="10007600"/>
          </a:xfrm>
          <a:prstGeom prst="roundRect">
            <a:avLst>
              <a:gd fmla="val 3124"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8">
            <a:alphaModFix/>
          </a:blip>
          <a:srcRect b="0" l="0" r="0" t="0"/>
          <a:stretch/>
        </p:blipFill>
        <p:spPr>
          <a:xfrm>
            <a:off x="11387910" y="2946400"/>
            <a:ext cx="1623927" cy="1625600"/>
          </a:xfrm>
          <a:prstGeom prst="rect">
            <a:avLst/>
          </a:prstGeom>
          <a:noFill/>
          <a:ln>
            <a:noFill/>
          </a:ln>
        </p:spPr>
      </p:pic>
      <p:sp>
        <p:nvSpPr>
          <p:cNvPr id="228" name="Google Shape;228;p10"/>
          <p:cNvSpPr/>
          <p:nvPr/>
        </p:nvSpPr>
        <p:spPr>
          <a:xfrm>
            <a:off x="11507638" y="4876800"/>
            <a:ext cx="1384473"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Elite</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9437280" y="5816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10796349" y="11404600"/>
            <a:ext cx="280705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$50/month</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16181822" y="2489200"/>
            <a:ext cx="6439705" cy="10007600"/>
          </a:xfrm>
          <a:prstGeom prst="roundRect">
            <a:avLst>
              <a:gd fmla="val 3124"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p10"/>
          <p:cNvPicPr preferRelativeResize="0"/>
          <p:nvPr/>
        </p:nvPicPr>
        <p:blipFill rotWithShape="1">
          <a:blip r:embed="rId9">
            <a:alphaModFix/>
          </a:blip>
          <a:srcRect b="0" l="0" r="0" t="0"/>
          <a:stretch/>
        </p:blipFill>
        <p:spPr>
          <a:xfrm>
            <a:off x="18743003" y="2946400"/>
            <a:ext cx="1317343" cy="1625600"/>
          </a:xfrm>
          <a:prstGeom prst="rect">
            <a:avLst/>
          </a:prstGeom>
          <a:noFill/>
          <a:ln>
            <a:noFill/>
          </a:ln>
        </p:spPr>
      </p:pic>
      <p:sp>
        <p:nvSpPr>
          <p:cNvPr id="233" name="Google Shape;233;p10"/>
          <p:cNvSpPr/>
          <p:nvPr/>
        </p:nvSpPr>
        <p:spPr>
          <a:xfrm>
            <a:off x="18074359" y="4876800"/>
            <a:ext cx="2654632"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Legendary</a:t>
            </a:r>
            <a:endParaRPr b="0" i="0" sz="4800" u="none" cap="none" strike="noStrike">
              <a:solidFill>
                <a:schemeClr val="dk1"/>
              </a:solidFill>
              <a:latin typeface="Calibri"/>
              <a:ea typeface="Calibri"/>
              <a:cs typeface="Calibri"/>
              <a:sym typeface="Calibri"/>
            </a:endParaRPr>
          </a:p>
        </p:txBody>
      </p:sp>
      <p:sp>
        <p:nvSpPr>
          <p:cNvPr id="234" name="Google Shape;234;p10"/>
          <p:cNvSpPr/>
          <p:nvPr/>
        </p:nvSpPr>
        <p:spPr>
          <a:xfrm>
            <a:off x="16639080" y="5816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p10"/>
          <p:cNvSpPr/>
          <p:nvPr/>
        </p:nvSpPr>
        <p:spPr>
          <a:xfrm>
            <a:off x="17896537" y="11404600"/>
            <a:ext cx="3010276"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240" name="Shape 240"/>
        <p:cNvGrpSpPr/>
        <p:nvPr/>
      </p:nvGrpSpPr>
      <p:grpSpPr>
        <a:xfrm>
          <a:off x="0" y="0"/>
          <a:ext cx="0" cy="0"/>
          <a:chOff x="0" y="0"/>
          <a:chExt cx="0" cy="0"/>
        </a:xfrm>
      </p:grpSpPr>
      <p:pic>
        <p:nvPicPr>
          <p:cNvPr descr=" " id="241" name="Google Shape;241;p11"/>
          <p:cNvPicPr preferRelativeResize="0"/>
          <p:nvPr/>
        </p:nvPicPr>
        <p:blipFill rotWithShape="1">
          <a:blip r:embed="rId3">
            <a:alphaModFix/>
          </a:blip>
          <a:srcRect b="0" l="0" r="0" t="0"/>
          <a:stretch/>
        </p:blipFill>
        <p:spPr>
          <a:xfrm>
            <a:off x="228629" y="0"/>
            <a:ext cx="24158419" cy="10782300"/>
          </a:xfrm>
          <a:prstGeom prst="rect">
            <a:avLst/>
          </a:prstGeom>
          <a:noFill/>
          <a:ln>
            <a:noFill/>
          </a:ln>
        </p:spPr>
      </p:pic>
      <p:pic>
        <p:nvPicPr>
          <p:cNvPr descr=" " id="242" name="Google Shape;242;p11"/>
          <p:cNvPicPr preferRelativeResize="0"/>
          <p:nvPr/>
        </p:nvPicPr>
        <p:blipFill rotWithShape="1">
          <a:blip r:embed="rId4">
            <a:alphaModFix/>
          </a:blip>
          <a:srcRect b="0" l="0" r="0" t="0"/>
          <a:stretch/>
        </p:blipFill>
        <p:spPr>
          <a:xfrm>
            <a:off x="228371" y="146385"/>
            <a:ext cx="5055036" cy="4626062"/>
          </a:xfrm>
          <a:prstGeom prst="rect">
            <a:avLst/>
          </a:prstGeom>
          <a:noFill/>
          <a:ln>
            <a:noFill/>
          </a:ln>
        </p:spPr>
      </p:pic>
      <p:pic>
        <p:nvPicPr>
          <p:cNvPr descr=" " id="243" name="Google Shape;243;p11"/>
          <p:cNvPicPr preferRelativeResize="0"/>
          <p:nvPr/>
        </p:nvPicPr>
        <p:blipFill rotWithShape="1">
          <a:blip r:embed="rId5">
            <a:alphaModFix/>
          </a:blip>
          <a:srcRect b="0" l="0" r="0" t="0"/>
          <a:stretch/>
        </p:blipFill>
        <p:spPr>
          <a:xfrm>
            <a:off x="12889410" y="608"/>
            <a:ext cx="11497638" cy="4028108"/>
          </a:xfrm>
          <a:prstGeom prst="rect">
            <a:avLst/>
          </a:prstGeom>
          <a:noFill/>
          <a:ln>
            <a:noFill/>
          </a:ln>
        </p:spPr>
      </p:pic>
      <p:pic>
        <p:nvPicPr>
          <p:cNvPr descr=" " id="244" name="Google Shape;244;p11"/>
          <p:cNvPicPr preferRelativeResize="0"/>
          <p:nvPr/>
        </p:nvPicPr>
        <p:blipFill rotWithShape="1">
          <a:blip r:embed="rId6">
            <a:alphaModFix/>
          </a:blip>
          <a:srcRect b="0" l="0" r="0" t="0"/>
          <a:stretch/>
        </p:blipFill>
        <p:spPr>
          <a:xfrm>
            <a:off x="13220188" y="0"/>
            <a:ext cx="8316166" cy="2245258"/>
          </a:xfrm>
          <a:prstGeom prst="rect">
            <a:avLst/>
          </a:prstGeom>
          <a:noFill/>
          <a:ln>
            <a:noFill/>
          </a:ln>
        </p:spPr>
      </p:pic>
      <p:pic>
        <p:nvPicPr>
          <p:cNvPr descr=" " id="245" name="Google Shape;245;p11"/>
          <p:cNvPicPr preferRelativeResize="0"/>
          <p:nvPr/>
        </p:nvPicPr>
        <p:blipFill rotWithShape="1">
          <a:blip r:embed="rId7">
            <a:alphaModFix/>
          </a:blip>
          <a:srcRect b="0" l="0" r="0" t="0"/>
          <a:stretch/>
        </p:blipFill>
        <p:spPr>
          <a:xfrm>
            <a:off x="18035736" y="11582400"/>
            <a:ext cx="6351312" cy="2133600"/>
          </a:xfrm>
          <a:prstGeom prst="rect">
            <a:avLst/>
          </a:prstGeom>
          <a:noFill/>
          <a:ln>
            <a:noFill/>
          </a:ln>
        </p:spPr>
      </p:pic>
      <p:sp>
        <p:nvSpPr>
          <p:cNvPr id="246" name="Google Shape;24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48" name="Google Shape;248;p11"/>
          <p:cNvPicPr preferRelativeResize="0"/>
          <p:nvPr/>
        </p:nvPicPr>
        <p:blipFill rotWithShape="1">
          <a:blip r:embed="rId9">
            <a:alphaModFix/>
          </a:blip>
          <a:srcRect b="0" l="0" r="0" t="0"/>
          <a:stretch/>
        </p:blipFill>
        <p:spPr>
          <a:xfrm>
            <a:off x="16905813" y="0"/>
            <a:ext cx="6084060" cy="12268200"/>
          </a:xfrm>
          <a:prstGeom prst="rect">
            <a:avLst/>
          </a:prstGeom>
          <a:noFill/>
          <a:ln>
            <a:noFill/>
          </a:ln>
        </p:spPr>
      </p:pic>
      <p:pic>
        <p:nvPicPr>
          <p:cNvPr descr=" " id="249" name="Google Shape;249;p11"/>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250" name="Google Shape;250;p11"/>
          <p:cNvSpPr/>
          <p:nvPr/>
        </p:nvSpPr>
        <p:spPr>
          <a:xfrm>
            <a:off x="1397175" y="2019300"/>
            <a:ext cx="10690503"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UnifrakturMaguntia"/>
              <a:buNone/>
            </a:pPr>
            <a:r>
              <a:rPr b="0" i="0" lang="en-US" sz="8000" u="none" cap="none" strike="noStrike">
                <a:solidFill>
                  <a:srgbClr val="0E0E0E"/>
                </a:solidFill>
                <a:latin typeface="UnifrakturMaguntia"/>
                <a:ea typeface="UnifrakturMaguntia"/>
                <a:cs typeface="UnifrakturMaguntia"/>
                <a:sym typeface="UnifrakturMaguntia"/>
              </a:rPr>
              <a:t>Some Data</a:t>
            </a:r>
            <a:endParaRPr b="0" i="0" sz="8000" u="none" cap="none" strike="noStrike">
              <a:solidFill>
                <a:schemeClr val="dk1"/>
              </a:solidFill>
              <a:latin typeface="Calibri"/>
              <a:ea typeface="Calibri"/>
              <a:cs typeface="Calibri"/>
              <a:sym typeface="Calibri"/>
            </a:endParaRPr>
          </a:p>
        </p:txBody>
      </p:sp>
      <p:sp>
        <p:nvSpPr>
          <p:cNvPr id="251" name="Google Shape;251;p11"/>
          <p:cNvSpPr/>
          <p:nvPr/>
        </p:nvSpPr>
        <p:spPr>
          <a:xfrm>
            <a:off x="1244756" y="5029200"/>
            <a:ext cx="8573572" cy="537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244756" y="5029200"/>
            <a:ext cx="8573572"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1244756" y="5092700"/>
            <a:ext cx="1638505" cy="10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1244756" y="5092700"/>
            <a:ext cx="1977214"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75%</a:t>
            </a:r>
            <a:endParaRPr b="0" i="0" sz="8000" u="none" cap="none" strike="noStrike">
              <a:solidFill>
                <a:schemeClr val="dk1"/>
              </a:solidFill>
              <a:latin typeface="Calibri"/>
              <a:ea typeface="Calibri"/>
              <a:cs typeface="Calibri"/>
              <a:sym typeface="Calibri"/>
            </a:endParaRPr>
          </a:p>
        </p:txBody>
      </p:sp>
      <p:sp>
        <p:nvSpPr>
          <p:cNvPr id="255" name="Google Shape;255;p11"/>
          <p:cNvSpPr/>
          <p:nvPr/>
        </p:nvSpPr>
        <p:spPr>
          <a:xfrm>
            <a:off x="3086486" y="5029200"/>
            <a:ext cx="6731841"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3086486" y="5029200"/>
            <a:ext cx="6884260"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nifrakturMaguntia"/>
              <a:buNone/>
            </a:pPr>
            <a:r>
              <a:rPr b="0" i="0" lang="en-US" sz="3600" u="none" cap="none" strike="noStrike">
                <a:solidFill>
                  <a:srgbClr val="0E0E0E"/>
                </a:solidFill>
                <a:latin typeface="UnifrakturMaguntia"/>
                <a:ea typeface="UnifrakturMaguntia"/>
                <a:cs typeface="UnifrakturMaguntia"/>
                <a:sym typeface="UnifrakturMaguntia"/>
              </a:rPr>
              <a:t>Enchanted Creatures</a:t>
            </a:r>
            <a:endParaRPr b="0" i="0" sz="3600" u="none" cap="none" strike="noStrike">
              <a:solidFill>
                <a:schemeClr val="dk1"/>
              </a:solidFill>
              <a:latin typeface="Calibri"/>
              <a:ea typeface="Calibri"/>
              <a:cs typeface="Calibri"/>
              <a:sym typeface="Calibri"/>
            </a:endParaRPr>
          </a:p>
        </p:txBody>
      </p:sp>
      <p:sp>
        <p:nvSpPr>
          <p:cNvPr id="257" name="Google Shape;257;p11"/>
          <p:cNvSpPr/>
          <p:nvPr/>
        </p:nvSpPr>
        <p:spPr>
          <a:xfrm>
            <a:off x="3086486" y="5600700"/>
            <a:ext cx="68673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58" name="Google Shape;258;p11"/>
          <p:cNvSpPr/>
          <p:nvPr/>
        </p:nvSpPr>
        <p:spPr>
          <a:xfrm>
            <a:off x="1244756" y="6819900"/>
            <a:ext cx="8573572"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244756" y="6883400"/>
            <a:ext cx="1676610" cy="10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244756" y="6883400"/>
            <a:ext cx="201531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60%</a:t>
            </a:r>
            <a:endParaRPr b="0" i="0" sz="8000" u="none" cap="none" strike="noStrike">
              <a:solidFill>
                <a:schemeClr val="dk1"/>
              </a:solidFill>
              <a:latin typeface="Calibri"/>
              <a:ea typeface="Calibri"/>
              <a:cs typeface="Calibri"/>
              <a:sym typeface="Calibri"/>
            </a:endParaRPr>
          </a:p>
        </p:txBody>
      </p:sp>
      <p:sp>
        <p:nvSpPr>
          <p:cNvPr id="261" name="Google Shape;261;p11"/>
          <p:cNvSpPr/>
          <p:nvPr/>
        </p:nvSpPr>
        <p:spPr>
          <a:xfrm>
            <a:off x="3124591" y="6819900"/>
            <a:ext cx="6693737"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3124591" y="6819900"/>
            <a:ext cx="6846156"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nifrakturMaguntia"/>
              <a:buNone/>
            </a:pPr>
            <a:r>
              <a:rPr b="0" i="0" lang="en-US" sz="3600" u="none" cap="none" strike="noStrike">
                <a:solidFill>
                  <a:srgbClr val="0E0E0E"/>
                </a:solidFill>
                <a:latin typeface="UnifrakturMaguntia"/>
                <a:ea typeface="UnifrakturMaguntia"/>
                <a:cs typeface="UnifrakturMaguntia"/>
                <a:sym typeface="UnifrakturMaguntia"/>
              </a:rPr>
              <a:t>Magic-Wielding Individuals</a:t>
            </a:r>
            <a:endParaRPr b="0" i="0" sz="3600" u="none" cap="none" strike="noStrike">
              <a:solidFill>
                <a:schemeClr val="dk1"/>
              </a:solidFill>
              <a:latin typeface="Calibri"/>
              <a:ea typeface="Calibri"/>
              <a:cs typeface="Calibri"/>
              <a:sym typeface="Calibri"/>
            </a:endParaRPr>
          </a:p>
        </p:txBody>
      </p:sp>
      <p:sp>
        <p:nvSpPr>
          <p:cNvPr id="263" name="Google Shape;263;p11"/>
          <p:cNvSpPr/>
          <p:nvPr/>
        </p:nvSpPr>
        <p:spPr>
          <a:xfrm>
            <a:off x="3124591" y="7391400"/>
            <a:ext cx="682922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64" name="Google Shape;264;p11"/>
          <p:cNvSpPr/>
          <p:nvPr/>
        </p:nvSpPr>
        <p:spPr>
          <a:xfrm>
            <a:off x="1244756" y="8610600"/>
            <a:ext cx="857357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1244756" y="8978900"/>
            <a:ext cx="1676610" cy="105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1244756" y="8978900"/>
            <a:ext cx="201531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90%</a:t>
            </a:r>
            <a:endParaRPr b="0" i="0" sz="8000" u="none" cap="none" strike="noStrike">
              <a:solidFill>
                <a:schemeClr val="dk1"/>
              </a:solidFill>
              <a:latin typeface="Calibri"/>
              <a:ea typeface="Calibri"/>
              <a:cs typeface="Calibri"/>
              <a:sym typeface="Calibri"/>
            </a:endParaRPr>
          </a:p>
        </p:txBody>
      </p:sp>
      <p:sp>
        <p:nvSpPr>
          <p:cNvPr id="267" name="Google Shape;267;p11"/>
          <p:cNvSpPr/>
          <p:nvPr/>
        </p:nvSpPr>
        <p:spPr>
          <a:xfrm>
            <a:off x="3124591" y="8610600"/>
            <a:ext cx="669373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3124591" y="8610600"/>
            <a:ext cx="6846156"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nifrakturMaguntia"/>
              <a:buNone/>
            </a:pPr>
            <a:r>
              <a:rPr b="0" i="0" lang="en-US" sz="3600" u="none" cap="none" strike="noStrike">
                <a:solidFill>
                  <a:srgbClr val="0E0E0E"/>
                </a:solidFill>
                <a:latin typeface="UnifrakturMaguntia"/>
                <a:ea typeface="UnifrakturMaguntia"/>
                <a:cs typeface="UnifrakturMaguntia"/>
                <a:sym typeface="UnifrakturMaguntia"/>
              </a:rPr>
              <a:t>Spells Cast</a:t>
            </a:r>
            <a:endParaRPr b="0" i="0" sz="3600" u="none" cap="none" strike="noStrike">
              <a:solidFill>
                <a:schemeClr val="dk1"/>
              </a:solidFill>
              <a:latin typeface="Calibri"/>
              <a:ea typeface="Calibri"/>
              <a:cs typeface="Calibri"/>
              <a:sym typeface="Calibri"/>
            </a:endParaRPr>
          </a:p>
        </p:txBody>
      </p:sp>
      <p:sp>
        <p:nvSpPr>
          <p:cNvPr id="269" name="Google Shape;269;p11"/>
          <p:cNvSpPr/>
          <p:nvPr/>
        </p:nvSpPr>
        <p:spPr>
          <a:xfrm>
            <a:off x="3124591" y="9182100"/>
            <a:ext cx="682922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274" name="Shape 274"/>
        <p:cNvGrpSpPr/>
        <p:nvPr/>
      </p:nvGrpSpPr>
      <p:grpSpPr>
        <a:xfrm>
          <a:off x="0" y="0"/>
          <a:ext cx="0" cy="0"/>
          <a:chOff x="0" y="0"/>
          <a:chExt cx="0" cy="0"/>
        </a:xfrm>
      </p:grpSpPr>
      <p:pic>
        <p:nvPicPr>
          <p:cNvPr descr=" " id="275" name="Google Shape;275;p12"/>
          <p:cNvPicPr preferRelativeResize="0"/>
          <p:nvPr/>
        </p:nvPicPr>
        <p:blipFill rotWithShape="1">
          <a:blip r:embed="rId3">
            <a:alphaModFix/>
          </a:blip>
          <a:srcRect b="0" l="0" r="0" t="0"/>
          <a:stretch/>
        </p:blipFill>
        <p:spPr>
          <a:xfrm>
            <a:off x="0" y="2984500"/>
            <a:ext cx="24387048" cy="10731500"/>
          </a:xfrm>
          <a:prstGeom prst="rect">
            <a:avLst/>
          </a:prstGeom>
          <a:noFill/>
          <a:ln>
            <a:noFill/>
          </a:ln>
        </p:spPr>
      </p:pic>
      <p:pic>
        <p:nvPicPr>
          <p:cNvPr descr=" " id="276" name="Google Shape;276;p12"/>
          <p:cNvPicPr preferRelativeResize="0"/>
          <p:nvPr/>
        </p:nvPicPr>
        <p:blipFill rotWithShape="1">
          <a:blip r:embed="rId4">
            <a:alphaModFix/>
          </a:blip>
          <a:srcRect b="0" l="0" r="0" t="0"/>
          <a:stretch/>
        </p:blipFill>
        <p:spPr>
          <a:xfrm>
            <a:off x="87522" y="8483885"/>
            <a:ext cx="8504798" cy="5231172"/>
          </a:xfrm>
          <a:prstGeom prst="rect">
            <a:avLst/>
          </a:prstGeom>
          <a:noFill/>
          <a:ln>
            <a:noFill/>
          </a:ln>
        </p:spPr>
      </p:pic>
      <p:pic>
        <p:nvPicPr>
          <p:cNvPr descr=" " id="277" name="Google Shape;277;p12"/>
          <p:cNvPicPr preferRelativeResize="0"/>
          <p:nvPr/>
        </p:nvPicPr>
        <p:blipFill rotWithShape="1">
          <a:blip r:embed="rId5">
            <a:alphaModFix/>
          </a:blip>
          <a:srcRect b="0" l="0" r="0" t="0"/>
          <a:stretch/>
        </p:blipFill>
        <p:spPr>
          <a:xfrm>
            <a:off x="20563870" y="0"/>
            <a:ext cx="3823178" cy="4180855"/>
          </a:xfrm>
          <a:prstGeom prst="rect">
            <a:avLst/>
          </a:prstGeom>
          <a:noFill/>
          <a:ln>
            <a:noFill/>
          </a:ln>
        </p:spPr>
      </p:pic>
      <p:pic>
        <p:nvPicPr>
          <p:cNvPr descr=" " id="278" name="Google Shape;278;p12"/>
          <p:cNvPicPr preferRelativeResize="0"/>
          <p:nvPr/>
        </p:nvPicPr>
        <p:blipFill rotWithShape="1">
          <a:blip r:embed="rId6">
            <a:alphaModFix/>
          </a:blip>
          <a:srcRect b="0" l="0" r="0" t="0"/>
          <a:stretch/>
        </p:blipFill>
        <p:spPr>
          <a:xfrm>
            <a:off x="2133867" y="571500"/>
            <a:ext cx="20119315" cy="12573000"/>
          </a:xfrm>
          <a:prstGeom prst="rect">
            <a:avLst/>
          </a:prstGeom>
          <a:noFill/>
          <a:ln>
            <a:noFill/>
          </a:ln>
        </p:spPr>
      </p:pic>
      <p:sp>
        <p:nvSpPr>
          <p:cNvPr id="279" name="Google Shape;27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81" name="Google Shape;281;p12"/>
          <p:cNvSpPr/>
          <p:nvPr/>
        </p:nvSpPr>
        <p:spPr>
          <a:xfrm>
            <a:off x="4305838" y="3759200"/>
            <a:ext cx="15762670" cy="619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p:nvPr/>
        </p:nvSpPr>
        <p:spPr>
          <a:xfrm>
            <a:off x="4305838" y="3759200"/>
            <a:ext cx="15762670" cy="457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p:nvPr/>
        </p:nvSpPr>
        <p:spPr>
          <a:xfrm>
            <a:off x="7246256" y="3759200"/>
            <a:ext cx="9881835" cy="416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UnifrakturMaguntia"/>
              <a:buNone/>
            </a:pPr>
            <a:r>
              <a:rPr b="0" i="0" lang="en-US" sz="24000" u="none" cap="none" strike="noStrike">
                <a:solidFill>
                  <a:srgbClr val="272727"/>
                </a:solidFill>
                <a:latin typeface="UnifrakturMaguntia"/>
                <a:ea typeface="UnifrakturMaguntia"/>
                <a:cs typeface="UnifrakturMaguntia"/>
                <a:sym typeface="UnifrakturMaguntia"/>
              </a:rPr>
              <a:t>234,567</a:t>
            </a:r>
            <a:endParaRPr b="0" i="0" sz="24000" u="none" cap="none" strike="noStrike">
              <a:solidFill>
                <a:schemeClr val="dk1"/>
              </a:solidFill>
              <a:latin typeface="Calibri"/>
              <a:ea typeface="Calibri"/>
              <a:cs typeface="Calibri"/>
              <a:sym typeface="Calibri"/>
            </a:endParaRPr>
          </a:p>
        </p:txBody>
      </p:sp>
      <p:sp>
        <p:nvSpPr>
          <p:cNvPr id="284" name="Google Shape;284;p12"/>
          <p:cNvSpPr/>
          <p:nvPr/>
        </p:nvSpPr>
        <p:spPr>
          <a:xfrm>
            <a:off x="4170355" y="71120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85" name="Google Shape;285;p12"/>
          <p:cNvSpPr/>
          <p:nvPr/>
        </p:nvSpPr>
        <p:spPr>
          <a:xfrm>
            <a:off x="7483352" y="87376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290" name="Shape 290"/>
        <p:cNvGrpSpPr/>
        <p:nvPr/>
      </p:nvGrpSpPr>
      <p:grpSpPr>
        <a:xfrm>
          <a:off x="0" y="0"/>
          <a:ext cx="0" cy="0"/>
          <a:chOff x="0" y="0"/>
          <a:chExt cx="0" cy="0"/>
        </a:xfrm>
      </p:grpSpPr>
      <p:pic>
        <p:nvPicPr>
          <p:cNvPr descr=" " id="291" name="Google Shape;291;p13"/>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292" name="Google Shape;292;p13"/>
          <p:cNvPicPr preferRelativeResize="0"/>
          <p:nvPr/>
        </p:nvPicPr>
        <p:blipFill rotWithShape="1">
          <a:blip r:embed="rId4">
            <a:alphaModFix/>
          </a:blip>
          <a:srcRect b="0" l="0" r="0" t="0"/>
          <a:stretch/>
        </p:blipFill>
        <p:spPr>
          <a:xfrm>
            <a:off x="22748543" y="1295400"/>
            <a:ext cx="1638505" cy="4146054"/>
          </a:xfrm>
          <a:prstGeom prst="rect">
            <a:avLst/>
          </a:prstGeom>
          <a:noFill/>
          <a:ln>
            <a:noFill/>
          </a:ln>
        </p:spPr>
      </p:pic>
      <p:pic>
        <p:nvPicPr>
          <p:cNvPr descr=" " id="293" name="Google Shape;293;p13"/>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294" name="Google Shape;29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96" name="Google Shape;296;p13"/>
          <p:cNvSpPr/>
          <p:nvPr/>
        </p:nvSpPr>
        <p:spPr>
          <a:xfrm>
            <a:off x="3391324" y="32639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3"/>
          <p:cNvSpPr/>
          <p:nvPr/>
        </p:nvSpPr>
        <p:spPr>
          <a:xfrm>
            <a:off x="4096262" y="3263900"/>
            <a:ext cx="6465108"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p:nvPr/>
        </p:nvSpPr>
        <p:spPr>
          <a:xfrm>
            <a:off x="4096262" y="3263900"/>
            <a:ext cx="7007042"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233 Coins</a:t>
            </a:r>
            <a:endParaRPr b="0" i="0" sz="12800" u="none" cap="none" strike="noStrike">
              <a:solidFill>
                <a:schemeClr val="dk1"/>
              </a:solidFill>
              <a:latin typeface="Calibri"/>
              <a:ea typeface="Calibri"/>
              <a:cs typeface="Calibri"/>
              <a:sym typeface="Calibri"/>
            </a:endParaRPr>
          </a:p>
        </p:txBody>
      </p:sp>
      <p:sp>
        <p:nvSpPr>
          <p:cNvPr id="299" name="Google Shape;299;p13"/>
          <p:cNvSpPr/>
          <p:nvPr/>
        </p:nvSpPr>
        <p:spPr>
          <a:xfrm>
            <a:off x="3391324" y="4953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3323582" y="4953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01" name="Google Shape;301;p13"/>
          <p:cNvSpPr/>
          <p:nvPr/>
        </p:nvSpPr>
        <p:spPr>
          <a:xfrm>
            <a:off x="3391324" y="69850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3988298" y="6985000"/>
            <a:ext cx="6681035"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p:nvPr/>
        </p:nvSpPr>
        <p:spPr>
          <a:xfrm>
            <a:off x="3988298" y="6985000"/>
            <a:ext cx="7222969"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456 Hours</a:t>
            </a:r>
            <a:endParaRPr b="0" i="0" sz="12800" u="none" cap="none" strike="noStrike">
              <a:solidFill>
                <a:schemeClr val="dk1"/>
              </a:solidFill>
              <a:latin typeface="Calibri"/>
              <a:ea typeface="Calibri"/>
              <a:cs typeface="Calibri"/>
              <a:sym typeface="Calibri"/>
            </a:endParaRPr>
          </a:p>
        </p:txBody>
      </p:sp>
      <p:sp>
        <p:nvSpPr>
          <p:cNvPr id="304" name="Google Shape;304;p13"/>
          <p:cNvSpPr/>
          <p:nvPr/>
        </p:nvSpPr>
        <p:spPr>
          <a:xfrm>
            <a:off x="3391324" y="8674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
          <p:cNvSpPr/>
          <p:nvPr/>
        </p:nvSpPr>
        <p:spPr>
          <a:xfrm>
            <a:off x="3323582" y="8674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06" name="Google Shape;306;p13"/>
          <p:cNvSpPr/>
          <p:nvPr/>
        </p:nvSpPr>
        <p:spPr>
          <a:xfrm>
            <a:off x="13552594" y="32639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16150069" y="3263900"/>
            <a:ext cx="2680035"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16150069" y="3263900"/>
            <a:ext cx="3221969"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85%</a:t>
            </a:r>
            <a:endParaRPr b="0" i="0" sz="12800" u="none" cap="none" strike="noStrike">
              <a:solidFill>
                <a:schemeClr val="dk1"/>
              </a:solidFill>
              <a:latin typeface="Calibri"/>
              <a:ea typeface="Calibri"/>
              <a:cs typeface="Calibri"/>
              <a:sym typeface="Calibri"/>
            </a:endParaRPr>
          </a:p>
        </p:txBody>
      </p:sp>
      <p:sp>
        <p:nvSpPr>
          <p:cNvPr id="309" name="Google Shape;309;p13"/>
          <p:cNvSpPr/>
          <p:nvPr/>
        </p:nvSpPr>
        <p:spPr>
          <a:xfrm>
            <a:off x="13552594" y="4953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13484852" y="4953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11" name="Google Shape;311;p13"/>
          <p:cNvSpPr/>
          <p:nvPr/>
        </p:nvSpPr>
        <p:spPr>
          <a:xfrm>
            <a:off x="13552594" y="69850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14873559" y="6985000"/>
            <a:ext cx="5233054"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14873559" y="6985000"/>
            <a:ext cx="5774988"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535 Km</a:t>
            </a:r>
            <a:endParaRPr b="0" i="0" sz="12800" u="none" cap="none" strike="noStrike">
              <a:solidFill>
                <a:schemeClr val="dk1"/>
              </a:solidFill>
              <a:latin typeface="Calibri"/>
              <a:ea typeface="Calibri"/>
              <a:cs typeface="Calibri"/>
              <a:sym typeface="Calibri"/>
            </a:endParaRPr>
          </a:p>
        </p:txBody>
      </p:sp>
      <p:sp>
        <p:nvSpPr>
          <p:cNvPr id="314" name="Google Shape;314;p13"/>
          <p:cNvSpPr/>
          <p:nvPr/>
        </p:nvSpPr>
        <p:spPr>
          <a:xfrm>
            <a:off x="13552594" y="86741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13484852" y="86741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320" name="Shape 320"/>
        <p:cNvGrpSpPr/>
        <p:nvPr/>
      </p:nvGrpSpPr>
      <p:grpSpPr>
        <a:xfrm>
          <a:off x="0" y="0"/>
          <a:ext cx="0" cy="0"/>
          <a:chOff x="0" y="0"/>
          <a:chExt cx="0" cy="0"/>
        </a:xfrm>
      </p:grpSpPr>
      <p:pic>
        <p:nvPicPr>
          <p:cNvPr descr=" " id="321" name="Google Shape;321;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2" name="Google Shape;322;p14"/>
          <p:cNvPicPr preferRelativeResize="0"/>
          <p:nvPr/>
        </p:nvPicPr>
        <p:blipFill rotWithShape="1">
          <a:blip r:embed="rId4">
            <a:alphaModFix/>
          </a:blip>
          <a:srcRect b="0" l="0" r="0" t="0"/>
          <a:stretch/>
        </p:blipFill>
        <p:spPr>
          <a:xfrm>
            <a:off x="5512489" y="0"/>
            <a:ext cx="18874559" cy="5600700"/>
          </a:xfrm>
          <a:prstGeom prst="rect">
            <a:avLst/>
          </a:prstGeom>
          <a:noFill/>
          <a:ln>
            <a:noFill/>
          </a:ln>
        </p:spPr>
      </p:pic>
      <p:sp>
        <p:nvSpPr>
          <p:cNvPr id="323" name="Google Shape;323;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5" name="Google Shape;325;p14"/>
          <p:cNvSpPr/>
          <p:nvPr/>
        </p:nvSpPr>
        <p:spPr>
          <a:xfrm>
            <a:off x="6841922" y="1143000"/>
            <a:ext cx="10690503" cy="1392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Some Graph</a:t>
            </a:r>
            <a:endParaRPr b="0" i="0" sz="8000" u="none" cap="none" strike="noStrike">
              <a:solidFill>
                <a:schemeClr val="dk1"/>
              </a:solidFill>
              <a:latin typeface="Calibri"/>
              <a:ea typeface="Calibri"/>
              <a:cs typeface="Calibri"/>
              <a:sym typeface="Calibri"/>
            </a:endParaRPr>
          </a:p>
        </p:txBody>
      </p:sp>
      <p:sp>
        <p:nvSpPr>
          <p:cNvPr id="326" name="Google Shape;326;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28" name="Google Shape;328;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29" name="Google Shape;329;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30" name="Google Shape;330;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31" name="Google Shape;331;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32" name="Google Shape;332;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33" name="Google Shape;333;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34" name="Google Shape;334;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35" name="Google Shape;335;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2185"/>
              <a:buFont typeface="Lato"/>
              <a:buNone/>
            </a:pPr>
            <a:r>
              <a:rPr b="0" i="0" lang="en-US" sz="2185" u="none" cap="none" strike="noStrike">
                <a:solidFill>
                  <a:srgbClr val="B7775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36" name="Google Shape;336;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37" name="Google Shape;337;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38" name="Google Shape;338;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39" name="Google Shape;339;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40" name="Google Shape;340;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41" name="Google Shape;341;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42" name="Google Shape;342;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43" name="Google Shape;343;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44" name="Google Shape;344;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45" name="Google Shape;345;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7754"/>
              </a:buClr>
              <a:buSzPts val="1820"/>
              <a:buFont typeface="Lato"/>
              <a:buNone/>
            </a:pPr>
            <a:r>
              <a:rPr b="0" i="0" lang="en-US" sz="1820" u="none" cap="none" strike="noStrike">
                <a:solidFill>
                  <a:srgbClr val="B7775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46" name="Google Shape;346;p14"/>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47" name="Google Shape;347;p1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48" name="Google Shape;348;p1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49" name="Google Shape;349;p1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50" name="Google Shape;350;p1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51" name="Google Shape;351;p1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52" name="Google Shape;352;p1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53" name="Google Shape;353;p1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54" name="Google Shape;354;p14"/>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355" name="Google Shape;355;p14"/>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356" name="Google Shape;356;p1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57" name="Google Shape;357;p1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58" name="Google Shape;358;p1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59" name="Google Shape;359;p1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60" name="Google Shape;360;p1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61" name="Google Shape;361;p1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62" name="Google Shape;362;p1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63" name="Google Shape;363;p1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64" name="Google Shape;364;p1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65" name="Google Shape;365;p1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66" name="Google Shape;366;p1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67" name="Google Shape;367;p1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68" name="Google Shape;368;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71" name="Google Shape;371;p1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72" name="Google Shape;372;p14"/>
          <p:cNvSpPr/>
          <p:nvPr/>
        </p:nvSpPr>
        <p:spPr>
          <a:xfrm>
            <a:off x="16435854" y="6365379"/>
            <a:ext cx="152419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16435854" y="6356350"/>
            <a:ext cx="172741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34.574</a:t>
            </a:r>
            <a:endParaRPr b="0" i="0" sz="4800" u="none" cap="none" strike="noStrike">
              <a:solidFill>
                <a:schemeClr val="dk1"/>
              </a:solidFill>
              <a:latin typeface="Calibri"/>
              <a:ea typeface="Calibri"/>
              <a:cs typeface="Calibri"/>
              <a:sym typeface="Calibri"/>
            </a:endParaRPr>
          </a:p>
        </p:txBody>
      </p:sp>
      <p:sp>
        <p:nvSpPr>
          <p:cNvPr id="374" name="Google Shape;374;p14"/>
          <p:cNvSpPr/>
          <p:nvPr/>
        </p:nvSpPr>
        <p:spPr>
          <a:xfrm>
            <a:off x="16696237" y="69913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75" name="Google Shape;375;p14"/>
          <p:cNvSpPr/>
          <p:nvPr/>
        </p:nvSpPr>
        <p:spPr>
          <a:xfrm>
            <a:off x="13260457"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13260457"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13158845" y="10515600"/>
            <a:ext cx="80782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Treasure Found</a:t>
            </a:r>
            <a:endParaRPr b="0" i="0" sz="4800" u="none" cap="none" strike="noStrike">
              <a:solidFill>
                <a:schemeClr val="dk1"/>
              </a:solidFill>
              <a:latin typeface="Calibri"/>
              <a:ea typeface="Calibri"/>
              <a:cs typeface="Calibri"/>
              <a:sym typeface="Calibri"/>
            </a:endParaRPr>
          </a:p>
        </p:txBody>
      </p:sp>
      <p:sp>
        <p:nvSpPr>
          <p:cNvPr id="378" name="Google Shape;378;p14"/>
          <p:cNvSpPr/>
          <p:nvPr/>
        </p:nvSpPr>
        <p:spPr>
          <a:xfrm>
            <a:off x="13192716" y="11252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79" name="Google Shape;379;p14"/>
          <p:cNvSpPr/>
          <p:nvPr/>
        </p:nvSpPr>
        <p:spPr>
          <a:xfrm>
            <a:off x="3251606"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3251606"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3149994" y="10515600"/>
            <a:ext cx="80782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Spellcasting Progress</a:t>
            </a:r>
            <a:endParaRPr b="0" i="0" sz="4800" u="none" cap="none" strike="noStrike">
              <a:solidFill>
                <a:schemeClr val="dk1"/>
              </a:solidFill>
              <a:latin typeface="Calibri"/>
              <a:ea typeface="Calibri"/>
              <a:cs typeface="Calibri"/>
              <a:sym typeface="Calibri"/>
            </a:endParaRPr>
          </a:p>
        </p:txBody>
      </p:sp>
      <p:sp>
        <p:nvSpPr>
          <p:cNvPr id="382" name="Google Shape;382;p14"/>
          <p:cNvSpPr/>
          <p:nvPr/>
        </p:nvSpPr>
        <p:spPr>
          <a:xfrm>
            <a:off x="3183865" y="11252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387" name="Shape 387"/>
        <p:cNvGrpSpPr/>
        <p:nvPr/>
      </p:nvGrpSpPr>
      <p:grpSpPr>
        <a:xfrm>
          <a:off x="0" y="0"/>
          <a:ext cx="0" cy="0"/>
          <a:chOff x="0" y="0"/>
          <a:chExt cx="0" cy="0"/>
        </a:xfrm>
      </p:grpSpPr>
      <p:pic>
        <p:nvPicPr>
          <p:cNvPr descr=" " id="388" name="Google Shape;388;p15"/>
          <p:cNvPicPr preferRelativeResize="0"/>
          <p:nvPr/>
        </p:nvPicPr>
        <p:blipFill rotWithShape="1">
          <a:blip r:embed="rId3">
            <a:alphaModFix/>
          </a:blip>
          <a:srcRect b="0" l="0" r="0" t="0"/>
          <a:stretch/>
        </p:blipFill>
        <p:spPr>
          <a:xfrm>
            <a:off x="0" y="0"/>
            <a:ext cx="24158419" cy="10782300"/>
          </a:xfrm>
          <a:prstGeom prst="rect">
            <a:avLst/>
          </a:prstGeom>
          <a:noFill/>
          <a:ln>
            <a:noFill/>
          </a:ln>
        </p:spPr>
      </p:pic>
      <p:pic>
        <p:nvPicPr>
          <p:cNvPr descr=" " id="389" name="Google Shape;389;p15"/>
          <p:cNvPicPr preferRelativeResize="0"/>
          <p:nvPr/>
        </p:nvPicPr>
        <p:blipFill rotWithShape="1">
          <a:blip r:embed="rId4">
            <a:alphaModFix/>
          </a:blip>
          <a:srcRect b="0" l="0" r="0" t="0"/>
          <a:stretch/>
        </p:blipFill>
        <p:spPr>
          <a:xfrm>
            <a:off x="19103640" y="146397"/>
            <a:ext cx="5055036" cy="4626074"/>
          </a:xfrm>
          <a:prstGeom prst="rect">
            <a:avLst/>
          </a:prstGeom>
          <a:noFill/>
          <a:ln>
            <a:noFill/>
          </a:ln>
        </p:spPr>
      </p:pic>
      <p:pic>
        <p:nvPicPr>
          <p:cNvPr descr=" " id="390" name="Google Shape;390;p15"/>
          <p:cNvPicPr preferRelativeResize="0"/>
          <p:nvPr/>
        </p:nvPicPr>
        <p:blipFill rotWithShape="1">
          <a:blip r:embed="rId5">
            <a:alphaModFix/>
          </a:blip>
          <a:srcRect b="0" l="0" r="0" t="0"/>
          <a:stretch/>
        </p:blipFill>
        <p:spPr>
          <a:xfrm>
            <a:off x="0" y="595"/>
            <a:ext cx="11497638" cy="4028108"/>
          </a:xfrm>
          <a:prstGeom prst="rect">
            <a:avLst/>
          </a:prstGeom>
          <a:noFill/>
          <a:ln>
            <a:noFill/>
          </a:ln>
        </p:spPr>
      </p:pic>
      <p:pic>
        <p:nvPicPr>
          <p:cNvPr descr=" " id="391" name="Google Shape;391;p15"/>
          <p:cNvPicPr preferRelativeResize="0"/>
          <p:nvPr/>
        </p:nvPicPr>
        <p:blipFill rotWithShape="1">
          <a:blip r:embed="rId6">
            <a:alphaModFix/>
          </a:blip>
          <a:srcRect b="0" l="0" r="0" t="0"/>
          <a:stretch/>
        </p:blipFill>
        <p:spPr>
          <a:xfrm>
            <a:off x="2850694" y="0"/>
            <a:ext cx="8316166" cy="2245271"/>
          </a:xfrm>
          <a:prstGeom prst="rect">
            <a:avLst/>
          </a:prstGeom>
          <a:noFill/>
          <a:ln>
            <a:noFill/>
          </a:ln>
        </p:spPr>
      </p:pic>
      <p:pic>
        <p:nvPicPr>
          <p:cNvPr descr=" " id="392" name="Google Shape;392;p15"/>
          <p:cNvPicPr preferRelativeResize="0"/>
          <p:nvPr/>
        </p:nvPicPr>
        <p:blipFill rotWithShape="1">
          <a:blip r:embed="rId7">
            <a:alphaModFix/>
          </a:blip>
          <a:srcRect b="0" l="0" r="0" t="0"/>
          <a:stretch/>
        </p:blipFill>
        <p:spPr>
          <a:xfrm>
            <a:off x="0" y="11582400"/>
            <a:ext cx="6351312" cy="2133600"/>
          </a:xfrm>
          <a:prstGeom prst="rect">
            <a:avLst/>
          </a:prstGeom>
          <a:noFill/>
          <a:ln>
            <a:noFill/>
          </a:ln>
        </p:spPr>
      </p:pic>
      <p:sp>
        <p:nvSpPr>
          <p:cNvPr id="393" name="Google Shape;393;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5" name="Google Shape;395;p15"/>
          <p:cNvSpPr/>
          <p:nvPr/>
        </p:nvSpPr>
        <p:spPr>
          <a:xfrm>
            <a:off x="13450981" y="57531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13450981" y="57531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a:off x="13450981" y="5753100"/>
            <a:ext cx="8941918"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A web application</a:t>
            </a:r>
            <a:endParaRPr b="0" i="0" sz="4800" u="none" cap="none" strike="noStrike">
              <a:solidFill>
                <a:schemeClr val="dk1"/>
              </a:solidFill>
              <a:latin typeface="Calibri"/>
              <a:ea typeface="Calibri"/>
              <a:cs typeface="Calibri"/>
              <a:sym typeface="Calibri"/>
            </a:endParaRPr>
          </a:p>
        </p:txBody>
      </p:sp>
      <p:sp>
        <p:nvSpPr>
          <p:cNvPr id="398" name="Google Shape;398;p15"/>
          <p:cNvSpPr/>
          <p:nvPr/>
        </p:nvSpPr>
        <p:spPr>
          <a:xfrm>
            <a:off x="13450981" y="65913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99" name="Google Shape;399;p15"/>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00" name="Google Shape;400;p15"/>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01" name="Google Shape;401;p15"/>
          <p:cNvSpPr/>
          <p:nvPr/>
        </p:nvSpPr>
        <p:spPr>
          <a:xfrm>
            <a:off x="7011276" y="1219200"/>
            <a:ext cx="10690503"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06" name="Shape 406"/>
        <p:cNvGrpSpPr/>
        <p:nvPr/>
      </p:nvGrpSpPr>
      <p:grpSpPr>
        <a:xfrm>
          <a:off x="0" y="0"/>
          <a:ext cx="0" cy="0"/>
          <a:chOff x="0" y="0"/>
          <a:chExt cx="0" cy="0"/>
        </a:xfrm>
      </p:grpSpPr>
      <p:pic>
        <p:nvPicPr>
          <p:cNvPr descr=" " id="407" name="Google Shape;407;p16"/>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408" name="Google Shape;408;p16"/>
          <p:cNvPicPr preferRelativeResize="0"/>
          <p:nvPr/>
        </p:nvPicPr>
        <p:blipFill rotWithShape="1">
          <a:blip r:embed="rId4">
            <a:alphaModFix/>
          </a:blip>
          <a:srcRect b="0" l="0" r="0" t="0"/>
          <a:stretch/>
        </p:blipFill>
        <p:spPr>
          <a:xfrm>
            <a:off x="22748543" y="1295400"/>
            <a:ext cx="1638505" cy="4146054"/>
          </a:xfrm>
          <a:prstGeom prst="rect">
            <a:avLst/>
          </a:prstGeom>
          <a:noFill/>
          <a:ln>
            <a:noFill/>
          </a:ln>
        </p:spPr>
      </p:pic>
      <p:pic>
        <p:nvPicPr>
          <p:cNvPr descr=" " id="409" name="Google Shape;409;p16"/>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410" name="Google Shape;41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12" name="Google Shape;412;p16"/>
          <p:cNvSpPr/>
          <p:nvPr/>
        </p:nvSpPr>
        <p:spPr>
          <a:xfrm>
            <a:off x="2946768" y="4152900"/>
            <a:ext cx="873869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a:off x="2946768" y="4152900"/>
            <a:ext cx="873869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2946768" y="4152900"/>
            <a:ext cx="8941918"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An mobile app</a:t>
            </a:r>
            <a:endParaRPr b="0" i="0" sz="4800" u="none" cap="none" strike="noStrike">
              <a:solidFill>
                <a:schemeClr val="dk1"/>
              </a:solidFill>
              <a:latin typeface="Calibri"/>
              <a:ea typeface="Calibri"/>
              <a:cs typeface="Calibri"/>
              <a:sym typeface="Calibri"/>
            </a:endParaRPr>
          </a:p>
        </p:txBody>
      </p:sp>
      <p:sp>
        <p:nvSpPr>
          <p:cNvPr id="415" name="Google Shape;415;p16"/>
          <p:cNvSpPr/>
          <p:nvPr/>
        </p:nvSpPr>
        <p:spPr>
          <a:xfrm>
            <a:off x="2946768" y="49911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16" name="Google Shape;416;p16"/>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17" name="Google Shape;417;p16"/>
          <p:cNvSpPr/>
          <p:nvPr/>
        </p:nvSpPr>
        <p:spPr>
          <a:xfrm>
            <a:off x="2895962" y="1854200"/>
            <a:ext cx="1290057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The Future of Fantasy</a:t>
            </a:r>
            <a:endParaRPr b="0" i="0" sz="8000" u="none" cap="none" strike="noStrike">
              <a:solidFill>
                <a:schemeClr val="dk1"/>
              </a:solidFill>
              <a:latin typeface="Calibri"/>
              <a:ea typeface="Calibri"/>
              <a:cs typeface="Calibri"/>
              <a:sym typeface="Calibri"/>
            </a:endParaRPr>
          </a:p>
        </p:txBody>
      </p:sp>
      <p:pic>
        <p:nvPicPr>
          <p:cNvPr descr=" " id="418" name="Google Shape;418;p16"/>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19" name="Google Shape;419;p16"/>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24" name="Shape 424"/>
        <p:cNvGrpSpPr/>
        <p:nvPr/>
      </p:nvGrpSpPr>
      <p:grpSpPr>
        <a:xfrm>
          <a:off x="0" y="0"/>
          <a:ext cx="0" cy="0"/>
          <a:chOff x="0" y="0"/>
          <a:chExt cx="0" cy="0"/>
        </a:xfrm>
      </p:grpSpPr>
      <p:pic>
        <p:nvPicPr>
          <p:cNvPr descr=" " id="425" name="Google Shape;425;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6" name="Google Shape;426;p17"/>
          <p:cNvPicPr preferRelativeResize="0"/>
          <p:nvPr/>
        </p:nvPicPr>
        <p:blipFill rotWithShape="1">
          <a:blip r:embed="rId4">
            <a:alphaModFix/>
          </a:blip>
          <a:srcRect b="0" l="0" r="0" t="0"/>
          <a:stretch/>
        </p:blipFill>
        <p:spPr>
          <a:xfrm>
            <a:off x="0" y="0"/>
            <a:ext cx="18874559" cy="5600700"/>
          </a:xfrm>
          <a:prstGeom prst="rect">
            <a:avLst/>
          </a:prstGeom>
          <a:noFill/>
          <a:ln>
            <a:noFill/>
          </a:ln>
        </p:spPr>
      </p:pic>
      <p:pic>
        <p:nvPicPr>
          <p:cNvPr descr=" " id="427" name="Google Shape;427;p17"/>
          <p:cNvPicPr preferRelativeResize="0"/>
          <p:nvPr/>
        </p:nvPicPr>
        <p:blipFill rotWithShape="1">
          <a:blip r:embed="rId5">
            <a:alphaModFix/>
          </a:blip>
          <a:srcRect b="0" l="0" r="0" t="0"/>
          <a:stretch/>
        </p:blipFill>
        <p:spPr>
          <a:xfrm>
            <a:off x="20183827" y="9105900"/>
            <a:ext cx="4203221" cy="4610100"/>
          </a:xfrm>
          <a:prstGeom prst="rect">
            <a:avLst/>
          </a:prstGeom>
          <a:noFill/>
          <a:ln>
            <a:noFill/>
          </a:ln>
        </p:spPr>
      </p:pic>
      <p:sp>
        <p:nvSpPr>
          <p:cNvPr id="428" name="Google Shape;42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0" name="Google Shape;430;p17"/>
          <p:cNvSpPr/>
          <p:nvPr/>
        </p:nvSpPr>
        <p:spPr>
          <a:xfrm>
            <a:off x="876410" y="8305800"/>
            <a:ext cx="571571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7"/>
          <p:cNvSpPr/>
          <p:nvPr/>
        </p:nvSpPr>
        <p:spPr>
          <a:xfrm>
            <a:off x="876410" y="8305800"/>
            <a:ext cx="571571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
          <p:cNvSpPr/>
          <p:nvPr/>
        </p:nvSpPr>
        <p:spPr>
          <a:xfrm>
            <a:off x="876410" y="8305800"/>
            <a:ext cx="591894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A web application</a:t>
            </a:r>
            <a:endParaRPr b="0" i="0" sz="4800" u="none" cap="none" strike="noStrike">
              <a:solidFill>
                <a:schemeClr val="dk1"/>
              </a:solidFill>
              <a:latin typeface="Calibri"/>
              <a:ea typeface="Calibri"/>
              <a:cs typeface="Calibri"/>
              <a:sym typeface="Calibri"/>
            </a:endParaRPr>
          </a:p>
        </p:txBody>
      </p:sp>
      <p:sp>
        <p:nvSpPr>
          <p:cNvPr id="433" name="Google Shape;433;p17"/>
          <p:cNvSpPr/>
          <p:nvPr/>
        </p:nvSpPr>
        <p:spPr>
          <a:xfrm>
            <a:off x="876410" y="91440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34" name="Google Shape;434;p17"/>
          <p:cNvSpPr/>
          <p:nvPr/>
        </p:nvSpPr>
        <p:spPr>
          <a:xfrm>
            <a:off x="825603" y="1231900"/>
            <a:ext cx="7007042" cy="455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35" name="Google Shape;435;p17"/>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36" name="Google Shape;436;p17"/>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37" name="Google Shape;437;p17"/>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42" name="Shape 442"/>
        <p:cNvGrpSpPr/>
        <p:nvPr/>
      </p:nvGrpSpPr>
      <p:grpSpPr>
        <a:xfrm>
          <a:off x="0" y="0"/>
          <a:ext cx="0" cy="0"/>
          <a:chOff x="0" y="0"/>
          <a:chExt cx="0" cy="0"/>
        </a:xfrm>
      </p:grpSpPr>
      <p:pic>
        <p:nvPicPr>
          <p:cNvPr descr=" " id="443" name="Google Shape;44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4" name="Google Shape;44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6" name="Google Shape;446;p18"/>
          <p:cNvSpPr/>
          <p:nvPr/>
        </p:nvSpPr>
        <p:spPr>
          <a:xfrm>
            <a:off x="15690694" y="698500"/>
            <a:ext cx="7464300" cy="2446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51" name="Shape 451"/>
        <p:cNvGrpSpPr/>
        <p:nvPr/>
      </p:nvGrpSpPr>
      <p:grpSpPr>
        <a:xfrm>
          <a:off x="0" y="0"/>
          <a:ext cx="0" cy="0"/>
          <a:chOff x="0" y="0"/>
          <a:chExt cx="0" cy="0"/>
        </a:xfrm>
      </p:grpSpPr>
      <p:pic>
        <p:nvPicPr>
          <p:cNvPr descr=" " id="452" name="Google Shape;452;p19"/>
          <p:cNvPicPr preferRelativeResize="0"/>
          <p:nvPr/>
        </p:nvPicPr>
        <p:blipFill rotWithShape="1">
          <a:blip r:embed="rId3">
            <a:alphaModFix/>
          </a:blip>
          <a:srcRect b="0" l="0" r="0" t="0"/>
          <a:stretch/>
        </p:blipFill>
        <p:spPr>
          <a:xfrm>
            <a:off x="0" y="0"/>
            <a:ext cx="24158419" cy="10782300"/>
          </a:xfrm>
          <a:prstGeom prst="rect">
            <a:avLst/>
          </a:prstGeom>
          <a:noFill/>
          <a:ln>
            <a:noFill/>
          </a:ln>
        </p:spPr>
      </p:pic>
      <p:pic>
        <p:nvPicPr>
          <p:cNvPr descr=" " id="453" name="Google Shape;453;p19"/>
          <p:cNvPicPr preferRelativeResize="0"/>
          <p:nvPr/>
        </p:nvPicPr>
        <p:blipFill rotWithShape="1">
          <a:blip r:embed="rId4">
            <a:alphaModFix/>
          </a:blip>
          <a:srcRect b="0" l="0" r="0" t="0"/>
          <a:stretch/>
        </p:blipFill>
        <p:spPr>
          <a:xfrm>
            <a:off x="19103640" y="146397"/>
            <a:ext cx="5055036" cy="4626074"/>
          </a:xfrm>
          <a:prstGeom prst="rect">
            <a:avLst/>
          </a:prstGeom>
          <a:noFill/>
          <a:ln>
            <a:noFill/>
          </a:ln>
        </p:spPr>
      </p:pic>
      <p:pic>
        <p:nvPicPr>
          <p:cNvPr descr=" " id="454" name="Google Shape;454;p19"/>
          <p:cNvPicPr preferRelativeResize="0"/>
          <p:nvPr/>
        </p:nvPicPr>
        <p:blipFill rotWithShape="1">
          <a:blip r:embed="rId5">
            <a:alphaModFix/>
          </a:blip>
          <a:srcRect b="0" l="0" r="0" t="0"/>
          <a:stretch/>
        </p:blipFill>
        <p:spPr>
          <a:xfrm>
            <a:off x="0" y="595"/>
            <a:ext cx="11497638" cy="4028108"/>
          </a:xfrm>
          <a:prstGeom prst="rect">
            <a:avLst/>
          </a:prstGeom>
          <a:noFill/>
          <a:ln>
            <a:noFill/>
          </a:ln>
        </p:spPr>
      </p:pic>
      <p:pic>
        <p:nvPicPr>
          <p:cNvPr descr=" " id="455" name="Google Shape;455;p19"/>
          <p:cNvPicPr preferRelativeResize="0"/>
          <p:nvPr/>
        </p:nvPicPr>
        <p:blipFill rotWithShape="1">
          <a:blip r:embed="rId6">
            <a:alphaModFix/>
          </a:blip>
          <a:srcRect b="0" l="0" r="0" t="0"/>
          <a:stretch/>
        </p:blipFill>
        <p:spPr>
          <a:xfrm>
            <a:off x="2850694" y="0"/>
            <a:ext cx="8316166" cy="2245271"/>
          </a:xfrm>
          <a:prstGeom prst="rect">
            <a:avLst/>
          </a:prstGeom>
          <a:noFill/>
          <a:ln>
            <a:noFill/>
          </a:ln>
        </p:spPr>
      </p:pic>
      <p:pic>
        <p:nvPicPr>
          <p:cNvPr descr=" " id="456" name="Google Shape;456;p19"/>
          <p:cNvPicPr preferRelativeResize="0"/>
          <p:nvPr/>
        </p:nvPicPr>
        <p:blipFill rotWithShape="1">
          <a:blip r:embed="rId7">
            <a:alphaModFix/>
          </a:blip>
          <a:srcRect b="0" l="0" r="0" t="0"/>
          <a:stretch/>
        </p:blipFill>
        <p:spPr>
          <a:xfrm>
            <a:off x="0" y="11582400"/>
            <a:ext cx="6351312" cy="2133600"/>
          </a:xfrm>
          <a:prstGeom prst="rect">
            <a:avLst/>
          </a:prstGeom>
          <a:noFill/>
          <a:ln>
            <a:noFill/>
          </a:ln>
        </p:spPr>
      </p:pic>
      <p:sp>
        <p:nvSpPr>
          <p:cNvPr id="457" name="Google Shape;45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59" name="Google Shape;459;p19"/>
          <p:cNvPicPr preferRelativeResize="0"/>
          <p:nvPr/>
        </p:nvPicPr>
        <p:blipFill rotWithShape="1">
          <a:blip r:embed="rId9">
            <a:alphaModFix/>
          </a:blip>
          <a:srcRect b="0" l="0" r="0" t="0"/>
          <a:stretch/>
        </p:blipFill>
        <p:spPr>
          <a:xfrm>
            <a:off x="0" y="0"/>
            <a:ext cx="7646356" cy="13716000"/>
          </a:xfrm>
          <a:prstGeom prst="rect">
            <a:avLst/>
          </a:prstGeom>
          <a:noFill/>
          <a:ln>
            <a:noFill/>
          </a:ln>
        </p:spPr>
      </p:pic>
      <p:sp>
        <p:nvSpPr>
          <p:cNvPr id="460" name="Google Shape;460;p19"/>
          <p:cNvSpPr/>
          <p:nvPr/>
        </p:nvSpPr>
        <p:spPr>
          <a:xfrm>
            <a:off x="8675184" y="3060700"/>
            <a:ext cx="6604826"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8675184" y="3498850"/>
            <a:ext cx="533467"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8675184" y="3498850"/>
            <a:ext cx="1075401"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1</a:t>
            </a:r>
            <a:endParaRPr b="0" i="0" sz="12800" u="none" cap="none" strike="noStrike">
              <a:solidFill>
                <a:schemeClr val="dk1"/>
              </a:solidFill>
              <a:latin typeface="Calibri"/>
              <a:ea typeface="Calibri"/>
              <a:cs typeface="Calibri"/>
              <a:sym typeface="Calibri"/>
            </a:endParaRPr>
          </a:p>
        </p:txBody>
      </p:sp>
      <p:sp>
        <p:nvSpPr>
          <p:cNvPr id="463" name="Google Shape;463;p19"/>
          <p:cNvSpPr/>
          <p:nvPr/>
        </p:nvSpPr>
        <p:spPr>
          <a:xfrm>
            <a:off x="9411876" y="3060700"/>
            <a:ext cx="5868133"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9411876" y="3060700"/>
            <a:ext cx="607135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Discover the secrets</a:t>
            </a:r>
            <a:endParaRPr b="0" i="0" sz="4800" u="none" cap="none" strike="noStrike">
              <a:solidFill>
                <a:schemeClr val="dk1"/>
              </a:solidFill>
              <a:latin typeface="Calibri"/>
              <a:ea typeface="Calibri"/>
              <a:cs typeface="Calibri"/>
              <a:sym typeface="Calibri"/>
            </a:endParaRPr>
          </a:p>
        </p:txBody>
      </p:sp>
      <p:sp>
        <p:nvSpPr>
          <p:cNvPr id="465" name="Google Shape;465;p19"/>
          <p:cNvSpPr/>
          <p:nvPr/>
        </p:nvSpPr>
        <p:spPr>
          <a:xfrm>
            <a:off x="9411876" y="3797300"/>
            <a:ext cx="6003617"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66" name="Google Shape;466;p19"/>
          <p:cNvSpPr/>
          <p:nvPr/>
        </p:nvSpPr>
        <p:spPr>
          <a:xfrm>
            <a:off x="8675184" y="7480300"/>
            <a:ext cx="6604826"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8675184" y="8223250"/>
            <a:ext cx="762095"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8675184" y="8223250"/>
            <a:ext cx="1304030"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3</a:t>
            </a:r>
            <a:endParaRPr b="0" i="0" sz="12800" u="none" cap="none" strike="noStrike">
              <a:solidFill>
                <a:schemeClr val="dk1"/>
              </a:solidFill>
              <a:latin typeface="Calibri"/>
              <a:ea typeface="Calibri"/>
              <a:cs typeface="Calibri"/>
              <a:sym typeface="Calibri"/>
            </a:endParaRPr>
          </a:p>
        </p:txBody>
      </p:sp>
      <p:sp>
        <p:nvSpPr>
          <p:cNvPr id="469" name="Google Shape;469;p19"/>
          <p:cNvSpPr/>
          <p:nvPr/>
        </p:nvSpPr>
        <p:spPr>
          <a:xfrm>
            <a:off x="9640505" y="7480300"/>
            <a:ext cx="5639505"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9640505" y="7480300"/>
            <a:ext cx="584273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Meet the creatures</a:t>
            </a:r>
            <a:endParaRPr b="0" i="0" sz="4800" u="none" cap="none" strike="noStrike">
              <a:solidFill>
                <a:schemeClr val="dk1"/>
              </a:solidFill>
              <a:latin typeface="Calibri"/>
              <a:ea typeface="Calibri"/>
              <a:cs typeface="Calibri"/>
              <a:sym typeface="Calibri"/>
            </a:endParaRPr>
          </a:p>
        </p:txBody>
      </p:sp>
      <p:sp>
        <p:nvSpPr>
          <p:cNvPr id="471" name="Google Shape;471;p19"/>
          <p:cNvSpPr/>
          <p:nvPr/>
        </p:nvSpPr>
        <p:spPr>
          <a:xfrm>
            <a:off x="9640505" y="8216900"/>
            <a:ext cx="577498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72" name="Google Shape;472;p19"/>
          <p:cNvSpPr/>
          <p:nvPr/>
        </p:nvSpPr>
        <p:spPr>
          <a:xfrm>
            <a:off x="16181822" y="7480300"/>
            <a:ext cx="6604826"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6181822" y="8223250"/>
            <a:ext cx="749394"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16181822" y="8223250"/>
            <a:ext cx="1291328"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4</a:t>
            </a:r>
            <a:endParaRPr b="0" i="0" sz="12800" u="none" cap="none" strike="noStrike">
              <a:solidFill>
                <a:schemeClr val="dk1"/>
              </a:solidFill>
              <a:latin typeface="Calibri"/>
              <a:ea typeface="Calibri"/>
              <a:cs typeface="Calibri"/>
              <a:sym typeface="Calibri"/>
            </a:endParaRPr>
          </a:p>
        </p:txBody>
      </p:sp>
      <p:sp>
        <p:nvSpPr>
          <p:cNvPr id="475" name="Google Shape;475;p19"/>
          <p:cNvSpPr/>
          <p:nvPr/>
        </p:nvSpPr>
        <p:spPr>
          <a:xfrm>
            <a:off x="17134442" y="7480300"/>
            <a:ext cx="5652206"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17134442" y="7480300"/>
            <a:ext cx="585543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Uncover the magic</a:t>
            </a:r>
            <a:endParaRPr b="0" i="0" sz="4800" u="none" cap="none" strike="noStrike">
              <a:solidFill>
                <a:schemeClr val="dk1"/>
              </a:solidFill>
              <a:latin typeface="Calibri"/>
              <a:ea typeface="Calibri"/>
              <a:cs typeface="Calibri"/>
              <a:sym typeface="Calibri"/>
            </a:endParaRPr>
          </a:p>
        </p:txBody>
      </p:sp>
      <p:sp>
        <p:nvSpPr>
          <p:cNvPr id="477" name="Google Shape;477;p19"/>
          <p:cNvSpPr/>
          <p:nvPr/>
        </p:nvSpPr>
        <p:spPr>
          <a:xfrm>
            <a:off x="17134442" y="8216900"/>
            <a:ext cx="578769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78" name="Google Shape;478;p19"/>
          <p:cNvSpPr/>
          <p:nvPr/>
        </p:nvSpPr>
        <p:spPr>
          <a:xfrm>
            <a:off x="16181822" y="3060700"/>
            <a:ext cx="6604826"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16181822" y="3498850"/>
            <a:ext cx="736692" cy="16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16181822" y="3498850"/>
            <a:ext cx="1278626"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2</a:t>
            </a:r>
            <a:endParaRPr b="0" i="0" sz="12800" u="none" cap="none" strike="noStrike">
              <a:solidFill>
                <a:schemeClr val="dk1"/>
              </a:solidFill>
              <a:latin typeface="Calibri"/>
              <a:ea typeface="Calibri"/>
              <a:cs typeface="Calibri"/>
              <a:sym typeface="Calibri"/>
            </a:endParaRPr>
          </a:p>
        </p:txBody>
      </p:sp>
      <p:sp>
        <p:nvSpPr>
          <p:cNvPr id="481" name="Google Shape;481;p19"/>
          <p:cNvSpPr/>
          <p:nvPr/>
        </p:nvSpPr>
        <p:spPr>
          <a:xfrm>
            <a:off x="17121740" y="3060700"/>
            <a:ext cx="566490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17121740" y="3060700"/>
            <a:ext cx="586813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Find your own path</a:t>
            </a:r>
            <a:endParaRPr b="0" i="0" sz="4800" u="none" cap="none" strike="noStrike">
              <a:solidFill>
                <a:schemeClr val="dk1"/>
              </a:solidFill>
              <a:latin typeface="Calibri"/>
              <a:ea typeface="Calibri"/>
              <a:cs typeface="Calibri"/>
              <a:sym typeface="Calibri"/>
            </a:endParaRPr>
          </a:p>
        </p:txBody>
      </p:sp>
      <p:sp>
        <p:nvSpPr>
          <p:cNvPr id="483" name="Google Shape;483;p19"/>
          <p:cNvSpPr/>
          <p:nvPr/>
        </p:nvSpPr>
        <p:spPr>
          <a:xfrm>
            <a:off x="17121740" y="3797300"/>
            <a:ext cx="5800392"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0" y="2984500"/>
            <a:ext cx="24387048" cy="10731500"/>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87522" y="8483885"/>
            <a:ext cx="8504798" cy="5231174"/>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20563870" y="0"/>
            <a:ext cx="3823178" cy="4180860"/>
          </a:xfrm>
          <a:prstGeom prst="rect">
            <a:avLst/>
          </a:prstGeom>
          <a:noFill/>
          <a:ln>
            <a:noFill/>
          </a:ln>
        </p:spPr>
      </p:pic>
      <p:pic>
        <p:nvPicPr>
          <p:cNvPr descr=" " id="34" name="Google Shape;34;p2"/>
          <p:cNvPicPr preferRelativeResize="0"/>
          <p:nvPr/>
        </p:nvPicPr>
        <p:blipFill rotWithShape="1">
          <a:blip r:embed="rId6">
            <a:alphaModFix/>
          </a:blip>
          <a:srcRect b="0" l="0" r="0" t="0"/>
          <a:stretch/>
        </p:blipFill>
        <p:spPr>
          <a:xfrm>
            <a:off x="2133867" y="571500"/>
            <a:ext cx="20119315" cy="12573000"/>
          </a:xfrm>
          <a:prstGeom prst="rect">
            <a:avLst/>
          </a:prstGeom>
          <a:noFill/>
          <a:ln>
            <a:noFill/>
          </a:ln>
        </p:spPr>
      </p:pic>
      <p:sp>
        <p:nvSpPr>
          <p:cNvPr id="35" name="Google Shape;35;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p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 name="Google Shape;37;p2"/>
          <p:cNvSpPr/>
          <p:nvPr/>
        </p:nvSpPr>
        <p:spPr>
          <a:xfrm>
            <a:off x="9039296" y="4394200"/>
            <a:ext cx="6321157"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88" name="Shape 488"/>
        <p:cNvGrpSpPr/>
        <p:nvPr/>
      </p:nvGrpSpPr>
      <p:grpSpPr>
        <a:xfrm>
          <a:off x="0" y="0"/>
          <a:ext cx="0" cy="0"/>
          <a:chOff x="0" y="0"/>
          <a:chExt cx="0" cy="0"/>
        </a:xfrm>
      </p:grpSpPr>
      <p:pic>
        <p:nvPicPr>
          <p:cNvPr descr=" " id="489" name="Google Shape;489;p20"/>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490" name="Google Shape;490;p20"/>
          <p:cNvPicPr preferRelativeResize="0"/>
          <p:nvPr/>
        </p:nvPicPr>
        <p:blipFill rotWithShape="1">
          <a:blip r:embed="rId4">
            <a:alphaModFix/>
          </a:blip>
          <a:srcRect b="0" l="0" r="0" t="0"/>
          <a:stretch/>
        </p:blipFill>
        <p:spPr>
          <a:xfrm>
            <a:off x="22748543" y="1295400"/>
            <a:ext cx="1638505" cy="4146054"/>
          </a:xfrm>
          <a:prstGeom prst="rect">
            <a:avLst/>
          </a:prstGeom>
          <a:noFill/>
          <a:ln>
            <a:noFill/>
          </a:ln>
        </p:spPr>
      </p:pic>
      <p:pic>
        <p:nvPicPr>
          <p:cNvPr descr=" " id="491" name="Google Shape;491;p20"/>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492" name="Google Shape;49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4" name="Google Shape;494;p20"/>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495" name="Google Shape;495;p20"/>
          <p:cNvSpPr/>
          <p:nvPr/>
        </p:nvSpPr>
        <p:spPr>
          <a:xfrm>
            <a:off x="5012893" y="11696700"/>
            <a:ext cx="14348560" cy="1392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Fantasy Realm at a Glance</a:t>
            </a:r>
            <a:endParaRPr b="0" i="0" sz="8000" u="none" cap="none" strike="noStrike">
              <a:solidFill>
                <a:schemeClr val="dk1"/>
              </a:solidFill>
              <a:latin typeface="Calibri"/>
              <a:ea typeface="Calibri"/>
              <a:cs typeface="Calibri"/>
              <a:sym typeface="Calibri"/>
            </a:endParaRPr>
          </a:p>
        </p:txBody>
      </p:sp>
      <p:sp>
        <p:nvSpPr>
          <p:cNvPr id="496" name="Google Shape;496;p20"/>
          <p:cNvSpPr/>
          <p:nvPr/>
        </p:nvSpPr>
        <p:spPr>
          <a:xfrm>
            <a:off x="15724565" y="1701800"/>
            <a:ext cx="6935067"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0"/>
          <p:cNvSpPr/>
          <p:nvPr/>
        </p:nvSpPr>
        <p:spPr>
          <a:xfrm>
            <a:off x="15724565" y="1701800"/>
            <a:ext cx="6935067"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5724565" y="170180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The Enchanted Forest</a:t>
            </a:r>
            <a:endParaRPr b="0" i="0" sz="4800" u="none" cap="none" strike="noStrike">
              <a:solidFill>
                <a:schemeClr val="dk1"/>
              </a:solidFill>
              <a:latin typeface="Calibri"/>
              <a:ea typeface="Calibri"/>
              <a:cs typeface="Calibri"/>
              <a:sym typeface="Calibri"/>
            </a:endParaRPr>
          </a:p>
        </p:txBody>
      </p:sp>
      <p:sp>
        <p:nvSpPr>
          <p:cNvPr id="499" name="Google Shape;499;p20"/>
          <p:cNvSpPr/>
          <p:nvPr/>
        </p:nvSpPr>
        <p:spPr>
          <a:xfrm>
            <a:off x="15724565" y="24384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0" name="Google Shape;500;p20"/>
          <p:cNvSpPr/>
          <p:nvPr/>
        </p:nvSpPr>
        <p:spPr>
          <a:xfrm>
            <a:off x="15724565" y="5003800"/>
            <a:ext cx="6935067"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15724565" y="5003800"/>
            <a:ext cx="6935067"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15724565" y="500380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The Crystal Caves</a:t>
            </a:r>
            <a:endParaRPr b="0" i="0" sz="4800" u="none" cap="none" strike="noStrike">
              <a:solidFill>
                <a:schemeClr val="dk1"/>
              </a:solidFill>
              <a:latin typeface="Calibri"/>
              <a:ea typeface="Calibri"/>
              <a:cs typeface="Calibri"/>
              <a:sym typeface="Calibri"/>
            </a:endParaRPr>
          </a:p>
        </p:txBody>
      </p:sp>
      <p:sp>
        <p:nvSpPr>
          <p:cNvPr id="503" name="Google Shape;503;p20"/>
          <p:cNvSpPr/>
          <p:nvPr/>
        </p:nvSpPr>
        <p:spPr>
          <a:xfrm>
            <a:off x="15724565" y="57404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04" name="Google Shape;504;p20"/>
          <p:cNvSpPr/>
          <p:nvPr/>
        </p:nvSpPr>
        <p:spPr>
          <a:xfrm>
            <a:off x="15724565" y="83312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15724565" y="83312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15724565" y="833120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The Dragon's Lair</a:t>
            </a:r>
            <a:endParaRPr b="0" i="0" sz="4800" u="none" cap="none" strike="noStrike">
              <a:solidFill>
                <a:schemeClr val="dk1"/>
              </a:solidFill>
              <a:latin typeface="Calibri"/>
              <a:ea typeface="Calibri"/>
              <a:cs typeface="Calibri"/>
              <a:sym typeface="Calibri"/>
            </a:endParaRPr>
          </a:p>
        </p:txBody>
      </p:sp>
      <p:sp>
        <p:nvSpPr>
          <p:cNvPr id="507" name="Google Shape;507;p20"/>
          <p:cNvSpPr/>
          <p:nvPr/>
        </p:nvSpPr>
        <p:spPr>
          <a:xfrm>
            <a:off x="15724565" y="90678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512" name="Shape 512"/>
        <p:cNvGrpSpPr/>
        <p:nvPr/>
      </p:nvGrpSpPr>
      <p:grpSpPr>
        <a:xfrm>
          <a:off x="0" y="0"/>
          <a:ext cx="0" cy="0"/>
          <a:chOff x="0" y="0"/>
          <a:chExt cx="0" cy="0"/>
        </a:xfrm>
      </p:grpSpPr>
      <p:pic>
        <p:nvPicPr>
          <p:cNvPr descr=" " id="513" name="Google Shape;513;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4" name="Google Shape;514;p21"/>
          <p:cNvPicPr preferRelativeResize="0"/>
          <p:nvPr/>
        </p:nvPicPr>
        <p:blipFill rotWithShape="1">
          <a:blip r:embed="rId4">
            <a:alphaModFix/>
          </a:blip>
          <a:srcRect b="0" l="0" r="0" t="0"/>
          <a:stretch/>
        </p:blipFill>
        <p:spPr>
          <a:xfrm>
            <a:off x="5512489" y="0"/>
            <a:ext cx="18874559" cy="5600700"/>
          </a:xfrm>
          <a:prstGeom prst="rect">
            <a:avLst/>
          </a:prstGeom>
          <a:noFill/>
          <a:ln>
            <a:noFill/>
          </a:ln>
        </p:spPr>
      </p:pic>
      <p:pic>
        <p:nvPicPr>
          <p:cNvPr descr=" " id="515" name="Google Shape;515;p21"/>
          <p:cNvPicPr preferRelativeResize="0"/>
          <p:nvPr/>
        </p:nvPicPr>
        <p:blipFill rotWithShape="1">
          <a:blip r:embed="rId5">
            <a:alphaModFix/>
          </a:blip>
          <a:srcRect b="0" l="0" r="0" t="0"/>
          <a:stretch/>
        </p:blipFill>
        <p:spPr>
          <a:xfrm>
            <a:off x="0" y="9105900"/>
            <a:ext cx="4203221" cy="4610100"/>
          </a:xfrm>
          <a:prstGeom prst="rect">
            <a:avLst/>
          </a:prstGeom>
          <a:noFill/>
          <a:ln>
            <a:noFill/>
          </a:ln>
        </p:spPr>
      </p:pic>
      <p:sp>
        <p:nvSpPr>
          <p:cNvPr id="516" name="Google Shape;516;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18" name="Google Shape;518;p21"/>
          <p:cNvSpPr/>
          <p:nvPr/>
        </p:nvSpPr>
        <p:spPr>
          <a:xfrm>
            <a:off x="6054423" y="965200"/>
            <a:ext cx="12278201" cy="1392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The Timeline</a:t>
            </a:r>
            <a:endParaRPr b="0" i="0" sz="8000" u="none" cap="none" strike="noStrike">
              <a:solidFill>
                <a:schemeClr val="dk1"/>
              </a:solidFill>
              <a:latin typeface="Calibri"/>
              <a:ea typeface="Calibri"/>
              <a:cs typeface="Calibri"/>
              <a:sym typeface="Calibri"/>
            </a:endParaRPr>
          </a:p>
        </p:txBody>
      </p:sp>
      <p:pic>
        <p:nvPicPr>
          <p:cNvPr descr=" " id="519" name="Google Shape;519;p21"/>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20" name="Google Shape;520;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p21"/>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22" name="Google Shape;522;p21"/>
          <p:cNvSpPr/>
          <p:nvPr/>
        </p:nvSpPr>
        <p:spPr>
          <a:xfrm>
            <a:off x="3035679" y="7200900"/>
            <a:ext cx="1625803" cy="1625600"/>
          </a:xfrm>
          <a:prstGeom prst="roundRect">
            <a:avLst>
              <a:gd fmla="val 781313"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3188098" y="7594600"/>
            <a:ext cx="132096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2022</a:t>
            </a:r>
            <a:endParaRPr b="0" i="0" sz="4800" u="none" cap="none" strike="noStrike">
              <a:solidFill>
                <a:schemeClr val="dk1"/>
              </a:solidFill>
              <a:latin typeface="Calibri"/>
              <a:ea typeface="Calibri"/>
              <a:cs typeface="Calibri"/>
              <a:sym typeface="Calibri"/>
            </a:endParaRPr>
          </a:p>
        </p:txBody>
      </p:sp>
      <p:sp>
        <p:nvSpPr>
          <p:cNvPr id="524" name="Google Shape;524;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p21"/>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26" name="Google Shape;526;p21"/>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27" name="Google Shape;527;p21"/>
          <p:cNvSpPr/>
          <p:nvPr/>
        </p:nvSpPr>
        <p:spPr>
          <a:xfrm>
            <a:off x="8522765" y="7200900"/>
            <a:ext cx="1625803" cy="1625600"/>
          </a:xfrm>
          <a:prstGeom prst="roundRect">
            <a:avLst>
              <a:gd fmla="val 781313"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8668833" y="7594600"/>
            <a:ext cx="133366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2023</a:t>
            </a:r>
            <a:endParaRPr b="0" i="0" sz="4800" u="none" cap="none" strike="noStrike">
              <a:solidFill>
                <a:schemeClr val="dk1"/>
              </a:solidFill>
              <a:latin typeface="Calibri"/>
              <a:ea typeface="Calibri"/>
              <a:cs typeface="Calibri"/>
              <a:sym typeface="Calibri"/>
            </a:endParaRPr>
          </a:p>
        </p:txBody>
      </p:sp>
      <p:sp>
        <p:nvSpPr>
          <p:cNvPr id="529" name="Google Shape;529;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p21"/>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31" name="Google Shape;531;p21"/>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32" name="Google Shape;532;p21"/>
          <p:cNvSpPr/>
          <p:nvPr/>
        </p:nvSpPr>
        <p:spPr>
          <a:xfrm>
            <a:off x="14009851" y="7200900"/>
            <a:ext cx="1625803" cy="1625600"/>
          </a:xfrm>
          <a:prstGeom prst="roundRect">
            <a:avLst>
              <a:gd fmla="val 781313"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14162270" y="7594600"/>
            <a:ext cx="132096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2024</a:t>
            </a:r>
            <a:endParaRPr b="0" i="0" sz="4800" u="none" cap="none" strike="noStrike">
              <a:solidFill>
                <a:schemeClr val="dk1"/>
              </a:solidFill>
              <a:latin typeface="Calibri"/>
              <a:ea typeface="Calibri"/>
              <a:cs typeface="Calibri"/>
              <a:sym typeface="Calibri"/>
            </a:endParaRPr>
          </a:p>
        </p:txBody>
      </p:sp>
      <p:sp>
        <p:nvSpPr>
          <p:cNvPr id="534" name="Google Shape;534;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1"/>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36" name="Google Shape;536;p21"/>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37" name="Google Shape;537;p21"/>
          <p:cNvSpPr/>
          <p:nvPr/>
        </p:nvSpPr>
        <p:spPr>
          <a:xfrm>
            <a:off x="19496937" y="7200900"/>
            <a:ext cx="1625803" cy="1625600"/>
          </a:xfrm>
          <a:prstGeom prst="roundRect">
            <a:avLst>
              <a:gd fmla="val 781313" name="adj"/>
            </a:avLst>
          </a:prstGeom>
          <a:noFill/>
          <a:ln cap="flat" cmpd="sng" w="12700">
            <a:solidFill>
              <a:srgbClr val="B777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
          <p:cNvSpPr/>
          <p:nvPr/>
        </p:nvSpPr>
        <p:spPr>
          <a:xfrm>
            <a:off x="19643005" y="7594600"/>
            <a:ext cx="133366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2025</a:t>
            </a:r>
            <a:endParaRPr b="0" i="0" sz="4800" u="none" cap="none" strike="noStrike">
              <a:solidFill>
                <a:schemeClr val="dk1"/>
              </a:solidFill>
              <a:latin typeface="Calibri"/>
              <a:ea typeface="Calibri"/>
              <a:cs typeface="Calibri"/>
              <a:sym typeface="Calibri"/>
            </a:endParaRPr>
          </a:p>
        </p:txBody>
      </p:sp>
      <p:sp>
        <p:nvSpPr>
          <p:cNvPr id="539" name="Google Shape;539;p21"/>
          <p:cNvSpPr/>
          <p:nvPr/>
        </p:nvSpPr>
        <p:spPr>
          <a:xfrm>
            <a:off x="927216" y="46101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p:nvPr/>
        </p:nvSpPr>
        <p:spPr>
          <a:xfrm>
            <a:off x="927216" y="46101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825603" y="46101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Dragon Taming</a:t>
            </a:r>
            <a:endParaRPr b="0" i="0" sz="4800" u="none" cap="none" strike="noStrike">
              <a:solidFill>
                <a:schemeClr val="dk1"/>
              </a:solidFill>
              <a:latin typeface="Calibri"/>
              <a:ea typeface="Calibri"/>
              <a:cs typeface="Calibri"/>
              <a:sym typeface="Calibri"/>
            </a:endParaRPr>
          </a:p>
        </p:txBody>
      </p:sp>
      <p:sp>
        <p:nvSpPr>
          <p:cNvPr id="542" name="Google Shape;542;p21"/>
          <p:cNvSpPr/>
          <p:nvPr/>
        </p:nvSpPr>
        <p:spPr>
          <a:xfrm>
            <a:off x="859474" y="53467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43" name="Google Shape;543;p21"/>
          <p:cNvSpPr/>
          <p:nvPr/>
        </p:nvSpPr>
        <p:spPr>
          <a:xfrm>
            <a:off x="11926791" y="46101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11926791" y="46101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11825178" y="46101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Unicorn Migration</a:t>
            </a:r>
            <a:endParaRPr b="0" i="0" sz="4800" u="none" cap="none" strike="noStrike">
              <a:solidFill>
                <a:schemeClr val="dk1"/>
              </a:solidFill>
              <a:latin typeface="Calibri"/>
              <a:ea typeface="Calibri"/>
              <a:cs typeface="Calibri"/>
              <a:sym typeface="Calibri"/>
            </a:endParaRPr>
          </a:p>
        </p:txBody>
      </p:sp>
      <p:sp>
        <p:nvSpPr>
          <p:cNvPr id="546" name="Google Shape;546;p21"/>
          <p:cNvSpPr/>
          <p:nvPr/>
        </p:nvSpPr>
        <p:spPr>
          <a:xfrm>
            <a:off x="11859049" y="53467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47" name="Google Shape;547;p21"/>
          <p:cNvSpPr/>
          <p:nvPr/>
        </p:nvSpPr>
        <p:spPr>
          <a:xfrm>
            <a:off x="17363070" y="96266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17363070" y="96266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17261457" y="96266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Rainbow Sightings</a:t>
            </a:r>
            <a:endParaRPr b="0" i="0" sz="4800" u="none" cap="none" strike="noStrike">
              <a:solidFill>
                <a:schemeClr val="dk1"/>
              </a:solidFill>
              <a:latin typeface="Calibri"/>
              <a:ea typeface="Calibri"/>
              <a:cs typeface="Calibri"/>
              <a:sym typeface="Calibri"/>
            </a:endParaRPr>
          </a:p>
        </p:txBody>
      </p:sp>
      <p:sp>
        <p:nvSpPr>
          <p:cNvPr id="550" name="Google Shape;550;p21"/>
          <p:cNvSpPr/>
          <p:nvPr/>
        </p:nvSpPr>
        <p:spPr>
          <a:xfrm>
            <a:off x="17295328" y="103632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1" name="Google Shape;551;p21"/>
          <p:cNvSpPr/>
          <p:nvPr/>
        </p:nvSpPr>
        <p:spPr>
          <a:xfrm>
            <a:off x="6490511" y="96266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6490511" y="9626600"/>
            <a:ext cx="6096762"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6388899" y="96266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Enchanted Pool</a:t>
            </a:r>
            <a:endParaRPr b="0" i="0" sz="4800" u="none" cap="none" strike="noStrike">
              <a:solidFill>
                <a:schemeClr val="dk1"/>
              </a:solidFill>
              <a:latin typeface="Calibri"/>
              <a:ea typeface="Calibri"/>
              <a:cs typeface="Calibri"/>
              <a:sym typeface="Calibri"/>
            </a:endParaRPr>
          </a:p>
        </p:txBody>
      </p:sp>
      <p:sp>
        <p:nvSpPr>
          <p:cNvPr id="554" name="Google Shape;554;p21"/>
          <p:cNvSpPr/>
          <p:nvPr/>
        </p:nvSpPr>
        <p:spPr>
          <a:xfrm>
            <a:off x="6422769" y="103632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559" name="Shape 559"/>
        <p:cNvGrpSpPr/>
        <p:nvPr/>
      </p:nvGrpSpPr>
      <p:grpSpPr>
        <a:xfrm>
          <a:off x="0" y="0"/>
          <a:ext cx="0" cy="0"/>
          <a:chOff x="0" y="0"/>
          <a:chExt cx="0" cy="0"/>
        </a:xfrm>
      </p:grpSpPr>
      <p:pic>
        <p:nvPicPr>
          <p:cNvPr descr=" " id="560" name="Google Shape;560;p22"/>
          <p:cNvPicPr preferRelativeResize="0"/>
          <p:nvPr/>
        </p:nvPicPr>
        <p:blipFill rotWithShape="1">
          <a:blip r:embed="rId3">
            <a:alphaModFix/>
          </a:blip>
          <a:srcRect b="0" l="0" r="0" t="0"/>
          <a:stretch/>
        </p:blipFill>
        <p:spPr>
          <a:xfrm>
            <a:off x="228629" y="0"/>
            <a:ext cx="24158419" cy="10782300"/>
          </a:xfrm>
          <a:prstGeom prst="rect">
            <a:avLst/>
          </a:prstGeom>
          <a:noFill/>
          <a:ln>
            <a:noFill/>
          </a:ln>
        </p:spPr>
      </p:pic>
      <p:pic>
        <p:nvPicPr>
          <p:cNvPr descr=" " id="561" name="Google Shape;561;p22"/>
          <p:cNvPicPr preferRelativeResize="0"/>
          <p:nvPr/>
        </p:nvPicPr>
        <p:blipFill rotWithShape="1">
          <a:blip r:embed="rId4">
            <a:alphaModFix/>
          </a:blip>
          <a:srcRect b="0" l="0" r="0" t="0"/>
          <a:stretch/>
        </p:blipFill>
        <p:spPr>
          <a:xfrm>
            <a:off x="228371" y="146397"/>
            <a:ext cx="5055036" cy="4626074"/>
          </a:xfrm>
          <a:prstGeom prst="rect">
            <a:avLst/>
          </a:prstGeom>
          <a:noFill/>
          <a:ln>
            <a:noFill/>
          </a:ln>
        </p:spPr>
      </p:pic>
      <p:pic>
        <p:nvPicPr>
          <p:cNvPr descr=" " id="562" name="Google Shape;562;p22"/>
          <p:cNvPicPr preferRelativeResize="0"/>
          <p:nvPr/>
        </p:nvPicPr>
        <p:blipFill rotWithShape="1">
          <a:blip r:embed="rId5">
            <a:alphaModFix/>
          </a:blip>
          <a:srcRect b="0" l="0" r="0" t="0"/>
          <a:stretch/>
        </p:blipFill>
        <p:spPr>
          <a:xfrm>
            <a:off x="12889410" y="595"/>
            <a:ext cx="11497638" cy="4028108"/>
          </a:xfrm>
          <a:prstGeom prst="rect">
            <a:avLst/>
          </a:prstGeom>
          <a:noFill/>
          <a:ln>
            <a:noFill/>
          </a:ln>
        </p:spPr>
      </p:pic>
      <p:pic>
        <p:nvPicPr>
          <p:cNvPr descr=" " id="563" name="Google Shape;563;p22"/>
          <p:cNvPicPr preferRelativeResize="0"/>
          <p:nvPr/>
        </p:nvPicPr>
        <p:blipFill rotWithShape="1">
          <a:blip r:embed="rId6">
            <a:alphaModFix/>
          </a:blip>
          <a:srcRect b="0" l="0" r="0" t="0"/>
          <a:stretch/>
        </p:blipFill>
        <p:spPr>
          <a:xfrm>
            <a:off x="13220188" y="0"/>
            <a:ext cx="8316166" cy="2245271"/>
          </a:xfrm>
          <a:prstGeom prst="rect">
            <a:avLst/>
          </a:prstGeom>
          <a:noFill/>
          <a:ln>
            <a:noFill/>
          </a:ln>
        </p:spPr>
      </p:pic>
      <p:pic>
        <p:nvPicPr>
          <p:cNvPr descr=" " id="564" name="Google Shape;564;p22"/>
          <p:cNvPicPr preferRelativeResize="0"/>
          <p:nvPr/>
        </p:nvPicPr>
        <p:blipFill rotWithShape="1">
          <a:blip r:embed="rId7">
            <a:alphaModFix/>
          </a:blip>
          <a:srcRect b="0" l="0" r="0" t="0"/>
          <a:stretch/>
        </p:blipFill>
        <p:spPr>
          <a:xfrm>
            <a:off x="18035736" y="11582400"/>
            <a:ext cx="6351312" cy="2133600"/>
          </a:xfrm>
          <a:prstGeom prst="rect">
            <a:avLst/>
          </a:prstGeom>
          <a:noFill/>
          <a:ln>
            <a:noFill/>
          </a:ln>
        </p:spPr>
      </p:pic>
      <p:sp>
        <p:nvSpPr>
          <p:cNvPr id="565" name="Google Shape;565;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67" name="Google Shape;567;p22"/>
          <p:cNvSpPr/>
          <p:nvPr/>
        </p:nvSpPr>
        <p:spPr>
          <a:xfrm>
            <a:off x="3581848" y="711200"/>
            <a:ext cx="5851198"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Our Team</a:t>
            </a:r>
            <a:endParaRPr b="0" i="0" sz="8000" u="none" cap="none" strike="noStrike">
              <a:solidFill>
                <a:schemeClr val="dk1"/>
              </a:solidFill>
              <a:latin typeface="Calibri"/>
              <a:ea typeface="Calibri"/>
              <a:cs typeface="Calibri"/>
              <a:sym typeface="Calibri"/>
            </a:endParaRPr>
          </a:p>
        </p:txBody>
      </p:sp>
      <p:sp>
        <p:nvSpPr>
          <p:cNvPr id="568" name="Google Shape;568;p22"/>
          <p:cNvSpPr/>
          <p:nvPr/>
        </p:nvSpPr>
        <p:spPr>
          <a:xfrm>
            <a:off x="3556445" y="2895600"/>
            <a:ext cx="4788498"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2"/>
          <p:cNvPicPr preferRelativeResize="0"/>
          <p:nvPr/>
        </p:nvPicPr>
        <p:blipFill rotWithShape="1">
          <a:blip r:embed="rId9">
            <a:alphaModFix/>
          </a:blip>
          <a:srcRect b="0" l="0" r="0" t="0"/>
          <a:stretch/>
        </p:blipFill>
        <p:spPr>
          <a:xfrm>
            <a:off x="3556445" y="2895600"/>
            <a:ext cx="4788498" cy="8229600"/>
          </a:xfrm>
          <a:prstGeom prst="rect">
            <a:avLst/>
          </a:prstGeom>
          <a:noFill/>
          <a:ln>
            <a:noFill/>
          </a:ln>
        </p:spPr>
      </p:pic>
      <p:sp>
        <p:nvSpPr>
          <p:cNvPr id="570" name="Google Shape;570;p22"/>
          <p:cNvSpPr/>
          <p:nvPr/>
        </p:nvSpPr>
        <p:spPr>
          <a:xfrm>
            <a:off x="35564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35564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2"/>
          <p:cNvSpPr/>
          <p:nvPr/>
        </p:nvSpPr>
        <p:spPr>
          <a:xfrm>
            <a:off x="3454832" y="11328400"/>
            <a:ext cx="4991724"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Eldruin</a:t>
            </a:r>
            <a:endParaRPr b="0" i="0" sz="4800" u="none" cap="none" strike="noStrike">
              <a:solidFill>
                <a:schemeClr val="dk1"/>
              </a:solidFill>
              <a:latin typeface="Calibri"/>
              <a:ea typeface="Calibri"/>
              <a:cs typeface="Calibri"/>
              <a:sym typeface="Calibri"/>
            </a:endParaRPr>
          </a:p>
        </p:txBody>
      </p:sp>
      <p:sp>
        <p:nvSpPr>
          <p:cNvPr id="573" name="Google Shape;573;p22"/>
          <p:cNvSpPr/>
          <p:nvPr/>
        </p:nvSpPr>
        <p:spPr>
          <a:xfrm>
            <a:off x="3488703" y="121158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4" name="Google Shape;574;p22"/>
          <p:cNvSpPr/>
          <p:nvPr/>
        </p:nvSpPr>
        <p:spPr>
          <a:xfrm>
            <a:off x="9157845" y="2895600"/>
            <a:ext cx="4788498"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22"/>
          <p:cNvPicPr preferRelativeResize="0"/>
          <p:nvPr/>
        </p:nvPicPr>
        <p:blipFill rotWithShape="1">
          <a:blip r:embed="rId10">
            <a:alphaModFix/>
          </a:blip>
          <a:srcRect b="0" l="0" r="0" t="0"/>
          <a:stretch/>
        </p:blipFill>
        <p:spPr>
          <a:xfrm>
            <a:off x="9157845" y="2895600"/>
            <a:ext cx="4788498" cy="8229600"/>
          </a:xfrm>
          <a:prstGeom prst="rect">
            <a:avLst/>
          </a:prstGeom>
          <a:noFill/>
          <a:ln>
            <a:noFill/>
          </a:ln>
        </p:spPr>
      </p:pic>
      <p:sp>
        <p:nvSpPr>
          <p:cNvPr id="576" name="Google Shape;576;p22"/>
          <p:cNvSpPr/>
          <p:nvPr/>
        </p:nvSpPr>
        <p:spPr>
          <a:xfrm>
            <a:off x="91578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91578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9056232" y="11328400"/>
            <a:ext cx="4991724"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Elementalen</a:t>
            </a:r>
            <a:endParaRPr b="0" i="0" sz="4800" u="none" cap="none" strike="noStrike">
              <a:solidFill>
                <a:schemeClr val="dk1"/>
              </a:solidFill>
              <a:latin typeface="Calibri"/>
              <a:ea typeface="Calibri"/>
              <a:cs typeface="Calibri"/>
              <a:sym typeface="Calibri"/>
            </a:endParaRPr>
          </a:p>
        </p:txBody>
      </p:sp>
      <p:sp>
        <p:nvSpPr>
          <p:cNvPr id="579" name="Google Shape;579;p22"/>
          <p:cNvSpPr/>
          <p:nvPr/>
        </p:nvSpPr>
        <p:spPr>
          <a:xfrm>
            <a:off x="9090103" y="121158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0" name="Google Shape;580;p22"/>
          <p:cNvSpPr/>
          <p:nvPr/>
        </p:nvSpPr>
        <p:spPr>
          <a:xfrm>
            <a:off x="14759245" y="2895600"/>
            <a:ext cx="4788498"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p22"/>
          <p:cNvPicPr preferRelativeResize="0"/>
          <p:nvPr/>
        </p:nvPicPr>
        <p:blipFill rotWithShape="1">
          <a:blip r:embed="rId11">
            <a:alphaModFix/>
          </a:blip>
          <a:srcRect b="0" l="0" r="0" t="0"/>
          <a:stretch/>
        </p:blipFill>
        <p:spPr>
          <a:xfrm>
            <a:off x="14759245" y="2895600"/>
            <a:ext cx="4788498" cy="8229600"/>
          </a:xfrm>
          <a:prstGeom prst="rect">
            <a:avLst/>
          </a:prstGeom>
          <a:noFill/>
          <a:ln>
            <a:noFill/>
          </a:ln>
        </p:spPr>
      </p:pic>
      <p:sp>
        <p:nvSpPr>
          <p:cNvPr id="582" name="Google Shape;582;p22"/>
          <p:cNvSpPr/>
          <p:nvPr/>
        </p:nvSpPr>
        <p:spPr>
          <a:xfrm>
            <a:off x="147592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14759245" y="11328400"/>
            <a:ext cx="4788498"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2"/>
          <p:cNvSpPr/>
          <p:nvPr/>
        </p:nvSpPr>
        <p:spPr>
          <a:xfrm>
            <a:off x="14657632" y="11328400"/>
            <a:ext cx="4991724"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Lunaria</a:t>
            </a:r>
            <a:endParaRPr b="0" i="0" sz="4800" u="none" cap="none" strike="noStrike">
              <a:solidFill>
                <a:schemeClr val="dk1"/>
              </a:solidFill>
              <a:latin typeface="Calibri"/>
              <a:ea typeface="Calibri"/>
              <a:cs typeface="Calibri"/>
              <a:sym typeface="Calibri"/>
            </a:endParaRPr>
          </a:p>
        </p:txBody>
      </p:sp>
      <p:sp>
        <p:nvSpPr>
          <p:cNvPr id="585" name="Google Shape;585;p22"/>
          <p:cNvSpPr/>
          <p:nvPr/>
        </p:nvSpPr>
        <p:spPr>
          <a:xfrm>
            <a:off x="14691503" y="121158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590" name="Shape 590"/>
        <p:cNvGrpSpPr/>
        <p:nvPr/>
      </p:nvGrpSpPr>
      <p:grpSpPr>
        <a:xfrm>
          <a:off x="0" y="0"/>
          <a:ext cx="0" cy="0"/>
          <a:chOff x="0" y="0"/>
          <a:chExt cx="0" cy="0"/>
        </a:xfrm>
      </p:grpSpPr>
      <p:pic>
        <p:nvPicPr>
          <p:cNvPr descr=" " id="591" name="Google Shape;591;p23"/>
          <p:cNvPicPr preferRelativeResize="0"/>
          <p:nvPr/>
        </p:nvPicPr>
        <p:blipFill rotWithShape="1">
          <a:blip r:embed="rId3">
            <a:alphaModFix/>
          </a:blip>
          <a:srcRect b="0" l="0" r="0" t="0"/>
          <a:stretch/>
        </p:blipFill>
        <p:spPr>
          <a:xfrm>
            <a:off x="0" y="2984500"/>
            <a:ext cx="24387048" cy="10731500"/>
          </a:xfrm>
          <a:prstGeom prst="rect">
            <a:avLst/>
          </a:prstGeom>
          <a:noFill/>
          <a:ln>
            <a:noFill/>
          </a:ln>
        </p:spPr>
      </p:pic>
      <p:pic>
        <p:nvPicPr>
          <p:cNvPr descr=" " id="592" name="Google Shape;592;p23"/>
          <p:cNvPicPr preferRelativeResize="0"/>
          <p:nvPr/>
        </p:nvPicPr>
        <p:blipFill rotWithShape="1">
          <a:blip r:embed="rId4">
            <a:alphaModFix/>
          </a:blip>
          <a:srcRect b="0" l="0" r="0" t="0"/>
          <a:stretch/>
        </p:blipFill>
        <p:spPr>
          <a:xfrm>
            <a:off x="87522" y="8483898"/>
            <a:ext cx="8504798" cy="5231185"/>
          </a:xfrm>
          <a:prstGeom prst="rect">
            <a:avLst/>
          </a:prstGeom>
          <a:noFill/>
          <a:ln>
            <a:noFill/>
          </a:ln>
        </p:spPr>
      </p:pic>
      <p:pic>
        <p:nvPicPr>
          <p:cNvPr descr=" " id="593" name="Google Shape;593;p23"/>
          <p:cNvPicPr preferRelativeResize="0"/>
          <p:nvPr/>
        </p:nvPicPr>
        <p:blipFill rotWithShape="1">
          <a:blip r:embed="rId5">
            <a:alphaModFix/>
          </a:blip>
          <a:srcRect b="0" l="0" r="0" t="0"/>
          <a:stretch/>
        </p:blipFill>
        <p:spPr>
          <a:xfrm>
            <a:off x="20563870" y="0"/>
            <a:ext cx="3823178" cy="4180855"/>
          </a:xfrm>
          <a:prstGeom prst="rect">
            <a:avLst/>
          </a:prstGeom>
          <a:noFill/>
          <a:ln>
            <a:noFill/>
          </a:ln>
        </p:spPr>
      </p:pic>
      <p:pic>
        <p:nvPicPr>
          <p:cNvPr descr=" " id="594" name="Google Shape;594;p23"/>
          <p:cNvPicPr preferRelativeResize="0"/>
          <p:nvPr/>
        </p:nvPicPr>
        <p:blipFill rotWithShape="1">
          <a:blip r:embed="rId6">
            <a:alphaModFix/>
          </a:blip>
          <a:srcRect b="0" l="0" r="0" t="0"/>
          <a:stretch/>
        </p:blipFill>
        <p:spPr>
          <a:xfrm>
            <a:off x="2133867" y="571500"/>
            <a:ext cx="20119315" cy="12573000"/>
          </a:xfrm>
          <a:prstGeom prst="rect">
            <a:avLst/>
          </a:prstGeom>
          <a:noFill/>
          <a:ln>
            <a:noFill/>
          </a:ln>
        </p:spPr>
      </p:pic>
      <p:sp>
        <p:nvSpPr>
          <p:cNvPr id="595" name="Google Shape;595;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97" name="Google Shape;597;p23"/>
          <p:cNvSpPr/>
          <p:nvPr/>
        </p:nvSpPr>
        <p:spPr>
          <a:xfrm>
            <a:off x="4636079" y="3441700"/>
            <a:ext cx="15114889" cy="6845300"/>
          </a:xfrm>
          <a:prstGeom prst="roundRect">
            <a:avLst>
              <a:gd fmla="val 1856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3"/>
          <p:cNvSpPr/>
          <p:nvPr/>
        </p:nvSpPr>
        <p:spPr>
          <a:xfrm>
            <a:off x="5448981" y="4254500"/>
            <a:ext cx="13827795"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Thank you for choosing EaTemp</a:t>
            </a:r>
            <a:endParaRPr b="0" i="0" sz="8000" u="none" cap="none" strike="noStrike">
              <a:solidFill>
                <a:schemeClr val="dk1"/>
              </a:solidFill>
              <a:latin typeface="Calibri"/>
              <a:ea typeface="Calibri"/>
              <a:cs typeface="Calibri"/>
              <a:sym typeface="Calibri"/>
            </a:endParaRPr>
          </a:p>
        </p:txBody>
      </p:sp>
      <p:sp>
        <p:nvSpPr>
          <p:cNvPr id="599" name="Google Shape;599;p23"/>
          <p:cNvSpPr/>
          <p:nvPr/>
        </p:nvSpPr>
        <p:spPr>
          <a:xfrm>
            <a:off x="5448981" y="5918200"/>
            <a:ext cx="13624570" cy="369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0" name="Google Shape;600;p23"/>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43" name="Shape 43"/>
        <p:cNvGrpSpPr/>
        <p:nvPr/>
      </p:nvGrpSpPr>
      <p:grpSpPr>
        <a:xfrm>
          <a:off x="0" y="0"/>
          <a:ext cx="0" cy="0"/>
          <a:chOff x="0" y="0"/>
          <a:chExt cx="0" cy="0"/>
        </a:xfrm>
      </p:grpSpPr>
      <p:pic>
        <p:nvPicPr>
          <p:cNvPr descr=" " id="44" name="Google Shape;44;p3"/>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45" name="Google Shape;45;p3"/>
          <p:cNvPicPr preferRelativeResize="0"/>
          <p:nvPr/>
        </p:nvPicPr>
        <p:blipFill rotWithShape="1">
          <a:blip r:embed="rId4">
            <a:alphaModFix/>
          </a:blip>
          <a:srcRect b="0" l="0" r="0" t="0"/>
          <a:stretch/>
        </p:blipFill>
        <p:spPr>
          <a:xfrm>
            <a:off x="22748543" y="1295400"/>
            <a:ext cx="1638505" cy="4146057"/>
          </a:xfrm>
          <a:prstGeom prst="rect">
            <a:avLst/>
          </a:prstGeom>
          <a:noFill/>
          <a:ln>
            <a:noFill/>
          </a:ln>
        </p:spPr>
      </p:pic>
      <p:pic>
        <p:nvPicPr>
          <p:cNvPr descr=" " id="46" name="Google Shape;46;p3"/>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 name="Google Shape;49;p3"/>
          <p:cNvSpPr/>
          <p:nvPr/>
        </p:nvSpPr>
        <p:spPr>
          <a:xfrm>
            <a:off x="8649781" y="1320800"/>
            <a:ext cx="11998766"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UnifrakturMaguntia"/>
              <a:buNone/>
            </a:pPr>
            <a:r>
              <a:rPr b="0" i="0" lang="en-US" sz="12800" u="none" cap="none" strike="noStrike">
                <a:solidFill>
                  <a:srgbClr val="272727"/>
                </a:solidFill>
                <a:latin typeface="UnifrakturMaguntia"/>
                <a:ea typeface="UnifrakturMaguntia"/>
                <a:cs typeface="UnifrakturMaguntia"/>
                <a:sym typeface="UnifrakturMaguntia"/>
              </a:rPr>
              <a:t>Table of Contents</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8586273"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8586273" y="40513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9049881" y="4445000"/>
            <a:ext cx="69858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01</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0415302" y="41910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0415302" y="41910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Introduction</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0415302" y="4927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p3"/>
          <p:cNvSpPr/>
          <p:nvPr/>
        </p:nvSpPr>
        <p:spPr>
          <a:xfrm>
            <a:off x="1605480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6054807" y="40513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6480310" y="44450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02</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7883835" y="41910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7883835" y="41910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Encounters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7883835" y="4927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8586273"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8586273" y="70358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005426" y="7429500"/>
            <a:ext cx="78749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03</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0415302" y="71755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0415302" y="71755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0415302" y="7912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605480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6054807" y="70358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480310" y="74295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04</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7883835" y="71755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7883835" y="71755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Magic</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7883835" y="7912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8586273"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8586273" y="100203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011776" y="104140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05</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0415302" y="101600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0415302" y="101600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Adventure</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0415302" y="10896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1605480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6054807" y="10020300"/>
            <a:ext cx="1625803" cy="1625600"/>
          </a:xfrm>
          <a:prstGeom prst="roundRect">
            <a:avLst>
              <a:gd fmla="val 781313" name="adj"/>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6480310" y="104140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7883835" y="10160000"/>
            <a:ext cx="5487086"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7883835" y="101600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7883835" y="108966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p3"/>
          <p:cNvPicPr preferRelativeResize="0"/>
          <p:nvPr/>
        </p:nvPicPr>
        <p:blipFill rotWithShape="1">
          <a:blip r:embed="rId7">
            <a:alphaModFix/>
          </a:blip>
          <a:srcRect b="0" l="0" r="0" t="0"/>
          <a:stretch/>
        </p:blipFill>
        <p:spPr>
          <a:xfrm>
            <a:off x="1867133" y="1765300"/>
            <a:ext cx="5901965" cy="1085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91" name="Shape 91"/>
        <p:cNvGrpSpPr/>
        <p:nvPr/>
      </p:nvGrpSpPr>
      <p:grpSpPr>
        <a:xfrm>
          <a:off x="0" y="0"/>
          <a:ext cx="0" cy="0"/>
          <a:chOff x="0" y="0"/>
          <a:chExt cx="0" cy="0"/>
        </a:xfrm>
      </p:grpSpPr>
      <p:pic>
        <p:nvPicPr>
          <p:cNvPr descr=" " id="92" name="Google Shape;92;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3" name="Google Shape;93;p4"/>
          <p:cNvPicPr preferRelativeResize="0"/>
          <p:nvPr/>
        </p:nvPicPr>
        <p:blipFill rotWithShape="1">
          <a:blip r:embed="rId4">
            <a:alphaModFix/>
          </a:blip>
          <a:srcRect b="0" l="0" r="0" t="0"/>
          <a:stretch/>
        </p:blipFill>
        <p:spPr>
          <a:xfrm>
            <a:off x="5512489" y="0"/>
            <a:ext cx="18874559" cy="5600700"/>
          </a:xfrm>
          <a:prstGeom prst="rect">
            <a:avLst/>
          </a:prstGeom>
          <a:noFill/>
          <a:ln>
            <a:noFill/>
          </a:ln>
        </p:spPr>
      </p:pic>
      <p:sp>
        <p:nvSpPr>
          <p:cNvPr id="94" name="Google Shape;9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p4"/>
          <p:cNvSpPr/>
          <p:nvPr/>
        </p:nvSpPr>
        <p:spPr>
          <a:xfrm>
            <a:off x="2959470" y="2133600"/>
            <a:ext cx="13319731"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03" name="Shape 103"/>
        <p:cNvGrpSpPr/>
        <p:nvPr/>
      </p:nvGrpSpPr>
      <p:grpSpPr>
        <a:xfrm>
          <a:off x="0" y="0"/>
          <a:ext cx="0" cy="0"/>
          <a:chOff x="0" y="0"/>
          <a:chExt cx="0" cy="0"/>
        </a:xfrm>
      </p:grpSpPr>
      <p:pic>
        <p:nvPicPr>
          <p:cNvPr descr=" " id="104" name="Google Shape;104;p5"/>
          <p:cNvPicPr preferRelativeResize="0"/>
          <p:nvPr/>
        </p:nvPicPr>
        <p:blipFill rotWithShape="1">
          <a:blip r:embed="rId3">
            <a:alphaModFix/>
          </a:blip>
          <a:srcRect b="0" l="0" r="0" t="0"/>
          <a:stretch/>
        </p:blipFill>
        <p:spPr>
          <a:xfrm>
            <a:off x="0" y="0"/>
            <a:ext cx="24158419" cy="10782300"/>
          </a:xfrm>
          <a:prstGeom prst="rect">
            <a:avLst/>
          </a:prstGeom>
          <a:noFill/>
          <a:ln>
            <a:noFill/>
          </a:ln>
        </p:spPr>
      </p:pic>
      <p:pic>
        <p:nvPicPr>
          <p:cNvPr descr=" " id="105" name="Google Shape;105;p5"/>
          <p:cNvPicPr preferRelativeResize="0"/>
          <p:nvPr/>
        </p:nvPicPr>
        <p:blipFill rotWithShape="1">
          <a:blip r:embed="rId4">
            <a:alphaModFix/>
          </a:blip>
          <a:srcRect b="0" l="0" r="0" t="0"/>
          <a:stretch/>
        </p:blipFill>
        <p:spPr>
          <a:xfrm>
            <a:off x="19103640" y="146391"/>
            <a:ext cx="5055036" cy="4626062"/>
          </a:xfrm>
          <a:prstGeom prst="rect">
            <a:avLst/>
          </a:prstGeom>
          <a:noFill/>
          <a:ln>
            <a:noFill/>
          </a:ln>
        </p:spPr>
      </p:pic>
      <p:pic>
        <p:nvPicPr>
          <p:cNvPr descr=" " id="106" name="Google Shape;106;p5"/>
          <p:cNvPicPr preferRelativeResize="0"/>
          <p:nvPr/>
        </p:nvPicPr>
        <p:blipFill rotWithShape="1">
          <a:blip r:embed="rId5">
            <a:alphaModFix/>
          </a:blip>
          <a:srcRect b="0" l="0" r="0" t="0"/>
          <a:stretch/>
        </p:blipFill>
        <p:spPr>
          <a:xfrm>
            <a:off x="0" y="602"/>
            <a:ext cx="11497638" cy="4028108"/>
          </a:xfrm>
          <a:prstGeom prst="rect">
            <a:avLst/>
          </a:prstGeom>
          <a:noFill/>
          <a:ln>
            <a:noFill/>
          </a:ln>
        </p:spPr>
      </p:pic>
      <p:pic>
        <p:nvPicPr>
          <p:cNvPr descr=" " id="107" name="Google Shape;107;p5"/>
          <p:cNvPicPr preferRelativeResize="0"/>
          <p:nvPr/>
        </p:nvPicPr>
        <p:blipFill rotWithShape="1">
          <a:blip r:embed="rId6">
            <a:alphaModFix/>
          </a:blip>
          <a:srcRect b="0" l="0" r="0" t="0"/>
          <a:stretch/>
        </p:blipFill>
        <p:spPr>
          <a:xfrm>
            <a:off x="2850694" y="0"/>
            <a:ext cx="8316166" cy="2245258"/>
          </a:xfrm>
          <a:prstGeom prst="rect">
            <a:avLst/>
          </a:prstGeom>
          <a:noFill/>
          <a:ln>
            <a:noFill/>
          </a:ln>
        </p:spPr>
      </p:pic>
      <p:pic>
        <p:nvPicPr>
          <p:cNvPr descr=" " id="108" name="Google Shape;108;p5"/>
          <p:cNvPicPr preferRelativeResize="0"/>
          <p:nvPr/>
        </p:nvPicPr>
        <p:blipFill rotWithShape="1">
          <a:blip r:embed="rId7">
            <a:alphaModFix/>
          </a:blip>
          <a:srcRect b="0" l="0" r="0" t="0"/>
          <a:stretch/>
        </p:blipFill>
        <p:spPr>
          <a:xfrm>
            <a:off x="0" y="11582400"/>
            <a:ext cx="6351312" cy="2133600"/>
          </a:xfrm>
          <a:prstGeom prst="rect">
            <a:avLst/>
          </a:prstGeom>
          <a:noFill/>
          <a:ln>
            <a:noFill/>
          </a:ln>
        </p:spPr>
      </p:pic>
      <p:sp>
        <p:nvSpPr>
          <p:cNvPr id="109" name="Google Shape;10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1" name="Google Shape;111;p5"/>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12" name="Google Shape;112;p5"/>
          <p:cNvSpPr/>
          <p:nvPr/>
        </p:nvSpPr>
        <p:spPr>
          <a:xfrm>
            <a:off x="13057232" y="2705100"/>
            <a:ext cx="990723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10">
            <a:alphaModFix/>
          </a:blip>
          <a:srcRect b="0" l="0" r="0" t="0"/>
          <a:stretch/>
        </p:blipFill>
        <p:spPr>
          <a:xfrm>
            <a:off x="13057232" y="3488984"/>
            <a:ext cx="1409876" cy="1708832"/>
          </a:xfrm>
          <a:prstGeom prst="rect">
            <a:avLst/>
          </a:prstGeom>
          <a:noFill/>
          <a:ln>
            <a:noFill/>
          </a:ln>
        </p:spPr>
      </p:pic>
      <p:sp>
        <p:nvSpPr>
          <p:cNvPr id="114" name="Google Shape;114;p5"/>
          <p:cNvSpPr/>
          <p:nvPr/>
        </p:nvSpPr>
        <p:spPr>
          <a:xfrm>
            <a:off x="14873559" y="2705100"/>
            <a:ext cx="8090911"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4873559" y="2705100"/>
            <a:ext cx="8294137"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14873559" y="35433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3057232" y="7340600"/>
            <a:ext cx="9907238"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p5"/>
          <p:cNvPicPr preferRelativeResize="0"/>
          <p:nvPr/>
        </p:nvPicPr>
        <p:blipFill rotWithShape="1">
          <a:blip r:embed="rId11">
            <a:alphaModFix/>
          </a:blip>
          <a:srcRect b="0" l="0" r="0" t="0"/>
          <a:stretch/>
        </p:blipFill>
        <p:spPr>
          <a:xfrm>
            <a:off x="13057232" y="8230927"/>
            <a:ext cx="1409876" cy="1495946"/>
          </a:xfrm>
          <a:prstGeom prst="rect">
            <a:avLst/>
          </a:prstGeom>
          <a:noFill/>
          <a:ln>
            <a:noFill/>
          </a:ln>
        </p:spPr>
      </p:pic>
      <p:sp>
        <p:nvSpPr>
          <p:cNvPr id="119" name="Google Shape;119;p5"/>
          <p:cNvSpPr/>
          <p:nvPr/>
        </p:nvSpPr>
        <p:spPr>
          <a:xfrm>
            <a:off x="14873559" y="7340600"/>
            <a:ext cx="8090911"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14873559" y="7340600"/>
            <a:ext cx="8294137"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Dragon Taming</a:t>
            </a:r>
            <a:endParaRPr b="0" i="0" sz="4800" u="none" cap="none" strike="noStrike">
              <a:solidFill>
                <a:schemeClr val="dk1"/>
              </a:solidFill>
              <a:latin typeface="Calibri"/>
              <a:ea typeface="Calibri"/>
              <a:cs typeface="Calibri"/>
              <a:sym typeface="Calibri"/>
            </a:endParaRPr>
          </a:p>
        </p:txBody>
      </p:sp>
      <p:sp>
        <p:nvSpPr>
          <p:cNvPr id="121" name="Google Shape;121;p5"/>
          <p:cNvSpPr/>
          <p:nvPr/>
        </p:nvSpPr>
        <p:spPr>
          <a:xfrm>
            <a:off x="14873559" y="81788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26" name="Shape 126"/>
        <p:cNvGrpSpPr/>
        <p:nvPr/>
      </p:nvGrpSpPr>
      <p:grpSpPr>
        <a:xfrm>
          <a:off x="0" y="0"/>
          <a:ext cx="0" cy="0"/>
          <a:chOff x="0" y="0"/>
          <a:chExt cx="0" cy="0"/>
        </a:xfrm>
      </p:grpSpPr>
      <p:pic>
        <p:nvPicPr>
          <p:cNvPr descr=" " id="127" name="Google Shape;127;p6"/>
          <p:cNvPicPr preferRelativeResize="0"/>
          <p:nvPr/>
        </p:nvPicPr>
        <p:blipFill rotWithShape="1">
          <a:blip r:embed="rId3">
            <a:alphaModFix/>
          </a:blip>
          <a:srcRect b="0" l="0" r="0" t="0"/>
          <a:stretch/>
        </p:blipFill>
        <p:spPr>
          <a:xfrm>
            <a:off x="0" y="0"/>
            <a:ext cx="24387045" cy="13716000"/>
          </a:xfrm>
          <a:prstGeom prst="rect">
            <a:avLst/>
          </a:prstGeom>
          <a:noFill/>
          <a:ln>
            <a:noFill/>
          </a:ln>
        </p:spPr>
      </p:pic>
      <p:pic>
        <p:nvPicPr>
          <p:cNvPr descr=" " id="128" name="Google Shape;128;p6"/>
          <p:cNvPicPr preferRelativeResize="0"/>
          <p:nvPr/>
        </p:nvPicPr>
        <p:blipFill rotWithShape="1">
          <a:blip r:embed="rId4">
            <a:alphaModFix/>
          </a:blip>
          <a:srcRect b="0" l="0" r="0" t="0"/>
          <a:stretch/>
        </p:blipFill>
        <p:spPr>
          <a:xfrm>
            <a:off x="22748543" y="1295400"/>
            <a:ext cx="1638505" cy="4146060"/>
          </a:xfrm>
          <a:prstGeom prst="rect">
            <a:avLst/>
          </a:prstGeom>
          <a:noFill/>
          <a:ln>
            <a:noFill/>
          </a:ln>
        </p:spPr>
      </p:pic>
      <p:pic>
        <p:nvPicPr>
          <p:cNvPr descr=" " id="129" name="Google Shape;129;p6"/>
          <p:cNvPicPr preferRelativeResize="0"/>
          <p:nvPr/>
        </p:nvPicPr>
        <p:blipFill rotWithShape="1">
          <a:blip r:embed="rId5">
            <a:alphaModFix/>
          </a:blip>
          <a:srcRect b="0" l="0" r="0" t="0"/>
          <a:stretch/>
        </p:blipFill>
        <p:spPr>
          <a:xfrm>
            <a:off x="0" y="9575800"/>
            <a:ext cx="1872101" cy="4140200"/>
          </a:xfrm>
          <a:prstGeom prst="rect">
            <a:avLst/>
          </a:prstGeom>
          <a:noFill/>
          <a:ln>
            <a:noFill/>
          </a:ln>
        </p:spPr>
      </p:pic>
      <p:sp>
        <p:nvSpPr>
          <p:cNvPr id="130" name="Google Shape;13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2" name="Google Shape;132;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7">
            <a:alphaModFix/>
          </a:blip>
          <a:srcRect b="0" l="0" r="0" t="0"/>
          <a:stretch/>
        </p:blipFill>
        <p:spPr>
          <a:xfrm>
            <a:off x="7056402" y="1384300"/>
            <a:ext cx="1103695" cy="1625600"/>
          </a:xfrm>
          <a:prstGeom prst="rect">
            <a:avLst/>
          </a:prstGeom>
          <a:noFill/>
          <a:ln>
            <a:noFill/>
          </a:ln>
        </p:spPr>
      </p:pic>
      <p:sp>
        <p:nvSpPr>
          <p:cNvPr id="134" name="Google Shape;134;p6"/>
          <p:cNvSpPr/>
          <p:nvPr/>
        </p:nvSpPr>
        <p:spPr>
          <a:xfrm>
            <a:off x="5372772" y="3619500"/>
            <a:ext cx="4470959" cy="63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5372772" y="3619500"/>
            <a:ext cx="467418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3543743" y="48641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3476001" y="48641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p6"/>
          <p:cNvPicPr preferRelativeResize="0"/>
          <p:nvPr/>
        </p:nvPicPr>
        <p:blipFill rotWithShape="1">
          <a:blip r:embed="rId8">
            <a:alphaModFix/>
          </a:blip>
          <a:srcRect b="0" l="0" r="0" t="0"/>
          <a:stretch/>
        </p:blipFill>
        <p:spPr>
          <a:xfrm>
            <a:off x="3543743" y="7302500"/>
            <a:ext cx="8129016" cy="5295900"/>
          </a:xfrm>
          <a:prstGeom prst="rect">
            <a:avLst/>
          </a:prstGeom>
          <a:noFill/>
          <a:ln>
            <a:noFill/>
          </a:ln>
        </p:spPr>
      </p:pic>
      <p:sp>
        <p:nvSpPr>
          <p:cNvPr id="139" name="Google Shape;139;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6"/>
          <p:cNvPicPr preferRelativeResize="0"/>
          <p:nvPr/>
        </p:nvPicPr>
        <p:blipFill rotWithShape="1">
          <a:blip r:embed="rId9">
            <a:alphaModFix/>
          </a:blip>
          <a:srcRect b="0" l="0" r="0" t="0"/>
          <a:stretch/>
        </p:blipFill>
        <p:spPr>
          <a:xfrm>
            <a:off x="15906149" y="1384300"/>
            <a:ext cx="1643683" cy="1625600"/>
          </a:xfrm>
          <a:prstGeom prst="rect">
            <a:avLst/>
          </a:prstGeom>
          <a:noFill/>
          <a:ln>
            <a:noFill/>
          </a:ln>
        </p:spPr>
      </p:pic>
      <p:sp>
        <p:nvSpPr>
          <p:cNvPr id="141" name="Google Shape;141;p6"/>
          <p:cNvSpPr/>
          <p:nvPr/>
        </p:nvSpPr>
        <p:spPr>
          <a:xfrm>
            <a:off x="14752894" y="3619500"/>
            <a:ext cx="3950194" cy="63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4752894" y="3619500"/>
            <a:ext cx="415341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Dragon Taming</a:t>
            </a:r>
            <a:endParaRPr b="0" i="0" sz="4800" u="none" cap="none" strike="noStrike">
              <a:solidFill>
                <a:schemeClr val="dk1"/>
              </a:solidFill>
              <a:latin typeface="Calibri"/>
              <a:ea typeface="Calibri"/>
              <a:cs typeface="Calibri"/>
              <a:sym typeface="Calibri"/>
            </a:endParaRPr>
          </a:p>
        </p:txBody>
      </p:sp>
      <p:sp>
        <p:nvSpPr>
          <p:cNvPr id="143" name="Google Shape;143;p6"/>
          <p:cNvSpPr/>
          <p:nvPr/>
        </p:nvSpPr>
        <p:spPr>
          <a:xfrm>
            <a:off x="12663483" y="48641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12595741" y="48641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p6"/>
          <p:cNvPicPr preferRelativeResize="0"/>
          <p:nvPr/>
        </p:nvPicPr>
        <p:blipFill rotWithShape="1">
          <a:blip r:embed="rId10">
            <a:alphaModFix/>
          </a:blip>
          <a:srcRect b="0" l="0" r="0" t="0"/>
          <a:stretch/>
        </p:blipFill>
        <p:spPr>
          <a:xfrm>
            <a:off x="12663483" y="7302500"/>
            <a:ext cx="8129016" cy="529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50" name="Shape 150"/>
        <p:cNvGrpSpPr/>
        <p:nvPr/>
      </p:nvGrpSpPr>
      <p:grpSpPr>
        <a:xfrm>
          <a:off x="0" y="0"/>
          <a:ext cx="0" cy="0"/>
          <a:chOff x="0" y="0"/>
          <a:chExt cx="0" cy="0"/>
        </a:xfrm>
      </p:grpSpPr>
      <p:pic>
        <p:nvPicPr>
          <p:cNvPr descr=" " id="151" name="Google Shape;151;p7"/>
          <p:cNvPicPr preferRelativeResize="0"/>
          <p:nvPr/>
        </p:nvPicPr>
        <p:blipFill rotWithShape="1">
          <a:blip r:embed="rId3">
            <a:alphaModFix/>
          </a:blip>
          <a:srcRect b="0" l="0" r="0" t="0"/>
          <a:stretch/>
        </p:blipFill>
        <p:spPr>
          <a:xfrm>
            <a:off x="0" y="2984500"/>
            <a:ext cx="24387048" cy="10731500"/>
          </a:xfrm>
          <a:prstGeom prst="rect">
            <a:avLst/>
          </a:prstGeom>
          <a:noFill/>
          <a:ln>
            <a:noFill/>
          </a:ln>
        </p:spPr>
      </p:pic>
      <p:pic>
        <p:nvPicPr>
          <p:cNvPr descr=" " id="152" name="Google Shape;152;p7"/>
          <p:cNvPicPr preferRelativeResize="0"/>
          <p:nvPr/>
        </p:nvPicPr>
        <p:blipFill rotWithShape="1">
          <a:blip r:embed="rId4">
            <a:alphaModFix/>
          </a:blip>
          <a:srcRect b="0" l="0" r="0" t="0"/>
          <a:stretch/>
        </p:blipFill>
        <p:spPr>
          <a:xfrm>
            <a:off x="87522" y="8483885"/>
            <a:ext cx="8504798" cy="5231172"/>
          </a:xfrm>
          <a:prstGeom prst="rect">
            <a:avLst/>
          </a:prstGeom>
          <a:noFill/>
          <a:ln>
            <a:noFill/>
          </a:ln>
        </p:spPr>
      </p:pic>
      <p:pic>
        <p:nvPicPr>
          <p:cNvPr descr=" " id="153" name="Google Shape;153;p7"/>
          <p:cNvPicPr preferRelativeResize="0"/>
          <p:nvPr/>
        </p:nvPicPr>
        <p:blipFill rotWithShape="1">
          <a:blip r:embed="rId5">
            <a:alphaModFix/>
          </a:blip>
          <a:srcRect b="0" l="0" r="0" t="0"/>
          <a:stretch/>
        </p:blipFill>
        <p:spPr>
          <a:xfrm>
            <a:off x="20563870" y="0"/>
            <a:ext cx="3823178" cy="4180861"/>
          </a:xfrm>
          <a:prstGeom prst="rect">
            <a:avLst/>
          </a:prstGeom>
          <a:noFill/>
          <a:ln>
            <a:noFill/>
          </a:ln>
        </p:spPr>
      </p:pic>
      <p:pic>
        <p:nvPicPr>
          <p:cNvPr descr=" " id="154" name="Google Shape;154;p7"/>
          <p:cNvPicPr preferRelativeResize="0"/>
          <p:nvPr/>
        </p:nvPicPr>
        <p:blipFill rotWithShape="1">
          <a:blip r:embed="rId6">
            <a:alphaModFix/>
          </a:blip>
          <a:srcRect b="0" l="0" r="0" t="0"/>
          <a:stretch/>
        </p:blipFill>
        <p:spPr>
          <a:xfrm>
            <a:off x="2133867" y="571500"/>
            <a:ext cx="20119315" cy="12573000"/>
          </a:xfrm>
          <a:prstGeom prst="rect">
            <a:avLst/>
          </a:prstGeom>
          <a:noFill/>
          <a:ln>
            <a:noFill/>
          </a:ln>
        </p:spPr>
      </p:pic>
      <p:sp>
        <p:nvSpPr>
          <p:cNvPr id="155" name="Google Shape;155;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7" name="Google Shape;157;p7"/>
          <p:cNvPicPr preferRelativeResize="0"/>
          <p:nvPr/>
        </p:nvPicPr>
        <p:blipFill rotWithShape="1">
          <a:blip r:embed="rId8">
            <a:alphaModFix/>
          </a:blip>
          <a:srcRect b="0" l="0" r="0" t="0"/>
          <a:stretch/>
        </p:blipFill>
        <p:spPr>
          <a:xfrm>
            <a:off x="4940918" y="3327400"/>
            <a:ext cx="2337092" cy="1727200"/>
          </a:xfrm>
          <a:prstGeom prst="rect">
            <a:avLst/>
          </a:prstGeom>
          <a:noFill/>
          <a:ln>
            <a:noFill/>
          </a:ln>
        </p:spPr>
      </p:pic>
      <p:sp>
        <p:nvSpPr>
          <p:cNvPr id="158" name="Google Shape;158;p7"/>
          <p:cNvSpPr/>
          <p:nvPr/>
        </p:nvSpPr>
        <p:spPr>
          <a:xfrm>
            <a:off x="6719140" y="4572000"/>
            <a:ext cx="10948768" cy="45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6719140" y="4572000"/>
            <a:ext cx="11151994" cy="401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0" name="Google Shape;160;p7"/>
          <p:cNvSpPr/>
          <p:nvPr/>
        </p:nvSpPr>
        <p:spPr>
          <a:xfrm>
            <a:off x="14035254" y="8686800"/>
            <a:ext cx="3785073"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UnifrakturMaguntia"/>
              <a:buNone/>
            </a:pPr>
            <a:r>
              <a:rPr b="0" i="0" lang="en-US" sz="3600" u="none" cap="none" strike="noStrike">
                <a:solidFill>
                  <a:srgbClr val="0E0E0E"/>
                </a:solidFill>
                <a:latin typeface="UnifrakturMaguntia"/>
                <a:ea typeface="UnifrakturMaguntia"/>
                <a:cs typeface="UnifrakturMaguntia"/>
                <a:sym typeface="UnifrakturMagunti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65" name="Shape 165"/>
        <p:cNvGrpSpPr/>
        <p:nvPr/>
      </p:nvGrpSpPr>
      <p:grpSpPr>
        <a:xfrm>
          <a:off x="0" y="0"/>
          <a:ext cx="0" cy="0"/>
          <a:chOff x="0" y="0"/>
          <a:chExt cx="0" cy="0"/>
        </a:xfrm>
      </p:grpSpPr>
      <p:pic>
        <p:nvPicPr>
          <p:cNvPr descr=" " id="166" name="Google Shape;166;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7" name="Google Shape;167;p8"/>
          <p:cNvPicPr preferRelativeResize="0"/>
          <p:nvPr/>
        </p:nvPicPr>
        <p:blipFill rotWithShape="1">
          <a:blip r:embed="rId4">
            <a:alphaModFix/>
          </a:blip>
          <a:srcRect b="0" l="0" r="0" t="0"/>
          <a:stretch/>
        </p:blipFill>
        <p:spPr>
          <a:xfrm>
            <a:off x="5512489" y="0"/>
            <a:ext cx="18874559" cy="5600700"/>
          </a:xfrm>
          <a:prstGeom prst="rect">
            <a:avLst/>
          </a:prstGeom>
          <a:noFill/>
          <a:ln>
            <a:noFill/>
          </a:ln>
        </p:spPr>
      </p:pic>
      <p:pic>
        <p:nvPicPr>
          <p:cNvPr descr=" " id="168" name="Google Shape;168;p8"/>
          <p:cNvPicPr preferRelativeResize="0"/>
          <p:nvPr/>
        </p:nvPicPr>
        <p:blipFill rotWithShape="1">
          <a:blip r:embed="rId5">
            <a:alphaModFix/>
          </a:blip>
          <a:srcRect b="0" l="0" r="0" t="0"/>
          <a:stretch/>
        </p:blipFill>
        <p:spPr>
          <a:xfrm>
            <a:off x="0" y="9105900"/>
            <a:ext cx="4203221" cy="4610100"/>
          </a:xfrm>
          <a:prstGeom prst="rect">
            <a:avLst/>
          </a:prstGeom>
          <a:noFill/>
          <a:ln>
            <a:noFill/>
          </a:ln>
        </p:spPr>
      </p:pic>
      <p:sp>
        <p:nvSpPr>
          <p:cNvPr id="169" name="Google Shape;16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71" name="Google Shape;171;p8"/>
          <p:cNvPicPr preferRelativeResize="0"/>
          <p:nvPr/>
        </p:nvPicPr>
        <p:blipFill rotWithShape="1">
          <a:blip r:embed="rId7">
            <a:alphaModFix/>
          </a:blip>
          <a:srcRect b="0" l="0" r="0" t="0"/>
          <a:stretch/>
        </p:blipFill>
        <p:spPr>
          <a:xfrm>
            <a:off x="8395749" y="1866900"/>
            <a:ext cx="7595549" cy="10147300"/>
          </a:xfrm>
          <a:prstGeom prst="rect">
            <a:avLst/>
          </a:prstGeom>
          <a:noFill/>
          <a:ln>
            <a:noFill/>
          </a:ln>
        </p:spPr>
      </p:pic>
      <p:sp>
        <p:nvSpPr>
          <p:cNvPr id="172" name="Google Shape;172;p8"/>
          <p:cNvSpPr/>
          <p:nvPr/>
        </p:nvSpPr>
        <p:spPr>
          <a:xfrm>
            <a:off x="3086486" y="1866900"/>
            <a:ext cx="4369346" cy="40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p:nvPr/>
        </p:nvSpPr>
        <p:spPr>
          <a:xfrm>
            <a:off x="3086486" y="1866900"/>
            <a:ext cx="4572572" cy="14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Dragon Taming Technique</a:t>
            </a:r>
            <a:endParaRPr b="0" i="0" sz="4800" u="none" cap="none" strike="noStrike">
              <a:solidFill>
                <a:schemeClr val="dk1"/>
              </a:solidFill>
              <a:latin typeface="Calibri"/>
              <a:ea typeface="Calibri"/>
              <a:cs typeface="Calibri"/>
              <a:sym typeface="Calibri"/>
            </a:endParaRPr>
          </a:p>
        </p:txBody>
      </p:sp>
      <p:sp>
        <p:nvSpPr>
          <p:cNvPr id="174" name="Google Shape;174;p8"/>
          <p:cNvSpPr/>
          <p:nvPr/>
        </p:nvSpPr>
        <p:spPr>
          <a:xfrm>
            <a:off x="3086486" y="34417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p8"/>
          <p:cNvSpPr/>
          <p:nvPr/>
        </p:nvSpPr>
        <p:spPr>
          <a:xfrm>
            <a:off x="16931216" y="6527800"/>
            <a:ext cx="4369346" cy="40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16931216" y="6527800"/>
            <a:ext cx="4572572" cy="14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UnifrakturMaguntia"/>
              <a:buNone/>
            </a:pPr>
            <a:r>
              <a:rPr b="0" i="0" lang="en-US" sz="4800" u="none" cap="none" strike="noStrike">
                <a:solidFill>
                  <a:srgbClr val="0E0E0E"/>
                </a:solidFill>
                <a:latin typeface="UnifrakturMaguntia"/>
                <a:ea typeface="UnifrakturMaguntia"/>
                <a:cs typeface="UnifrakturMaguntia"/>
                <a:sym typeface="UnifrakturMaguntia"/>
              </a:rPr>
              <a:t>The Art of Unicorn Sighting</a:t>
            </a:r>
            <a:endParaRPr b="0" i="0" sz="4800" u="none" cap="none" strike="noStrike">
              <a:solidFill>
                <a:schemeClr val="dk1"/>
              </a:solidFill>
              <a:latin typeface="Calibri"/>
              <a:ea typeface="Calibri"/>
              <a:cs typeface="Calibri"/>
              <a:sym typeface="Calibri"/>
            </a:endParaRPr>
          </a:p>
        </p:txBody>
      </p:sp>
      <p:sp>
        <p:nvSpPr>
          <p:cNvPr id="177" name="Google Shape;177;p8"/>
          <p:cNvSpPr/>
          <p:nvPr/>
        </p:nvSpPr>
        <p:spPr>
          <a:xfrm>
            <a:off x="16931216" y="81026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AE4"/>
        </a:solidFill>
      </p:bgPr>
    </p:bg>
    <p:spTree>
      <p:nvGrpSpPr>
        <p:cNvPr id="182" name="Shape 182"/>
        <p:cNvGrpSpPr/>
        <p:nvPr/>
      </p:nvGrpSpPr>
      <p:grpSpPr>
        <a:xfrm>
          <a:off x="0" y="0"/>
          <a:ext cx="0" cy="0"/>
          <a:chOff x="0" y="0"/>
          <a:chExt cx="0" cy="0"/>
        </a:xfrm>
      </p:grpSpPr>
      <p:pic>
        <p:nvPicPr>
          <p:cNvPr descr=" " id="183" name="Google Shape;183;p9"/>
          <p:cNvPicPr preferRelativeResize="0"/>
          <p:nvPr/>
        </p:nvPicPr>
        <p:blipFill rotWithShape="1">
          <a:blip r:embed="rId3">
            <a:alphaModFix/>
          </a:blip>
          <a:srcRect b="0" l="0" r="0" t="0"/>
          <a:stretch/>
        </p:blipFill>
        <p:spPr>
          <a:xfrm>
            <a:off x="0" y="0"/>
            <a:ext cx="24158419" cy="10782300"/>
          </a:xfrm>
          <a:prstGeom prst="rect">
            <a:avLst/>
          </a:prstGeom>
          <a:noFill/>
          <a:ln>
            <a:noFill/>
          </a:ln>
        </p:spPr>
      </p:pic>
      <p:pic>
        <p:nvPicPr>
          <p:cNvPr descr=" " id="184" name="Google Shape;184;p9"/>
          <p:cNvPicPr preferRelativeResize="0"/>
          <p:nvPr/>
        </p:nvPicPr>
        <p:blipFill rotWithShape="1">
          <a:blip r:embed="rId4">
            <a:alphaModFix/>
          </a:blip>
          <a:srcRect b="0" l="0" r="0" t="0"/>
          <a:stretch/>
        </p:blipFill>
        <p:spPr>
          <a:xfrm>
            <a:off x="19103640" y="146385"/>
            <a:ext cx="5055036" cy="4626062"/>
          </a:xfrm>
          <a:prstGeom prst="rect">
            <a:avLst/>
          </a:prstGeom>
          <a:noFill/>
          <a:ln>
            <a:noFill/>
          </a:ln>
        </p:spPr>
      </p:pic>
      <p:pic>
        <p:nvPicPr>
          <p:cNvPr descr=" " id="185" name="Google Shape;185;p9"/>
          <p:cNvPicPr preferRelativeResize="0"/>
          <p:nvPr/>
        </p:nvPicPr>
        <p:blipFill rotWithShape="1">
          <a:blip r:embed="rId5">
            <a:alphaModFix/>
          </a:blip>
          <a:srcRect b="0" l="0" r="0" t="0"/>
          <a:stretch/>
        </p:blipFill>
        <p:spPr>
          <a:xfrm>
            <a:off x="0" y="608"/>
            <a:ext cx="11497638" cy="4028108"/>
          </a:xfrm>
          <a:prstGeom prst="rect">
            <a:avLst/>
          </a:prstGeom>
          <a:noFill/>
          <a:ln>
            <a:noFill/>
          </a:ln>
        </p:spPr>
      </p:pic>
      <p:pic>
        <p:nvPicPr>
          <p:cNvPr descr=" " id="186" name="Google Shape;186;p9"/>
          <p:cNvPicPr preferRelativeResize="0"/>
          <p:nvPr/>
        </p:nvPicPr>
        <p:blipFill rotWithShape="1">
          <a:blip r:embed="rId6">
            <a:alphaModFix/>
          </a:blip>
          <a:srcRect b="0" l="0" r="0" t="0"/>
          <a:stretch/>
        </p:blipFill>
        <p:spPr>
          <a:xfrm>
            <a:off x="0" y="11582400"/>
            <a:ext cx="6351312" cy="2133600"/>
          </a:xfrm>
          <a:prstGeom prst="rect">
            <a:avLst/>
          </a:prstGeom>
          <a:noFill/>
          <a:ln>
            <a:noFill/>
          </a:ln>
        </p:spPr>
      </p:pic>
      <p:sp>
        <p:nvSpPr>
          <p:cNvPr id="187" name="Google Shape;187;p9"/>
          <p:cNvSpPr/>
          <p:nvPr/>
        </p:nvSpPr>
        <p:spPr>
          <a:xfrm>
            <a:off x="2091528" y="1346200"/>
            <a:ext cx="20216693" cy="1392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UnifrakturMaguntia"/>
              <a:buNone/>
            </a:pPr>
            <a:r>
              <a:rPr b="0" i="0" lang="en-US" sz="8000" u="none" cap="none" strike="noStrike">
                <a:solidFill>
                  <a:srgbClr val="272727"/>
                </a:solidFill>
                <a:latin typeface="UnifrakturMaguntia"/>
                <a:ea typeface="UnifrakturMaguntia"/>
                <a:cs typeface="UnifrakturMaguntia"/>
                <a:sym typeface="UnifrakturMaguntia"/>
              </a:rPr>
              <a:t>The Magic of Dragons: A Research</a:t>
            </a:r>
            <a:endParaRPr b="0" i="0" sz="8000" u="none" cap="none" strike="noStrike">
              <a:solidFill>
                <a:schemeClr val="dk1"/>
              </a:solidFill>
              <a:latin typeface="Calibri"/>
              <a:ea typeface="Calibri"/>
              <a:cs typeface="Calibri"/>
              <a:sym typeface="Calibri"/>
            </a:endParaRPr>
          </a:p>
        </p:txBody>
      </p:sp>
      <p:sp>
        <p:nvSpPr>
          <p:cNvPr id="188" name="Google Shape;188;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2146568" y="4025900"/>
            <a:ext cx="8205226" cy="8204200"/>
          </a:xfrm>
          <a:prstGeom prst="ellipse">
            <a:avLst/>
          </a:prstGeom>
          <a:solidFill>
            <a:srgbClr val="B77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3175397" y="5918200"/>
            <a:ext cx="6160270" cy="6159500"/>
          </a:xfrm>
          <a:prstGeom prst="ellipse">
            <a:avLst/>
          </a:prstGeom>
          <a:solidFill>
            <a:srgbClr val="E5D0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5461683" y="4610100"/>
            <a:ext cx="1549594"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6.7M</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5474384" y="9423400"/>
            <a:ext cx="156229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7754"/>
              </a:buClr>
              <a:buSzPts val="4800"/>
              <a:buFont typeface="UnifrakturMaguntia"/>
              <a:buNone/>
            </a:pPr>
            <a:r>
              <a:rPr b="0" i="0" lang="en-US" sz="4800" u="none" cap="none" strike="noStrike">
                <a:solidFill>
                  <a:srgbClr val="B77754"/>
                </a:solidFill>
                <a:latin typeface="UnifrakturMaguntia"/>
                <a:ea typeface="UnifrakturMaguntia"/>
                <a:cs typeface="UnifrakturMaguntia"/>
                <a:sym typeface="UnifrakturMaguntia"/>
              </a:rPr>
              <a:t>2.3M</a:t>
            </a:r>
            <a:endParaRPr b="0" i="0" sz="4800" u="none" cap="none" strike="noStrike">
              <a:solidFill>
                <a:schemeClr val="dk1"/>
              </a:solidFill>
              <a:latin typeface="Calibri"/>
              <a:ea typeface="Calibri"/>
              <a:cs typeface="Calibri"/>
              <a:sym typeface="Calibri"/>
            </a:endParaRPr>
          </a:p>
        </p:txBody>
      </p:sp>
      <p:sp>
        <p:nvSpPr>
          <p:cNvPr id="194" name="Google Shape;194;p9"/>
          <p:cNvSpPr/>
          <p:nvPr/>
        </p:nvSpPr>
        <p:spPr>
          <a:xfrm>
            <a:off x="5474384" y="6489700"/>
            <a:ext cx="156229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4.4M</a:t>
            </a:r>
            <a:endParaRPr b="0" i="0" sz="4800" u="none" cap="none" strike="noStrike">
              <a:solidFill>
                <a:schemeClr val="dk1"/>
              </a:solidFill>
              <a:latin typeface="Calibri"/>
              <a:ea typeface="Calibri"/>
              <a:cs typeface="Calibri"/>
              <a:sym typeface="Calibri"/>
            </a:endParaRPr>
          </a:p>
        </p:txBody>
      </p:sp>
      <p:sp>
        <p:nvSpPr>
          <p:cNvPr id="195" name="Google Shape;19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7" name="Google Shape;197;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8">
            <a:alphaModFix/>
          </a:blip>
          <a:srcRect b="0" l="0" r="0" t="0"/>
          <a:stretch/>
        </p:blipFill>
        <p:spPr>
          <a:xfrm>
            <a:off x="12638080" y="3594100"/>
            <a:ext cx="1236439" cy="1016000"/>
          </a:xfrm>
          <a:prstGeom prst="rect">
            <a:avLst/>
          </a:prstGeom>
          <a:noFill/>
          <a:ln>
            <a:noFill/>
          </a:ln>
        </p:spPr>
      </p:pic>
      <p:sp>
        <p:nvSpPr>
          <p:cNvPr id="199" name="Google Shape;199;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1" name="Google Shape;201;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9"/>
          <p:cNvPicPr preferRelativeResize="0"/>
          <p:nvPr/>
        </p:nvPicPr>
        <p:blipFill rotWithShape="1">
          <a:blip r:embed="rId9">
            <a:alphaModFix/>
          </a:blip>
          <a:srcRect b="0" l="0" r="0" t="0"/>
          <a:stretch/>
        </p:blipFill>
        <p:spPr>
          <a:xfrm>
            <a:off x="12638080" y="6946900"/>
            <a:ext cx="974031" cy="1016000"/>
          </a:xfrm>
          <a:prstGeom prst="rect">
            <a:avLst/>
          </a:prstGeom>
          <a:noFill/>
          <a:ln>
            <a:noFill/>
          </a:ln>
        </p:spPr>
      </p:pic>
      <p:sp>
        <p:nvSpPr>
          <p:cNvPr id="203" name="Google Shape;203;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5" name="Google Shape;205;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9"/>
          <p:cNvPicPr preferRelativeResize="0"/>
          <p:nvPr/>
        </p:nvPicPr>
        <p:blipFill rotWithShape="1">
          <a:blip r:embed="rId10">
            <a:alphaModFix/>
          </a:blip>
          <a:srcRect b="0" l="0" r="0" t="0"/>
          <a:stretch/>
        </p:blipFill>
        <p:spPr>
          <a:xfrm>
            <a:off x="12638080" y="10299700"/>
            <a:ext cx="1016394" cy="1016000"/>
          </a:xfrm>
          <a:prstGeom prst="rect">
            <a:avLst/>
          </a:prstGeom>
          <a:noFill/>
          <a:ln>
            <a:noFill/>
          </a:ln>
        </p:spPr>
      </p:pic>
      <p:sp>
        <p:nvSpPr>
          <p:cNvPr id="207" name="Google Shape;207;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2023-08-17T10:23:54Z</dcterms:created>
  <dc:creator>PptxGenJS</dc:creator>
</cp:coreProperties>
</file>