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2" r:id="rId1"/>
  </p:sldMasterIdLst>
  <p:notesMasterIdLst>
    <p:notesMasterId r:id="rId8"/>
  </p:notesMasterIdLst>
  <p:sldIdLst>
    <p:sldId id="256" r:id="rId2"/>
    <p:sldId id="259" r:id="rId3"/>
    <p:sldId id="260" r:id="rId4"/>
    <p:sldId id="262" r:id="rId5"/>
    <p:sldId id="264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64" d="100"/>
          <a:sy n="64" d="100"/>
        </p:scale>
        <p:origin x="159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DE0C79-DD00-4D8C-ACF3-669C5485C4BB}" type="datetimeFigureOut">
              <a:rPr lang="en-IN" smtClean="0"/>
              <a:t>20-10-2024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6E070C-6D1B-4785-8191-7E9E88CD246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7520423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/>
              <a:t>போற்றி போற்றி</a:t>
            </a:r>
          </a:p>
          <a:p>
            <a:r>
              <a:rPr lang="en-IN" dirty="0"/>
              <a:t>Slide 2 - </a:t>
            </a:r>
            <a:r>
              <a:rPr lang="ta-IN" dirty="0"/>
              <a:t>புல்லுள்ள இடத்தில்</a:t>
            </a:r>
          </a:p>
          <a:p>
            <a:r>
              <a:rPr lang="en-IN" dirty="0"/>
              <a:t>Slide 3 - </a:t>
            </a:r>
            <a:r>
              <a:rPr lang="ta-IN" dirty="0"/>
              <a:t>ஆத்துமாவில் ஆறுதலை</a:t>
            </a:r>
          </a:p>
          <a:p>
            <a:r>
              <a:rPr lang="en-IN" dirty="0"/>
              <a:t>Slide 4 - </a:t>
            </a:r>
            <a:r>
              <a:rPr lang="ta-IN" dirty="0"/>
              <a:t>கோலும் தடியும்</a:t>
            </a:r>
          </a:p>
          <a:p>
            <a:r>
              <a:rPr lang="en-IN" dirty="0"/>
              <a:t>Slide 5 - </a:t>
            </a:r>
            <a:r>
              <a:rPr lang="ta-IN" dirty="0"/>
              <a:t>பாத்திரத்தை நிரம்பி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1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9217951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/>
              <a:t>போற்றி போற்றி</a:t>
            </a:r>
          </a:p>
          <a:p>
            <a:r>
              <a:rPr lang="en-IN" dirty="0"/>
              <a:t>Slide 2 - </a:t>
            </a:r>
            <a:r>
              <a:rPr lang="ta-IN" dirty="0"/>
              <a:t>புல்லுள்ள இடத்தில்</a:t>
            </a:r>
          </a:p>
          <a:p>
            <a:r>
              <a:rPr lang="en-IN" dirty="0"/>
              <a:t>Slide 3 - </a:t>
            </a:r>
            <a:r>
              <a:rPr lang="ta-IN" dirty="0"/>
              <a:t>ஆத்துமாவில் ஆறுதலை</a:t>
            </a:r>
          </a:p>
          <a:p>
            <a:r>
              <a:rPr lang="en-IN" dirty="0"/>
              <a:t>Slide 4 - </a:t>
            </a:r>
            <a:r>
              <a:rPr lang="ta-IN" dirty="0"/>
              <a:t>கோலும் தடியும்</a:t>
            </a:r>
          </a:p>
          <a:p>
            <a:r>
              <a:rPr lang="en-IN" dirty="0"/>
              <a:t>Slide 5 - </a:t>
            </a:r>
            <a:r>
              <a:rPr lang="ta-IN" dirty="0"/>
              <a:t>பாத்திரத்தை நிரம்பி</a:t>
            </a:r>
            <a:endParaRPr lang="en-IN" dirty="0"/>
          </a:p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2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6106914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/>
              <a:t>போற்றி போற்றி</a:t>
            </a:r>
          </a:p>
          <a:p>
            <a:r>
              <a:rPr lang="en-IN" dirty="0"/>
              <a:t>Slide 2 - </a:t>
            </a:r>
            <a:r>
              <a:rPr lang="ta-IN" dirty="0"/>
              <a:t>புல்லுள்ள இடத்தில்</a:t>
            </a:r>
          </a:p>
          <a:p>
            <a:r>
              <a:rPr lang="en-IN" dirty="0"/>
              <a:t>Slide 3 - </a:t>
            </a:r>
            <a:r>
              <a:rPr lang="ta-IN" dirty="0"/>
              <a:t>ஆத்துமாவில் ஆறுதலை</a:t>
            </a:r>
          </a:p>
          <a:p>
            <a:r>
              <a:rPr lang="en-IN" dirty="0"/>
              <a:t>Slide 4 - </a:t>
            </a:r>
            <a:r>
              <a:rPr lang="ta-IN" dirty="0"/>
              <a:t>கோலும் தடியும்</a:t>
            </a:r>
          </a:p>
          <a:p>
            <a:r>
              <a:rPr lang="en-IN" dirty="0"/>
              <a:t>Slide 5 - </a:t>
            </a:r>
            <a:r>
              <a:rPr lang="ta-IN" dirty="0"/>
              <a:t>பாத்திரத்தை நிரம்பி</a:t>
            </a:r>
            <a:endParaRPr lang="en-IN" dirty="0"/>
          </a:p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3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1399400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/>
              <a:t>போற்றி போற்றி</a:t>
            </a:r>
          </a:p>
          <a:p>
            <a:r>
              <a:rPr lang="en-IN" dirty="0"/>
              <a:t>Slide 2 - </a:t>
            </a:r>
            <a:r>
              <a:rPr lang="ta-IN" dirty="0"/>
              <a:t>புல்லுள்ள இடத்தில்</a:t>
            </a:r>
          </a:p>
          <a:p>
            <a:r>
              <a:rPr lang="en-IN" dirty="0"/>
              <a:t>Slide 3 - </a:t>
            </a:r>
            <a:r>
              <a:rPr lang="ta-IN" dirty="0"/>
              <a:t>ஆத்துமாவில் ஆறுதலை</a:t>
            </a:r>
          </a:p>
          <a:p>
            <a:r>
              <a:rPr lang="en-IN" dirty="0"/>
              <a:t>Slide 4 - </a:t>
            </a:r>
            <a:r>
              <a:rPr lang="ta-IN" dirty="0"/>
              <a:t>கோலும் தடியும்</a:t>
            </a:r>
          </a:p>
          <a:p>
            <a:r>
              <a:rPr lang="en-IN" dirty="0"/>
              <a:t>Slide 5 - </a:t>
            </a:r>
            <a:r>
              <a:rPr lang="ta-IN" dirty="0"/>
              <a:t>பாத்திரத்தை நிரம்பி</a:t>
            </a:r>
            <a:endParaRPr lang="en-IN" dirty="0"/>
          </a:p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4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6348812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/>
              <a:t>போற்றி போற்றி</a:t>
            </a:r>
          </a:p>
          <a:p>
            <a:r>
              <a:rPr lang="en-IN" dirty="0"/>
              <a:t>Slide 2 - </a:t>
            </a:r>
            <a:r>
              <a:rPr lang="ta-IN" dirty="0"/>
              <a:t>புல்லுள்ள இடத்தில்</a:t>
            </a:r>
          </a:p>
          <a:p>
            <a:r>
              <a:rPr lang="en-IN" dirty="0"/>
              <a:t>Slide 3 - </a:t>
            </a:r>
            <a:r>
              <a:rPr lang="ta-IN" dirty="0"/>
              <a:t>ஆத்துமாவில் ஆறுதலை</a:t>
            </a:r>
          </a:p>
          <a:p>
            <a:r>
              <a:rPr lang="en-IN" dirty="0"/>
              <a:t>Slide 4 - </a:t>
            </a:r>
            <a:r>
              <a:rPr lang="ta-IN" dirty="0"/>
              <a:t>கோலும் தடியும்</a:t>
            </a:r>
          </a:p>
          <a:p>
            <a:r>
              <a:rPr lang="en-IN" dirty="0"/>
              <a:t>Slide 5 - </a:t>
            </a:r>
            <a:r>
              <a:rPr lang="ta-IN" dirty="0"/>
              <a:t>பாத்திரத்தை நிரம்பி</a:t>
            </a:r>
            <a:endParaRPr lang="en-IN" dirty="0"/>
          </a:p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5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6560412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Lyric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B119A276-6B59-4534-A942-C6F5E05A4C9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143999" cy="6858000"/>
          </a:xfrm>
          <a:prstGeom prst="rect">
            <a:avLst/>
          </a:prstGeom>
        </p:spPr>
        <p:txBody>
          <a:bodyPr/>
          <a:lstStyle/>
          <a:p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6001823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9DC3B68-C941-4FA0-A624-6C44B4B582E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" y="4062821"/>
            <a:ext cx="9143999" cy="52224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342900" indent="0">
              <a:buNone/>
              <a:defRPr/>
            </a:lvl2pPr>
          </a:lstStyle>
          <a:p>
            <a:pPr lvl="0"/>
            <a:r>
              <a:rPr lang="en-US" dirty="0"/>
              <a:t>Church name goes here…</a:t>
            </a:r>
          </a:p>
          <a:p>
            <a:pPr lvl="1"/>
            <a:endParaRPr lang="en-IN" dirty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940B6324-6036-4B7D-B710-D36C0D77CC90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3684986" y="1685340"/>
            <a:ext cx="1762226" cy="176325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Logo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18011156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_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6">
            <a:extLst>
              <a:ext uri="{FF2B5EF4-FFF2-40B4-BE49-F238E27FC236}">
                <a16:creationId xmlns:a16="http://schemas.microsoft.com/office/drawing/2014/main" id="{1679455E-BD57-02D5-4703-D154AC347FC2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3684986" y="1685340"/>
            <a:ext cx="1762226" cy="176325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Logo</a:t>
            </a:r>
            <a:endParaRPr lang="en-IN" dirty="0"/>
          </a:p>
        </p:txBody>
      </p:sp>
      <p:sp>
        <p:nvSpPr>
          <p:cNvPr id="3" name="Text Placeholder 4">
            <a:extLst>
              <a:ext uri="{FF2B5EF4-FFF2-40B4-BE49-F238E27FC236}">
                <a16:creationId xmlns:a16="http://schemas.microsoft.com/office/drawing/2014/main" id="{E94499BE-16C4-A991-A5EA-D88A967C35F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" y="4062821"/>
            <a:ext cx="9143999" cy="52224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342900" indent="0">
              <a:buNone/>
              <a:defRPr/>
            </a:lvl2pPr>
          </a:lstStyle>
          <a:p>
            <a:pPr lvl="0"/>
            <a:r>
              <a:rPr lang="en-US" dirty="0"/>
              <a:t>Church name goes here…</a:t>
            </a:r>
          </a:p>
          <a:p>
            <a:pPr lvl="1"/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7872064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361493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5C2AEBE-AD85-B7E6-E1AD-50373E101725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89983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61" r:id="rId3"/>
    <p:sldLayoutId id="2147483659" r:id="rId4"/>
  </p:sldLayoutIdLst>
  <p:hf sldNum="0"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EDEE55E-946D-4283-B676-EF7F03A0FE6C}"/>
              </a:ext>
            </a:extLst>
          </p:cNvPr>
          <p:cNvSpPr txBox="1"/>
          <p:nvPr/>
        </p:nvSpPr>
        <p:spPr>
          <a:xfrm>
            <a:off x="109330" y="5620577"/>
            <a:ext cx="2325757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IN" sz="1350" dirty="0"/>
          </a:p>
        </p:txBody>
      </p:sp>
      <p:pic>
        <p:nvPicPr>
          <p:cNvPr id="3" name="Picture Placeholder 2">
            <a:extLst>
              <a:ext uri="{FF2B5EF4-FFF2-40B4-BE49-F238E27FC236}">
                <a16:creationId xmlns:a16="http://schemas.microsoft.com/office/drawing/2014/main" id="{A6452B01-543D-467D-12BB-5CC6BCD7F46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t="23" b="2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8358368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17381C95-E3BA-32FC-461B-E451EBFA422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t="23" b="2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827608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647D98FA-8A2A-6B68-5806-99BC2B5F957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t="23" b="2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2209577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FACE9C9D-33D4-1743-4DCD-650EF80FCE3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t="23" b="2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0635267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A509E737-5318-D1E3-B56D-699E82971139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t="23" b="2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5812741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18DA36E5-5233-534B-9406-3C7ACAA1BED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F2E37B-E756-8CDF-C520-F95A3D39717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01909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15</TotalTime>
  <Words>130</Words>
  <Application>Microsoft Office PowerPoint</Application>
  <PresentationFormat>On-screen Show (4:3)</PresentationFormat>
  <Paragraphs>30</Paragraphs>
  <Slides>6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www.christianppttamil.com</dc:creator>
  <cp:lastModifiedBy>JOHNSON JOY</cp:lastModifiedBy>
  <cp:revision>15</cp:revision>
  <dcterms:created xsi:type="dcterms:W3CDTF">2024-03-09T15:16:34Z</dcterms:created>
  <dcterms:modified xsi:type="dcterms:W3CDTF">2024-10-20T03:44:31Z</dcterms:modified>
</cp:coreProperties>
</file>