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A2A51A7-A800-4910-A4C8-BA1DB48A3A10}">
  <a:tblStyle styleId="{4A2A51A7-A800-4910-A4C8-BA1DB48A3A1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many different kinds of weather are there?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{4A2A51A7-A800-4910-A4C8-BA1DB48A3A10}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nube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chemeClr val="lt2"/>
                          </a:highlight>
                        </a:rPr>
                        <a:t>un objeto blanco y esponjoso que flota en el cielo</a:t>
                      </a:r>
                      <a:endParaRPr sz="1500">
                        <a:solidFill>
                          <a:schemeClr val="dk1"/>
                        </a:solidFill>
                        <a:highlight>
                          <a:schemeClr val="lt2"/>
                        </a:highlight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nublado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hay muchas nubes en el cielo y no está soleado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frío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temperatura que no es ni caliente ni tibia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seco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algo que no está mojado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caliente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hace mucho calor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observar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ponerle mucha atención a algo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lluvia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gotas de agua que caen de las nubes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lluvioso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cae mucha lluvia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nieve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agua sólida que cae del cielo cuando hace mucho frío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nevado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hay mucha nieve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Sol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 gran esfera de luz en el cielo que se ve durante el día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soleado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el Sol emite mucha luz y no está nublado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temperatura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lo caliente o frío que está algo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cálido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n poco más frío que caliente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tiempo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el estado del aire en un momento y lugar determinado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viento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aire que se mueve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ventoso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hay mucho viento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many different kinds of weather are there?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