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1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embeddedFontLst>
    <p:embeddedFont>
      <p:font typeface="Arial Black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8" roundtripDataSignature="AMtx7mimjCE9glCNjdjNmT9J5xxsWUsF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55A810-02D1-4D21-949B-6F312E3FD5C7}">
  <a:tblStyle styleId="{2855A810-02D1-4D21-949B-6F312E3FD5C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401F0BA-BA48-433F-BB31-7CBEA218C50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font" Target="fonts/ArialBlack-regular.fnt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58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C0B-4AC3-94E8-CEF132A681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C0B-4AC3-94E8-CEF132A681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C0B-4AC3-94E8-CEF132A6810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0B-4AC3-94E8-CEF132A68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50</c:v>
                </c:pt>
                <c:pt idx="2">
                  <c:v>40</c:v>
                </c:pt>
                <c:pt idx="3">
                  <c:v>60</c:v>
                </c:pt>
                <c:pt idx="4">
                  <c:v>55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8-4828-8DAC-CA518D4B6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63720"/>
        <c:axId val="464165688"/>
      </c:lineChart>
      <c:catAx>
        <c:axId val="4641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5688"/>
        <c:crosses val="autoZero"/>
        <c:auto val="1"/>
        <c:lblAlgn val="ctr"/>
        <c:lblOffset val="100"/>
        <c:noMultiLvlLbl val="0"/>
      </c:catAx>
      <c:valAx>
        <c:axId val="464165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37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AB6-4CB1-A239-26DC696C3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AB6-4CB1-A239-26DC696C31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AB6-4CB1-A239-26DC696C314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6-4CB1-A239-26DC696C3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gradFill>
          <a:gsLst>
            <a:gs pos="0">
              <a:schemeClr val="accent4"/>
            </a:gs>
            <a:gs pos="100000">
              <a:srgbClr val="563282"/>
            </a:gs>
          </a:gsLst>
          <a:lin ang="540000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rgbClr val="E2D7EF">
            <a:alpha val="69803"/>
          </a:srgbClr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0"/>
          <p:cNvSpPr/>
          <p:nvPr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0"/>
          <p:cNvGrpSpPr/>
          <p:nvPr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3" name="Google Shape;43;p60"/>
            <p:cNvSpPr/>
            <p:nvPr/>
          </p:nvSpPr>
          <p:spPr>
            <a:xfrm>
              <a:off x="4793972" y="1099366"/>
              <a:ext cx="2573455" cy="4655566"/>
            </a:xfrm>
            <a:custGeom>
              <a:rect b="b" l="l" r="r" t="t"/>
              <a:pathLst>
                <a:path extrusionOk="0" h="6858875" w="3387838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0"/>
            <p:cNvSpPr/>
            <p:nvPr/>
          </p:nvSpPr>
          <p:spPr>
            <a:xfrm>
              <a:off x="4828452" y="1123785"/>
              <a:ext cx="2504495" cy="4606685"/>
            </a:xfrm>
            <a:custGeom>
              <a:rect b="b" l="l" r="r" t="t"/>
              <a:pathLst>
                <a:path extrusionOk="0" h="6786860" w="3305986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0"/>
            <p:cNvSpPr/>
            <p:nvPr/>
          </p:nvSpPr>
          <p:spPr>
            <a:xfrm>
              <a:off x="4888657" y="1203120"/>
              <a:ext cx="2384085" cy="4448058"/>
            </a:xfrm>
            <a:custGeom>
              <a:rect b="b" l="l" r="r" t="t"/>
              <a:pathLst>
                <a:path extrusionOk="0" h="6553162" w="3006269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0"/>
            <p:cNvSpPr/>
            <p:nvPr/>
          </p:nvSpPr>
          <p:spPr>
            <a:xfrm>
              <a:off x="4790433" y="1761624"/>
              <a:ext cx="18006" cy="158625"/>
            </a:xfrm>
            <a:custGeom>
              <a:rect b="b" l="l" r="r" t="t"/>
              <a:pathLst>
                <a:path extrusionOk="0" h="233697" w="23982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0"/>
            <p:cNvSpPr/>
            <p:nvPr/>
          </p:nvSpPr>
          <p:spPr>
            <a:xfrm>
              <a:off x="4790433" y="2101968"/>
              <a:ext cx="25137" cy="316382"/>
            </a:xfrm>
            <a:custGeom>
              <a:rect b="b" l="l" r="r" t="t"/>
              <a:pathLst>
                <a:path extrusionOk="0" h="466115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0"/>
            <p:cNvSpPr/>
            <p:nvPr/>
          </p:nvSpPr>
          <p:spPr>
            <a:xfrm>
              <a:off x="4790484" y="2124694"/>
              <a:ext cx="14213" cy="264940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0"/>
            <p:cNvSpPr/>
            <p:nvPr/>
          </p:nvSpPr>
          <p:spPr>
            <a:xfrm>
              <a:off x="4789978" y="2524437"/>
              <a:ext cx="25137" cy="316382"/>
            </a:xfrm>
            <a:custGeom>
              <a:rect b="b" l="l" r="r" t="t"/>
              <a:pathLst>
                <a:path extrusionOk="0" h="466114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0"/>
            <p:cNvSpPr/>
            <p:nvPr/>
          </p:nvSpPr>
          <p:spPr>
            <a:xfrm>
              <a:off x="4789978" y="2547163"/>
              <a:ext cx="14213" cy="264940"/>
            </a:xfrm>
            <a:custGeom>
              <a:rect b="b" l="l" r="r" t="t"/>
              <a:pathLst>
                <a:path extrusionOk="0" h="390326" w="18930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0"/>
            <p:cNvSpPr/>
            <p:nvPr/>
          </p:nvSpPr>
          <p:spPr>
            <a:xfrm>
              <a:off x="7345147" y="2208099"/>
              <a:ext cx="25137" cy="512047"/>
            </a:xfrm>
            <a:custGeom>
              <a:rect b="b" l="l" r="r" t="t"/>
              <a:pathLst>
                <a:path extrusionOk="0" h="754380" w="33481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0"/>
            <p:cNvSpPr/>
            <p:nvPr/>
          </p:nvSpPr>
          <p:spPr>
            <a:xfrm>
              <a:off x="7356071" y="2244908"/>
              <a:ext cx="14213" cy="428779"/>
            </a:xfrm>
            <a:custGeom>
              <a:rect b="b" l="l" r="r" t="t"/>
              <a:pathLst>
                <a:path extrusionOk="0" h="631704" w="18930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0"/>
            <p:cNvSpPr/>
            <p:nvPr/>
          </p:nvSpPr>
          <p:spPr>
            <a:xfrm>
              <a:off x="7349951" y="3279292"/>
              <a:ext cx="20333" cy="350907"/>
            </a:xfrm>
            <a:custGeom>
              <a:rect b="b" l="l" r="r" t="t"/>
              <a:pathLst>
                <a:path extrusionOk="0" h="516977" w="27081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0"/>
            <p:cNvSpPr/>
            <p:nvPr/>
          </p:nvSpPr>
          <p:spPr>
            <a:xfrm>
              <a:off x="7358753" y="3304487"/>
              <a:ext cx="11531" cy="293839"/>
            </a:xfrm>
            <a:custGeom>
              <a:rect b="b" l="l" r="r" t="t"/>
              <a:pathLst>
                <a:path extrusionOk="0" h="432902" w="15359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60"/>
            <p:cNvGrpSpPr/>
            <p:nvPr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56" name="Google Shape;56;p60"/>
              <p:cNvSpPr/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0"/>
              <p:cNvSpPr/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0"/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0"/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Google Shape;60;p60"/>
            <p:cNvSpPr/>
            <p:nvPr/>
          </p:nvSpPr>
          <p:spPr>
            <a:xfrm flipH="1">
              <a:off x="4792220" y="1780535"/>
              <a:ext cx="9559" cy="120803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60"/>
          <p:cNvSpPr/>
          <p:nvPr>
            <p:ph idx="2" type="pic"/>
          </p:nvPr>
        </p:nvSpPr>
        <p:spPr>
          <a:xfrm>
            <a:off x="4887043" y="1203627"/>
            <a:ext cx="2384085" cy="44480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solidFill>
          <a:srgbClr val="E2D7EF">
            <a:alpha val="69803"/>
          </a:srgbClr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2"/>
          <p:cNvSpPr/>
          <p:nvPr>
            <p:ph idx="2" type="pic"/>
          </p:nvPr>
        </p:nvSpPr>
        <p:spPr>
          <a:xfrm>
            <a:off x="-1" y="1"/>
            <a:ext cx="9258300" cy="5640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solidFill>
          <a:srgbClr val="E2D7EF">
            <a:alpha val="69803"/>
          </a:srgb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/>
          <p:nvPr>
            <p:ph idx="2" type="pic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rgbClr val="E2D7EF">
            <a:alpha val="69803"/>
          </a:srgbClr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bg>
      <p:bgPr>
        <a:solidFill>
          <a:srgbClr val="E2D7EF">
            <a:alpha val="69803"/>
          </a:srgb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7"/>
          <p:cNvGrpSpPr/>
          <p:nvPr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72" name="Google Shape;72;p67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7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7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7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7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67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8" name="Google Shape;78;p6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67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67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1" name="Google Shape;81;p67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67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" name="Google Shape;83;p67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67"/>
          <p:cNvSpPr/>
          <p:nvPr>
            <p:ph idx="2" type="pic"/>
          </p:nvPr>
        </p:nvSpPr>
        <p:spPr>
          <a:xfrm>
            <a:off x="1415419" y="1976846"/>
            <a:ext cx="3849189" cy="231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6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bg>
      <p:bgPr>
        <a:solidFill>
          <a:srgbClr val="E2D7EF">
            <a:alpha val="69803"/>
          </a:srgbClr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9"/>
          <p:cNvSpPr/>
          <p:nvPr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9"/>
          <p:cNvSpPr/>
          <p:nvPr>
            <p:ph idx="2" type="pic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gradFill>
          <a:gsLst>
            <a:gs pos="0">
              <a:schemeClr val="accent4"/>
            </a:gs>
            <a:gs pos="100000">
              <a:srgbClr val="563282"/>
            </a:gs>
          </a:gsLst>
          <a:lin ang="54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solidFill>
          <a:schemeClr val="accent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70"/>
          <p:cNvSpPr/>
          <p:nvPr/>
        </p:nvSpPr>
        <p:spPr>
          <a:xfrm rot="2266249">
            <a:off x="9464219" y="-125826"/>
            <a:ext cx="563141" cy="724248"/>
          </a:xfrm>
          <a:custGeom>
            <a:rect b="b" l="l" r="r" t="t"/>
            <a:pathLst>
              <a:path extrusionOk="0" h="1365826" w="1062001">
                <a:moveTo>
                  <a:pt x="399540" y="796036"/>
                </a:moveTo>
                <a:cubicBezTo>
                  <a:pt x="371613" y="798829"/>
                  <a:pt x="349272" y="814188"/>
                  <a:pt x="331120" y="837927"/>
                </a:cubicBezTo>
                <a:cubicBezTo>
                  <a:pt x="329723" y="839322"/>
                  <a:pt x="328327" y="842115"/>
                  <a:pt x="331120" y="843512"/>
                </a:cubicBezTo>
                <a:cubicBezTo>
                  <a:pt x="346479" y="853286"/>
                  <a:pt x="363235" y="861664"/>
                  <a:pt x="382784" y="863061"/>
                </a:cubicBezTo>
                <a:cubicBezTo>
                  <a:pt x="385577" y="863061"/>
                  <a:pt x="386974" y="861664"/>
                  <a:pt x="386974" y="858871"/>
                </a:cubicBezTo>
                <a:cubicBezTo>
                  <a:pt x="386974" y="851890"/>
                  <a:pt x="386974" y="846305"/>
                  <a:pt x="388369" y="839322"/>
                </a:cubicBezTo>
                <a:cubicBezTo>
                  <a:pt x="389767" y="823963"/>
                  <a:pt x="393955" y="810000"/>
                  <a:pt x="402333" y="797432"/>
                </a:cubicBezTo>
                <a:cubicBezTo>
                  <a:pt x="405126" y="818378"/>
                  <a:pt x="400937" y="837927"/>
                  <a:pt x="389767" y="858871"/>
                </a:cubicBezTo>
                <a:cubicBezTo>
                  <a:pt x="389767" y="860268"/>
                  <a:pt x="386974" y="861664"/>
                  <a:pt x="388369" y="863061"/>
                </a:cubicBezTo>
                <a:cubicBezTo>
                  <a:pt x="388369" y="865854"/>
                  <a:pt x="391162" y="864457"/>
                  <a:pt x="392559" y="864457"/>
                </a:cubicBezTo>
                <a:cubicBezTo>
                  <a:pt x="421882" y="861664"/>
                  <a:pt x="442828" y="846305"/>
                  <a:pt x="459584" y="818378"/>
                </a:cubicBezTo>
                <a:cubicBezTo>
                  <a:pt x="462377" y="814188"/>
                  <a:pt x="460980" y="812793"/>
                  <a:pt x="458187" y="811395"/>
                </a:cubicBezTo>
                <a:cubicBezTo>
                  <a:pt x="440035" y="800225"/>
                  <a:pt x="420486" y="794639"/>
                  <a:pt x="399540" y="796036"/>
                </a:cubicBezTo>
                <a:close/>
                <a:moveTo>
                  <a:pt x="211031" y="759731"/>
                </a:moveTo>
                <a:cubicBezTo>
                  <a:pt x="201257" y="759731"/>
                  <a:pt x="192879" y="761127"/>
                  <a:pt x="181708" y="765317"/>
                </a:cubicBezTo>
                <a:cubicBezTo>
                  <a:pt x="176123" y="766714"/>
                  <a:pt x="176123" y="766714"/>
                  <a:pt x="177519" y="773695"/>
                </a:cubicBezTo>
                <a:cubicBezTo>
                  <a:pt x="187294" y="804415"/>
                  <a:pt x="205446" y="823964"/>
                  <a:pt x="233373" y="832342"/>
                </a:cubicBezTo>
                <a:cubicBezTo>
                  <a:pt x="237563" y="830945"/>
                  <a:pt x="234770" y="828152"/>
                  <a:pt x="234770" y="826757"/>
                </a:cubicBezTo>
                <a:cubicBezTo>
                  <a:pt x="230580" y="808605"/>
                  <a:pt x="230580" y="790451"/>
                  <a:pt x="236166" y="772298"/>
                </a:cubicBezTo>
                <a:cubicBezTo>
                  <a:pt x="237563" y="769505"/>
                  <a:pt x="237563" y="768109"/>
                  <a:pt x="240356" y="765317"/>
                </a:cubicBezTo>
                <a:cubicBezTo>
                  <a:pt x="244544" y="776488"/>
                  <a:pt x="244544" y="789054"/>
                  <a:pt x="244544" y="800225"/>
                </a:cubicBezTo>
                <a:cubicBezTo>
                  <a:pt x="243148" y="805810"/>
                  <a:pt x="243148" y="811396"/>
                  <a:pt x="241751" y="816981"/>
                </a:cubicBezTo>
                <a:lnTo>
                  <a:pt x="237563" y="833738"/>
                </a:lnTo>
                <a:cubicBezTo>
                  <a:pt x="257112" y="836532"/>
                  <a:pt x="276661" y="833738"/>
                  <a:pt x="294813" y="828152"/>
                </a:cubicBezTo>
                <a:cubicBezTo>
                  <a:pt x="297606" y="826757"/>
                  <a:pt x="299003" y="825359"/>
                  <a:pt x="297606" y="821171"/>
                </a:cubicBezTo>
                <a:cubicBezTo>
                  <a:pt x="285039" y="793244"/>
                  <a:pt x="266886" y="772298"/>
                  <a:pt x="238959" y="763920"/>
                </a:cubicBezTo>
                <a:cubicBezTo>
                  <a:pt x="229185" y="761127"/>
                  <a:pt x="220807" y="759731"/>
                  <a:pt x="211031" y="759731"/>
                </a:cubicBezTo>
                <a:close/>
                <a:moveTo>
                  <a:pt x="894876" y="397"/>
                </a:moveTo>
                <a:cubicBezTo>
                  <a:pt x="941938" y="4128"/>
                  <a:pt x="982520" y="33975"/>
                  <a:pt x="997181" y="81102"/>
                </a:cubicBezTo>
                <a:cubicBezTo>
                  <a:pt x="1004163" y="100651"/>
                  <a:pt x="1013938" y="129975"/>
                  <a:pt x="988803" y="136956"/>
                </a:cubicBezTo>
                <a:cubicBezTo>
                  <a:pt x="962272" y="145334"/>
                  <a:pt x="955291" y="125785"/>
                  <a:pt x="949705" y="104840"/>
                </a:cubicBezTo>
                <a:cubicBezTo>
                  <a:pt x="934345" y="53175"/>
                  <a:pt x="893851" y="40608"/>
                  <a:pt x="850563" y="62950"/>
                </a:cubicBezTo>
                <a:cubicBezTo>
                  <a:pt x="803087" y="86687"/>
                  <a:pt x="815655" y="127182"/>
                  <a:pt x="836600" y="164883"/>
                </a:cubicBezTo>
                <a:cubicBezTo>
                  <a:pt x="854753" y="195603"/>
                  <a:pt x="882680" y="216549"/>
                  <a:pt x="910607" y="237494"/>
                </a:cubicBezTo>
                <a:cubicBezTo>
                  <a:pt x="990199" y="297538"/>
                  <a:pt x="1048846" y="371544"/>
                  <a:pt x="1060017" y="470686"/>
                </a:cubicBezTo>
                <a:cubicBezTo>
                  <a:pt x="1065602" y="515369"/>
                  <a:pt x="1061414" y="557260"/>
                  <a:pt x="1020919" y="603339"/>
                </a:cubicBezTo>
                <a:cubicBezTo>
                  <a:pt x="994389" y="632663"/>
                  <a:pt x="980425" y="655005"/>
                  <a:pt x="1006955" y="699689"/>
                </a:cubicBezTo>
                <a:cubicBezTo>
                  <a:pt x="1062810" y="796036"/>
                  <a:pt x="1008352" y="958014"/>
                  <a:pt x="992992" y="1037607"/>
                </a:cubicBezTo>
                <a:cubicBezTo>
                  <a:pt x="965065" y="1139540"/>
                  <a:pt x="945516" y="1255438"/>
                  <a:pt x="768179" y="1321067"/>
                </a:cubicBezTo>
                <a:cubicBezTo>
                  <a:pt x="761196" y="1322464"/>
                  <a:pt x="754215" y="1312688"/>
                  <a:pt x="761196" y="1305707"/>
                </a:cubicBezTo>
                <a:cubicBezTo>
                  <a:pt x="833807" y="1240078"/>
                  <a:pt x="874302" y="1167467"/>
                  <a:pt x="822636" y="1069722"/>
                </a:cubicBezTo>
                <a:cubicBezTo>
                  <a:pt x="818448" y="1061344"/>
                  <a:pt x="822636" y="1047381"/>
                  <a:pt x="822636" y="1036210"/>
                </a:cubicBezTo>
                <a:cubicBezTo>
                  <a:pt x="821240" y="1025039"/>
                  <a:pt x="800294" y="1026436"/>
                  <a:pt x="796106" y="1037607"/>
                </a:cubicBezTo>
                <a:cubicBezTo>
                  <a:pt x="769574" y="1114406"/>
                  <a:pt x="706739" y="1129766"/>
                  <a:pt x="639714" y="1119991"/>
                </a:cubicBezTo>
                <a:cubicBezTo>
                  <a:pt x="532194" y="1104632"/>
                  <a:pt x="445619" y="1142333"/>
                  <a:pt x="363235" y="1203773"/>
                </a:cubicBezTo>
                <a:cubicBezTo>
                  <a:pt x="352064" y="1213548"/>
                  <a:pt x="114683" y="1342013"/>
                  <a:pt x="32297" y="1364354"/>
                </a:cubicBezTo>
                <a:cubicBezTo>
                  <a:pt x="-1215" y="1374128"/>
                  <a:pt x="-10989" y="1332237"/>
                  <a:pt x="14145" y="1326652"/>
                </a:cubicBezTo>
                <a:cubicBezTo>
                  <a:pt x="145403" y="1295932"/>
                  <a:pt x="223599" y="1206565"/>
                  <a:pt x="279453" y="1090668"/>
                </a:cubicBezTo>
                <a:cubicBezTo>
                  <a:pt x="305984" y="1016661"/>
                  <a:pt x="310173" y="991526"/>
                  <a:pt x="250129" y="985941"/>
                </a:cubicBezTo>
                <a:cubicBezTo>
                  <a:pt x="236166" y="984545"/>
                  <a:pt x="222202" y="970582"/>
                  <a:pt x="213824" y="963599"/>
                </a:cubicBezTo>
                <a:cubicBezTo>
                  <a:pt x="204050" y="953825"/>
                  <a:pt x="185897" y="931484"/>
                  <a:pt x="183104" y="927294"/>
                </a:cubicBezTo>
                <a:cubicBezTo>
                  <a:pt x="180311" y="920313"/>
                  <a:pt x="92341" y="966392"/>
                  <a:pt x="90944" y="962204"/>
                </a:cubicBezTo>
                <a:cubicBezTo>
                  <a:pt x="89549" y="959411"/>
                  <a:pt x="180311" y="918916"/>
                  <a:pt x="176123" y="913330"/>
                </a:cubicBezTo>
                <a:cubicBezTo>
                  <a:pt x="173330" y="907745"/>
                  <a:pt x="163555" y="882611"/>
                  <a:pt x="160762" y="877025"/>
                </a:cubicBezTo>
                <a:cubicBezTo>
                  <a:pt x="160762" y="874232"/>
                  <a:pt x="50451" y="911935"/>
                  <a:pt x="47658" y="907745"/>
                </a:cubicBezTo>
                <a:cubicBezTo>
                  <a:pt x="46261" y="904952"/>
                  <a:pt x="159367" y="874232"/>
                  <a:pt x="157970" y="868647"/>
                </a:cubicBezTo>
                <a:cubicBezTo>
                  <a:pt x="155177" y="858873"/>
                  <a:pt x="153781" y="837927"/>
                  <a:pt x="150989" y="812793"/>
                </a:cubicBezTo>
                <a:cubicBezTo>
                  <a:pt x="142610" y="734597"/>
                  <a:pt x="125854" y="643834"/>
                  <a:pt x="187294" y="512577"/>
                </a:cubicBezTo>
                <a:cubicBezTo>
                  <a:pt x="233373" y="554467"/>
                  <a:pt x="233373" y="569827"/>
                  <a:pt x="254319" y="599151"/>
                </a:cubicBezTo>
                <a:cubicBezTo>
                  <a:pt x="314362" y="682932"/>
                  <a:pt x="375801" y="694103"/>
                  <a:pt x="460980" y="634059"/>
                </a:cubicBezTo>
                <a:cubicBezTo>
                  <a:pt x="487510" y="615907"/>
                  <a:pt x="514042" y="597754"/>
                  <a:pt x="554535" y="568431"/>
                </a:cubicBezTo>
                <a:cubicBezTo>
                  <a:pt x="550347" y="695499"/>
                  <a:pt x="530798" y="789055"/>
                  <a:pt x="476339" y="882611"/>
                </a:cubicBezTo>
                <a:cubicBezTo>
                  <a:pt x="467961" y="907745"/>
                  <a:pt x="458187" y="930087"/>
                  <a:pt x="502871" y="924501"/>
                </a:cubicBezTo>
                <a:cubicBezTo>
                  <a:pt x="554535" y="918916"/>
                  <a:pt x="597823" y="896574"/>
                  <a:pt x="638317" y="865854"/>
                </a:cubicBezTo>
                <a:cubicBezTo>
                  <a:pt x="666244" y="835134"/>
                  <a:pt x="660658" y="797434"/>
                  <a:pt x="670434" y="761128"/>
                </a:cubicBezTo>
                <a:cubicBezTo>
                  <a:pt x="699757" y="650815"/>
                  <a:pt x="782142" y="586583"/>
                  <a:pt x="891058" y="604736"/>
                </a:cubicBezTo>
                <a:cubicBezTo>
                  <a:pt x="942723" y="613114"/>
                  <a:pt x="969254" y="604736"/>
                  <a:pt x="994389" y="561448"/>
                </a:cubicBezTo>
                <a:cubicBezTo>
                  <a:pt x="1047450" y="456722"/>
                  <a:pt x="967857" y="350599"/>
                  <a:pt x="877095" y="277989"/>
                </a:cubicBezTo>
                <a:cubicBezTo>
                  <a:pt x="832411" y="241683"/>
                  <a:pt x="791916" y="205378"/>
                  <a:pt x="773764" y="149524"/>
                </a:cubicBezTo>
                <a:cubicBezTo>
                  <a:pt x="752818" y="85292"/>
                  <a:pt x="784935" y="23852"/>
                  <a:pt x="846375" y="5698"/>
                </a:cubicBezTo>
                <a:cubicBezTo>
                  <a:pt x="862782" y="811"/>
                  <a:pt x="879189" y="-847"/>
                  <a:pt x="894876" y="39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0"/>
          <p:cNvSpPr/>
          <p:nvPr/>
        </p:nvSpPr>
        <p:spPr>
          <a:xfrm rot="2266249">
            <a:off x="10454384" y="7228152"/>
            <a:ext cx="563141" cy="724248"/>
          </a:xfrm>
          <a:custGeom>
            <a:rect b="b" l="l" r="r" t="t"/>
            <a:pathLst>
              <a:path extrusionOk="0" h="1365826" w="1062001">
                <a:moveTo>
                  <a:pt x="399540" y="796036"/>
                </a:moveTo>
                <a:cubicBezTo>
                  <a:pt x="371613" y="798829"/>
                  <a:pt x="349272" y="814188"/>
                  <a:pt x="331120" y="837927"/>
                </a:cubicBezTo>
                <a:cubicBezTo>
                  <a:pt x="329723" y="839322"/>
                  <a:pt x="328327" y="842115"/>
                  <a:pt x="331120" y="843512"/>
                </a:cubicBezTo>
                <a:cubicBezTo>
                  <a:pt x="346479" y="853286"/>
                  <a:pt x="363235" y="861664"/>
                  <a:pt x="382784" y="863061"/>
                </a:cubicBezTo>
                <a:cubicBezTo>
                  <a:pt x="385577" y="863061"/>
                  <a:pt x="386974" y="861664"/>
                  <a:pt x="386974" y="858871"/>
                </a:cubicBezTo>
                <a:cubicBezTo>
                  <a:pt x="386974" y="851890"/>
                  <a:pt x="386974" y="846305"/>
                  <a:pt x="388369" y="839322"/>
                </a:cubicBezTo>
                <a:cubicBezTo>
                  <a:pt x="389767" y="823963"/>
                  <a:pt x="393955" y="810000"/>
                  <a:pt x="402333" y="797432"/>
                </a:cubicBezTo>
                <a:cubicBezTo>
                  <a:pt x="405126" y="818378"/>
                  <a:pt x="400937" y="837927"/>
                  <a:pt x="389767" y="858871"/>
                </a:cubicBezTo>
                <a:cubicBezTo>
                  <a:pt x="389767" y="860268"/>
                  <a:pt x="386974" y="861664"/>
                  <a:pt x="388369" y="863061"/>
                </a:cubicBezTo>
                <a:cubicBezTo>
                  <a:pt x="388369" y="865854"/>
                  <a:pt x="391162" y="864457"/>
                  <a:pt x="392559" y="864457"/>
                </a:cubicBezTo>
                <a:cubicBezTo>
                  <a:pt x="421882" y="861664"/>
                  <a:pt x="442828" y="846305"/>
                  <a:pt x="459584" y="818378"/>
                </a:cubicBezTo>
                <a:cubicBezTo>
                  <a:pt x="462377" y="814188"/>
                  <a:pt x="460980" y="812793"/>
                  <a:pt x="458187" y="811395"/>
                </a:cubicBezTo>
                <a:cubicBezTo>
                  <a:pt x="440035" y="800225"/>
                  <a:pt x="420486" y="794639"/>
                  <a:pt x="399540" y="796036"/>
                </a:cubicBezTo>
                <a:close/>
                <a:moveTo>
                  <a:pt x="211031" y="759731"/>
                </a:moveTo>
                <a:cubicBezTo>
                  <a:pt x="201257" y="759731"/>
                  <a:pt x="192879" y="761127"/>
                  <a:pt x="181708" y="765317"/>
                </a:cubicBezTo>
                <a:cubicBezTo>
                  <a:pt x="176123" y="766714"/>
                  <a:pt x="176123" y="766714"/>
                  <a:pt x="177519" y="773695"/>
                </a:cubicBezTo>
                <a:cubicBezTo>
                  <a:pt x="187294" y="804415"/>
                  <a:pt x="205446" y="823964"/>
                  <a:pt x="233373" y="832342"/>
                </a:cubicBezTo>
                <a:cubicBezTo>
                  <a:pt x="237563" y="830945"/>
                  <a:pt x="234770" y="828152"/>
                  <a:pt x="234770" y="826757"/>
                </a:cubicBezTo>
                <a:cubicBezTo>
                  <a:pt x="230580" y="808605"/>
                  <a:pt x="230580" y="790451"/>
                  <a:pt x="236166" y="772298"/>
                </a:cubicBezTo>
                <a:cubicBezTo>
                  <a:pt x="237563" y="769505"/>
                  <a:pt x="237563" y="768109"/>
                  <a:pt x="240356" y="765317"/>
                </a:cubicBezTo>
                <a:cubicBezTo>
                  <a:pt x="244544" y="776488"/>
                  <a:pt x="244544" y="789054"/>
                  <a:pt x="244544" y="800225"/>
                </a:cubicBezTo>
                <a:cubicBezTo>
                  <a:pt x="243148" y="805810"/>
                  <a:pt x="243148" y="811396"/>
                  <a:pt x="241751" y="816981"/>
                </a:cubicBezTo>
                <a:lnTo>
                  <a:pt x="237563" y="833738"/>
                </a:lnTo>
                <a:cubicBezTo>
                  <a:pt x="257112" y="836532"/>
                  <a:pt x="276661" y="833738"/>
                  <a:pt x="294813" y="828152"/>
                </a:cubicBezTo>
                <a:cubicBezTo>
                  <a:pt x="297606" y="826757"/>
                  <a:pt x="299003" y="825359"/>
                  <a:pt x="297606" y="821171"/>
                </a:cubicBezTo>
                <a:cubicBezTo>
                  <a:pt x="285039" y="793244"/>
                  <a:pt x="266886" y="772298"/>
                  <a:pt x="238959" y="763920"/>
                </a:cubicBezTo>
                <a:cubicBezTo>
                  <a:pt x="229185" y="761127"/>
                  <a:pt x="220807" y="759731"/>
                  <a:pt x="211031" y="759731"/>
                </a:cubicBezTo>
                <a:close/>
                <a:moveTo>
                  <a:pt x="894876" y="397"/>
                </a:moveTo>
                <a:cubicBezTo>
                  <a:pt x="941938" y="4128"/>
                  <a:pt x="982520" y="33975"/>
                  <a:pt x="997181" y="81102"/>
                </a:cubicBezTo>
                <a:cubicBezTo>
                  <a:pt x="1004163" y="100651"/>
                  <a:pt x="1013938" y="129975"/>
                  <a:pt x="988803" y="136956"/>
                </a:cubicBezTo>
                <a:cubicBezTo>
                  <a:pt x="962272" y="145334"/>
                  <a:pt x="955291" y="125785"/>
                  <a:pt x="949705" y="104840"/>
                </a:cubicBezTo>
                <a:cubicBezTo>
                  <a:pt x="934345" y="53175"/>
                  <a:pt x="893851" y="40608"/>
                  <a:pt x="850563" y="62950"/>
                </a:cubicBezTo>
                <a:cubicBezTo>
                  <a:pt x="803087" y="86687"/>
                  <a:pt x="815655" y="127182"/>
                  <a:pt x="836600" y="164883"/>
                </a:cubicBezTo>
                <a:cubicBezTo>
                  <a:pt x="854753" y="195603"/>
                  <a:pt x="882680" y="216549"/>
                  <a:pt x="910607" y="237494"/>
                </a:cubicBezTo>
                <a:cubicBezTo>
                  <a:pt x="990199" y="297538"/>
                  <a:pt x="1048846" y="371544"/>
                  <a:pt x="1060017" y="470686"/>
                </a:cubicBezTo>
                <a:cubicBezTo>
                  <a:pt x="1065602" y="515369"/>
                  <a:pt x="1061414" y="557260"/>
                  <a:pt x="1020919" y="603339"/>
                </a:cubicBezTo>
                <a:cubicBezTo>
                  <a:pt x="994389" y="632663"/>
                  <a:pt x="980425" y="655005"/>
                  <a:pt x="1006955" y="699689"/>
                </a:cubicBezTo>
                <a:cubicBezTo>
                  <a:pt x="1062810" y="796036"/>
                  <a:pt x="1008352" y="958014"/>
                  <a:pt x="992992" y="1037607"/>
                </a:cubicBezTo>
                <a:cubicBezTo>
                  <a:pt x="965065" y="1139540"/>
                  <a:pt x="945516" y="1255438"/>
                  <a:pt x="768179" y="1321067"/>
                </a:cubicBezTo>
                <a:cubicBezTo>
                  <a:pt x="761196" y="1322464"/>
                  <a:pt x="754215" y="1312688"/>
                  <a:pt x="761196" y="1305707"/>
                </a:cubicBezTo>
                <a:cubicBezTo>
                  <a:pt x="833807" y="1240078"/>
                  <a:pt x="874302" y="1167467"/>
                  <a:pt x="822636" y="1069722"/>
                </a:cubicBezTo>
                <a:cubicBezTo>
                  <a:pt x="818448" y="1061344"/>
                  <a:pt x="822636" y="1047381"/>
                  <a:pt x="822636" y="1036210"/>
                </a:cubicBezTo>
                <a:cubicBezTo>
                  <a:pt x="821240" y="1025039"/>
                  <a:pt x="800294" y="1026436"/>
                  <a:pt x="796106" y="1037607"/>
                </a:cubicBezTo>
                <a:cubicBezTo>
                  <a:pt x="769574" y="1114406"/>
                  <a:pt x="706739" y="1129766"/>
                  <a:pt x="639714" y="1119991"/>
                </a:cubicBezTo>
                <a:cubicBezTo>
                  <a:pt x="532194" y="1104632"/>
                  <a:pt x="445619" y="1142333"/>
                  <a:pt x="363235" y="1203773"/>
                </a:cubicBezTo>
                <a:cubicBezTo>
                  <a:pt x="352064" y="1213548"/>
                  <a:pt x="114683" y="1342013"/>
                  <a:pt x="32297" y="1364354"/>
                </a:cubicBezTo>
                <a:cubicBezTo>
                  <a:pt x="-1215" y="1374128"/>
                  <a:pt x="-10989" y="1332237"/>
                  <a:pt x="14145" y="1326652"/>
                </a:cubicBezTo>
                <a:cubicBezTo>
                  <a:pt x="145403" y="1295932"/>
                  <a:pt x="223599" y="1206565"/>
                  <a:pt x="279453" y="1090668"/>
                </a:cubicBezTo>
                <a:cubicBezTo>
                  <a:pt x="305984" y="1016661"/>
                  <a:pt x="310173" y="991526"/>
                  <a:pt x="250129" y="985941"/>
                </a:cubicBezTo>
                <a:cubicBezTo>
                  <a:pt x="236166" y="984545"/>
                  <a:pt x="222202" y="970582"/>
                  <a:pt x="213824" y="963599"/>
                </a:cubicBezTo>
                <a:cubicBezTo>
                  <a:pt x="204050" y="953825"/>
                  <a:pt x="185897" y="931484"/>
                  <a:pt x="183104" y="927294"/>
                </a:cubicBezTo>
                <a:cubicBezTo>
                  <a:pt x="180311" y="920313"/>
                  <a:pt x="92341" y="966392"/>
                  <a:pt x="90944" y="962204"/>
                </a:cubicBezTo>
                <a:cubicBezTo>
                  <a:pt x="89549" y="959411"/>
                  <a:pt x="180311" y="918916"/>
                  <a:pt x="176123" y="913330"/>
                </a:cubicBezTo>
                <a:cubicBezTo>
                  <a:pt x="173330" y="907745"/>
                  <a:pt x="163555" y="882611"/>
                  <a:pt x="160762" y="877025"/>
                </a:cubicBezTo>
                <a:cubicBezTo>
                  <a:pt x="160762" y="874232"/>
                  <a:pt x="50451" y="911935"/>
                  <a:pt x="47658" y="907745"/>
                </a:cubicBezTo>
                <a:cubicBezTo>
                  <a:pt x="46261" y="904952"/>
                  <a:pt x="159367" y="874232"/>
                  <a:pt x="157970" y="868647"/>
                </a:cubicBezTo>
                <a:cubicBezTo>
                  <a:pt x="155177" y="858873"/>
                  <a:pt x="153781" y="837927"/>
                  <a:pt x="150989" y="812793"/>
                </a:cubicBezTo>
                <a:cubicBezTo>
                  <a:pt x="142610" y="734597"/>
                  <a:pt x="125854" y="643834"/>
                  <a:pt x="187294" y="512577"/>
                </a:cubicBezTo>
                <a:cubicBezTo>
                  <a:pt x="233373" y="554467"/>
                  <a:pt x="233373" y="569827"/>
                  <a:pt x="254319" y="599151"/>
                </a:cubicBezTo>
                <a:cubicBezTo>
                  <a:pt x="314362" y="682932"/>
                  <a:pt x="375801" y="694103"/>
                  <a:pt x="460980" y="634059"/>
                </a:cubicBezTo>
                <a:cubicBezTo>
                  <a:pt x="487510" y="615907"/>
                  <a:pt x="514042" y="597754"/>
                  <a:pt x="554535" y="568431"/>
                </a:cubicBezTo>
                <a:cubicBezTo>
                  <a:pt x="550347" y="695499"/>
                  <a:pt x="530798" y="789055"/>
                  <a:pt x="476339" y="882611"/>
                </a:cubicBezTo>
                <a:cubicBezTo>
                  <a:pt x="467961" y="907745"/>
                  <a:pt x="458187" y="930087"/>
                  <a:pt x="502871" y="924501"/>
                </a:cubicBezTo>
                <a:cubicBezTo>
                  <a:pt x="554535" y="918916"/>
                  <a:pt x="597823" y="896574"/>
                  <a:pt x="638317" y="865854"/>
                </a:cubicBezTo>
                <a:cubicBezTo>
                  <a:pt x="666244" y="835134"/>
                  <a:pt x="660658" y="797434"/>
                  <a:pt x="670434" y="761128"/>
                </a:cubicBezTo>
                <a:cubicBezTo>
                  <a:pt x="699757" y="650815"/>
                  <a:pt x="782142" y="586583"/>
                  <a:pt x="891058" y="604736"/>
                </a:cubicBezTo>
                <a:cubicBezTo>
                  <a:pt x="942723" y="613114"/>
                  <a:pt x="969254" y="604736"/>
                  <a:pt x="994389" y="561448"/>
                </a:cubicBezTo>
                <a:cubicBezTo>
                  <a:pt x="1047450" y="456722"/>
                  <a:pt x="967857" y="350599"/>
                  <a:pt x="877095" y="277989"/>
                </a:cubicBezTo>
                <a:cubicBezTo>
                  <a:pt x="832411" y="241683"/>
                  <a:pt x="791916" y="205378"/>
                  <a:pt x="773764" y="149524"/>
                </a:cubicBezTo>
                <a:cubicBezTo>
                  <a:pt x="752818" y="85292"/>
                  <a:pt x="784935" y="23852"/>
                  <a:pt x="846375" y="5698"/>
                </a:cubicBezTo>
                <a:cubicBezTo>
                  <a:pt x="862782" y="811"/>
                  <a:pt x="879189" y="-847"/>
                  <a:pt x="894876" y="39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0"/>
          <p:cNvSpPr/>
          <p:nvPr/>
        </p:nvSpPr>
        <p:spPr>
          <a:xfrm rot="367374">
            <a:off x="11258154" y="7161633"/>
            <a:ext cx="641211" cy="509828"/>
          </a:xfrm>
          <a:custGeom>
            <a:rect b="b" l="l" r="r" t="t"/>
            <a:pathLst>
              <a:path extrusionOk="0" h="1447460" w="1820471">
                <a:moveTo>
                  <a:pt x="144831" y="821441"/>
                </a:moveTo>
                <a:cubicBezTo>
                  <a:pt x="171936" y="828669"/>
                  <a:pt x="177357" y="949734"/>
                  <a:pt x="179164" y="970212"/>
                </a:cubicBezTo>
                <a:cubicBezTo>
                  <a:pt x="190608" y="1079232"/>
                  <a:pt x="158082" y="1070197"/>
                  <a:pt x="93635" y="1122598"/>
                </a:cubicBezTo>
                <a:cubicBezTo>
                  <a:pt x="67133" y="1144282"/>
                  <a:pt x="40631" y="1135849"/>
                  <a:pt x="27380" y="1120188"/>
                </a:cubicBezTo>
                <a:cubicBezTo>
                  <a:pt x="-17794" y="1060559"/>
                  <a:pt x="-7555" y="924436"/>
                  <a:pt x="61711" y="858181"/>
                </a:cubicBezTo>
                <a:cubicBezTo>
                  <a:pt x="62314" y="857580"/>
                  <a:pt x="112307" y="813007"/>
                  <a:pt x="144831" y="821441"/>
                </a:cubicBezTo>
                <a:close/>
                <a:moveTo>
                  <a:pt x="1097260" y="793225"/>
                </a:moveTo>
                <a:cubicBezTo>
                  <a:pt x="1079134" y="789555"/>
                  <a:pt x="1056434" y="805027"/>
                  <a:pt x="1042882" y="820837"/>
                </a:cubicBezTo>
                <a:cubicBezTo>
                  <a:pt x="1006743" y="861795"/>
                  <a:pt x="989276" y="916605"/>
                  <a:pt x="989276" y="967200"/>
                </a:cubicBezTo>
                <a:cubicBezTo>
                  <a:pt x="989276" y="1042489"/>
                  <a:pt x="1010959" y="1132234"/>
                  <a:pt x="1110342" y="1123802"/>
                </a:cubicBezTo>
                <a:cubicBezTo>
                  <a:pt x="1182017" y="1117778"/>
                  <a:pt x="1235021" y="1053933"/>
                  <a:pt x="1282001" y="1006952"/>
                </a:cubicBezTo>
                <a:cubicBezTo>
                  <a:pt x="1302480" y="987076"/>
                  <a:pt x="1335005" y="959370"/>
                  <a:pt x="1319345" y="942504"/>
                </a:cubicBezTo>
                <a:cubicBezTo>
                  <a:pt x="1301276" y="921424"/>
                  <a:pt x="1275376" y="938891"/>
                  <a:pt x="1242248" y="966598"/>
                </a:cubicBezTo>
                <a:cubicBezTo>
                  <a:pt x="1242248" y="966598"/>
                  <a:pt x="1197677" y="1013578"/>
                  <a:pt x="1159731" y="1047910"/>
                </a:cubicBezTo>
                <a:cubicBezTo>
                  <a:pt x="1135037" y="1072003"/>
                  <a:pt x="1093477" y="1078025"/>
                  <a:pt x="1066975" y="1052729"/>
                </a:cubicBezTo>
                <a:cubicBezTo>
                  <a:pt x="1019393" y="1007555"/>
                  <a:pt x="1036257" y="896126"/>
                  <a:pt x="1085647" y="852760"/>
                </a:cubicBezTo>
                <a:cubicBezTo>
                  <a:pt x="1100705" y="839509"/>
                  <a:pt x="1126604" y="822042"/>
                  <a:pt x="1113353" y="803973"/>
                </a:cubicBezTo>
                <a:cubicBezTo>
                  <a:pt x="1108835" y="797799"/>
                  <a:pt x="1103302" y="794449"/>
                  <a:pt x="1097260" y="793225"/>
                </a:cubicBezTo>
                <a:close/>
                <a:moveTo>
                  <a:pt x="794638" y="666286"/>
                </a:moveTo>
                <a:cubicBezTo>
                  <a:pt x="779661" y="666730"/>
                  <a:pt x="762128" y="667548"/>
                  <a:pt x="741725" y="668452"/>
                </a:cubicBezTo>
                <a:cubicBezTo>
                  <a:pt x="734497" y="669054"/>
                  <a:pt x="628490" y="678691"/>
                  <a:pt x="555610" y="683509"/>
                </a:cubicBezTo>
                <a:cubicBezTo>
                  <a:pt x="536938" y="688328"/>
                  <a:pt x="536938" y="712421"/>
                  <a:pt x="548382" y="734706"/>
                </a:cubicBezTo>
                <a:cubicBezTo>
                  <a:pt x="588737" y="814212"/>
                  <a:pt x="615841" y="890103"/>
                  <a:pt x="684506" y="964790"/>
                </a:cubicBezTo>
                <a:cubicBezTo>
                  <a:pt x="741123" y="1026829"/>
                  <a:pt x="804968" y="933471"/>
                  <a:pt x="841107" y="811802"/>
                </a:cubicBezTo>
                <a:cubicBezTo>
                  <a:pt x="879052" y="678465"/>
                  <a:pt x="899475" y="663182"/>
                  <a:pt x="794638" y="666286"/>
                </a:cubicBezTo>
                <a:close/>
                <a:moveTo>
                  <a:pt x="501204" y="433361"/>
                </a:moveTo>
                <a:cubicBezTo>
                  <a:pt x="490974" y="435093"/>
                  <a:pt x="480622" y="438820"/>
                  <a:pt x="470684" y="444391"/>
                </a:cubicBezTo>
                <a:cubicBezTo>
                  <a:pt x="430931" y="466676"/>
                  <a:pt x="403224" y="509441"/>
                  <a:pt x="421294" y="555819"/>
                </a:cubicBezTo>
                <a:cubicBezTo>
                  <a:pt x="439966" y="602800"/>
                  <a:pt x="498390" y="614846"/>
                  <a:pt x="527903" y="593162"/>
                </a:cubicBezTo>
                <a:cubicBezTo>
                  <a:pt x="556814" y="571479"/>
                  <a:pt x="594158" y="522089"/>
                  <a:pt x="575487" y="475711"/>
                </a:cubicBezTo>
                <a:cubicBezTo>
                  <a:pt x="561482" y="440927"/>
                  <a:pt x="531893" y="428166"/>
                  <a:pt x="501204" y="433361"/>
                </a:cubicBezTo>
                <a:close/>
                <a:moveTo>
                  <a:pt x="962173" y="400271"/>
                </a:moveTo>
                <a:cubicBezTo>
                  <a:pt x="943049" y="401928"/>
                  <a:pt x="923023" y="411565"/>
                  <a:pt x="904351" y="428730"/>
                </a:cubicBezTo>
                <a:cubicBezTo>
                  <a:pt x="864597" y="465472"/>
                  <a:pt x="857972" y="506429"/>
                  <a:pt x="892304" y="544978"/>
                </a:cubicBezTo>
                <a:cubicBezTo>
                  <a:pt x="924829" y="573889"/>
                  <a:pt x="966991" y="574490"/>
                  <a:pt x="1004936" y="535340"/>
                </a:cubicBezTo>
                <a:cubicBezTo>
                  <a:pt x="1042882" y="497394"/>
                  <a:pt x="1048905" y="452823"/>
                  <a:pt x="1014574" y="419696"/>
                </a:cubicBezTo>
                <a:cubicBezTo>
                  <a:pt x="999516" y="404940"/>
                  <a:pt x="981296" y="398615"/>
                  <a:pt x="962173" y="400271"/>
                </a:cubicBezTo>
                <a:close/>
                <a:moveTo>
                  <a:pt x="861970" y="1169"/>
                </a:moveTo>
                <a:cubicBezTo>
                  <a:pt x="988345" y="8974"/>
                  <a:pt x="1107631" y="55747"/>
                  <a:pt x="1220565" y="137813"/>
                </a:cubicBezTo>
                <a:cubicBezTo>
                  <a:pt x="1277785" y="189009"/>
                  <a:pt x="1548224" y="400422"/>
                  <a:pt x="1478356" y="781687"/>
                </a:cubicBezTo>
                <a:cubicBezTo>
                  <a:pt x="1462093" y="869625"/>
                  <a:pt x="1459083" y="1039478"/>
                  <a:pt x="1456673" y="1115369"/>
                </a:cubicBezTo>
                <a:cubicBezTo>
                  <a:pt x="1467515" y="1316543"/>
                  <a:pt x="1645198" y="1388820"/>
                  <a:pt x="1820471" y="1336419"/>
                </a:cubicBezTo>
                <a:cubicBezTo>
                  <a:pt x="1795173" y="1396650"/>
                  <a:pt x="1687961" y="1442426"/>
                  <a:pt x="1590989" y="1442426"/>
                </a:cubicBezTo>
                <a:cubicBezTo>
                  <a:pt x="1441614" y="1445437"/>
                  <a:pt x="967593" y="1459893"/>
                  <a:pt x="658605" y="1420140"/>
                </a:cubicBezTo>
                <a:cubicBezTo>
                  <a:pt x="489957" y="1398457"/>
                  <a:pt x="340583" y="1315940"/>
                  <a:pt x="252043" y="1046103"/>
                </a:cubicBezTo>
                <a:cubicBezTo>
                  <a:pt x="185187" y="814814"/>
                  <a:pt x="169527" y="572684"/>
                  <a:pt x="285170" y="355248"/>
                </a:cubicBezTo>
                <a:cubicBezTo>
                  <a:pt x="299626" y="327542"/>
                  <a:pt x="415873" y="104083"/>
                  <a:pt x="626683" y="29998"/>
                </a:cubicBezTo>
                <a:cubicBezTo>
                  <a:pt x="707770" y="5831"/>
                  <a:pt x="786146" y="-3515"/>
                  <a:pt x="861970" y="1169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70"/>
          <p:cNvGrpSpPr/>
          <p:nvPr/>
        </p:nvGrpSpPr>
        <p:grpSpPr>
          <a:xfrm>
            <a:off x="-295988" y="18245"/>
            <a:ext cx="12656960" cy="7239061"/>
            <a:chOff x="-360895" y="-7634"/>
            <a:chExt cx="12656960" cy="7239061"/>
          </a:xfrm>
        </p:grpSpPr>
        <p:sp>
          <p:nvSpPr>
            <p:cNvPr id="96" name="Google Shape;96;p70"/>
            <p:cNvSpPr/>
            <p:nvPr/>
          </p:nvSpPr>
          <p:spPr>
            <a:xfrm rot="3199224">
              <a:off x="7612387" y="1963873"/>
              <a:ext cx="544966" cy="513579"/>
            </a:xfrm>
            <a:custGeom>
              <a:rect b="b" l="l" r="r" t="t"/>
              <a:pathLst>
                <a:path extrusionOk="0" h="1285911" w="1364498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0"/>
            <p:cNvSpPr/>
            <p:nvPr/>
          </p:nvSpPr>
          <p:spPr>
            <a:xfrm rot="-877860">
              <a:off x="7563441" y="754580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0"/>
            <p:cNvSpPr/>
            <p:nvPr/>
          </p:nvSpPr>
          <p:spPr>
            <a:xfrm rot="-556847">
              <a:off x="5769608" y="351379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0"/>
            <p:cNvSpPr/>
            <p:nvPr/>
          </p:nvSpPr>
          <p:spPr>
            <a:xfrm rot="1254108">
              <a:off x="5415710" y="2205785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0"/>
            <p:cNvSpPr/>
            <p:nvPr/>
          </p:nvSpPr>
          <p:spPr>
            <a:xfrm rot="367374">
              <a:off x="8238926" y="2569954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0"/>
            <p:cNvSpPr/>
            <p:nvPr/>
          </p:nvSpPr>
          <p:spPr>
            <a:xfrm rot="-959910">
              <a:off x="5066487" y="1198018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0"/>
            <p:cNvSpPr/>
            <p:nvPr/>
          </p:nvSpPr>
          <p:spPr>
            <a:xfrm rot="367374">
              <a:off x="5932794" y="2854839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0"/>
            <p:cNvSpPr/>
            <p:nvPr/>
          </p:nvSpPr>
          <p:spPr>
            <a:xfrm rot="-959910">
              <a:off x="8421276" y="313949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0"/>
            <p:cNvSpPr/>
            <p:nvPr/>
          </p:nvSpPr>
          <p:spPr>
            <a:xfrm rot="1637178">
              <a:off x="6071149" y="1092354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0"/>
            <p:cNvSpPr/>
            <p:nvPr/>
          </p:nvSpPr>
          <p:spPr>
            <a:xfrm rot="1534571">
              <a:off x="8253578" y="118689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0"/>
            <p:cNvSpPr/>
            <p:nvPr/>
          </p:nvSpPr>
          <p:spPr>
            <a:xfrm rot="-1505867">
              <a:off x="6845294" y="2126909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0"/>
            <p:cNvSpPr/>
            <p:nvPr/>
          </p:nvSpPr>
          <p:spPr>
            <a:xfrm>
              <a:off x="6272622" y="2003804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0"/>
            <p:cNvSpPr/>
            <p:nvPr/>
          </p:nvSpPr>
          <p:spPr>
            <a:xfrm>
              <a:off x="6783770" y="422657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0"/>
            <p:cNvSpPr/>
            <p:nvPr/>
          </p:nvSpPr>
          <p:spPr>
            <a:xfrm>
              <a:off x="8979639" y="1155327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0"/>
            <p:cNvSpPr/>
            <p:nvPr/>
          </p:nvSpPr>
          <p:spPr>
            <a:xfrm>
              <a:off x="6927392" y="1391330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0"/>
            <p:cNvSpPr/>
            <p:nvPr/>
          </p:nvSpPr>
          <p:spPr>
            <a:xfrm>
              <a:off x="4866411" y="437575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0"/>
            <p:cNvSpPr/>
            <p:nvPr/>
          </p:nvSpPr>
          <p:spPr>
            <a:xfrm>
              <a:off x="8610630" y="2153434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0"/>
            <p:cNvSpPr/>
            <p:nvPr/>
          </p:nvSpPr>
          <p:spPr>
            <a:xfrm>
              <a:off x="6797357" y="3233633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0"/>
            <p:cNvSpPr/>
            <p:nvPr/>
          </p:nvSpPr>
          <p:spPr>
            <a:xfrm>
              <a:off x="8125910" y="3211795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0"/>
            <p:cNvSpPr/>
            <p:nvPr/>
          </p:nvSpPr>
          <p:spPr>
            <a:xfrm rot="2266249">
              <a:off x="423032" y="2586901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0"/>
            <p:cNvSpPr/>
            <p:nvPr/>
          </p:nvSpPr>
          <p:spPr>
            <a:xfrm rot="3199224">
              <a:off x="2860323" y="1611847"/>
              <a:ext cx="544966" cy="513579"/>
            </a:xfrm>
            <a:custGeom>
              <a:rect b="b" l="l" r="r" t="t"/>
              <a:pathLst>
                <a:path extrusionOk="0" h="1285911" w="1364498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0"/>
            <p:cNvSpPr/>
            <p:nvPr/>
          </p:nvSpPr>
          <p:spPr>
            <a:xfrm rot="-877860">
              <a:off x="2811377" y="402554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0"/>
            <p:cNvSpPr/>
            <p:nvPr/>
          </p:nvSpPr>
          <p:spPr>
            <a:xfrm rot="-556847">
              <a:off x="1089586" y="147383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0"/>
            <p:cNvSpPr/>
            <p:nvPr/>
          </p:nvSpPr>
          <p:spPr>
            <a:xfrm rot="1254108">
              <a:off x="691955" y="1671760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0"/>
            <p:cNvSpPr/>
            <p:nvPr/>
          </p:nvSpPr>
          <p:spPr>
            <a:xfrm rot="367374">
              <a:off x="3630624" y="2191327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0"/>
            <p:cNvSpPr/>
            <p:nvPr/>
          </p:nvSpPr>
          <p:spPr>
            <a:xfrm rot="-959910">
              <a:off x="314423" y="845992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0"/>
            <p:cNvSpPr/>
            <p:nvPr/>
          </p:nvSpPr>
          <p:spPr>
            <a:xfrm rot="367374">
              <a:off x="1226802" y="2520382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0"/>
            <p:cNvSpPr/>
            <p:nvPr/>
          </p:nvSpPr>
          <p:spPr>
            <a:xfrm rot="-959910">
              <a:off x="3561485" y="70856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0"/>
            <p:cNvSpPr/>
            <p:nvPr/>
          </p:nvSpPr>
          <p:spPr>
            <a:xfrm rot="1637178">
              <a:off x="1319085" y="740328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0"/>
            <p:cNvSpPr/>
            <p:nvPr/>
          </p:nvSpPr>
          <p:spPr>
            <a:xfrm rot="1534571">
              <a:off x="3501514" y="834867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0"/>
            <p:cNvSpPr/>
            <p:nvPr/>
          </p:nvSpPr>
          <p:spPr>
            <a:xfrm rot="-1505867">
              <a:off x="2093230" y="177488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0"/>
            <p:cNvSpPr/>
            <p:nvPr/>
          </p:nvSpPr>
          <p:spPr>
            <a:xfrm>
              <a:off x="-9154" y="2227485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0"/>
            <p:cNvSpPr/>
            <p:nvPr/>
          </p:nvSpPr>
          <p:spPr>
            <a:xfrm>
              <a:off x="1520558" y="1651778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0"/>
            <p:cNvSpPr/>
            <p:nvPr/>
          </p:nvSpPr>
          <p:spPr>
            <a:xfrm>
              <a:off x="2031706" y="70631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0"/>
            <p:cNvSpPr/>
            <p:nvPr/>
          </p:nvSpPr>
          <p:spPr>
            <a:xfrm>
              <a:off x="2813121" y="2382648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0"/>
            <p:cNvSpPr/>
            <p:nvPr/>
          </p:nvSpPr>
          <p:spPr>
            <a:xfrm>
              <a:off x="4356804" y="848150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0"/>
            <p:cNvSpPr/>
            <p:nvPr/>
          </p:nvSpPr>
          <p:spPr>
            <a:xfrm>
              <a:off x="-58457" y="1452217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0"/>
            <p:cNvSpPr/>
            <p:nvPr/>
          </p:nvSpPr>
          <p:spPr>
            <a:xfrm>
              <a:off x="2175328" y="1039304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0"/>
            <p:cNvSpPr/>
            <p:nvPr/>
          </p:nvSpPr>
          <p:spPr>
            <a:xfrm>
              <a:off x="138159" y="187550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0"/>
            <p:cNvSpPr/>
            <p:nvPr/>
          </p:nvSpPr>
          <p:spPr>
            <a:xfrm>
              <a:off x="4041759" y="1664755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0"/>
            <p:cNvSpPr/>
            <p:nvPr/>
          </p:nvSpPr>
          <p:spPr>
            <a:xfrm>
              <a:off x="2045293" y="2881607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0"/>
            <p:cNvSpPr/>
            <p:nvPr/>
          </p:nvSpPr>
          <p:spPr>
            <a:xfrm>
              <a:off x="3373846" y="2859769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0"/>
            <p:cNvSpPr/>
            <p:nvPr/>
          </p:nvSpPr>
          <p:spPr>
            <a:xfrm rot="2266249">
              <a:off x="923310" y="5870719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0"/>
            <p:cNvSpPr/>
            <p:nvPr/>
          </p:nvSpPr>
          <p:spPr>
            <a:xfrm rot="3199224">
              <a:off x="3505410" y="4834562"/>
              <a:ext cx="544966" cy="513579"/>
            </a:xfrm>
            <a:custGeom>
              <a:rect b="b" l="l" r="r" t="t"/>
              <a:pathLst>
                <a:path extrusionOk="0" h="1285911" w="1364498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0"/>
            <p:cNvSpPr/>
            <p:nvPr/>
          </p:nvSpPr>
          <p:spPr>
            <a:xfrm rot="-877860">
              <a:off x="3456464" y="3625269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0"/>
            <p:cNvSpPr/>
            <p:nvPr/>
          </p:nvSpPr>
          <p:spPr>
            <a:xfrm rot="-556847">
              <a:off x="1663710" y="3441036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0"/>
            <p:cNvSpPr/>
            <p:nvPr/>
          </p:nvSpPr>
          <p:spPr>
            <a:xfrm rot="1254108">
              <a:off x="1337042" y="4894475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0"/>
            <p:cNvSpPr/>
            <p:nvPr/>
          </p:nvSpPr>
          <p:spPr>
            <a:xfrm rot="367374">
              <a:off x="4158143" y="5421429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0"/>
            <p:cNvSpPr/>
            <p:nvPr/>
          </p:nvSpPr>
          <p:spPr>
            <a:xfrm rot="-959910">
              <a:off x="959510" y="4068707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0"/>
            <p:cNvSpPr/>
            <p:nvPr/>
          </p:nvSpPr>
          <p:spPr>
            <a:xfrm rot="367374">
              <a:off x="2015538" y="5727640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0"/>
            <p:cNvSpPr/>
            <p:nvPr/>
          </p:nvSpPr>
          <p:spPr>
            <a:xfrm rot="-959910">
              <a:off x="4313823" y="3221087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0"/>
            <p:cNvSpPr/>
            <p:nvPr/>
          </p:nvSpPr>
          <p:spPr>
            <a:xfrm rot="1637178">
              <a:off x="1964172" y="396304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0"/>
            <p:cNvSpPr/>
            <p:nvPr/>
          </p:nvSpPr>
          <p:spPr>
            <a:xfrm rot="1534571">
              <a:off x="4111685" y="4002418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0"/>
            <p:cNvSpPr/>
            <p:nvPr/>
          </p:nvSpPr>
          <p:spPr>
            <a:xfrm rot="-1505867">
              <a:off x="2738317" y="4997598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0"/>
            <p:cNvSpPr/>
            <p:nvPr/>
          </p:nvSpPr>
          <p:spPr>
            <a:xfrm>
              <a:off x="565077" y="5461579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0"/>
            <p:cNvSpPr/>
            <p:nvPr/>
          </p:nvSpPr>
          <p:spPr>
            <a:xfrm>
              <a:off x="2165645" y="4874493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0"/>
            <p:cNvSpPr/>
            <p:nvPr/>
          </p:nvSpPr>
          <p:spPr>
            <a:xfrm>
              <a:off x="2840416" y="4138389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0"/>
            <p:cNvSpPr/>
            <p:nvPr/>
          </p:nvSpPr>
          <p:spPr>
            <a:xfrm>
              <a:off x="3492964" y="5669611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0"/>
            <p:cNvSpPr/>
            <p:nvPr/>
          </p:nvSpPr>
          <p:spPr>
            <a:xfrm>
              <a:off x="5017262" y="4014832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0"/>
            <p:cNvSpPr/>
            <p:nvPr/>
          </p:nvSpPr>
          <p:spPr>
            <a:xfrm>
              <a:off x="313365" y="4511666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0"/>
            <p:cNvSpPr/>
            <p:nvPr/>
          </p:nvSpPr>
          <p:spPr>
            <a:xfrm>
              <a:off x="2469070" y="3517676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0"/>
            <p:cNvSpPr/>
            <p:nvPr/>
          </p:nvSpPr>
          <p:spPr>
            <a:xfrm>
              <a:off x="675487" y="3509232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0"/>
            <p:cNvSpPr/>
            <p:nvPr/>
          </p:nvSpPr>
          <p:spPr>
            <a:xfrm>
              <a:off x="4550571" y="4987536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0"/>
            <p:cNvSpPr/>
            <p:nvPr/>
          </p:nvSpPr>
          <p:spPr>
            <a:xfrm>
              <a:off x="2894223" y="6328541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0"/>
            <p:cNvSpPr/>
            <p:nvPr/>
          </p:nvSpPr>
          <p:spPr>
            <a:xfrm>
              <a:off x="4155528" y="6133752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0"/>
            <p:cNvSpPr/>
            <p:nvPr/>
          </p:nvSpPr>
          <p:spPr>
            <a:xfrm rot="3199224">
              <a:off x="8377719" y="5230292"/>
              <a:ext cx="544966" cy="513579"/>
            </a:xfrm>
            <a:custGeom>
              <a:rect b="b" l="l" r="r" t="t"/>
              <a:pathLst>
                <a:path extrusionOk="0" h="1285911" w="1364498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0"/>
            <p:cNvSpPr/>
            <p:nvPr/>
          </p:nvSpPr>
          <p:spPr>
            <a:xfrm rot="-877860">
              <a:off x="8130047" y="4041256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0"/>
            <p:cNvSpPr/>
            <p:nvPr/>
          </p:nvSpPr>
          <p:spPr>
            <a:xfrm rot="-556847">
              <a:off x="6336448" y="3812011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0"/>
            <p:cNvSpPr/>
            <p:nvPr/>
          </p:nvSpPr>
          <p:spPr>
            <a:xfrm rot="1254108">
              <a:off x="6009780" y="5265450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0"/>
            <p:cNvSpPr/>
            <p:nvPr/>
          </p:nvSpPr>
          <p:spPr>
            <a:xfrm rot="367374">
              <a:off x="8986083" y="6166494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0"/>
            <p:cNvSpPr/>
            <p:nvPr/>
          </p:nvSpPr>
          <p:spPr>
            <a:xfrm rot="-959910">
              <a:off x="5632248" y="4439682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0"/>
            <p:cNvSpPr/>
            <p:nvPr/>
          </p:nvSpPr>
          <p:spPr>
            <a:xfrm rot="367374">
              <a:off x="6544627" y="6114072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0"/>
            <p:cNvSpPr/>
            <p:nvPr/>
          </p:nvSpPr>
          <p:spPr>
            <a:xfrm rot="-959910">
              <a:off x="8987037" y="3555613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0"/>
            <p:cNvSpPr/>
            <p:nvPr/>
          </p:nvSpPr>
          <p:spPr>
            <a:xfrm rot="1637178">
              <a:off x="6636910" y="4334018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0"/>
            <p:cNvSpPr/>
            <p:nvPr/>
          </p:nvSpPr>
          <p:spPr>
            <a:xfrm rot="1534571">
              <a:off x="8782800" y="433917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0"/>
            <p:cNvSpPr/>
            <p:nvPr/>
          </p:nvSpPr>
          <p:spPr>
            <a:xfrm rot="-1505867">
              <a:off x="7411055" y="536857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0"/>
            <p:cNvSpPr/>
            <p:nvPr/>
          </p:nvSpPr>
          <p:spPr>
            <a:xfrm>
              <a:off x="6838383" y="5245468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0"/>
            <p:cNvSpPr/>
            <p:nvPr/>
          </p:nvSpPr>
          <p:spPr>
            <a:xfrm>
              <a:off x="7349531" y="3664321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0"/>
            <p:cNvSpPr/>
            <p:nvPr/>
          </p:nvSpPr>
          <p:spPr>
            <a:xfrm>
              <a:off x="8203909" y="6026353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0"/>
            <p:cNvSpPr/>
            <p:nvPr/>
          </p:nvSpPr>
          <p:spPr>
            <a:xfrm>
              <a:off x="9545400" y="4396991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0"/>
            <p:cNvSpPr/>
            <p:nvPr/>
          </p:nvSpPr>
          <p:spPr>
            <a:xfrm>
              <a:off x="7493153" y="4632994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0"/>
            <p:cNvSpPr/>
            <p:nvPr/>
          </p:nvSpPr>
          <p:spPr>
            <a:xfrm>
              <a:off x="5296306" y="3397410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0"/>
            <p:cNvSpPr/>
            <p:nvPr/>
          </p:nvSpPr>
          <p:spPr>
            <a:xfrm>
              <a:off x="9189132" y="5358511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0"/>
            <p:cNvSpPr/>
            <p:nvPr/>
          </p:nvSpPr>
          <p:spPr>
            <a:xfrm>
              <a:off x="7363118" y="6475297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0"/>
            <p:cNvSpPr/>
            <p:nvPr/>
          </p:nvSpPr>
          <p:spPr>
            <a:xfrm rot="2266249">
              <a:off x="10246661" y="379464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0"/>
            <p:cNvSpPr/>
            <p:nvPr/>
          </p:nvSpPr>
          <p:spPr>
            <a:xfrm rot="-556847">
              <a:off x="10842252" y="1426063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0"/>
            <p:cNvSpPr/>
            <p:nvPr/>
          </p:nvSpPr>
          <p:spPr>
            <a:xfrm rot="1254108">
              <a:off x="10575803" y="2970084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0"/>
            <p:cNvSpPr/>
            <p:nvPr/>
          </p:nvSpPr>
          <p:spPr>
            <a:xfrm rot="-959910">
              <a:off x="10227351" y="2180200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0"/>
            <p:cNvSpPr/>
            <p:nvPr/>
          </p:nvSpPr>
          <p:spPr>
            <a:xfrm rot="367374">
              <a:off x="11205691" y="3719078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0"/>
            <p:cNvSpPr/>
            <p:nvPr/>
          </p:nvSpPr>
          <p:spPr>
            <a:xfrm rot="1637178">
              <a:off x="11226848" y="1957423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0"/>
            <p:cNvSpPr/>
            <p:nvPr/>
          </p:nvSpPr>
          <p:spPr>
            <a:xfrm>
              <a:off x="9814475" y="3435227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0"/>
            <p:cNvSpPr/>
            <p:nvPr/>
          </p:nvSpPr>
          <p:spPr>
            <a:xfrm>
              <a:off x="11408699" y="2934008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0"/>
            <p:cNvSpPr/>
            <p:nvPr/>
          </p:nvSpPr>
          <p:spPr>
            <a:xfrm>
              <a:off x="11771330" y="1316394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0"/>
            <p:cNvSpPr/>
            <p:nvPr/>
          </p:nvSpPr>
          <p:spPr>
            <a:xfrm>
              <a:off x="9367138" y="2709074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0"/>
            <p:cNvSpPr/>
            <p:nvPr/>
          </p:nvSpPr>
          <p:spPr>
            <a:xfrm>
              <a:off x="9923385" y="1458240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0"/>
            <p:cNvSpPr/>
            <p:nvPr/>
          </p:nvSpPr>
          <p:spPr>
            <a:xfrm>
              <a:off x="11551910" y="4443364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0"/>
            <p:cNvSpPr/>
            <p:nvPr/>
          </p:nvSpPr>
          <p:spPr>
            <a:xfrm rot="367374">
              <a:off x="10557646" y="361146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0"/>
            <p:cNvSpPr/>
            <p:nvPr/>
          </p:nvSpPr>
          <p:spPr>
            <a:xfrm>
              <a:off x="11341090" y="741266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0"/>
            <p:cNvSpPr/>
            <p:nvPr/>
          </p:nvSpPr>
          <p:spPr>
            <a:xfrm rot="-556847">
              <a:off x="11160065" y="4796272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0"/>
            <p:cNvSpPr/>
            <p:nvPr/>
          </p:nvSpPr>
          <p:spPr>
            <a:xfrm rot="1254108">
              <a:off x="10723307" y="6313011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0"/>
            <p:cNvSpPr/>
            <p:nvPr/>
          </p:nvSpPr>
          <p:spPr>
            <a:xfrm rot="-959910">
              <a:off x="10345775" y="5487243"/>
              <a:ext cx="641211" cy="509828"/>
            </a:xfrm>
            <a:custGeom>
              <a:rect b="b" l="l" r="r" t="t"/>
              <a:pathLst>
                <a:path extrusionOk="0" h="1447460" w="1820471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0"/>
            <p:cNvSpPr/>
            <p:nvPr/>
          </p:nvSpPr>
          <p:spPr>
            <a:xfrm rot="1637178">
              <a:off x="11378460" y="5364661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0"/>
            <p:cNvSpPr/>
            <p:nvPr/>
          </p:nvSpPr>
          <p:spPr>
            <a:xfrm>
              <a:off x="10022198" y="6868736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0"/>
            <p:cNvSpPr/>
            <p:nvPr/>
          </p:nvSpPr>
          <p:spPr>
            <a:xfrm>
              <a:off x="11650543" y="6268365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0"/>
            <p:cNvSpPr/>
            <p:nvPr/>
          </p:nvSpPr>
          <p:spPr>
            <a:xfrm>
              <a:off x="9755763" y="5938454"/>
              <a:ext cx="524735" cy="588778"/>
            </a:xfrm>
            <a:custGeom>
              <a:rect b="b" l="l" r="r" t="t"/>
              <a:pathLst>
                <a:path extrusionOk="0" h="664726" w="592422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0"/>
            <p:cNvSpPr/>
            <p:nvPr/>
          </p:nvSpPr>
          <p:spPr>
            <a:xfrm>
              <a:off x="10169511" y="4828801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0"/>
            <p:cNvSpPr/>
            <p:nvPr/>
          </p:nvSpPr>
          <p:spPr>
            <a:xfrm rot="-556847">
              <a:off x="59565" y="6109108"/>
              <a:ext cx="544169" cy="513732"/>
            </a:xfrm>
            <a:custGeom>
              <a:rect b="b" l="l" r="r" t="t"/>
              <a:pathLst>
                <a:path extrusionOk="0" h="1286294" w="1362503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0"/>
            <p:cNvSpPr/>
            <p:nvPr/>
          </p:nvSpPr>
          <p:spPr>
            <a:xfrm rot="-877860">
              <a:off x="7488389" y="2791560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0"/>
            <p:cNvSpPr/>
            <p:nvPr/>
          </p:nvSpPr>
          <p:spPr>
            <a:xfrm rot="-1576257">
              <a:off x="4551448" y="2236260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0"/>
            <p:cNvSpPr/>
            <p:nvPr/>
          </p:nvSpPr>
          <p:spPr>
            <a:xfrm>
              <a:off x="5083686" y="5516510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0"/>
            <p:cNvSpPr/>
            <p:nvPr/>
          </p:nvSpPr>
          <p:spPr>
            <a:xfrm rot="-877860">
              <a:off x="5636001" y="6276009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0"/>
            <p:cNvSpPr/>
            <p:nvPr/>
          </p:nvSpPr>
          <p:spPr>
            <a:xfrm rot="-877860">
              <a:off x="1916592" y="6433061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0"/>
            <p:cNvSpPr/>
            <p:nvPr/>
          </p:nvSpPr>
          <p:spPr>
            <a:xfrm rot="-877860">
              <a:off x="9402645" y="1908320"/>
              <a:ext cx="545059" cy="513711"/>
            </a:xfrm>
            <a:custGeom>
              <a:rect b="b" l="l" r="r" t="t"/>
              <a:pathLst>
                <a:path extrusionOk="0" h="1286242" w="1364730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0"/>
            <p:cNvSpPr/>
            <p:nvPr/>
          </p:nvSpPr>
          <p:spPr>
            <a:xfrm rot="3199224">
              <a:off x="-47167" y="3692907"/>
              <a:ext cx="544966" cy="513579"/>
            </a:xfrm>
            <a:custGeom>
              <a:rect b="b" l="l" r="r" t="t"/>
              <a:pathLst>
                <a:path extrusionOk="0" h="1285911" w="1364498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0"/>
            <p:cNvSpPr/>
            <p:nvPr/>
          </p:nvSpPr>
          <p:spPr>
            <a:xfrm rot="-1505867">
              <a:off x="-233879" y="5160017"/>
              <a:ext cx="563141" cy="724248"/>
            </a:xfrm>
            <a:custGeom>
              <a:rect b="b" l="l" r="r" t="t"/>
              <a:pathLst>
                <a:path extrusionOk="0" h="1365826" w="1062001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0"/>
            <p:cNvSpPr/>
            <p:nvPr/>
          </p:nvSpPr>
          <p:spPr>
            <a:xfrm>
              <a:off x="7445309" y="47326"/>
              <a:ext cx="644182" cy="362691"/>
            </a:xfrm>
            <a:custGeom>
              <a:rect b="b" l="l" r="r" t="t"/>
              <a:pathLst>
                <a:path extrusionOk="0" h="337159" w="598835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0"/>
            <p:cNvSpPr/>
            <p:nvPr/>
          </p:nvSpPr>
          <p:spPr>
            <a:xfrm rot="1254108">
              <a:off x="9694922" y="639358"/>
              <a:ext cx="544106" cy="513382"/>
            </a:xfrm>
            <a:custGeom>
              <a:rect b="b" l="l" r="r" t="t"/>
              <a:pathLst>
                <a:path extrusionOk="0" h="1285418" w="1362345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70"/>
          <p:cNvSpPr/>
          <p:nvPr/>
        </p:nvSpPr>
        <p:spPr>
          <a:xfrm rot="-556847">
            <a:off x="11609967" y="-33679"/>
            <a:ext cx="544169" cy="513732"/>
          </a:xfrm>
          <a:custGeom>
            <a:rect b="b" l="l" r="r" t="t"/>
            <a:pathLst>
              <a:path extrusionOk="0" h="1286294" w="1362503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1"/>
          <p:cNvSpPr/>
          <p:nvPr/>
        </p:nvSpPr>
        <p:spPr>
          <a:xfrm>
            <a:off x="295274" y="286211"/>
            <a:ext cx="11601452" cy="6504384"/>
          </a:xfrm>
          <a:custGeom>
            <a:rect b="b" l="l" r="r" t="t"/>
            <a:pathLst>
              <a:path extrusionOk="0" h="6285578" w="11601452">
                <a:moveTo>
                  <a:pt x="11566253" y="705827"/>
                </a:moveTo>
                <a:lnTo>
                  <a:pt x="11601452" y="705827"/>
                </a:lnTo>
                <a:lnTo>
                  <a:pt x="11601452" y="6285578"/>
                </a:lnTo>
                <a:lnTo>
                  <a:pt x="0" y="6285578"/>
                </a:lnTo>
                <a:lnTo>
                  <a:pt x="0" y="705827"/>
                </a:lnTo>
                <a:lnTo>
                  <a:pt x="35199" y="705827"/>
                </a:lnTo>
                <a:lnTo>
                  <a:pt x="35199" y="6250379"/>
                </a:lnTo>
                <a:lnTo>
                  <a:pt x="11566253" y="6250379"/>
                </a:lnTo>
                <a:close/>
                <a:moveTo>
                  <a:pt x="696764" y="0"/>
                </a:moveTo>
                <a:lnTo>
                  <a:pt x="10904688" y="0"/>
                </a:lnTo>
                <a:lnTo>
                  <a:pt x="10904688" y="35199"/>
                </a:lnTo>
                <a:lnTo>
                  <a:pt x="696764" y="351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1"/>
          <p:cNvSpPr/>
          <p:nvPr/>
        </p:nvSpPr>
        <p:spPr>
          <a:xfrm>
            <a:off x="8704916" y="5965992"/>
            <a:ext cx="251104" cy="302390"/>
          </a:xfrm>
          <a:custGeom>
            <a:rect b="b" l="l" r="r" t="t"/>
            <a:pathLst>
              <a:path extrusionOk="0" h="302390" w="251104">
                <a:moveTo>
                  <a:pt x="250226" y="266606"/>
                </a:moveTo>
                <a:cubicBezTo>
                  <a:pt x="246647" y="216005"/>
                  <a:pt x="238673" y="166031"/>
                  <a:pt x="221849" y="117941"/>
                </a:cubicBezTo>
                <a:cubicBezTo>
                  <a:pt x="212494" y="90757"/>
                  <a:pt x="200189" y="65080"/>
                  <a:pt x="181355" y="42793"/>
                </a:cubicBezTo>
                <a:cubicBezTo>
                  <a:pt x="163149" y="21824"/>
                  <a:pt x="141992" y="5439"/>
                  <a:pt x="116691" y="1107"/>
                </a:cubicBezTo>
                <a:cubicBezTo>
                  <a:pt x="108279" y="-338"/>
                  <a:pt x="99363" y="-400"/>
                  <a:pt x="89946" y="1107"/>
                </a:cubicBezTo>
                <a:cubicBezTo>
                  <a:pt x="49578" y="7636"/>
                  <a:pt x="18125" y="33313"/>
                  <a:pt x="8394" y="72865"/>
                </a:cubicBezTo>
                <a:cubicBezTo>
                  <a:pt x="484" y="105134"/>
                  <a:pt x="-7741" y="138910"/>
                  <a:pt x="13605" y="253234"/>
                </a:cubicBezTo>
                <a:cubicBezTo>
                  <a:pt x="15551" y="262902"/>
                  <a:pt x="19820" y="271503"/>
                  <a:pt x="23148" y="280732"/>
                </a:cubicBezTo>
                <a:cubicBezTo>
                  <a:pt x="27793" y="293915"/>
                  <a:pt x="25659" y="298750"/>
                  <a:pt x="12726" y="302391"/>
                </a:cubicBezTo>
                <a:lnTo>
                  <a:pt x="251105" y="269431"/>
                </a:lnTo>
                <a:lnTo>
                  <a:pt x="250226" y="266606"/>
                </a:lnTo>
                <a:close/>
              </a:path>
            </a:pathLst>
          </a:custGeom>
          <a:solidFill>
            <a:srgbClr val="DF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1"/>
          <p:cNvSpPr/>
          <p:nvPr/>
        </p:nvSpPr>
        <p:spPr>
          <a:xfrm>
            <a:off x="8426104" y="6113786"/>
            <a:ext cx="198200" cy="231124"/>
          </a:xfrm>
          <a:custGeom>
            <a:rect b="b" l="l" r="r" t="t"/>
            <a:pathLst>
              <a:path extrusionOk="0" h="231124" w="198200">
                <a:moveTo>
                  <a:pt x="151392" y="150702"/>
                </a:moveTo>
                <a:cubicBezTo>
                  <a:pt x="145114" y="139025"/>
                  <a:pt x="146809" y="133563"/>
                  <a:pt x="157168" y="124648"/>
                </a:cubicBezTo>
                <a:cubicBezTo>
                  <a:pt x="168908" y="114415"/>
                  <a:pt x="182594" y="105939"/>
                  <a:pt x="193957" y="95079"/>
                </a:cubicBezTo>
                <a:cubicBezTo>
                  <a:pt x="197975" y="91186"/>
                  <a:pt x="199356" y="88549"/>
                  <a:pt x="197159" y="82522"/>
                </a:cubicBezTo>
                <a:cubicBezTo>
                  <a:pt x="191257" y="66702"/>
                  <a:pt x="178136" y="55966"/>
                  <a:pt x="169158" y="42092"/>
                </a:cubicBezTo>
                <a:cubicBezTo>
                  <a:pt x="165769" y="36881"/>
                  <a:pt x="160056" y="38827"/>
                  <a:pt x="155410" y="41841"/>
                </a:cubicBezTo>
                <a:cubicBezTo>
                  <a:pt x="145239" y="48433"/>
                  <a:pt x="134629" y="54899"/>
                  <a:pt x="124836" y="62119"/>
                </a:cubicBezTo>
                <a:cubicBezTo>
                  <a:pt x="112907" y="70720"/>
                  <a:pt x="107320" y="69527"/>
                  <a:pt x="100665" y="57284"/>
                </a:cubicBezTo>
                <a:cubicBezTo>
                  <a:pt x="91876" y="41087"/>
                  <a:pt x="83338" y="25204"/>
                  <a:pt x="75113" y="9132"/>
                </a:cubicBezTo>
                <a:cubicBezTo>
                  <a:pt x="70028" y="-725"/>
                  <a:pt x="63625" y="-1792"/>
                  <a:pt x="55651" y="2100"/>
                </a:cubicBezTo>
                <a:cubicBezTo>
                  <a:pt x="44790" y="6935"/>
                  <a:pt x="34180" y="12145"/>
                  <a:pt x="24135" y="18235"/>
                </a:cubicBezTo>
                <a:cubicBezTo>
                  <a:pt x="16037" y="22630"/>
                  <a:pt x="14530" y="28406"/>
                  <a:pt x="18799" y="37006"/>
                </a:cubicBezTo>
                <a:cubicBezTo>
                  <a:pt x="26961" y="53581"/>
                  <a:pt x="35938" y="70092"/>
                  <a:pt x="44665" y="86227"/>
                </a:cubicBezTo>
                <a:cubicBezTo>
                  <a:pt x="55589" y="107132"/>
                  <a:pt x="54647" y="113034"/>
                  <a:pt x="34933" y="125778"/>
                </a:cubicBezTo>
                <a:cubicBezTo>
                  <a:pt x="26961" y="130989"/>
                  <a:pt x="18422" y="136074"/>
                  <a:pt x="10637" y="141536"/>
                </a:cubicBezTo>
                <a:cubicBezTo>
                  <a:pt x="-1605" y="150325"/>
                  <a:pt x="-3048" y="156102"/>
                  <a:pt x="5113" y="168720"/>
                </a:cubicBezTo>
                <a:cubicBezTo>
                  <a:pt x="12521" y="180083"/>
                  <a:pt x="22190" y="189563"/>
                  <a:pt x="29534" y="200989"/>
                </a:cubicBezTo>
                <a:cubicBezTo>
                  <a:pt x="33552" y="207142"/>
                  <a:pt x="38951" y="206703"/>
                  <a:pt x="44979" y="203187"/>
                </a:cubicBezTo>
                <a:cubicBezTo>
                  <a:pt x="54898" y="197599"/>
                  <a:pt x="62871" y="188936"/>
                  <a:pt x="72602" y="183097"/>
                </a:cubicBezTo>
                <a:cubicBezTo>
                  <a:pt x="86225" y="175124"/>
                  <a:pt x="91813" y="176317"/>
                  <a:pt x="100288" y="190066"/>
                </a:cubicBezTo>
                <a:cubicBezTo>
                  <a:pt x="105750" y="199169"/>
                  <a:pt x="110145" y="208586"/>
                  <a:pt x="115042" y="218128"/>
                </a:cubicBezTo>
                <a:cubicBezTo>
                  <a:pt x="117741" y="223276"/>
                  <a:pt x="118621" y="227483"/>
                  <a:pt x="117741" y="231124"/>
                </a:cubicBezTo>
                <a:lnTo>
                  <a:pt x="197159" y="201052"/>
                </a:lnTo>
                <a:cubicBezTo>
                  <a:pt x="182154" y="205510"/>
                  <a:pt x="155347" y="158173"/>
                  <a:pt x="151392" y="150702"/>
                </a:cubicBezTo>
                <a:close/>
              </a:path>
            </a:pathLst>
          </a:custGeom>
          <a:solidFill>
            <a:srgbClr val="9223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1"/>
          <p:cNvSpPr/>
          <p:nvPr/>
        </p:nvSpPr>
        <p:spPr>
          <a:xfrm>
            <a:off x="8795349" y="5443779"/>
            <a:ext cx="641176" cy="722743"/>
          </a:xfrm>
          <a:custGeom>
            <a:rect b="b" l="l" r="r" t="t"/>
            <a:pathLst>
              <a:path extrusionOk="0" h="722743" w="641176">
                <a:moveTo>
                  <a:pt x="412665" y="719039"/>
                </a:moveTo>
                <a:cubicBezTo>
                  <a:pt x="400234" y="658644"/>
                  <a:pt x="380082" y="567047"/>
                  <a:pt x="382970" y="562590"/>
                </a:cubicBezTo>
                <a:cubicBezTo>
                  <a:pt x="396531" y="595989"/>
                  <a:pt x="409777" y="627882"/>
                  <a:pt x="422961" y="659774"/>
                </a:cubicBezTo>
                <a:cubicBezTo>
                  <a:pt x="424091" y="659398"/>
                  <a:pt x="425535" y="659398"/>
                  <a:pt x="426603" y="659021"/>
                </a:cubicBezTo>
                <a:lnTo>
                  <a:pt x="426603" y="508599"/>
                </a:lnTo>
                <a:cubicBezTo>
                  <a:pt x="427732" y="508222"/>
                  <a:pt x="428800" y="507845"/>
                  <a:pt x="429929" y="507845"/>
                </a:cubicBezTo>
                <a:cubicBezTo>
                  <a:pt x="435454" y="518141"/>
                  <a:pt x="449392" y="537917"/>
                  <a:pt x="450459" y="537540"/>
                </a:cubicBezTo>
                <a:lnTo>
                  <a:pt x="450459" y="467100"/>
                </a:lnTo>
                <a:cubicBezTo>
                  <a:pt x="456298" y="469675"/>
                  <a:pt x="463643" y="485809"/>
                  <a:pt x="467724" y="485433"/>
                </a:cubicBezTo>
                <a:cubicBezTo>
                  <a:pt x="472872" y="484679"/>
                  <a:pt x="487562" y="441800"/>
                  <a:pt x="494155" y="425665"/>
                </a:cubicBezTo>
                <a:lnTo>
                  <a:pt x="497482" y="425665"/>
                </a:lnTo>
                <a:cubicBezTo>
                  <a:pt x="507778" y="453917"/>
                  <a:pt x="530504" y="509666"/>
                  <a:pt x="531258" y="509666"/>
                </a:cubicBezTo>
                <a:cubicBezTo>
                  <a:pt x="534208" y="471181"/>
                  <a:pt x="536782" y="432634"/>
                  <a:pt x="540047" y="390445"/>
                </a:cubicBezTo>
                <a:cubicBezTo>
                  <a:pt x="549966" y="404759"/>
                  <a:pt x="553608" y="417567"/>
                  <a:pt x="563904" y="429307"/>
                </a:cubicBezTo>
                <a:cubicBezTo>
                  <a:pt x="572002" y="403629"/>
                  <a:pt x="579285" y="380149"/>
                  <a:pt x="587384" y="354849"/>
                </a:cubicBezTo>
                <a:cubicBezTo>
                  <a:pt x="591590" y="359243"/>
                  <a:pt x="594290" y="364140"/>
                  <a:pt x="597052" y="368786"/>
                </a:cubicBezTo>
                <a:lnTo>
                  <a:pt x="601760" y="374499"/>
                </a:lnTo>
                <a:lnTo>
                  <a:pt x="609733" y="356858"/>
                </a:lnTo>
                <a:cubicBezTo>
                  <a:pt x="609985" y="353530"/>
                  <a:pt x="610236" y="350203"/>
                  <a:pt x="610550" y="346876"/>
                </a:cubicBezTo>
                <a:cubicBezTo>
                  <a:pt x="611806" y="329925"/>
                  <a:pt x="613124" y="310839"/>
                  <a:pt x="613500" y="299476"/>
                </a:cubicBezTo>
                <a:cubicBezTo>
                  <a:pt x="613877" y="288113"/>
                  <a:pt x="618648" y="282588"/>
                  <a:pt x="629635" y="281521"/>
                </a:cubicBezTo>
                <a:cubicBezTo>
                  <a:pt x="642128" y="280391"/>
                  <a:pt x="642443" y="273108"/>
                  <a:pt x="639931" y="262812"/>
                </a:cubicBezTo>
                <a:cubicBezTo>
                  <a:pt x="637357" y="252202"/>
                  <a:pt x="634092" y="248122"/>
                  <a:pt x="621976" y="251449"/>
                </a:cubicBezTo>
                <a:lnTo>
                  <a:pt x="343543" y="320382"/>
                </a:lnTo>
                <a:cubicBezTo>
                  <a:pt x="333248" y="322956"/>
                  <a:pt x="329983" y="320006"/>
                  <a:pt x="328477" y="310839"/>
                </a:cubicBezTo>
                <a:cubicBezTo>
                  <a:pt x="327032" y="301297"/>
                  <a:pt x="325525" y="291754"/>
                  <a:pt x="322575" y="282212"/>
                </a:cubicBezTo>
                <a:cubicBezTo>
                  <a:pt x="318934" y="270095"/>
                  <a:pt x="322198" y="264256"/>
                  <a:pt x="334692" y="260176"/>
                </a:cubicBezTo>
                <a:cubicBezTo>
                  <a:pt x="360746" y="251386"/>
                  <a:pt x="383095" y="236696"/>
                  <a:pt x="401113" y="215413"/>
                </a:cubicBezTo>
                <a:cubicBezTo>
                  <a:pt x="419822" y="193377"/>
                  <a:pt x="430118" y="168076"/>
                  <a:pt x="425661" y="138381"/>
                </a:cubicBezTo>
                <a:cubicBezTo>
                  <a:pt x="420512" y="103915"/>
                  <a:pt x="398853" y="81878"/>
                  <a:pt x="369535" y="66497"/>
                </a:cubicBezTo>
                <a:cubicBezTo>
                  <a:pt x="341283" y="51430"/>
                  <a:pt x="310835" y="47035"/>
                  <a:pt x="278943" y="48542"/>
                </a:cubicBezTo>
                <a:cubicBezTo>
                  <a:pt x="271597" y="48919"/>
                  <a:pt x="262431" y="54067"/>
                  <a:pt x="257660" y="44147"/>
                </a:cubicBezTo>
                <a:cubicBezTo>
                  <a:pt x="252511" y="32784"/>
                  <a:pt x="252135" y="21421"/>
                  <a:pt x="260234" y="10748"/>
                </a:cubicBezTo>
                <a:cubicBezTo>
                  <a:pt x="262431" y="7797"/>
                  <a:pt x="266826" y="6730"/>
                  <a:pt x="266135" y="1582"/>
                </a:cubicBezTo>
                <a:cubicBezTo>
                  <a:pt x="262620" y="-239"/>
                  <a:pt x="259543" y="-364"/>
                  <a:pt x="256718" y="578"/>
                </a:cubicBezTo>
                <a:cubicBezTo>
                  <a:pt x="253893" y="1519"/>
                  <a:pt x="251445" y="3403"/>
                  <a:pt x="249247" y="5600"/>
                </a:cubicBezTo>
                <a:cubicBezTo>
                  <a:pt x="238637" y="16210"/>
                  <a:pt x="233866" y="29457"/>
                  <a:pt x="239705" y="43771"/>
                </a:cubicBezTo>
                <a:cubicBezTo>
                  <a:pt x="243346" y="52560"/>
                  <a:pt x="240081" y="54381"/>
                  <a:pt x="233112" y="56641"/>
                </a:cubicBezTo>
                <a:cubicBezTo>
                  <a:pt x="205614" y="64363"/>
                  <a:pt x="181005" y="77923"/>
                  <a:pt x="160098" y="98076"/>
                </a:cubicBezTo>
                <a:cubicBezTo>
                  <a:pt x="109121" y="147986"/>
                  <a:pt x="117157" y="216166"/>
                  <a:pt x="178431" y="252140"/>
                </a:cubicBezTo>
                <a:cubicBezTo>
                  <a:pt x="208879" y="270095"/>
                  <a:pt x="242278" y="275996"/>
                  <a:pt x="277122" y="273046"/>
                </a:cubicBezTo>
                <a:cubicBezTo>
                  <a:pt x="285911" y="272292"/>
                  <a:pt x="290305" y="273799"/>
                  <a:pt x="291812" y="283342"/>
                </a:cubicBezTo>
                <a:cubicBezTo>
                  <a:pt x="293633" y="296212"/>
                  <a:pt x="296961" y="309019"/>
                  <a:pt x="299911" y="321512"/>
                </a:cubicBezTo>
                <a:cubicBezTo>
                  <a:pt x="301732" y="328481"/>
                  <a:pt x="298781" y="331808"/>
                  <a:pt x="292189" y="333252"/>
                </a:cubicBezTo>
                <a:lnTo>
                  <a:pt x="9739" y="402562"/>
                </a:lnTo>
                <a:cubicBezTo>
                  <a:pt x="-871" y="405136"/>
                  <a:pt x="-1248" y="410661"/>
                  <a:pt x="1327" y="419073"/>
                </a:cubicBezTo>
                <a:cubicBezTo>
                  <a:pt x="3524" y="427172"/>
                  <a:pt x="3524" y="436652"/>
                  <a:pt x="16708" y="433011"/>
                </a:cubicBezTo>
                <a:cubicBezTo>
                  <a:pt x="32089" y="428993"/>
                  <a:pt x="47909" y="425665"/>
                  <a:pt x="63291" y="421271"/>
                </a:cubicBezTo>
                <a:cubicBezTo>
                  <a:pt x="72457" y="418697"/>
                  <a:pt x="75784" y="420203"/>
                  <a:pt x="76475" y="430437"/>
                </a:cubicBezTo>
                <a:cubicBezTo>
                  <a:pt x="77605" y="455360"/>
                  <a:pt x="97381" y="546016"/>
                  <a:pt x="112448" y="562464"/>
                </a:cubicBezTo>
                <a:cubicBezTo>
                  <a:pt x="115022" y="565415"/>
                  <a:pt x="118663" y="569433"/>
                  <a:pt x="123058" y="568366"/>
                </a:cubicBezTo>
                <a:cubicBezTo>
                  <a:pt x="128206" y="566922"/>
                  <a:pt x="126009" y="561020"/>
                  <a:pt x="126385" y="557379"/>
                </a:cubicBezTo>
                <a:cubicBezTo>
                  <a:pt x="127139" y="546769"/>
                  <a:pt x="125256" y="535720"/>
                  <a:pt x="128206" y="522159"/>
                </a:cubicBezTo>
                <a:cubicBezTo>
                  <a:pt x="136996" y="537540"/>
                  <a:pt x="139569" y="552985"/>
                  <a:pt x="148736" y="566168"/>
                </a:cubicBezTo>
                <a:cubicBezTo>
                  <a:pt x="154637" y="557379"/>
                  <a:pt x="152377" y="547460"/>
                  <a:pt x="159032" y="539047"/>
                </a:cubicBezTo>
                <a:cubicBezTo>
                  <a:pt x="178116" y="569496"/>
                  <a:pt x="196449" y="598501"/>
                  <a:pt x="214781" y="628196"/>
                </a:cubicBezTo>
                <a:cubicBezTo>
                  <a:pt x="218422" y="624868"/>
                  <a:pt x="217731" y="622357"/>
                  <a:pt x="217731" y="619783"/>
                </a:cubicBezTo>
                <a:lnTo>
                  <a:pt x="217731" y="540177"/>
                </a:lnTo>
                <a:cubicBezTo>
                  <a:pt x="217731" y="532079"/>
                  <a:pt x="220305" y="529191"/>
                  <a:pt x="228028" y="533585"/>
                </a:cubicBezTo>
                <a:cubicBezTo>
                  <a:pt x="233866" y="536913"/>
                  <a:pt x="240144" y="539110"/>
                  <a:pt x="246359" y="542375"/>
                </a:cubicBezTo>
                <a:cubicBezTo>
                  <a:pt x="251884" y="545325"/>
                  <a:pt x="254458" y="543442"/>
                  <a:pt x="256655" y="537980"/>
                </a:cubicBezTo>
                <a:cubicBezTo>
                  <a:pt x="264754" y="518894"/>
                  <a:pt x="265067" y="518894"/>
                  <a:pt x="280135" y="533962"/>
                </a:cubicBezTo>
                <a:cubicBezTo>
                  <a:pt x="290431" y="544258"/>
                  <a:pt x="290431" y="544258"/>
                  <a:pt x="298467" y="530635"/>
                </a:cubicBezTo>
                <a:cubicBezTo>
                  <a:pt x="307633" y="567298"/>
                  <a:pt x="316799" y="603272"/>
                  <a:pt x="325588" y="638868"/>
                </a:cubicBezTo>
                <a:cubicBezTo>
                  <a:pt x="326341" y="638492"/>
                  <a:pt x="327032" y="638492"/>
                  <a:pt x="328162" y="638115"/>
                </a:cubicBezTo>
                <a:cubicBezTo>
                  <a:pt x="331113" y="597747"/>
                  <a:pt x="334378" y="557756"/>
                  <a:pt x="337328" y="517451"/>
                </a:cubicBezTo>
                <a:cubicBezTo>
                  <a:pt x="340656" y="520401"/>
                  <a:pt x="341723" y="522975"/>
                  <a:pt x="342099" y="525863"/>
                </a:cubicBezTo>
                <a:lnTo>
                  <a:pt x="383158" y="722743"/>
                </a:lnTo>
                <a:lnTo>
                  <a:pt x="413105" y="719918"/>
                </a:lnTo>
                <a:lnTo>
                  <a:pt x="412665" y="719039"/>
                </a:lnTo>
                <a:close/>
                <a:moveTo>
                  <a:pt x="310333" y="113897"/>
                </a:moveTo>
                <a:cubicBezTo>
                  <a:pt x="318055" y="105798"/>
                  <a:pt x="332369" y="107305"/>
                  <a:pt x="346620" y="106928"/>
                </a:cubicBezTo>
                <a:cubicBezTo>
                  <a:pt x="341849" y="118291"/>
                  <a:pt x="337831" y="127457"/>
                  <a:pt x="334126" y="136623"/>
                </a:cubicBezTo>
                <a:cubicBezTo>
                  <a:pt x="332306" y="141395"/>
                  <a:pt x="330109" y="142839"/>
                  <a:pt x="326404" y="138067"/>
                </a:cubicBezTo>
                <a:cubicBezTo>
                  <a:pt x="326028" y="137691"/>
                  <a:pt x="325651" y="137314"/>
                  <a:pt x="325651" y="136937"/>
                </a:cubicBezTo>
                <a:cubicBezTo>
                  <a:pt x="320566" y="128964"/>
                  <a:pt x="306628" y="117977"/>
                  <a:pt x="310333" y="113897"/>
                </a:cubicBezTo>
                <a:close/>
                <a:moveTo>
                  <a:pt x="274736" y="153888"/>
                </a:moveTo>
                <a:cubicBezTo>
                  <a:pt x="275866" y="149117"/>
                  <a:pt x="277310" y="144722"/>
                  <a:pt x="279507" y="137753"/>
                </a:cubicBezTo>
                <a:cubicBezTo>
                  <a:pt x="285723" y="144722"/>
                  <a:pt x="290494" y="150247"/>
                  <a:pt x="295265" y="155709"/>
                </a:cubicBezTo>
                <a:cubicBezTo>
                  <a:pt x="304055" y="166005"/>
                  <a:pt x="304431" y="166319"/>
                  <a:pt x="290871" y="169646"/>
                </a:cubicBezTo>
                <a:cubicBezTo>
                  <a:pt x="284655" y="171090"/>
                  <a:pt x="276557" y="176991"/>
                  <a:pt x="272162" y="172597"/>
                </a:cubicBezTo>
                <a:cubicBezTo>
                  <a:pt x="267767" y="168579"/>
                  <a:pt x="273229" y="160543"/>
                  <a:pt x="274736" y="153888"/>
                </a:cubicBezTo>
                <a:close/>
                <a:moveTo>
                  <a:pt x="225579" y="128211"/>
                </a:moveTo>
                <a:cubicBezTo>
                  <a:pt x="228152" y="127081"/>
                  <a:pt x="229910" y="127206"/>
                  <a:pt x="230915" y="128148"/>
                </a:cubicBezTo>
                <a:cubicBezTo>
                  <a:pt x="231983" y="129090"/>
                  <a:pt x="232359" y="130973"/>
                  <a:pt x="232170" y="133359"/>
                </a:cubicBezTo>
                <a:cubicBezTo>
                  <a:pt x="231417" y="141771"/>
                  <a:pt x="230350" y="150247"/>
                  <a:pt x="229597" y="158283"/>
                </a:cubicBezTo>
                <a:cubicBezTo>
                  <a:pt x="229220" y="163054"/>
                  <a:pt x="226646" y="164184"/>
                  <a:pt x="223005" y="161610"/>
                </a:cubicBezTo>
                <a:cubicBezTo>
                  <a:pt x="214215" y="155395"/>
                  <a:pt x="204296" y="150247"/>
                  <a:pt x="196574" y="141771"/>
                </a:cubicBezTo>
                <a:cubicBezTo>
                  <a:pt x="205740" y="135179"/>
                  <a:pt x="216036" y="132605"/>
                  <a:pt x="225579" y="128211"/>
                </a:cubicBezTo>
                <a:close/>
                <a:moveTo>
                  <a:pt x="318369" y="227278"/>
                </a:moveTo>
                <a:cubicBezTo>
                  <a:pt x="317615" y="233494"/>
                  <a:pt x="312153" y="227655"/>
                  <a:pt x="309579" y="225835"/>
                </a:cubicBezTo>
                <a:cubicBezTo>
                  <a:pt x="304431" y="222507"/>
                  <a:pt x="300413" y="221440"/>
                  <a:pt x="298593" y="228785"/>
                </a:cubicBezTo>
                <a:cubicBezTo>
                  <a:pt x="297462" y="234310"/>
                  <a:pt x="294198" y="234310"/>
                  <a:pt x="290180" y="232113"/>
                </a:cubicBezTo>
                <a:cubicBezTo>
                  <a:pt x="282835" y="228095"/>
                  <a:pt x="276620" y="226588"/>
                  <a:pt x="277686" y="239458"/>
                </a:cubicBezTo>
                <a:cubicBezTo>
                  <a:pt x="272162" y="236884"/>
                  <a:pt x="268144" y="235063"/>
                  <a:pt x="264126" y="232866"/>
                </a:cubicBezTo>
                <a:cubicBezTo>
                  <a:pt x="261928" y="231736"/>
                  <a:pt x="259731" y="230292"/>
                  <a:pt x="257158" y="232489"/>
                </a:cubicBezTo>
                <a:cubicBezTo>
                  <a:pt x="247991" y="240902"/>
                  <a:pt x="239202" y="239081"/>
                  <a:pt x="230350" y="231359"/>
                </a:cubicBezTo>
                <a:cubicBezTo>
                  <a:pt x="221561" y="223637"/>
                  <a:pt x="212771" y="215978"/>
                  <a:pt x="203919" y="208633"/>
                </a:cubicBezTo>
                <a:cubicBezTo>
                  <a:pt x="217104" y="216355"/>
                  <a:pt x="222628" y="205682"/>
                  <a:pt x="229597" y="196893"/>
                </a:cubicBezTo>
                <a:cubicBezTo>
                  <a:pt x="231794" y="202041"/>
                  <a:pt x="233615" y="205682"/>
                  <a:pt x="235435" y="210077"/>
                </a:cubicBezTo>
                <a:cubicBezTo>
                  <a:pt x="240207" y="206059"/>
                  <a:pt x="243157" y="197960"/>
                  <a:pt x="250817" y="203861"/>
                </a:cubicBezTo>
                <a:cubicBezTo>
                  <a:pt x="260736" y="211207"/>
                  <a:pt x="267705" y="210830"/>
                  <a:pt x="267705" y="195449"/>
                </a:cubicBezTo>
                <a:cubicBezTo>
                  <a:pt x="270279" y="196579"/>
                  <a:pt x="272099" y="196893"/>
                  <a:pt x="272853" y="198023"/>
                </a:cubicBezTo>
                <a:cubicBezTo>
                  <a:pt x="280575" y="206812"/>
                  <a:pt x="285723" y="207942"/>
                  <a:pt x="288234" y="194381"/>
                </a:cubicBezTo>
                <a:cubicBezTo>
                  <a:pt x="289364" y="188166"/>
                  <a:pt x="292628" y="186659"/>
                  <a:pt x="297400" y="192184"/>
                </a:cubicBezTo>
                <a:cubicBezTo>
                  <a:pt x="302548" y="198776"/>
                  <a:pt x="306189" y="196202"/>
                  <a:pt x="309517" y="190363"/>
                </a:cubicBezTo>
                <a:cubicBezTo>
                  <a:pt x="312091" y="185592"/>
                  <a:pt x="315041" y="181951"/>
                  <a:pt x="320880" y="187036"/>
                </a:cubicBezTo>
                <a:cubicBezTo>
                  <a:pt x="325275" y="190677"/>
                  <a:pt x="327472" y="188166"/>
                  <a:pt x="328979" y="183709"/>
                </a:cubicBezTo>
                <a:cubicBezTo>
                  <a:pt x="329732" y="181888"/>
                  <a:pt x="330422" y="177870"/>
                  <a:pt x="330799" y="177870"/>
                </a:cubicBezTo>
                <a:cubicBezTo>
                  <a:pt x="341096" y="179000"/>
                  <a:pt x="348755" y="167260"/>
                  <a:pt x="353526" y="167574"/>
                </a:cubicBezTo>
                <a:cubicBezTo>
                  <a:pt x="364513" y="168704"/>
                  <a:pt x="366710" y="162803"/>
                  <a:pt x="370037" y="156588"/>
                </a:cubicBezTo>
                <a:cubicBezTo>
                  <a:pt x="372988" y="151440"/>
                  <a:pt x="375562" y="146291"/>
                  <a:pt x="380333" y="141897"/>
                </a:cubicBezTo>
                <a:lnTo>
                  <a:pt x="372234" y="178937"/>
                </a:lnTo>
                <a:cubicBezTo>
                  <a:pt x="371857" y="180067"/>
                  <a:pt x="371481" y="181512"/>
                  <a:pt x="370414" y="182265"/>
                </a:cubicBezTo>
                <a:cubicBezTo>
                  <a:pt x="360871" y="189987"/>
                  <a:pt x="360871" y="189987"/>
                  <a:pt x="360117" y="199153"/>
                </a:cubicBezTo>
                <a:cubicBezTo>
                  <a:pt x="354216" y="193251"/>
                  <a:pt x="350952" y="195511"/>
                  <a:pt x="348755" y="202104"/>
                </a:cubicBezTo>
                <a:cubicBezTo>
                  <a:pt x="347311" y="206121"/>
                  <a:pt x="347624" y="211646"/>
                  <a:pt x="338835" y="207942"/>
                </a:cubicBezTo>
                <a:cubicBezTo>
                  <a:pt x="333687" y="205745"/>
                  <a:pt x="337015" y="216041"/>
                  <a:pt x="333687" y="220812"/>
                </a:cubicBezTo>
                <a:cubicBezTo>
                  <a:pt x="327158" y="218113"/>
                  <a:pt x="320566" y="215162"/>
                  <a:pt x="318369" y="227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1"/>
          <p:cNvSpPr/>
          <p:nvPr/>
        </p:nvSpPr>
        <p:spPr>
          <a:xfrm>
            <a:off x="9642482" y="5655018"/>
            <a:ext cx="266996" cy="310974"/>
          </a:xfrm>
          <a:custGeom>
            <a:rect b="b" l="l" r="r" t="t"/>
            <a:pathLst>
              <a:path extrusionOk="0" h="310974" w="266996">
                <a:moveTo>
                  <a:pt x="263732" y="207700"/>
                </a:moveTo>
                <a:cubicBezTo>
                  <a:pt x="261535" y="198157"/>
                  <a:pt x="260405" y="188615"/>
                  <a:pt x="256764" y="179449"/>
                </a:cubicBezTo>
                <a:cubicBezTo>
                  <a:pt x="212378" y="71968"/>
                  <a:pt x="187077" y="48112"/>
                  <a:pt x="162844" y="25385"/>
                </a:cubicBezTo>
                <a:cubicBezTo>
                  <a:pt x="133148" y="-2489"/>
                  <a:pt x="92781" y="-6884"/>
                  <a:pt x="55364" y="9627"/>
                </a:cubicBezTo>
                <a:cubicBezTo>
                  <a:pt x="20520" y="25009"/>
                  <a:pt x="6583" y="57654"/>
                  <a:pt x="1434" y="94381"/>
                </a:cubicBezTo>
                <a:cubicBezTo>
                  <a:pt x="-2207" y="123386"/>
                  <a:pt x="1434" y="151637"/>
                  <a:pt x="8403" y="179512"/>
                </a:cubicBezTo>
                <a:cubicBezTo>
                  <a:pt x="19704" y="225844"/>
                  <a:pt x="38475" y="269225"/>
                  <a:pt x="60950" y="310974"/>
                </a:cubicBezTo>
                <a:lnTo>
                  <a:pt x="266997" y="216803"/>
                </a:lnTo>
                <a:cubicBezTo>
                  <a:pt x="265742" y="214481"/>
                  <a:pt x="264737" y="211593"/>
                  <a:pt x="263732" y="207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1"/>
          <p:cNvSpPr/>
          <p:nvPr/>
        </p:nvSpPr>
        <p:spPr>
          <a:xfrm>
            <a:off x="9943923" y="5577617"/>
            <a:ext cx="209332" cy="247682"/>
          </a:xfrm>
          <a:custGeom>
            <a:rect b="b" l="l" r="r" t="t"/>
            <a:pathLst>
              <a:path extrusionOk="0" h="247682" w="209332">
                <a:moveTo>
                  <a:pt x="144041" y="217297"/>
                </a:moveTo>
                <a:cubicBezTo>
                  <a:pt x="142911" y="206687"/>
                  <a:pt x="141467" y="196391"/>
                  <a:pt x="141090" y="185781"/>
                </a:cubicBezTo>
                <a:cubicBezTo>
                  <a:pt x="140714" y="169646"/>
                  <a:pt x="144732" y="165628"/>
                  <a:pt x="160553" y="164875"/>
                </a:cubicBezTo>
                <a:cubicBezTo>
                  <a:pt x="171915" y="164498"/>
                  <a:pt x="183279" y="167449"/>
                  <a:pt x="194642" y="166695"/>
                </a:cubicBezTo>
                <a:cubicBezTo>
                  <a:pt x="201611" y="166319"/>
                  <a:pt x="206382" y="163745"/>
                  <a:pt x="206382" y="156399"/>
                </a:cubicBezTo>
                <a:cubicBezTo>
                  <a:pt x="206382" y="142839"/>
                  <a:pt x="209332" y="129592"/>
                  <a:pt x="209332" y="116032"/>
                </a:cubicBezTo>
                <a:cubicBezTo>
                  <a:pt x="209332" y="100964"/>
                  <a:pt x="204938" y="96946"/>
                  <a:pt x="189871" y="96193"/>
                </a:cubicBezTo>
                <a:cubicBezTo>
                  <a:pt x="180328" y="95816"/>
                  <a:pt x="170409" y="96193"/>
                  <a:pt x="160866" y="96193"/>
                </a:cubicBezTo>
                <a:cubicBezTo>
                  <a:pt x="137386" y="96193"/>
                  <a:pt x="133368" y="91798"/>
                  <a:pt x="131171" y="68318"/>
                </a:cubicBezTo>
                <a:cubicBezTo>
                  <a:pt x="129727" y="49986"/>
                  <a:pt x="128220" y="31278"/>
                  <a:pt x="126023" y="12946"/>
                </a:cubicBezTo>
                <a:cubicBezTo>
                  <a:pt x="124893" y="3403"/>
                  <a:pt x="120498" y="-615"/>
                  <a:pt x="111332" y="76"/>
                </a:cubicBezTo>
                <a:cubicBezTo>
                  <a:pt x="99592" y="452"/>
                  <a:pt x="87852" y="1896"/>
                  <a:pt x="76112" y="3717"/>
                </a:cubicBezTo>
                <a:cubicBezTo>
                  <a:pt x="67323" y="4784"/>
                  <a:pt x="62551" y="9242"/>
                  <a:pt x="63619" y="20228"/>
                </a:cubicBezTo>
                <a:cubicBezTo>
                  <a:pt x="65440" y="38183"/>
                  <a:pt x="66946" y="56202"/>
                  <a:pt x="68390" y="74533"/>
                </a:cubicBezTo>
                <a:cubicBezTo>
                  <a:pt x="69521" y="88471"/>
                  <a:pt x="65440" y="92489"/>
                  <a:pt x="50811" y="91798"/>
                </a:cubicBezTo>
                <a:cubicBezTo>
                  <a:pt x="38695" y="91045"/>
                  <a:pt x="26202" y="91421"/>
                  <a:pt x="14148" y="91421"/>
                </a:cubicBezTo>
                <a:cubicBezTo>
                  <a:pt x="8623" y="91421"/>
                  <a:pt x="2785" y="92865"/>
                  <a:pt x="2785" y="99144"/>
                </a:cubicBezTo>
                <a:cubicBezTo>
                  <a:pt x="2785" y="115655"/>
                  <a:pt x="-2364" y="131789"/>
                  <a:pt x="1340" y="148301"/>
                </a:cubicBezTo>
                <a:cubicBezTo>
                  <a:pt x="2785" y="154516"/>
                  <a:pt x="5358" y="156023"/>
                  <a:pt x="10883" y="157090"/>
                </a:cubicBezTo>
                <a:cubicBezTo>
                  <a:pt x="26265" y="160041"/>
                  <a:pt x="42462" y="159664"/>
                  <a:pt x="57843" y="161861"/>
                </a:cubicBezTo>
                <a:cubicBezTo>
                  <a:pt x="71404" y="163682"/>
                  <a:pt x="75799" y="167386"/>
                  <a:pt x="76928" y="180570"/>
                </a:cubicBezTo>
                <a:cubicBezTo>
                  <a:pt x="77682" y="188983"/>
                  <a:pt x="80946" y="243288"/>
                  <a:pt x="65942" y="247682"/>
                </a:cubicBezTo>
                <a:lnTo>
                  <a:pt x="147557" y="228158"/>
                </a:lnTo>
                <a:cubicBezTo>
                  <a:pt x="145611" y="225646"/>
                  <a:pt x="144480" y="222068"/>
                  <a:pt x="144041" y="217297"/>
                </a:cubicBezTo>
                <a:close/>
              </a:path>
            </a:pathLst>
          </a:custGeom>
          <a:solidFill>
            <a:srgbClr val="FFC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1"/>
          <p:cNvSpPr/>
          <p:nvPr/>
        </p:nvSpPr>
        <p:spPr>
          <a:xfrm>
            <a:off x="9422120" y="5934888"/>
            <a:ext cx="208523" cy="157044"/>
          </a:xfrm>
          <a:custGeom>
            <a:rect b="b" l="l" r="r" t="t"/>
            <a:pathLst>
              <a:path extrusionOk="0" h="157044" w="208523">
                <a:moveTo>
                  <a:pt x="162191" y="47241"/>
                </a:moveTo>
                <a:cubicBezTo>
                  <a:pt x="137582" y="27088"/>
                  <a:pt x="111905" y="8380"/>
                  <a:pt x="80012" y="1725"/>
                </a:cubicBezTo>
                <a:cubicBezTo>
                  <a:pt x="56155" y="-3423"/>
                  <a:pt x="35626" y="2855"/>
                  <a:pt x="19868" y="21878"/>
                </a:cubicBezTo>
                <a:cubicBezTo>
                  <a:pt x="-3612" y="50505"/>
                  <a:pt x="-6563" y="87923"/>
                  <a:pt x="12522" y="119815"/>
                </a:cubicBezTo>
                <a:cubicBezTo>
                  <a:pt x="20433" y="132811"/>
                  <a:pt x="30227" y="143735"/>
                  <a:pt x="41276" y="153340"/>
                </a:cubicBezTo>
                <a:lnTo>
                  <a:pt x="46550" y="157044"/>
                </a:lnTo>
                <a:lnTo>
                  <a:pt x="208523" y="92255"/>
                </a:lnTo>
                <a:cubicBezTo>
                  <a:pt x="194586" y="75869"/>
                  <a:pt x="178891" y="60864"/>
                  <a:pt x="162191" y="47241"/>
                </a:cubicBezTo>
                <a:close/>
              </a:path>
            </a:pathLst>
          </a:custGeom>
          <a:solidFill>
            <a:srgbClr val="AA8A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1"/>
          <p:cNvSpPr/>
          <p:nvPr/>
        </p:nvSpPr>
        <p:spPr>
          <a:xfrm>
            <a:off x="9087497" y="5533317"/>
            <a:ext cx="31021" cy="36442"/>
          </a:xfrm>
          <a:custGeom>
            <a:rect b="b" l="l" r="r" t="t"/>
            <a:pathLst>
              <a:path extrusionOk="0" h="36442" w="31021">
                <a:moveTo>
                  <a:pt x="20375" y="31893"/>
                </a:moveTo>
                <a:cubicBezTo>
                  <a:pt x="33936" y="28565"/>
                  <a:pt x="33559" y="28251"/>
                  <a:pt x="24769" y="17955"/>
                </a:cubicBezTo>
                <a:cubicBezTo>
                  <a:pt x="19998" y="12431"/>
                  <a:pt x="15227" y="6969"/>
                  <a:pt x="9011" y="0"/>
                </a:cubicBezTo>
                <a:cubicBezTo>
                  <a:pt x="6814" y="6969"/>
                  <a:pt x="5370" y="11363"/>
                  <a:pt x="4240" y="16135"/>
                </a:cubicBezTo>
                <a:cubicBezTo>
                  <a:pt x="2796" y="22727"/>
                  <a:pt x="-2729" y="30825"/>
                  <a:pt x="1667" y="34843"/>
                </a:cubicBezTo>
                <a:cubicBezTo>
                  <a:pt x="6061" y="39238"/>
                  <a:pt x="14160" y="33337"/>
                  <a:pt x="20375" y="3189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1"/>
          <p:cNvSpPr/>
          <p:nvPr/>
        </p:nvSpPr>
        <p:spPr>
          <a:xfrm>
            <a:off x="9126798" y="5502554"/>
            <a:ext cx="36886" cy="34076"/>
          </a:xfrm>
          <a:custGeom>
            <a:rect b="b" l="l" r="r" t="t"/>
            <a:pathLst>
              <a:path extrusionOk="0" h="34076" w="36886">
                <a:moveTo>
                  <a:pt x="16671" y="31139"/>
                </a:moveTo>
                <a:cubicBezTo>
                  <a:pt x="20312" y="35911"/>
                  <a:pt x="22509" y="34467"/>
                  <a:pt x="24393" y="29695"/>
                </a:cubicBezTo>
                <a:cubicBezTo>
                  <a:pt x="28034" y="20529"/>
                  <a:pt x="32115" y="11363"/>
                  <a:pt x="36886" y="0"/>
                </a:cubicBezTo>
                <a:cubicBezTo>
                  <a:pt x="22572" y="377"/>
                  <a:pt x="8258" y="-1130"/>
                  <a:pt x="599" y="6969"/>
                </a:cubicBezTo>
                <a:cubicBezTo>
                  <a:pt x="-3042" y="10987"/>
                  <a:pt x="10895" y="22036"/>
                  <a:pt x="15980" y="30072"/>
                </a:cubicBezTo>
                <a:cubicBezTo>
                  <a:pt x="15918" y="30386"/>
                  <a:pt x="16294" y="30762"/>
                  <a:pt x="16671" y="31139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1"/>
          <p:cNvSpPr/>
          <p:nvPr/>
        </p:nvSpPr>
        <p:spPr>
          <a:xfrm>
            <a:off x="9013575" y="5522966"/>
            <a:ext cx="35643" cy="35524"/>
          </a:xfrm>
          <a:custGeom>
            <a:rect b="b" l="l" r="r" t="t"/>
            <a:pathLst>
              <a:path extrusionOk="0" h="35524" w="35643">
                <a:moveTo>
                  <a:pt x="33023" y="30880"/>
                </a:moveTo>
                <a:cubicBezTo>
                  <a:pt x="33776" y="22782"/>
                  <a:pt x="34844" y="14369"/>
                  <a:pt x="35597" y="5957"/>
                </a:cubicBezTo>
                <a:cubicBezTo>
                  <a:pt x="35785" y="3571"/>
                  <a:pt x="35408" y="1750"/>
                  <a:pt x="34341" y="746"/>
                </a:cubicBezTo>
                <a:cubicBezTo>
                  <a:pt x="33274" y="-196"/>
                  <a:pt x="31516" y="-322"/>
                  <a:pt x="29005" y="808"/>
                </a:cubicBezTo>
                <a:cubicBezTo>
                  <a:pt x="19462" y="5203"/>
                  <a:pt x="9166" y="7777"/>
                  <a:pt x="0" y="14369"/>
                </a:cubicBezTo>
                <a:cubicBezTo>
                  <a:pt x="7722" y="22782"/>
                  <a:pt x="17642" y="27930"/>
                  <a:pt x="26430" y="34208"/>
                </a:cubicBezTo>
                <a:cubicBezTo>
                  <a:pt x="30135" y="36719"/>
                  <a:pt x="32708" y="35652"/>
                  <a:pt x="33023" y="3088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1"/>
          <p:cNvSpPr/>
          <p:nvPr/>
        </p:nvSpPr>
        <p:spPr>
          <a:xfrm>
            <a:off x="9021047" y="5537272"/>
            <a:ext cx="176413" cy="97561"/>
          </a:xfrm>
          <a:custGeom>
            <a:rect b="b" l="l" r="r" t="t"/>
            <a:pathLst>
              <a:path extrusionOk="0" h="97561" w="176413">
                <a:moveTo>
                  <a:pt x="129767" y="78916"/>
                </a:moveTo>
                <a:cubicBezTo>
                  <a:pt x="133095" y="74144"/>
                  <a:pt x="129767" y="63848"/>
                  <a:pt x="134916" y="66045"/>
                </a:cubicBezTo>
                <a:cubicBezTo>
                  <a:pt x="143704" y="69687"/>
                  <a:pt x="143328" y="64225"/>
                  <a:pt x="144835" y="60207"/>
                </a:cubicBezTo>
                <a:cubicBezTo>
                  <a:pt x="147032" y="53615"/>
                  <a:pt x="150359" y="51417"/>
                  <a:pt x="156198" y="57256"/>
                </a:cubicBezTo>
                <a:cubicBezTo>
                  <a:pt x="156952" y="48090"/>
                  <a:pt x="156952" y="48090"/>
                  <a:pt x="166494" y="40368"/>
                </a:cubicBezTo>
                <a:cubicBezTo>
                  <a:pt x="167624" y="39615"/>
                  <a:pt x="167938" y="38171"/>
                  <a:pt x="168315" y="37041"/>
                </a:cubicBezTo>
                <a:lnTo>
                  <a:pt x="176413" y="0"/>
                </a:lnTo>
                <a:cubicBezTo>
                  <a:pt x="171642" y="4395"/>
                  <a:pt x="169068" y="9543"/>
                  <a:pt x="166117" y="14691"/>
                </a:cubicBezTo>
                <a:cubicBezTo>
                  <a:pt x="162790" y="20906"/>
                  <a:pt x="160593" y="26807"/>
                  <a:pt x="149606" y="25677"/>
                </a:cubicBezTo>
                <a:cubicBezTo>
                  <a:pt x="144835" y="25301"/>
                  <a:pt x="137113" y="37041"/>
                  <a:pt x="126879" y="35973"/>
                </a:cubicBezTo>
                <a:cubicBezTo>
                  <a:pt x="126502" y="35973"/>
                  <a:pt x="125749" y="39991"/>
                  <a:pt x="125059" y="41812"/>
                </a:cubicBezTo>
                <a:cubicBezTo>
                  <a:pt x="123615" y="46207"/>
                  <a:pt x="121418" y="48781"/>
                  <a:pt x="116960" y="45139"/>
                </a:cubicBezTo>
                <a:cubicBezTo>
                  <a:pt x="111121" y="39991"/>
                  <a:pt x="108171" y="43695"/>
                  <a:pt x="105597" y="48467"/>
                </a:cubicBezTo>
                <a:cubicBezTo>
                  <a:pt x="102269" y="54368"/>
                  <a:pt x="98628" y="56879"/>
                  <a:pt x="93480" y="50287"/>
                </a:cubicBezTo>
                <a:cubicBezTo>
                  <a:pt x="88709" y="44763"/>
                  <a:pt x="85382" y="46269"/>
                  <a:pt x="84314" y="52485"/>
                </a:cubicBezTo>
                <a:cubicBezTo>
                  <a:pt x="81740" y="66045"/>
                  <a:pt x="76592" y="64978"/>
                  <a:pt x="68933" y="56126"/>
                </a:cubicBezTo>
                <a:cubicBezTo>
                  <a:pt x="68180" y="54996"/>
                  <a:pt x="66359" y="54682"/>
                  <a:pt x="63785" y="53552"/>
                </a:cubicBezTo>
                <a:cubicBezTo>
                  <a:pt x="63785" y="68933"/>
                  <a:pt x="56816" y="69310"/>
                  <a:pt x="46897" y="61965"/>
                </a:cubicBezTo>
                <a:cubicBezTo>
                  <a:pt x="39175" y="56063"/>
                  <a:pt x="36287" y="64162"/>
                  <a:pt x="31515" y="68180"/>
                </a:cubicBezTo>
                <a:cubicBezTo>
                  <a:pt x="29695" y="63785"/>
                  <a:pt x="27874" y="60081"/>
                  <a:pt x="25677" y="54996"/>
                </a:cubicBezTo>
                <a:cubicBezTo>
                  <a:pt x="18709" y="63785"/>
                  <a:pt x="13184" y="74458"/>
                  <a:pt x="0" y="66736"/>
                </a:cubicBezTo>
                <a:cubicBezTo>
                  <a:pt x="8789" y="74081"/>
                  <a:pt x="17578" y="81803"/>
                  <a:pt x="26430" y="89463"/>
                </a:cubicBezTo>
                <a:cubicBezTo>
                  <a:pt x="35220" y="97184"/>
                  <a:pt x="44071" y="99005"/>
                  <a:pt x="53238" y="90593"/>
                </a:cubicBezTo>
                <a:cubicBezTo>
                  <a:pt x="55811" y="88395"/>
                  <a:pt x="58009" y="89839"/>
                  <a:pt x="60206" y="90969"/>
                </a:cubicBezTo>
                <a:cubicBezTo>
                  <a:pt x="64224" y="93166"/>
                  <a:pt x="68305" y="94987"/>
                  <a:pt x="73767" y="97561"/>
                </a:cubicBezTo>
                <a:cubicBezTo>
                  <a:pt x="72637" y="84691"/>
                  <a:pt x="78915" y="86198"/>
                  <a:pt x="86261" y="90216"/>
                </a:cubicBezTo>
                <a:cubicBezTo>
                  <a:pt x="90279" y="92413"/>
                  <a:pt x="93605" y="92413"/>
                  <a:pt x="94673" y="86888"/>
                </a:cubicBezTo>
                <a:cubicBezTo>
                  <a:pt x="96494" y="79543"/>
                  <a:pt x="100511" y="80673"/>
                  <a:pt x="105660" y="83938"/>
                </a:cubicBezTo>
                <a:cubicBezTo>
                  <a:pt x="108234" y="85758"/>
                  <a:pt x="113758" y="91660"/>
                  <a:pt x="114449" y="85382"/>
                </a:cubicBezTo>
                <a:cubicBezTo>
                  <a:pt x="116583" y="73453"/>
                  <a:pt x="123176" y="76341"/>
                  <a:pt x="129767" y="78916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1"/>
          <p:cNvSpPr/>
          <p:nvPr/>
        </p:nvSpPr>
        <p:spPr>
          <a:xfrm>
            <a:off x="9229854" y="6113786"/>
            <a:ext cx="18143" cy="4583"/>
          </a:xfrm>
          <a:custGeom>
            <a:rect b="b" l="l" r="r" t="t"/>
            <a:pathLst>
              <a:path extrusionOk="0" h="4583" w="18143">
                <a:moveTo>
                  <a:pt x="18144" y="0"/>
                </a:moveTo>
                <a:lnTo>
                  <a:pt x="0" y="1695"/>
                </a:lnTo>
                <a:lnTo>
                  <a:pt x="566" y="4583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1"/>
          <p:cNvSpPr/>
          <p:nvPr/>
        </p:nvSpPr>
        <p:spPr>
          <a:xfrm>
            <a:off x="9988685" y="5799444"/>
            <a:ext cx="20465" cy="7596"/>
          </a:xfrm>
          <a:custGeom>
            <a:rect b="b" l="l" r="r" t="t"/>
            <a:pathLst>
              <a:path extrusionOk="0" h="7596" w="20465">
                <a:moveTo>
                  <a:pt x="5901" y="7597"/>
                </a:moveTo>
                <a:lnTo>
                  <a:pt x="20466" y="0"/>
                </a:lnTo>
                <a:lnTo>
                  <a:pt x="0" y="4897"/>
                </a:lnTo>
                <a:cubicBezTo>
                  <a:pt x="502" y="5588"/>
                  <a:pt x="1067" y="6278"/>
                  <a:pt x="1757" y="6780"/>
                </a:cubicBezTo>
                <a:lnTo>
                  <a:pt x="5901" y="7597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1"/>
          <p:cNvSpPr/>
          <p:nvPr/>
        </p:nvSpPr>
        <p:spPr>
          <a:xfrm>
            <a:off x="-1285" y="2414011"/>
            <a:ext cx="12193285" cy="4443989"/>
          </a:xfrm>
          <a:custGeom>
            <a:rect b="b" l="l" r="r" t="t"/>
            <a:pathLst>
              <a:path extrusionOk="0" h="4443989" w="12193285">
                <a:moveTo>
                  <a:pt x="12185408" y="3485769"/>
                </a:moveTo>
                <a:cubicBezTo>
                  <a:pt x="12104170" y="3478299"/>
                  <a:pt x="12128780" y="3453877"/>
                  <a:pt x="12096888" y="3433787"/>
                </a:cubicBezTo>
                <a:cubicBezTo>
                  <a:pt x="12064932" y="3413697"/>
                  <a:pt x="12025003" y="3391598"/>
                  <a:pt x="11993801" y="3365168"/>
                </a:cubicBezTo>
                <a:cubicBezTo>
                  <a:pt x="11964483" y="3340244"/>
                  <a:pt x="11934034" y="3325553"/>
                  <a:pt x="11896617" y="3320029"/>
                </a:cubicBezTo>
                <a:cubicBezTo>
                  <a:pt x="11883245" y="3318082"/>
                  <a:pt x="11870877" y="3314692"/>
                  <a:pt x="11859388" y="3309921"/>
                </a:cubicBezTo>
                <a:lnTo>
                  <a:pt x="11846895" y="3302701"/>
                </a:lnTo>
                <a:lnTo>
                  <a:pt x="11670481" y="3302701"/>
                </a:lnTo>
                <a:lnTo>
                  <a:pt x="11652652" y="3295795"/>
                </a:lnTo>
                <a:cubicBezTo>
                  <a:pt x="11628418" y="3282486"/>
                  <a:pt x="11602866" y="3271248"/>
                  <a:pt x="11577252" y="3258629"/>
                </a:cubicBezTo>
                <a:cubicBezTo>
                  <a:pt x="11614418" y="3224602"/>
                  <a:pt x="11616176" y="3176512"/>
                  <a:pt x="11629172" y="3133068"/>
                </a:cubicBezTo>
                <a:cubicBezTo>
                  <a:pt x="11600041" y="3171301"/>
                  <a:pt x="11597969" y="3224288"/>
                  <a:pt x="11553772" y="3251284"/>
                </a:cubicBezTo>
                <a:cubicBezTo>
                  <a:pt x="11552014" y="3250216"/>
                  <a:pt x="11542534" y="3248835"/>
                  <a:pt x="11540463" y="3247768"/>
                </a:cubicBezTo>
                <a:cubicBezTo>
                  <a:pt x="11566391" y="3186055"/>
                  <a:pt x="11592382" y="3123965"/>
                  <a:pt x="11617997" y="3062565"/>
                </a:cubicBezTo>
                <a:cubicBezTo>
                  <a:pt x="11643988" y="3066771"/>
                  <a:pt x="11656920" y="3065704"/>
                  <a:pt x="11668535" y="3033812"/>
                </a:cubicBezTo>
                <a:cubicBezTo>
                  <a:pt x="11657988" y="3032054"/>
                  <a:pt x="11647127" y="3030673"/>
                  <a:pt x="11634131" y="3028538"/>
                </a:cubicBezTo>
                <a:cubicBezTo>
                  <a:pt x="11662571" y="2968582"/>
                  <a:pt x="11673055" y="2905425"/>
                  <a:pt x="11678329" y="2839443"/>
                </a:cubicBezTo>
                <a:cubicBezTo>
                  <a:pt x="11698670" y="2841891"/>
                  <a:pt x="11717944" y="2843649"/>
                  <a:pt x="11737280" y="2846788"/>
                </a:cubicBezTo>
                <a:cubicBezTo>
                  <a:pt x="11746760" y="2848169"/>
                  <a:pt x="11752347" y="2846788"/>
                  <a:pt x="11755863" y="2837308"/>
                </a:cubicBezTo>
                <a:cubicBezTo>
                  <a:pt x="11759002" y="2827828"/>
                  <a:pt x="11763585" y="2818348"/>
                  <a:pt x="11768168" y="2808178"/>
                </a:cubicBezTo>
                <a:lnTo>
                  <a:pt x="11609270" y="2782563"/>
                </a:lnTo>
                <a:cubicBezTo>
                  <a:pt x="11602239" y="2781496"/>
                  <a:pt x="11595207" y="2779424"/>
                  <a:pt x="11588929" y="2776223"/>
                </a:cubicBezTo>
                <a:lnTo>
                  <a:pt x="11373528" y="2675208"/>
                </a:lnTo>
                <a:cubicBezTo>
                  <a:pt x="11364426" y="2671002"/>
                  <a:pt x="11361977" y="2667173"/>
                  <a:pt x="11364426" y="2656939"/>
                </a:cubicBezTo>
                <a:cubicBezTo>
                  <a:pt x="11367942" y="2643944"/>
                  <a:pt x="11374973" y="2605020"/>
                  <a:pt x="11383700" y="2605020"/>
                </a:cubicBezTo>
                <a:lnTo>
                  <a:pt x="11725728" y="2596607"/>
                </a:lnTo>
                <a:lnTo>
                  <a:pt x="11725728" y="2566786"/>
                </a:lnTo>
                <a:cubicBezTo>
                  <a:pt x="11724347" y="2566410"/>
                  <a:pt x="11706454" y="2566786"/>
                  <a:pt x="11694150" y="2566786"/>
                </a:cubicBezTo>
                <a:cubicBezTo>
                  <a:pt x="11680840" y="2511728"/>
                  <a:pt x="11661880" y="2434884"/>
                  <a:pt x="11648194" y="2377377"/>
                </a:cubicBezTo>
                <a:cubicBezTo>
                  <a:pt x="11667844" y="2379512"/>
                  <a:pt x="11686804" y="2381207"/>
                  <a:pt x="11706454" y="2382965"/>
                </a:cubicBezTo>
                <a:lnTo>
                  <a:pt x="11706454" y="2358731"/>
                </a:lnTo>
                <a:lnTo>
                  <a:pt x="11431789" y="2329978"/>
                </a:lnTo>
                <a:cubicBezTo>
                  <a:pt x="11480570" y="2162667"/>
                  <a:pt x="11537009" y="1999877"/>
                  <a:pt x="11598095" y="1838531"/>
                </a:cubicBezTo>
                <a:lnTo>
                  <a:pt x="11820150" y="1886935"/>
                </a:lnTo>
                <a:cubicBezTo>
                  <a:pt x="11836285" y="1862388"/>
                  <a:pt x="11852796" y="1838154"/>
                  <a:pt x="11868240" y="1813607"/>
                </a:cubicBezTo>
                <a:cubicBezTo>
                  <a:pt x="11869998" y="1811159"/>
                  <a:pt x="11868931" y="1805885"/>
                  <a:pt x="11867550" y="1802746"/>
                </a:cubicBezTo>
                <a:cubicBezTo>
                  <a:pt x="11859137" y="1784854"/>
                  <a:pt x="11850348" y="1767338"/>
                  <a:pt x="11841244" y="1748692"/>
                </a:cubicBezTo>
                <a:lnTo>
                  <a:pt x="11790016" y="1770100"/>
                </a:lnTo>
                <a:lnTo>
                  <a:pt x="11821908" y="1782719"/>
                </a:lnTo>
                <a:cubicBezTo>
                  <a:pt x="11818079" y="1801302"/>
                  <a:pt x="11814186" y="1819885"/>
                  <a:pt x="11809980" y="1839535"/>
                </a:cubicBezTo>
                <a:cubicBezTo>
                  <a:pt x="11786814" y="1835706"/>
                  <a:pt x="11765405" y="1832881"/>
                  <a:pt x="11743997" y="1828298"/>
                </a:cubicBezTo>
                <a:cubicBezTo>
                  <a:pt x="11638777" y="1658853"/>
                  <a:pt x="11408937" y="676650"/>
                  <a:pt x="11389664" y="554227"/>
                </a:cubicBezTo>
                <a:cubicBezTo>
                  <a:pt x="11379116" y="527546"/>
                  <a:pt x="11405798" y="500927"/>
                  <a:pt x="11411762" y="483725"/>
                </a:cubicBezTo>
                <a:cubicBezTo>
                  <a:pt x="11413520" y="479142"/>
                  <a:pt x="11412829" y="472173"/>
                  <a:pt x="11410381" y="467967"/>
                </a:cubicBezTo>
                <a:cubicBezTo>
                  <a:pt x="11403349" y="454971"/>
                  <a:pt x="11393179" y="443420"/>
                  <a:pt x="11387215" y="430110"/>
                </a:cubicBezTo>
                <a:cubicBezTo>
                  <a:pt x="11375977" y="406253"/>
                  <a:pt x="11357394" y="393258"/>
                  <a:pt x="11333161" y="386603"/>
                </a:cubicBezTo>
                <a:cubicBezTo>
                  <a:pt x="11312443" y="378191"/>
                  <a:pt x="11300892" y="409769"/>
                  <a:pt x="11289654" y="421698"/>
                </a:cubicBezTo>
                <a:lnTo>
                  <a:pt x="11315269" y="451518"/>
                </a:lnTo>
                <a:cubicBezTo>
                  <a:pt x="11319851" y="440281"/>
                  <a:pt x="11323681" y="430801"/>
                  <a:pt x="11328264" y="419940"/>
                </a:cubicBezTo>
                <a:cubicBezTo>
                  <a:pt x="11337744" y="425904"/>
                  <a:pt x="11346847" y="430487"/>
                  <a:pt x="11353502" y="437142"/>
                </a:cubicBezTo>
                <a:cubicBezTo>
                  <a:pt x="11357018" y="440657"/>
                  <a:pt x="11357331" y="448379"/>
                  <a:pt x="11357018" y="453967"/>
                </a:cubicBezTo>
                <a:cubicBezTo>
                  <a:pt x="11353502" y="511851"/>
                  <a:pt x="11335295" y="565905"/>
                  <a:pt x="11312443" y="618829"/>
                </a:cubicBezTo>
                <a:cubicBezTo>
                  <a:pt x="11221914" y="908248"/>
                  <a:pt x="10983347" y="1341497"/>
                  <a:pt x="10922011" y="1409865"/>
                </a:cubicBezTo>
                <a:cubicBezTo>
                  <a:pt x="10903428" y="1382178"/>
                  <a:pt x="10837445" y="1283236"/>
                  <a:pt x="10822754" y="1260447"/>
                </a:cubicBezTo>
                <a:cubicBezTo>
                  <a:pt x="10819615" y="1255550"/>
                  <a:pt x="10817858" y="1248895"/>
                  <a:pt x="10818171" y="1243245"/>
                </a:cubicBezTo>
                <a:cubicBezTo>
                  <a:pt x="10824826" y="1180088"/>
                  <a:pt x="10855023" y="910005"/>
                  <a:pt x="10855714" y="904732"/>
                </a:cubicBezTo>
                <a:lnTo>
                  <a:pt x="10953589" y="904732"/>
                </a:lnTo>
                <a:cubicBezTo>
                  <a:pt x="10823759" y="631134"/>
                  <a:pt x="10752566" y="326585"/>
                  <a:pt x="10726260" y="204163"/>
                </a:cubicBezTo>
                <a:cubicBezTo>
                  <a:pt x="10724126" y="189095"/>
                  <a:pt x="10719229" y="173965"/>
                  <a:pt x="10719606" y="158898"/>
                </a:cubicBezTo>
                <a:cubicBezTo>
                  <a:pt x="10720296" y="137490"/>
                  <a:pt x="10722431" y="115767"/>
                  <a:pt x="10727704" y="95427"/>
                </a:cubicBezTo>
                <a:cubicBezTo>
                  <a:pt x="10733292" y="74395"/>
                  <a:pt x="10730530" y="60018"/>
                  <a:pt x="10712637" y="47023"/>
                </a:cubicBezTo>
                <a:cubicBezTo>
                  <a:pt x="10678233" y="22475"/>
                  <a:pt x="10681435" y="0"/>
                  <a:pt x="10630520" y="0"/>
                </a:cubicBezTo>
                <a:cubicBezTo>
                  <a:pt x="10627004" y="0"/>
                  <a:pt x="10622107" y="2135"/>
                  <a:pt x="10620349" y="4897"/>
                </a:cubicBezTo>
                <a:cubicBezTo>
                  <a:pt x="10612251" y="17202"/>
                  <a:pt x="10605282" y="30135"/>
                  <a:pt x="10596869" y="43821"/>
                </a:cubicBezTo>
                <a:lnTo>
                  <a:pt x="10628071" y="66610"/>
                </a:lnTo>
                <a:cubicBezTo>
                  <a:pt x="10630206" y="54682"/>
                  <a:pt x="10632278" y="44511"/>
                  <a:pt x="10634036" y="34341"/>
                </a:cubicBezTo>
                <a:cubicBezTo>
                  <a:pt x="10635417" y="34341"/>
                  <a:pt x="10636170" y="33964"/>
                  <a:pt x="10637175" y="33964"/>
                </a:cubicBezTo>
                <a:cubicBezTo>
                  <a:pt x="10660341" y="38171"/>
                  <a:pt x="10672960" y="49722"/>
                  <a:pt x="10672960" y="75713"/>
                </a:cubicBezTo>
                <a:cubicBezTo>
                  <a:pt x="10672960" y="97122"/>
                  <a:pt x="10678924" y="118153"/>
                  <a:pt x="10681749" y="139561"/>
                </a:cubicBezTo>
                <a:cubicBezTo>
                  <a:pt x="10682439" y="144835"/>
                  <a:pt x="10682126" y="150422"/>
                  <a:pt x="10680681" y="155319"/>
                </a:cubicBezTo>
                <a:cubicBezTo>
                  <a:pt x="10619659" y="397715"/>
                  <a:pt x="10435837" y="879745"/>
                  <a:pt x="10427048" y="899709"/>
                </a:cubicBezTo>
                <a:lnTo>
                  <a:pt x="10485622" y="899709"/>
                </a:lnTo>
                <a:cubicBezTo>
                  <a:pt x="10494035" y="899333"/>
                  <a:pt x="10571569" y="1288761"/>
                  <a:pt x="10571569" y="1298555"/>
                </a:cubicBezTo>
                <a:cubicBezTo>
                  <a:pt x="10584188" y="1437802"/>
                  <a:pt x="10582430" y="1753526"/>
                  <a:pt x="10585255" y="1854917"/>
                </a:cubicBezTo>
                <a:cubicBezTo>
                  <a:pt x="10582430" y="1854226"/>
                  <a:pt x="10307074" y="1632485"/>
                  <a:pt x="10217235" y="1487273"/>
                </a:cubicBezTo>
                <a:cubicBezTo>
                  <a:pt x="10203549" y="1469004"/>
                  <a:pt x="10178311" y="1413946"/>
                  <a:pt x="10172347" y="1411874"/>
                </a:cubicBezTo>
                <a:cubicBezTo>
                  <a:pt x="10147423" y="1376466"/>
                  <a:pt x="10085710" y="1396806"/>
                  <a:pt x="10063611" y="1403084"/>
                </a:cubicBezTo>
                <a:cubicBezTo>
                  <a:pt x="10045718" y="1408358"/>
                  <a:pt x="10054507" y="1443452"/>
                  <a:pt x="10054507" y="1458834"/>
                </a:cubicBezTo>
                <a:cubicBezTo>
                  <a:pt x="10062229" y="1460215"/>
                  <a:pt x="10083638" y="1464421"/>
                  <a:pt x="10091360" y="1461659"/>
                </a:cubicBezTo>
                <a:cubicBezTo>
                  <a:pt x="10087844" y="1451488"/>
                  <a:pt x="10084328" y="1442008"/>
                  <a:pt x="10080813" y="1431838"/>
                </a:cubicBezTo>
                <a:cubicBezTo>
                  <a:pt x="10088535" y="1430457"/>
                  <a:pt x="10095566" y="1429703"/>
                  <a:pt x="10102535" y="1428322"/>
                </a:cubicBezTo>
                <a:cubicBezTo>
                  <a:pt x="10112329" y="1426188"/>
                  <a:pt x="10118670" y="1429013"/>
                  <a:pt x="10124257" y="1438116"/>
                </a:cubicBezTo>
                <a:cubicBezTo>
                  <a:pt x="10134804" y="1455632"/>
                  <a:pt x="10163557" y="1497067"/>
                  <a:pt x="10163557" y="1501273"/>
                </a:cubicBezTo>
                <a:cubicBezTo>
                  <a:pt x="10161423" y="1678440"/>
                  <a:pt x="10082194" y="2160784"/>
                  <a:pt x="10074472" y="2201466"/>
                </a:cubicBezTo>
                <a:cubicBezTo>
                  <a:pt x="10073781" y="2205672"/>
                  <a:pt x="10070642" y="2210946"/>
                  <a:pt x="10066750" y="2213017"/>
                </a:cubicBezTo>
                <a:cubicBezTo>
                  <a:pt x="10048166" y="2223565"/>
                  <a:pt x="10028830" y="2233359"/>
                  <a:pt x="10008866" y="2243906"/>
                </a:cubicBezTo>
                <a:cubicBezTo>
                  <a:pt x="9998695" y="2227080"/>
                  <a:pt x="9989215" y="2210569"/>
                  <a:pt x="9979422" y="2193744"/>
                </a:cubicBezTo>
                <a:cubicBezTo>
                  <a:pt x="9988211" y="2186399"/>
                  <a:pt x="9995933" y="2179681"/>
                  <a:pt x="10005413" y="2171645"/>
                </a:cubicBezTo>
                <a:lnTo>
                  <a:pt x="9950355" y="2167439"/>
                </a:lnTo>
                <a:cubicBezTo>
                  <a:pt x="9947530" y="2189161"/>
                  <a:pt x="9945081" y="2209878"/>
                  <a:pt x="9943009" y="2230596"/>
                </a:cubicBezTo>
                <a:cubicBezTo>
                  <a:pt x="9942633" y="2233421"/>
                  <a:pt x="9991099" y="2273726"/>
                  <a:pt x="10013198" y="2290928"/>
                </a:cubicBezTo>
                <a:lnTo>
                  <a:pt x="10199845" y="2189224"/>
                </a:lnTo>
                <a:cubicBezTo>
                  <a:pt x="10282653" y="2313781"/>
                  <a:pt x="10361945" y="2439718"/>
                  <a:pt x="10431757" y="2572625"/>
                </a:cubicBezTo>
                <a:lnTo>
                  <a:pt x="10199154" y="2593343"/>
                </a:lnTo>
                <a:cubicBezTo>
                  <a:pt x="10200222" y="2604894"/>
                  <a:pt x="10200912" y="2616132"/>
                  <a:pt x="10201979" y="2628751"/>
                </a:cubicBezTo>
                <a:lnTo>
                  <a:pt x="10223387" y="2626616"/>
                </a:lnTo>
                <a:cubicBezTo>
                  <a:pt x="10226904" y="2690464"/>
                  <a:pt x="10230419" y="2753935"/>
                  <a:pt x="10234248" y="2817783"/>
                </a:cubicBezTo>
                <a:cubicBezTo>
                  <a:pt x="10217424" y="2791478"/>
                  <a:pt x="10217737" y="2760276"/>
                  <a:pt x="10209325" y="2731837"/>
                </a:cubicBezTo>
                <a:cubicBezTo>
                  <a:pt x="10196015" y="2765487"/>
                  <a:pt x="10205495" y="2818474"/>
                  <a:pt x="10230733" y="2851434"/>
                </a:cubicBezTo>
                <a:cubicBezTo>
                  <a:pt x="10222320" y="2855640"/>
                  <a:pt x="10214222" y="2859846"/>
                  <a:pt x="10204742" y="2864429"/>
                </a:cubicBezTo>
                <a:cubicBezTo>
                  <a:pt x="10208257" y="2873909"/>
                  <a:pt x="10211773" y="2883012"/>
                  <a:pt x="10215289" y="2892116"/>
                </a:cubicBezTo>
                <a:cubicBezTo>
                  <a:pt x="10217424" y="2892116"/>
                  <a:pt x="10218428" y="2892492"/>
                  <a:pt x="10219119" y="2892116"/>
                </a:cubicBezTo>
                <a:cubicBezTo>
                  <a:pt x="10240150" y="2876672"/>
                  <a:pt x="10254526" y="2886528"/>
                  <a:pt x="10269971" y="2902977"/>
                </a:cubicBezTo>
                <a:cubicBezTo>
                  <a:pt x="10319065" y="2954520"/>
                  <a:pt x="10354851" y="3013471"/>
                  <a:pt x="10377702" y="3080834"/>
                </a:cubicBezTo>
                <a:cubicBezTo>
                  <a:pt x="10384733" y="3101866"/>
                  <a:pt x="10395971" y="3122583"/>
                  <a:pt x="10398734" y="3144305"/>
                </a:cubicBezTo>
                <a:cubicBezTo>
                  <a:pt x="10401559" y="3165023"/>
                  <a:pt x="10415559" y="3181158"/>
                  <a:pt x="10417693" y="3204261"/>
                </a:cubicBezTo>
                <a:lnTo>
                  <a:pt x="10382976" y="3157929"/>
                </a:lnTo>
                <a:cubicBezTo>
                  <a:pt x="10382286" y="3158306"/>
                  <a:pt x="10381594" y="3158619"/>
                  <a:pt x="10380841" y="3159310"/>
                </a:cubicBezTo>
                <a:lnTo>
                  <a:pt x="10421900" y="3235777"/>
                </a:lnTo>
                <a:cubicBezTo>
                  <a:pt x="10411729" y="3242118"/>
                  <a:pt x="10403630" y="3240360"/>
                  <a:pt x="10396976" y="3232261"/>
                </a:cubicBezTo>
                <a:cubicBezTo>
                  <a:pt x="10384671" y="3217508"/>
                  <a:pt x="10372429" y="3202440"/>
                  <a:pt x="10360814" y="3187373"/>
                </a:cubicBezTo>
                <a:cubicBezTo>
                  <a:pt x="10349576" y="3172996"/>
                  <a:pt x="10339093" y="3157929"/>
                  <a:pt x="10328169" y="3142799"/>
                </a:cubicBezTo>
                <a:cubicBezTo>
                  <a:pt x="10328859" y="3161758"/>
                  <a:pt x="10357612" y="3222781"/>
                  <a:pt x="10378330" y="3250154"/>
                </a:cubicBezTo>
                <a:cubicBezTo>
                  <a:pt x="10356232" y="3255050"/>
                  <a:pt x="10349953" y="3249526"/>
                  <a:pt x="10312348" y="3265598"/>
                </a:cubicBezTo>
                <a:cubicBezTo>
                  <a:pt x="10274805" y="3281670"/>
                  <a:pt x="10250823" y="3295858"/>
                  <a:pt x="10152885" y="3346710"/>
                </a:cubicBezTo>
                <a:lnTo>
                  <a:pt x="10010687" y="3421042"/>
                </a:lnTo>
                <a:lnTo>
                  <a:pt x="9908605" y="3445464"/>
                </a:lnTo>
                <a:cubicBezTo>
                  <a:pt x="9893915" y="3449482"/>
                  <a:pt x="9423499" y="3686919"/>
                  <a:pt x="9423499" y="3686919"/>
                </a:cubicBezTo>
                <a:lnTo>
                  <a:pt x="9372773" y="3702990"/>
                </a:lnTo>
                <a:lnTo>
                  <a:pt x="9249597" y="3735322"/>
                </a:lnTo>
                <a:lnTo>
                  <a:pt x="9249597" y="3735322"/>
                </a:lnTo>
                <a:cubicBezTo>
                  <a:pt x="9249597" y="3735322"/>
                  <a:pt x="9095659" y="3775062"/>
                  <a:pt x="9051775" y="3788435"/>
                </a:cubicBezTo>
                <a:lnTo>
                  <a:pt x="8949318" y="3816937"/>
                </a:lnTo>
                <a:lnTo>
                  <a:pt x="8948626" y="3814740"/>
                </a:lnTo>
                <a:lnTo>
                  <a:pt x="8710248" y="3847700"/>
                </a:lnTo>
                <a:cubicBezTo>
                  <a:pt x="8695558" y="3852032"/>
                  <a:pt x="8666868" y="3861009"/>
                  <a:pt x="8666868" y="3861009"/>
                </a:cubicBezTo>
                <a:lnTo>
                  <a:pt x="8479969" y="3954239"/>
                </a:lnTo>
                <a:lnTo>
                  <a:pt x="8223762" y="4039306"/>
                </a:lnTo>
                <a:cubicBezTo>
                  <a:pt x="8084452" y="4087961"/>
                  <a:pt x="8035482" y="4148796"/>
                  <a:pt x="7835715" y="4182634"/>
                </a:cubicBezTo>
                <a:cubicBezTo>
                  <a:pt x="7635946" y="4216473"/>
                  <a:pt x="7300007" y="4241523"/>
                  <a:pt x="7025154" y="4242213"/>
                </a:cubicBezTo>
                <a:cubicBezTo>
                  <a:pt x="6750300" y="4242904"/>
                  <a:pt x="6604774" y="4188473"/>
                  <a:pt x="6186593" y="4186715"/>
                </a:cubicBezTo>
                <a:cubicBezTo>
                  <a:pt x="5768411" y="4184957"/>
                  <a:pt x="5862393" y="4204357"/>
                  <a:pt x="4516125" y="4231666"/>
                </a:cubicBezTo>
                <a:cubicBezTo>
                  <a:pt x="3169857" y="4259039"/>
                  <a:pt x="647017" y="4050607"/>
                  <a:pt x="5650" y="4145720"/>
                </a:cubicBezTo>
                <a:cubicBezTo>
                  <a:pt x="-3578" y="4266384"/>
                  <a:pt x="16386" y="4210447"/>
                  <a:pt x="0" y="4443990"/>
                </a:cubicBezTo>
                <a:lnTo>
                  <a:pt x="12190305" y="4440914"/>
                </a:lnTo>
                <a:cubicBezTo>
                  <a:pt x="12194825" y="3936597"/>
                  <a:pt x="12194951" y="3643725"/>
                  <a:pt x="12185408" y="3485769"/>
                </a:cubicBezTo>
                <a:close/>
                <a:moveTo>
                  <a:pt x="11623521" y="2374301"/>
                </a:moveTo>
                <a:cubicBezTo>
                  <a:pt x="11628795" y="2408328"/>
                  <a:pt x="11655477" y="2543055"/>
                  <a:pt x="11659997" y="2568984"/>
                </a:cubicBezTo>
                <a:lnTo>
                  <a:pt x="11608078" y="2568984"/>
                </a:lnTo>
                <a:cubicBezTo>
                  <a:pt x="11600732" y="2502311"/>
                  <a:pt x="11594015" y="2437082"/>
                  <a:pt x="11587045" y="2371162"/>
                </a:cubicBezTo>
                <a:cubicBezTo>
                  <a:pt x="11596840" y="2371790"/>
                  <a:pt x="11604562" y="2370785"/>
                  <a:pt x="11623521" y="2374301"/>
                </a:cubicBezTo>
                <a:close/>
                <a:moveTo>
                  <a:pt x="11527718" y="2364068"/>
                </a:moveTo>
                <a:cubicBezTo>
                  <a:pt x="11538266" y="2365135"/>
                  <a:pt x="11550193" y="2366516"/>
                  <a:pt x="11569844" y="2366516"/>
                </a:cubicBezTo>
                <a:cubicBezTo>
                  <a:pt x="11572292" y="2405440"/>
                  <a:pt x="11576499" y="2458050"/>
                  <a:pt x="11579638" y="2497037"/>
                </a:cubicBezTo>
                <a:cubicBezTo>
                  <a:pt x="11581772" y="2520517"/>
                  <a:pt x="11583467" y="2544060"/>
                  <a:pt x="11585225" y="2566849"/>
                </a:cubicBezTo>
                <a:lnTo>
                  <a:pt x="11515413" y="2566849"/>
                </a:lnTo>
                <a:cubicBezTo>
                  <a:pt x="11519682" y="2498481"/>
                  <a:pt x="11523511" y="2431808"/>
                  <a:pt x="11527718" y="2364068"/>
                </a:cubicBezTo>
                <a:close/>
                <a:moveTo>
                  <a:pt x="11463556" y="2356722"/>
                </a:moveTo>
                <a:lnTo>
                  <a:pt x="11511960" y="2362310"/>
                </a:lnTo>
                <a:cubicBezTo>
                  <a:pt x="11507063" y="2431055"/>
                  <a:pt x="11501790" y="2498042"/>
                  <a:pt x="11496893" y="2565405"/>
                </a:cubicBezTo>
                <a:cubicBezTo>
                  <a:pt x="11493063" y="2565405"/>
                  <a:pt x="11485341" y="2565782"/>
                  <a:pt x="11480758" y="2565782"/>
                </a:cubicBezTo>
                <a:cubicBezTo>
                  <a:pt x="11494068" y="2533889"/>
                  <a:pt x="11489548" y="2510033"/>
                  <a:pt x="11473036" y="2496661"/>
                </a:cubicBezTo>
                <a:cubicBezTo>
                  <a:pt x="11479691" y="2525414"/>
                  <a:pt x="11479691" y="2537342"/>
                  <a:pt x="11473413" y="2547199"/>
                </a:cubicBezTo>
                <a:cubicBezTo>
                  <a:pt x="11462113" y="2523028"/>
                  <a:pt x="11455457" y="2397404"/>
                  <a:pt x="11463556" y="2356722"/>
                </a:cubicBezTo>
                <a:close/>
                <a:moveTo>
                  <a:pt x="11422498" y="2353207"/>
                </a:moveTo>
                <a:lnTo>
                  <a:pt x="11441080" y="2354965"/>
                </a:lnTo>
                <a:lnTo>
                  <a:pt x="11441080" y="2566159"/>
                </a:lnTo>
                <a:cubicBezTo>
                  <a:pt x="11440390" y="2566159"/>
                  <a:pt x="11436875" y="2567226"/>
                  <a:pt x="11435807" y="2565782"/>
                </a:cubicBezTo>
                <a:cubicBezTo>
                  <a:pt x="11415466" y="2535584"/>
                  <a:pt x="11413708" y="2501243"/>
                  <a:pt x="11411260" y="2459871"/>
                </a:cubicBezTo>
                <a:cubicBezTo>
                  <a:pt x="11398641" y="2500553"/>
                  <a:pt x="11397574" y="2530750"/>
                  <a:pt x="11412641" y="2564087"/>
                </a:cubicBezTo>
                <a:lnTo>
                  <a:pt x="11376166" y="2564087"/>
                </a:lnTo>
                <a:cubicBezTo>
                  <a:pt x="11391986" y="2492140"/>
                  <a:pt x="11407367" y="2422705"/>
                  <a:pt x="11422498" y="2353207"/>
                </a:cubicBezTo>
                <a:close/>
                <a:moveTo>
                  <a:pt x="10440169" y="2592840"/>
                </a:moveTo>
                <a:cubicBezTo>
                  <a:pt x="10465093" y="2633899"/>
                  <a:pt x="10480537" y="2679478"/>
                  <a:pt x="10498743" y="2724052"/>
                </a:cubicBezTo>
                <a:cubicBezTo>
                  <a:pt x="10489263" y="2728635"/>
                  <a:pt x="10480851" y="2732465"/>
                  <a:pt x="10471748" y="2736671"/>
                </a:cubicBezTo>
                <a:cubicBezTo>
                  <a:pt x="10459129" y="2688957"/>
                  <a:pt x="10447201" y="2642311"/>
                  <a:pt x="10434896" y="2595666"/>
                </a:cubicBezTo>
                <a:cubicBezTo>
                  <a:pt x="10436653" y="2594598"/>
                  <a:pt x="10438411" y="2593845"/>
                  <a:pt x="10440169" y="2592840"/>
                </a:cubicBezTo>
                <a:close/>
                <a:moveTo>
                  <a:pt x="10424034" y="2596356"/>
                </a:moveTo>
                <a:cubicBezTo>
                  <a:pt x="10433828" y="2647208"/>
                  <a:pt x="10442994" y="2695989"/>
                  <a:pt x="10452474" y="2746151"/>
                </a:cubicBezTo>
                <a:lnTo>
                  <a:pt x="10410725" y="2766115"/>
                </a:lnTo>
                <a:cubicBezTo>
                  <a:pt x="10394213" y="2712061"/>
                  <a:pt x="10378455" y="2659137"/>
                  <a:pt x="10361945" y="2605459"/>
                </a:cubicBezTo>
                <a:lnTo>
                  <a:pt x="10424034" y="2596356"/>
                </a:lnTo>
                <a:close/>
                <a:moveTo>
                  <a:pt x="10342294" y="2608598"/>
                </a:moveTo>
                <a:cubicBezTo>
                  <a:pt x="10354913" y="2664724"/>
                  <a:pt x="10367532" y="2719092"/>
                  <a:pt x="10379147" y="2773460"/>
                </a:cubicBezTo>
                <a:cubicBezTo>
                  <a:pt x="10379837" y="2776285"/>
                  <a:pt x="10376698" y="2781559"/>
                  <a:pt x="10373559" y="2783254"/>
                </a:cubicBezTo>
                <a:cubicBezTo>
                  <a:pt x="10361253" y="2789909"/>
                  <a:pt x="10348635" y="2795559"/>
                  <a:pt x="10334949" y="2802214"/>
                </a:cubicBezTo>
                <a:cubicBezTo>
                  <a:pt x="10316679" y="2740814"/>
                  <a:pt x="10298473" y="2679792"/>
                  <a:pt x="10279890" y="2617702"/>
                </a:cubicBezTo>
                <a:lnTo>
                  <a:pt x="10342294" y="2608598"/>
                </a:lnTo>
                <a:close/>
                <a:moveTo>
                  <a:pt x="10255657" y="2814895"/>
                </a:moveTo>
                <a:cubicBezTo>
                  <a:pt x="10249002" y="2751738"/>
                  <a:pt x="10242662" y="2688267"/>
                  <a:pt x="10236006" y="2624419"/>
                </a:cubicBezTo>
                <a:lnTo>
                  <a:pt x="10264760" y="2620589"/>
                </a:lnTo>
                <a:cubicBezTo>
                  <a:pt x="10280204" y="2677783"/>
                  <a:pt x="10294958" y="2732841"/>
                  <a:pt x="10309648" y="2788276"/>
                </a:cubicBezTo>
                <a:cubicBezTo>
                  <a:pt x="10315989" y="2812510"/>
                  <a:pt x="10315989" y="2812510"/>
                  <a:pt x="10292823" y="2822680"/>
                </a:cubicBezTo>
                <a:cubicBezTo>
                  <a:pt x="10291756" y="2823057"/>
                  <a:pt x="10290375" y="2823057"/>
                  <a:pt x="10287926" y="2823371"/>
                </a:cubicBezTo>
                <a:cubicBezTo>
                  <a:pt x="10291756" y="2801649"/>
                  <a:pt x="10294958" y="2780241"/>
                  <a:pt x="10274930" y="2763415"/>
                </a:cubicBezTo>
                <a:cubicBezTo>
                  <a:pt x="10277065" y="2780931"/>
                  <a:pt x="10283029" y="2797819"/>
                  <a:pt x="10273863" y="2814958"/>
                </a:cubicBezTo>
                <a:cubicBezTo>
                  <a:pt x="10268589" y="2796375"/>
                  <a:pt x="10263002" y="2777792"/>
                  <a:pt x="10257728" y="2759209"/>
                </a:cubicBezTo>
                <a:cubicBezTo>
                  <a:pt x="10257038" y="2759209"/>
                  <a:pt x="10256347" y="2759586"/>
                  <a:pt x="10255594" y="2759586"/>
                </a:cubicBezTo>
                <a:cubicBezTo>
                  <a:pt x="10256662" y="2777855"/>
                  <a:pt x="10258042" y="2796061"/>
                  <a:pt x="10259110" y="2814644"/>
                </a:cubicBezTo>
                <a:cubicBezTo>
                  <a:pt x="10258105" y="2814519"/>
                  <a:pt x="10256724" y="2814895"/>
                  <a:pt x="10255657" y="2814895"/>
                </a:cubicBezTo>
                <a:close/>
                <a:moveTo>
                  <a:pt x="10395971" y="3076251"/>
                </a:moveTo>
                <a:cubicBezTo>
                  <a:pt x="10388627" y="3054843"/>
                  <a:pt x="10383352" y="3034502"/>
                  <a:pt x="10374563" y="3015228"/>
                </a:cubicBezTo>
                <a:cubicBezTo>
                  <a:pt x="10352841" y="2967892"/>
                  <a:pt x="10341227" y="2945793"/>
                  <a:pt x="10304060" y="2908564"/>
                </a:cubicBezTo>
                <a:cubicBezTo>
                  <a:pt x="10291441" y="2895945"/>
                  <a:pt x="10275621" y="2887156"/>
                  <a:pt x="10260240" y="2875228"/>
                </a:cubicBezTo>
                <a:lnTo>
                  <a:pt x="10517013" y="2770698"/>
                </a:lnTo>
                <a:cubicBezTo>
                  <a:pt x="10543317" y="2849613"/>
                  <a:pt x="10568932" y="2926457"/>
                  <a:pt x="10594547" y="3004305"/>
                </a:cubicBezTo>
                <a:lnTo>
                  <a:pt x="10395971" y="3076251"/>
                </a:lnTo>
                <a:close/>
                <a:moveTo>
                  <a:pt x="10408590" y="3112727"/>
                </a:moveTo>
                <a:cubicBezTo>
                  <a:pt x="10413173" y="3110655"/>
                  <a:pt x="10417380" y="3108897"/>
                  <a:pt x="10422967" y="3106386"/>
                </a:cubicBezTo>
                <a:cubicBezTo>
                  <a:pt x="10427864" y="3123588"/>
                  <a:pt x="10432447" y="3138655"/>
                  <a:pt x="10437030" y="3155857"/>
                </a:cubicBezTo>
                <a:cubicBezTo>
                  <a:pt x="10413864" y="3144619"/>
                  <a:pt x="10413173" y="3143238"/>
                  <a:pt x="10408590" y="3112727"/>
                </a:cubicBezTo>
                <a:close/>
                <a:moveTo>
                  <a:pt x="10421586" y="3153409"/>
                </a:moveTo>
                <a:cubicBezTo>
                  <a:pt x="10435649" y="3169543"/>
                  <a:pt x="10447577" y="3187059"/>
                  <a:pt x="10451030" y="3211669"/>
                </a:cubicBezTo>
                <a:cubicBezTo>
                  <a:pt x="10429685" y="3195158"/>
                  <a:pt x="10424725" y="3174440"/>
                  <a:pt x="10421586" y="3153409"/>
                </a:cubicBezTo>
                <a:close/>
                <a:moveTo>
                  <a:pt x="10465470" y="3207777"/>
                </a:moveTo>
                <a:cubicBezTo>
                  <a:pt x="10462644" y="3195158"/>
                  <a:pt x="10457057" y="3183543"/>
                  <a:pt x="10453164" y="3171301"/>
                </a:cubicBezTo>
                <a:cubicBezTo>
                  <a:pt x="10446133" y="3148512"/>
                  <a:pt x="10439479" y="3125722"/>
                  <a:pt x="10432447" y="3102556"/>
                </a:cubicBezTo>
                <a:cubicBezTo>
                  <a:pt x="10442994" y="3098727"/>
                  <a:pt x="10451030" y="3095525"/>
                  <a:pt x="10461201" y="3091319"/>
                </a:cubicBezTo>
                <a:cubicBezTo>
                  <a:pt x="10470995" y="3135893"/>
                  <a:pt x="10480474" y="3178333"/>
                  <a:pt x="10489954" y="3220772"/>
                </a:cubicBezTo>
                <a:cubicBezTo>
                  <a:pt x="10469990" y="3227427"/>
                  <a:pt x="10469676" y="3226737"/>
                  <a:pt x="10465470" y="3207777"/>
                </a:cubicBezTo>
                <a:close/>
                <a:moveTo>
                  <a:pt x="10498430" y="3185301"/>
                </a:moveTo>
                <a:cubicBezTo>
                  <a:pt x="10498053" y="3183543"/>
                  <a:pt x="10497362" y="3181785"/>
                  <a:pt x="10497048" y="3180028"/>
                </a:cubicBezTo>
                <a:cubicBezTo>
                  <a:pt x="10489326" y="3149140"/>
                  <a:pt x="10481604" y="3117938"/>
                  <a:pt x="10473882" y="3086359"/>
                </a:cubicBezTo>
                <a:cubicBezTo>
                  <a:pt x="10491775" y="3079014"/>
                  <a:pt x="10508600" y="3072296"/>
                  <a:pt x="10526869" y="3065327"/>
                </a:cubicBezTo>
                <a:cubicBezTo>
                  <a:pt x="10530950" y="3081839"/>
                  <a:pt x="10503389" y="3166216"/>
                  <a:pt x="10498430" y="3185301"/>
                </a:cubicBezTo>
                <a:close/>
                <a:moveTo>
                  <a:pt x="10539112" y="3060431"/>
                </a:moveTo>
                <a:cubicBezTo>
                  <a:pt x="10549282" y="3056224"/>
                  <a:pt x="10559452" y="3052395"/>
                  <a:pt x="10570690" y="3047812"/>
                </a:cubicBezTo>
                <a:cubicBezTo>
                  <a:pt x="10579479" y="3098350"/>
                  <a:pt x="10587892" y="3147758"/>
                  <a:pt x="10596305" y="3197920"/>
                </a:cubicBezTo>
                <a:cubicBezTo>
                  <a:pt x="10572448" y="3194781"/>
                  <a:pt x="10540178" y="3115489"/>
                  <a:pt x="10539112" y="3060431"/>
                </a:cubicBezTo>
                <a:close/>
                <a:moveTo>
                  <a:pt x="10613192" y="3216503"/>
                </a:moveTo>
                <a:cubicBezTo>
                  <a:pt x="10613192" y="3216503"/>
                  <a:pt x="10613192" y="3216503"/>
                  <a:pt x="10613192" y="3216503"/>
                </a:cubicBezTo>
                <a:lnTo>
                  <a:pt x="10613506" y="3216378"/>
                </a:lnTo>
                <a:lnTo>
                  <a:pt x="10613192" y="3216503"/>
                </a:lnTo>
                <a:close/>
                <a:moveTo>
                  <a:pt x="10629641" y="3173373"/>
                </a:moveTo>
                <a:lnTo>
                  <a:pt x="10600197" y="3102870"/>
                </a:lnTo>
                <a:lnTo>
                  <a:pt x="10598063" y="3103937"/>
                </a:lnTo>
                <a:cubicBezTo>
                  <a:pt x="10602646" y="3129552"/>
                  <a:pt x="10607166" y="3155480"/>
                  <a:pt x="10611748" y="3181095"/>
                </a:cubicBezTo>
                <a:cubicBezTo>
                  <a:pt x="10594924" y="3136207"/>
                  <a:pt x="10594233" y="3088807"/>
                  <a:pt x="10585067" y="3042161"/>
                </a:cubicBezTo>
                <a:cubicBezTo>
                  <a:pt x="10591408" y="3039713"/>
                  <a:pt x="10596618" y="3037578"/>
                  <a:pt x="10602959" y="3034816"/>
                </a:cubicBezTo>
                <a:cubicBezTo>
                  <a:pt x="10615955" y="3080771"/>
                  <a:pt x="10632403" y="3124969"/>
                  <a:pt x="10633847" y="3171992"/>
                </a:cubicBezTo>
                <a:cubicBezTo>
                  <a:pt x="10632466" y="3172368"/>
                  <a:pt x="10631022" y="3172682"/>
                  <a:pt x="10629641" y="3173373"/>
                </a:cubicBezTo>
                <a:close/>
                <a:moveTo>
                  <a:pt x="11343206" y="2800833"/>
                </a:moveTo>
                <a:lnTo>
                  <a:pt x="11656481" y="2836994"/>
                </a:lnTo>
                <a:cubicBezTo>
                  <a:pt x="11655414" y="2846474"/>
                  <a:pt x="11654033" y="2854510"/>
                  <a:pt x="11653342" y="2862923"/>
                </a:cubicBezTo>
                <a:cubicBezTo>
                  <a:pt x="11647378" y="2915533"/>
                  <a:pt x="11636831" y="2967138"/>
                  <a:pt x="11613727" y="3015166"/>
                </a:cubicBezTo>
                <a:cubicBezTo>
                  <a:pt x="11609521" y="3023955"/>
                  <a:pt x="11605629" y="3025336"/>
                  <a:pt x="11596525" y="3024269"/>
                </a:cubicBezTo>
                <a:cubicBezTo>
                  <a:pt x="11542471" y="3016924"/>
                  <a:pt x="11488103" y="3010583"/>
                  <a:pt x="11434112" y="3003928"/>
                </a:cubicBezTo>
                <a:lnTo>
                  <a:pt x="11316964" y="2989174"/>
                </a:lnTo>
                <a:cubicBezTo>
                  <a:pt x="11325628" y="2926080"/>
                  <a:pt x="11334416" y="2863990"/>
                  <a:pt x="11343206" y="2800833"/>
                </a:cubicBezTo>
                <a:close/>
                <a:moveTo>
                  <a:pt x="11088631" y="1977716"/>
                </a:moveTo>
                <a:cubicBezTo>
                  <a:pt x="11088442" y="1975895"/>
                  <a:pt x="11088254" y="1974012"/>
                  <a:pt x="11088065" y="1972191"/>
                </a:cubicBezTo>
                <a:cubicBezTo>
                  <a:pt x="11087814" y="1969931"/>
                  <a:pt x="11087563" y="1968550"/>
                  <a:pt x="11087437" y="1968424"/>
                </a:cubicBezTo>
                <a:lnTo>
                  <a:pt x="11088631" y="1968173"/>
                </a:lnTo>
                <a:lnTo>
                  <a:pt x="11088631" y="1977716"/>
                </a:lnTo>
                <a:close/>
                <a:moveTo>
                  <a:pt x="11113052" y="2269708"/>
                </a:moveTo>
                <a:cubicBezTo>
                  <a:pt x="11112989" y="2268578"/>
                  <a:pt x="11112864" y="2267511"/>
                  <a:pt x="11112801" y="2266381"/>
                </a:cubicBezTo>
                <a:lnTo>
                  <a:pt x="11136532" y="2266381"/>
                </a:lnTo>
                <a:lnTo>
                  <a:pt x="11113052" y="2269708"/>
                </a:lnTo>
                <a:close/>
                <a:moveTo>
                  <a:pt x="11291976" y="3176889"/>
                </a:moveTo>
                <a:cubicBezTo>
                  <a:pt x="11299008" y="3124279"/>
                  <a:pt x="11306039" y="3072359"/>
                  <a:pt x="11312694" y="3020063"/>
                </a:cubicBezTo>
                <a:lnTo>
                  <a:pt x="11345654" y="3024960"/>
                </a:lnTo>
                <a:cubicBezTo>
                  <a:pt x="11335860" y="3078951"/>
                  <a:pt x="11326004" y="3131247"/>
                  <a:pt x="11316210" y="3184924"/>
                </a:cubicBezTo>
                <a:lnTo>
                  <a:pt x="11291976" y="3176889"/>
                </a:lnTo>
                <a:close/>
                <a:moveTo>
                  <a:pt x="11338623" y="3192333"/>
                </a:moveTo>
                <a:cubicBezTo>
                  <a:pt x="11346345" y="3136583"/>
                  <a:pt x="11354067" y="3082529"/>
                  <a:pt x="11362103" y="3027094"/>
                </a:cubicBezTo>
                <a:cubicBezTo>
                  <a:pt x="11371897" y="3028475"/>
                  <a:pt x="11380686" y="3029919"/>
                  <a:pt x="11389789" y="3030924"/>
                </a:cubicBezTo>
                <a:cubicBezTo>
                  <a:pt x="11381000" y="3088117"/>
                  <a:pt x="11372587" y="3143552"/>
                  <a:pt x="11363798" y="3199992"/>
                </a:cubicBezTo>
                <a:lnTo>
                  <a:pt x="11338623" y="3192333"/>
                </a:lnTo>
                <a:close/>
                <a:moveTo>
                  <a:pt x="11403349" y="3208718"/>
                </a:moveTo>
                <a:lnTo>
                  <a:pt x="11390228" y="3208718"/>
                </a:lnTo>
                <a:lnTo>
                  <a:pt x="11384955" y="3207086"/>
                </a:lnTo>
                <a:cubicBezTo>
                  <a:pt x="11390228" y="3148135"/>
                  <a:pt x="11395125" y="3090251"/>
                  <a:pt x="11400399" y="3032054"/>
                </a:cubicBezTo>
                <a:lnTo>
                  <a:pt x="11435117" y="3036951"/>
                </a:lnTo>
                <a:lnTo>
                  <a:pt x="11404919" y="3209032"/>
                </a:lnTo>
                <a:lnTo>
                  <a:pt x="11403349" y="3208718"/>
                </a:lnTo>
                <a:close/>
                <a:moveTo>
                  <a:pt x="11454453" y="3219014"/>
                </a:moveTo>
                <a:lnTo>
                  <a:pt x="11447736" y="3217633"/>
                </a:lnTo>
                <a:cubicBezTo>
                  <a:pt x="11447421" y="3210790"/>
                  <a:pt x="11447108" y="3203884"/>
                  <a:pt x="11446794" y="3197041"/>
                </a:cubicBezTo>
                <a:cubicBezTo>
                  <a:pt x="11449807" y="3169104"/>
                  <a:pt x="11463431" y="3142924"/>
                  <a:pt x="11467386" y="3114799"/>
                </a:cubicBezTo>
                <a:cubicBezTo>
                  <a:pt x="11456148" y="3133758"/>
                  <a:pt x="11444911" y="3153032"/>
                  <a:pt x="11433736" y="3171992"/>
                </a:cubicBezTo>
                <a:lnTo>
                  <a:pt x="11432355" y="3171301"/>
                </a:lnTo>
                <a:cubicBezTo>
                  <a:pt x="11437941" y="3127104"/>
                  <a:pt x="11443906" y="3083220"/>
                  <a:pt x="11449556" y="3038332"/>
                </a:cubicBezTo>
                <a:lnTo>
                  <a:pt x="11496202" y="3044987"/>
                </a:lnTo>
                <a:lnTo>
                  <a:pt x="11454641" y="3219077"/>
                </a:lnTo>
                <a:lnTo>
                  <a:pt x="11454453" y="3219014"/>
                </a:lnTo>
                <a:close/>
                <a:moveTo>
                  <a:pt x="11502104" y="3234082"/>
                </a:moveTo>
                <a:cubicBezTo>
                  <a:pt x="11510202" y="3213050"/>
                  <a:pt x="11526337" y="3168853"/>
                  <a:pt x="11533682" y="3150270"/>
                </a:cubicBezTo>
                <a:cubicBezTo>
                  <a:pt x="11512651" y="3160817"/>
                  <a:pt x="11503171" y="3175194"/>
                  <a:pt x="11499278" y="3199741"/>
                </a:cubicBezTo>
                <a:cubicBezTo>
                  <a:pt x="11498211" y="3207840"/>
                  <a:pt x="11491933" y="3220082"/>
                  <a:pt x="11489108" y="3227804"/>
                </a:cubicBezTo>
                <a:cubicBezTo>
                  <a:pt x="11487350" y="3227113"/>
                  <a:pt x="11487350" y="3221840"/>
                  <a:pt x="11485593" y="3221463"/>
                </a:cubicBezTo>
                <a:lnTo>
                  <a:pt x="11499278" y="3162512"/>
                </a:lnTo>
                <a:cubicBezTo>
                  <a:pt x="11498588" y="3162135"/>
                  <a:pt x="11498211" y="3162135"/>
                  <a:pt x="11497520" y="3161821"/>
                </a:cubicBezTo>
                <a:cubicBezTo>
                  <a:pt x="11489798" y="3177956"/>
                  <a:pt x="11482076" y="3193714"/>
                  <a:pt x="11474355" y="3209911"/>
                </a:cubicBezTo>
                <a:cubicBezTo>
                  <a:pt x="11473977" y="3209535"/>
                  <a:pt x="11473287" y="3209535"/>
                  <a:pt x="11472974" y="3209221"/>
                </a:cubicBezTo>
                <a:cubicBezTo>
                  <a:pt x="11486283" y="3155167"/>
                  <a:pt x="11499278" y="3101175"/>
                  <a:pt x="11512588" y="3046807"/>
                </a:cubicBezTo>
                <a:lnTo>
                  <a:pt x="11592194" y="3058045"/>
                </a:lnTo>
                <a:cubicBezTo>
                  <a:pt x="11565888" y="3110341"/>
                  <a:pt x="11532175" y="3184673"/>
                  <a:pt x="11506624" y="3235902"/>
                </a:cubicBezTo>
                <a:cubicBezTo>
                  <a:pt x="11505306" y="3235149"/>
                  <a:pt x="11503548" y="3234458"/>
                  <a:pt x="11502104" y="3234082"/>
                </a:cubicBezTo>
                <a:close/>
              </a:path>
            </a:pathLst>
          </a:custGeom>
          <a:solidFill>
            <a:srgbClr val="C330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1"/>
          <p:cNvSpPr/>
          <p:nvPr/>
        </p:nvSpPr>
        <p:spPr>
          <a:xfrm>
            <a:off x="89680" y="106632"/>
            <a:ext cx="1336552" cy="1157258"/>
          </a:xfrm>
          <a:custGeom>
            <a:rect b="b" l="l" r="r" t="t"/>
            <a:pathLst>
              <a:path extrusionOk="0" h="994725" w="1148837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71"/>
          <p:cNvGrpSpPr/>
          <p:nvPr/>
        </p:nvGrpSpPr>
        <p:grpSpPr>
          <a:xfrm flipH="1">
            <a:off x="10229657" y="3003187"/>
            <a:ext cx="1174207" cy="1610161"/>
            <a:chOff x="1060018" y="1666218"/>
            <a:chExt cx="1627468" cy="2231708"/>
          </a:xfrm>
        </p:grpSpPr>
        <p:sp>
          <p:nvSpPr>
            <p:cNvPr id="231" name="Google Shape;231;p71"/>
            <p:cNvSpPr/>
            <p:nvPr/>
          </p:nvSpPr>
          <p:spPr>
            <a:xfrm>
              <a:off x="1060018" y="2327254"/>
              <a:ext cx="215265" cy="310515"/>
            </a:xfrm>
            <a:custGeom>
              <a:rect b="b" l="l" r="r" t="t"/>
              <a:pathLst>
                <a:path extrusionOk="0" h="310515" w="215265">
                  <a:moveTo>
                    <a:pt x="131445" y="120015"/>
                  </a:moveTo>
                  <a:cubicBezTo>
                    <a:pt x="156210" y="127635"/>
                    <a:pt x="211455" y="138113"/>
                    <a:pt x="211455" y="142875"/>
                  </a:cubicBezTo>
                  <a:cubicBezTo>
                    <a:pt x="215265" y="179070"/>
                    <a:pt x="215265" y="293370"/>
                    <a:pt x="215265" y="310515"/>
                  </a:cubicBezTo>
                  <a:lnTo>
                    <a:pt x="131445" y="310515"/>
                  </a:lnTo>
                  <a:close/>
                  <a:moveTo>
                    <a:pt x="35243" y="93345"/>
                  </a:moveTo>
                  <a:cubicBezTo>
                    <a:pt x="59055" y="100013"/>
                    <a:pt x="87630" y="105728"/>
                    <a:pt x="110490" y="112395"/>
                  </a:cubicBezTo>
                  <a:cubicBezTo>
                    <a:pt x="114300" y="113348"/>
                    <a:pt x="111443" y="245745"/>
                    <a:pt x="111443" y="309563"/>
                  </a:cubicBezTo>
                  <a:lnTo>
                    <a:pt x="0" y="302895"/>
                  </a:lnTo>
                  <a:cubicBezTo>
                    <a:pt x="11430" y="231458"/>
                    <a:pt x="23813" y="163830"/>
                    <a:pt x="35243" y="93345"/>
                  </a:cubicBezTo>
                  <a:close/>
                  <a:moveTo>
                    <a:pt x="129540" y="13335"/>
                  </a:moveTo>
                  <a:lnTo>
                    <a:pt x="200025" y="26670"/>
                  </a:lnTo>
                  <a:cubicBezTo>
                    <a:pt x="202882" y="59055"/>
                    <a:pt x="204788" y="87630"/>
                    <a:pt x="207645" y="119062"/>
                  </a:cubicBezTo>
                  <a:cubicBezTo>
                    <a:pt x="182880" y="113348"/>
                    <a:pt x="157162" y="106680"/>
                    <a:pt x="134303" y="100965"/>
                  </a:cubicBezTo>
                  <a:cubicBezTo>
                    <a:pt x="131445" y="100012"/>
                    <a:pt x="129540" y="40957"/>
                    <a:pt x="129540" y="13335"/>
                  </a:cubicBezTo>
                  <a:close/>
                  <a:moveTo>
                    <a:pt x="50483" y="0"/>
                  </a:moveTo>
                  <a:lnTo>
                    <a:pt x="110490" y="10477"/>
                  </a:lnTo>
                  <a:lnTo>
                    <a:pt x="110490" y="94298"/>
                  </a:lnTo>
                  <a:lnTo>
                    <a:pt x="38100" y="75248"/>
                  </a:lnTo>
                  <a:cubicBezTo>
                    <a:pt x="41910" y="50482"/>
                    <a:pt x="45720" y="26670"/>
                    <a:pt x="50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1"/>
            <p:cNvSpPr/>
            <p:nvPr/>
          </p:nvSpPr>
          <p:spPr>
            <a:xfrm>
              <a:off x="1978228" y="1666218"/>
              <a:ext cx="166688" cy="307776"/>
            </a:xfrm>
            <a:custGeom>
              <a:rect b="b" l="l" r="r" t="t"/>
              <a:pathLst>
                <a:path extrusionOk="0" h="307776" w="166688">
                  <a:moveTo>
                    <a:pt x="4763" y="145733"/>
                  </a:moveTo>
                  <a:lnTo>
                    <a:pt x="66676" y="145733"/>
                  </a:lnTo>
                  <a:lnTo>
                    <a:pt x="66676" y="306706"/>
                  </a:lnTo>
                  <a:lnTo>
                    <a:pt x="4763" y="306706"/>
                  </a:lnTo>
                  <a:close/>
                  <a:moveTo>
                    <a:pt x="86678" y="144780"/>
                  </a:moveTo>
                  <a:lnTo>
                    <a:pt x="162878" y="144780"/>
                  </a:lnTo>
                  <a:cubicBezTo>
                    <a:pt x="162878" y="157163"/>
                    <a:pt x="163830" y="170498"/>
                    <a:pt x="162878" y="182881"/>
                  </a:cubicBezTo>
                  <a:cubicBezTo>
                    <a:pt x="160973" y="219076"/>
                    <a:pt x="159068" y="256223"/>
                    <a:pt x="158116" y="292418"/>
                  </a:cubicBezTo>
                  <a:cubicBezTo>
                    <a:pt x="158116" y="303848"/>
                    <a:pt x="154305" y="308611"/>
                    <a:pt x="141923" y="307658"/>
                  </a:cubicBezTo>
                  <a:cubicBezTo>
                    <a:pt x="122873" y="306706"/>
                    <a:pt x="104776" y="307658"/>
                    <a:pt x="86678" y="307658"/>
                  </a:cubicBezTo>
                  <a:close/>
                  <a:moveTo>
                    <a:pt x="91440" y="6667"/>
                  </a:moveTo>
                  <a:lnTo>
                    <a:pt x="166688" y="17145"/>
                  </a:lnTo>
                  <a:lnTo>
                    <a:pt x="166688" y="123825"/>
                  </a:lnTo>
                  <a:lnTo>
                    <a:pt x="91440" y="123825"/>
                  </a:lnTo>
                  <a:close/>
                  <a:moveTo>
                    <a:pt x="34290" y="0"/>
                  </a:moveTo>
                  <a:cubicBezTo>
                    <a:pt x="45720" y="953"/>
                    <a:pt x="58102" y="2858"/>
                    <a:pt x="70485" y="3810"/>
                  </a:cubicBezTo>
                  <a:lnTo>
                    <a:pt x="70485" y="120968"/>
                  </a:lnTo>
                  <a:lnTo>
                    <a:pt x="0" y="120968"/>
                  </a:lnTo>
                  <a:cubicBezTo>
                    <a:pt x="12382" y="80010"/>
                    <a:pt x="23813" y="40005"/>
                    <a:pt x="34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1"/>
            <p:cNvSpPr/>
            <p:nvPr/>
          </p:nvSpPr>
          <p:spPr>
            <a:xfrm>
              <a:off x="1219086" y="3429296"/>
              <a:ext cx="260984" cy="468630"/>
            </a:xfrm>
            <a:custGeom>
              <a:rect b="b" l="l" r="r" t="t"/>
              <a:pathLst>
                <a:path extrusionOk="0" h="468630" w="260984">
                  <a:moveTo>
                    <a:pt x="141922" y="163830"/>
                  </a:moveTo>
                  <a:lnTo>
                    <a:pt x="250507" y="185738"/>
                  </a:lnTo>
                  <a:cubicBezTo>
                    <a:pt x="242887" y="280988"/>
                    <a:pt x="235267" y="373380"/>
                    <a:pt x="226694" y="468630"/>
                  </a:cubicBezTo>
                  <a:lnTo>
                    <a:pt x="200977" y="468630"/>
                  </a:lnTo>
                  <a:lnTo>
                    <a:pt x="120014" y="457200"/>
                  </a:lnTo>
                  <a:cubicBezTo>
                    <a:pt x="127634" y="359093"/>
                    <a:pt x="134302" y="262890"/>
                    <a:pt x="141922" y="163830"/>
                  </a:cubicBezTo>
                  <a:close/>
                  <a:moveTo>
                    <a:pt x="7620" y="137160"/>
                  </a:moveTo>
                  <a:lnTo>
                    <a:pt x="123825" y="160020"/>
                  </a:lnTo>
                  <a:cubicBezTo>
                    <a:pt x="116205" y="258127"/>
                    <a:pt x="109538" y="355282"/>
                    <a:pt x="101918" y="454343"/>
                  </a:cubicBezTo>
                  <a:cubicBezTo>
                    <a:pt x="78105" y="451485"/>
                    <a:pt x="53340" y="448627"/>
                    <a:pt x="33338" y="444818"/>
                  </a:cubicBezTo>
                  <a:cubicBezTo>
                    <a:pt x="29527" y="443865"/>
                    <a:pt x="14288" y="238125"/>
                    <a:pt x="7620" y="137160"/>
                  </a:cubicBezTo>
                  <a:close/>
                  <a:moveTo>
                    <a:pt x="158114" y="35242"/>
                  </a:moveTo>
                  <a:lnTo>
                    <a:pt x="260984" y="56197"/>
                  </a:lnTo>
                  <a:lnTo>
                    <a:pt x="260984" y="65722"/>
                  </a:lnTo>
                  <a:cubicBezTo>
                    <a:pt x="258127" y="92392"/>
                    <a:pt x="252412" y="165734"/>
                    <a:pt x="251459" y="167639"/>
                  </a:cubicBezTo>
                  <a:cubicBezTo>
                    <a:pt x="218121" y="160972"/>
                    <a:pt x="180974" y="151447"/>
                    <a:pt x="144779" y="144780"/>
                  </a:cubicBezTo>
                  <a:cubicBezTo>
                    <a:pt x="147637" y="114300"/>
                    <a:pt x="155257" y="64769"/>
                    <a:pt x="158114" y="35242"/>
                  </a:cubicBezTo>
                  <a:close/>
                  <a:moveTo>
                    <a:pt x="0" y="0"/>
                  </a:moveTo>
                  <a:cubicBezTo>
                    <a:pt x="40957" y="7620"/>
                    <a:pt x="93345" y="16192"/>
                    <a:pt x="133350" y="24765"/>
                  </a:cubicBezTo>
                  <a:cubicBezTo>
                    <a:pt x="138113" y="25717"/>
                    <a:pt x="127635" y="103822"/>
                    <a:pt x="125730" y="140017"/>
                  </a:cubicBezTo>
                  <a:lnTo>
                    <a:pt x="6667" y="118110"/>
                  </a:lnTo>
                  <a:cubicBezTo>
                    <a:pt x="4763" y="79057"/>
                    <a:pt x="2857" y="400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1"/>
            <p:cNvSpPr/>
            <p:nvPr/>
          </p:nvSpPr>
          <p:spPr>
            <a:xfrm>
              <a:off x="2333156" y="3298281"/>
              <a:ext cx="354330" cy="351472"/>
            </a:xfrm>
            <a:custGeom>
              <a:rect b="b" l="l" r="r" t="t"/>
              <a:pathLst>
                <a:path extrusionOk="0" h="351472" w="354330">
                  <a:moveTo>
                    <a:pt x="234314" y="170497"/>
                  </a:moveTo>
                  <a:lnTo>
                    <a:pt x="319087" y="229552"/>
                  </a:lnTo>
                  <a:cubicBezTo>
                    <a:pt x="300989" y="269557"/>
                    <a:pt x="282892" y="309562"/>
                    <a:pt x="264794" y="351472"/>
                  </a:cubicBezTo>
                  <a:lnTo>
                    <a:pt x="159067" y="302895"/>
                  </a:lnTo>
                  <a:cubicBezTo>
                    <a:pt x="184784" y="258127"/>
                    <a:pt x="208597" y="214312"/>
                    <a:pt x="234314" y="170497"/>
                  </a:cubicBezTo>
                  <a:close/>
                  <a:moveTo>
                    <a:pt x="138113" y="102870"/>
                  </a:moveTo>
                  <a:lnTo>
                    <a:pt x="218122" y="158115"/>
                  </a:lnTo>
                  <a:cubicBezTo>
                    <a:pt x="193357" y="203835"/>
                    <a:pt x="168592" y="248602"/>
                    <a:pt x="142875" y="294322"/>
                  </a:cubicBezTo>
                  <a:lnTo>
                    <a:pt x="0" y="226695"/>
                  </a:lnTo>
                  <a:close/>
                  <a:moveTo>
                    <a:pt x="312419" y="33338"/>
                  </a:moveTo>
                  <a:cubicBezTo>
                    <a:pt x="327659" y="41910"/>
                    <a:pt x="340042" y="49530"/>
                    <a:pt x="348614" y="54293"/>
                  </a:cubicBezTo>
                  <a:cubicBezTo>
                    <a:pt x="350519" y="84773"/>
                    <a:pt x="353377" y="112396"/>
                    <a:pt x="354330" y="140018"/>
                  </a:cubicBezTo>
                  <a:cubicBezTo>
                    <a:pt x="354330" y="148590"/>
                    <a:pt x="350519" y="157163"/>
                    <a:pt x="347662" y="164783"/>
                  </a:cubicBezTo>
                  <a:cubicBezTo>
                    <a:pt x="341947" y="179071"/>
                    <a:pt x="335280" y="193358"/>
                    <a:pt x="327659" y="209551"/>
                  </a:cubicBezTo>
                  <a:lnTo>
                    <a:pt x="244792" y="152401"/>
                  </a:lnTo>
                  <a:close/>
                  <a:moveTo>
                    <a:pt x="252412" y="0"/>
                  </a:moveTo>
                  <a:cubicBezTo>
                    <a:pt x="265747" y="7620"/>
                    <a:pt x="279082" y="14288"/>
                    <a:pt x="293369" y="22860"/>
                  </a:cubicBezTo>
                  <a:cubicBezTo>
                    <a:pt x="271462" y="62865"/>
                    <a:pt x="249555" y="100965"/>
                    <a:pt x="227647" y="140970"/>
                  </a:cubicBezTo>
                  <a:cubicBezTo>
                    <a:pt x="201930" y="123825"/>
                    <a:pt x="178117" y="106680"/>
                    <a:pt x="151447" y="89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71"/>
          <p:cNvGrpSpPr/>
          <p:nvPr/>
        </p:nvGrpSpPr>
        <p:grpSpPr>
          <a:xfrm flipH="1">
            <a:off x="10290003" y="5534252"/>
            <a:ext cx="1649518" cy="338960"/>
            <a:chOff x="317589" y="5174313"/>
            <a:chExt cx="2286257" cy="469803"/>
          </a:xfrm>
        </p:grpSpPr>
        <p:grpSp>
          <p:nvGrpSpPr>
            <p:cNvPr id="236" name="Google Shape;236;p71"/>
            <p:cNvGrpSpPr/>
            <p:nvPr/>
          </p:nvGrpSpPr>
          <p:grpSpPr>
            <a:xfrm rot="515488">
              <a:off x="656690" y="5432498"/>
              <a:ext cx="299370" cy="125227"/>
              <a:chOff x="9232835" y="5482894"/>
              <a:chExt cx="463347" cy="193819"/>
            </a:xfrm>
          </p:grpSpPr>
          <p:sp>
            <p:nvSpPr>
              <p:cNvPr id="237" name="Google Shape;237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71"/>
            <p:cNvGrpSpPr/>
            <p:nvPr/>
          </p:nvGrpSpPr>
          <p:grpSpPr>
            <a:xfrm rot="1285172">
              <a:off x="1192361" y="5224652"/>
              <a:ext cx="299370" cy="125227"/>
              <a:chOff x="9232835" y="5482894"/>
              <a:chExt cx="463347" cy="193819"/>
            </a:xfrm>
          </p:grpSpPr>
          <p:sp>
            <p:nvSpPr>
              <p:cNvPr id="242" name="Google Shape;242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71"/>
            <p:cNvGrpSpPr/>
            <p:nvPr/>
          </p:nvGrpSpPr>
          <p:grpSpPr>
            <a:xfrm rot="-1388203">
              <a:off x="1554631" y="5486692"/>
              <a:ext cx="237637" cy="99403"/>
              <a:chOff x="9232835" y="5482894"/>
              <a:chExt cx="463347" cy="193819"/>
            </a:xfrm>
          </p:grpSpPr>
          <p:sp>
            <p:nvSpPr>
              <p:cNvPr id="247" name="Google Shape;247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71"/>
            <p:cNvGrpSpPr/>
            <p:nvPr/>
          </p:nvGrpSpPr>
          <p:grpSpPr>
            <a:xfrm rot="1270328">
              <a:off x="2033267" y="5505154"/>
              <a:ext cx="237637" cy="99403"/>
              <a:chOff x="9232835" y="5482894"/>
              <a:chExt cx="463347" cy="193819"/>
            </a:xfrm>
          </p:grpSpPr>
          <p:sp>
            <p:nvSpPr>
              <p:cNvPr id="252" name="Google Shape;252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71"/>
            <p:cNvGrpSpPr/>
            <p:nvPr/>
          </p:nvGrpSpPr>
          <p:grpSpPr>
            <a:xfrm rot="1270328">
              <a:off x="767403" y="5302779"/>
              <a:ext cx="237637" cy="99403"/>
              <a:chOff x="9232835" y="5482894"/>
              <a:chExt cx="463347" cy="193819"/>
            </a:xfrm>
          </p:grpSpPr>
          <p:sp>
            <p:nvSpPr>
              <p:cNvPr id="257" name="Google Shape;257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71"/>
            <p:cNvGrpSpPr/>
            <p:nvPr/>
          </p:nvGrpSpPr>
          <p:grpSpPr>
            <a:xfrm rot="2015536">
              <a:off x="325244" y="5419890"/>
              <a:ext cx="237637" cy="99403"/>
              <a:chOff x="9232835" y="5482894"/>
              <a:chExt cx="463347" cy="193819"/>
            </a:xfrm>
          </p:grpSpPr>
          <p:sp>
            <p:nvSpPr>
              <p:cNvPr id="262" name="Google Shape;262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71"/>
            <p:cNvGrpSpPr/>
            <p:nvPr/>
          </p:nvGrpSpPr>
          <p:grpSpPr>
            <a:xfrm rot="2098562">
              <a:off x="1882502" y="5262198"/>
              <a:ext cx="237637" cy="99403"/>
              <a:chOff x="9232835" y="5482894"/>
              <a:chExt cx="463347" cy="193819"/>
            </a:xfrm>
          </p:grpSpPr>
          <p:sp>
            <p:nvSpPr>
              <p:cNvPr id="267" name="Google Shape;267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p71"/>
            <p:cNvGrpSpPr/>
            <p:nvPr/>
          </p:nvGrpSpPr>
          <p:grpSpPr>
            <a:xfrm rot="2098562">
              <a:off x="2258711" y="5347586"/>
              <a:ext cx="335217" cy="140221"/>
              <a:chOff x="9232835" y="5482894"/>
              <a:chExt cx="463347" cy="193819"/>
            </a:xfrm>
          </p:grpSpPr>
          <p:sp>
            <p:nvSpPr>
              <p:cNvPr id="272" name="Google Shape;272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71"/>
            <p:cNvGrpSpPr/>
            <p:nvPr/>
          </p:nvGrpSpPr>
          <p:grpSpPr>
            <a:xfrm rot="2098562">
              <a:off x="1439011" y="5358797"/>
              <a:ext cx="221578" cy="92686"/>
              <a:chOff x="9232835" y="5482894"/>
              <a:chExt cx="463347" cy="193819"/>
            </a:xfrm>
          </p:grpSpPr>
          <p:sp>
            <p:nvSpPr>
              <p:cNvPr id="277" name="Google Shape;277;p71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1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1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1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1" name="Google Shape;281;p71"/>
          <p:cNvSpPr/>
          <p:nvPr/>
        </p:nvSpPr>
        <p:spPr>
          <a:xfrm flipH="1">
            <a:off x="9381482" y="5044416"/>
            <a:ext cx="338173" cy="616668"/>
          </a:xfrm>
          <a:custGeom>
            <a:rect b="b" l="l" r="r" t="t"/>
            <a:pathLst>
              <a:path extrusionOk="0" h="1109592" w="608486">
                <a:moveTo>
                  <a:pt x="522629" y="256411"/>
                </a:moveTo>
                <a:cubicBezTo>
                  <a:pt x="471086" y="163348"/>
                  <a:pt x="405227" y="81739"/>
                  <a:pt x="303573" y="37355"/>
                </a:cubicBezTo>
                <a:cubicBezTo>
                  <a:pt x="249168" y="13732"/>
                  <a:pt x="191898" y="2994"/>
                  <a:pt x="133197" y="130"/>
                </a:cubicBezTo>
                <a:cubicBezTo>
                  <a:pt x="69485" y="-3449"/>
                  <a:pt x="7921" y="67422"/>
                  <a:pt x="1478" y="144735"/>
                </a:cubicBezTo>
                <a:cubicBezTo>
                  <a:pt x="-6397" y="234935"/>
                  <a:pt x="17227" y="314396"/>
                  <a:pt x="71633" y="387414"/>
                </a:cubicBezTo>
                <a:cubicBezTo>
                  <a:pt x="186171" y="541325"/>
                  <a:pt x="272075" y="708122"/>
                  <a:pt x="292835" y="902122"/>
                </a:cubicBezTo>
                <a:cubicBezTo>
                  <a:pt x="293551" y="909280"/>
                  <a:pt x="292835" y="918587"/>
                  <a:pt x="302858" y="925030"/>
                </a:cubicBezTo>
                <a:cubicBezTo>
                  <a:pt x="309300" y="899974"/>
                  <a:pt x="315027" y="876351"/>
                  <a:pt x="322902" y="853443"/>
                </a:cubicBezTo>
                <a:cubicBezTo>
                  <a:pt x="327197" y="839842"/>
                  <a:pt x="323618" y="816934"/>
                  <a:pt x="339367" y="815502"/>
                </a:cubicBezTo>
                <a:cubicBezTo>
                  <a:pt x="354400" y="814070"/>
                  <a:pt x="360843" y="835546"/>
                  <a:pt x="368001" y="849148"/>
                </a:cubicBezTo>
                <a:cubicBezTo>
                  <a:pt x="398784" y="909280"/>
                  <a:pt x="413817" y="973708"/>
                  <a:pt x="425987" y="1039568"/>
                </a:cubicBezTo>
                <a:cubicBezTo>
                  <a:pt x="430998" y="1063908"/>
                  <a:pt x="435293" y="1088963"/>
                  <a:pt x="439588" y="1113302"/>
                </a:cubicBezTo>
                <a:cubicBezTo>
                  <a:pt x="448894" y="1113302"/>
                  <a:pt x="450326" y="1107575"/>
                  <a:pt x="452474" y="1103280"/>
                </a:cubicBezTo>
                <a:cubicBezTo>
                  <a:pt x="502584" y="979436"/>
                  <a:pt x="523345" y="851295"/>
                  <a:pt x="518333" y="716713"/>
                </a:cubicBezTo>
                <a:cubicBezTo>
                  <a:pt x="538378" y="747495"/>
                  <a:pt x="559138" y="777561"/>
                  <a:pt x="579898" y="808343"/>
                </a:cubicBezTo>
                <a:cubicBezTo>
                  <a:pt x="584193" y="814070"/>
                  <a:pt x="587057" y="824093"/>
                  <a:pt x="594931" y="821945"/>
                </a:cubicBezTo>
                <a:cubicBezTo>
                  <a:pt x="604237" y="819797"/>
                  <a:pt x="602090" y="808343"/>
                  <a:pt x="603521" y="800469"/>
                </a:cubicBezTo>
                <a:cubicBezTo>
                  <a:pt x="604953" y="787583"/>
                  <a:pt x="605669" y="773982"/>
                  <a:pt x="607101" y="761096"/>
                </a:cubicBezTo>
                <a:cubicBezTo>
                  <a:pt x="624997" y="585709"/>
                  <a:pt x="609249" y="414617"/>
                  <a:pt x="522629" y="256411"/>
                </a:cubicBezTo>
                <a:close/>
                <a:moveTo>
                  <a:pt x="178297" y="322986"/>
                </a:moveTo>
                <a:cubicBezTo>
                  <a:pt x="158968" y="321554"/>
                  <a:pt x="126755" y="292920"/>
                  <a:pt x="123891" y="274307"/>
                </a:cubicBezTo>
                <a:cubicBezTo>
                  <a:pt x="121743" y="259990"/>
                  <a:pt x="130334" y="252831"/>
                  <a:pt x="141788" y="248536"/>
                </a:cubicBezTo>
                <a:cubicBezTo>
                  <a:pt x="170422" y="237082"/>
                  <a:pt x="206932" y="264285"/>
                  <a:pt x="206932" y="295783"/>
                </a:cubicBezTo>
                <a:cubicBezTo>
                  <a:pt x="207647" y="315827"/>
                  <a:pt x="198341" y="325134"/>
                  <a:pt x="178297" y="322986"/>
                </a:cubicBezTo>
                <a:close/>
                <a:moveTo>
                  <a:pt x="277802" y="246388"/>
                </a:moveTo>
                <a:cubicBezTo>
                  <a:pt x="258474" y="234935"/>
                  <a:pt x="247020" y="217038"/>
                  <a:pt x="239861" y="196993"/>
                </a:cubicBezTo>
                <a:cubicBezTo>
                  <a:pt x="234134" y="180528"/>
                  <a:pt x="236282" y="165495"/>
                  <a:pt x="253463" y="156905"/>
                </a:cubicBezTo>
                <a:cubicBezTo>
                  <a:pt x="271360" y="147599"/>
                  <a:pt x="287824" y="150462"/>
                  <a:pt x="299278" y="166927"/>
                </a:cubicBezTo>
                <a:cubicBezTo>
                  <a:pt x="311448" y="184108"/>
                  <a:pt x="315743" y="204152"/>
                  <a:pt x="317175" y="222049"/>
                </a:cubicBezTo>
                <a:cubicBezTo>
                  <a:pt x="315743" y="252115"/>
                  <a:pt x="300710" y="259990"/>
                  <a:pt x="277802" y="246388"/>
                </a:cubicBezTo>
                <a:close/>
                <a:moveTo>
                  <a:pt x="395920" y="463296"/>
                </a:moveTo>
                <a:cubicBezTo>
                  <a:pt x="357263" y="496226"/>
                  <a:pt x="348673" y="494794"/>
                  <a:pt x="325765" y="448263"/>
                </a:cubicBezTo>
                <a:cubicBezTo>
                  <a:pt x="312164" y="421776"/>
                  <a:pt x="304289" y="392425"/>
                  <a:pt x="304289" y="373097"/>
                </a:cubicBezTo>
                <a:cubicBezTo>
                  <a:pt x="304289" y="348041"/>
                  <a:pt x="318607" y="338019"/>
                  <a:pt x="340799" y="349473"/>
                </a:cubicBezTo>
                <a:cubicBezTo>
                  <a:pt x="366570" y="363074"/>
                  <a:pt x="389477" y="379539"/>
                  <a:pt x="405227" y="404595"/>
                </a:cubicBezTo>
                <a:cubicBezTo>
                  <a:pt x="419544" y="428934"/>
                  <a:pt x="416680" y="445399"/>
                  <a:pt x="395920" y="463296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1"/>
          <p:cNvSpPr/>
          <p:nvPr/>
        </p:nvSpPr>
        <p:spPr>
          <a:xfrm flipH="1">
            <a:off x="10739884" y="106632"/>
            <a:ext cx="1336554" cy="1157258"/>
          </a:xfrm>
          <a:custGeom>
            <a:rect b="b" l="l" r="r" t="t"/>
            <a:pathLst>
              <a:path extrusionOk="0" h="994725" w="1148837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3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bg>
      <p:bgPr>
        <a:solidFill>
          <a:srgbClr val="E2D7EF">
            <a:alpha val="69803"/>
          </a:srgbClr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7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solidFill>
          <a:schemeClr val="accent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gradFill>
          <a:gsLst>
            <a:gs pos="0">
              <a:schemeClr val="accent4"/>
            </a:gs>
            <a:gs pos="100000">
              <a:srgbClr val="563282"/>
            </a:gs>
          </a:gsLst>
          <a:lin ang="54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bg>
      <p:bgPr>
        <a:solidFill>
          <a:srgbClr val="E2D7EF">
            <a:alpha val="69803"/>
          </a:srgbClr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" name="Google Shape;18;p55"/>
          <p:cNvGrpSpPr/>
          <p:nvPr/>
        </p:nvGrpSpPr>
        <p:grpSpPr>
          <a:xfrm>
            <a:off x="89680" y="1930755"/>
            <a:ext cx="11986758" cy="4494384"/>
            <a:chOff x="89680" y="2077404"/>
            <a:chExt cx="11986758" cy="4494384"/>
          </a:xfrm>
        </p:grpSpPr>
        <p:sp>
          <p:nvSpPr>
            <p:cNvPr id="19" name="Google Shape;19;p55"/>
            <p:cNvSpPr/>
            <p:nvPr/>
          </p:nvSpPr>
          <p:spPr>
            <a:xfrm flipH="1">
              <a:off x="10739884" y="2077404"/>
              <a:ext cx="1336554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5"/>
            <p:cNvSpPr/>
            <p:nvPr/>
          </p:nvSpPr>
          <p:spPr>
            <a:xfrm>
              <a:off x="89680" y="2077404"/>
              <a:ext cx="1336552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5"/>
            <p:cNvSpPr/>
            <p:nvPr/>
          </p:nvSpPr>
          <p:spPr>
            <a:xfrm>
              <a:off x="295274" y="2327874"/>
              <a:ext cx="11601452" cy="4243914"/>
            </a:xfrm>
            <a:custGeom>
              <a:rect b="b" l="l" r="r" t="t"/>
              <a:pathLst>
                <a:path extrusionOk="0" h="6285578" w="11601452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bg>
      <p:bgPr>
        <a:solidFill>
          <a:srgbClr val="E2D7EF">
            <a:alpha val="69803"/>
          </a:srgbClr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4" name="Google Shape;24;p56"/>
          <p:cNvGrpSpPr/>
          <p:nvPr/>
        </p:nvGrpSpPr>
        <p:grpSpPr>
          <a:xfrm>
            <a:off x="89680" y="106632"/>
            <a:ext cx="11986758" cy="6465157"/>
            <a:chOff x="89680" y="106632"/>
            <a:chExt cx="11986758" cy="6465157"/>
          </a:xfrm>
        </p:grpSpPr>
        <p:sp>
          <p:nvSpPr>
            <p:cNvPr id="25" name="Google Shape;25;p56"/>
            <p:cNvSpPr/>
            <p:nvPr/>
          </p:nvSpPr>
          <p:spPr>
            <a:xfrm flipH="1">
              <a:off x="10739884" y="106632"/>
              <a:ext cx="1336554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6"/>
            <p:cNvSpPr/>
            <p:nvPr/>
          </p:nvSpPr>
          <p:spPr>
            <a:xfrm>
              <a:off x="89680" y="106632"/>
              <a:ext cx="1336552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6"/>
            <p:cNvSpPr/>
            <p:nvPr/>
          </p:nvSpPr>
          <p:spPr>
            <a:xfrm>
              <a:off x="295274" y="286211"/>
              <a:ext cx="11601452" cy="6285578"/>
            </a:xfrm>
            <a:custGeom>
              <a:rect b="b" l="l" r="r" t="t"/>
              <a:pathLst>
                <a:path extrusionOk="0" h="6285578" w="11601452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6"/>
          <p:cNvSpPr/>
          <p:nvPr>
            <p:ph idx="2" type="pic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56"/>
          <p:cNvSpPr/>
          <p:nvPr>
            <p:ph idx="3" type="pic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56"/>
          <p:cNvSpPr/>
          <p:nvPr>
            <p:ph idx="4" type="pic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bg>
      <p:bgPr>
        <a:solidFill>
          <a:srgbClr val="E2D7EF">
            <a:alpha val="69803"/>
          </a:srgbClr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3" name="Google Shape;33;p57"/>
          <p:cNvGrpSpPr/>
          <p:nvPr/>
        </p:nvGrpSpPr>
        <p:grpSpPr>
          <a:xfrm>
            <a:off x="89680" y="106632"/>
            <a:ext cx="11986758" cy="6465157"/>
            <a:chOff x="89680" y="106632"/>
            <a:chExt cx="11986758" cy="6465157"/>
          </a:xfrm>
        </p:grpSpPr>
        <p:sp>
          <p:nvSpPr>
            <p:cNvPr id="34" name="Google Shape;34;p57"/>
            <p:cNvSpPr/>
            <p:nvPr/>
          </p:nvSpPr>
          <p:spPr>
            <a:xfrm flipH="1">
              <a:off x="10739884" y="106632"/>
              <a:ext cx="1336554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7"/>
            <p:cNvSpPr/>
            <p:nvPr/>
          </p:nvSpPr>
          <p:spPr>
            <a:xfrm>
              <a:off x="89680" y="106632"/>
              <a:ext cx="1336552" cy="1157258"/>
            </a:xfrm>
            <a:custGeom>
              <a:rect b="b" l="l" r="r" t="t"/>
              <a:pathLst>
                <a:path extrusionOk="0" h="994725" w="1148837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7"/>
            <p:cNvSpPr/>
            <p:nvPr/>
          </p:nvSpPr>
          <p:spPr>
            <a:xfrm>
              <a:off x="295274" y="286211"/>
              <a:ext cx="11601452" cy="6285578"/>
            </a:xfrm>
            <a:custGeom>
              <a:rect b="b" l="l" r="r" t="t"/>
              <a:pathLst>
                <a:path extrusionOk="0" h="6285578" w="11601452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Images &amp; Contents Layout">
  <p:cSld name="49_Images &amp; Contents Layout">
    <p:bg>
      <p:bgPr>
        <a:solidFill>
          <a:srgbClr val="E2D7EF">
            <a:alpha val="69803"/>
          </a:srgbClr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/>
          <p:nvPr>
            <p:ph idx="2" type="pic"/>
          </p:nvPr>
        </p:nvSpPr>
        <p:spPr>
          <a:xfrm>
            <a:off x="1298112" y="296021"/>
            <a:ext cx="11772081" cy="65619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"/>
          <p:cNvGrpSpPr/>
          <p:nvPr/>
        </p:nvGrpSpPr>
        <p:grpSpPr>
          <a:xfrm rot="-1626035">
            <a:off x="6992485" y="4612158"/>
            <a:ext cx="997756" cy="1406931"/>
            <a:chOff x="10850970" y="2736186"/>
            <a:chExt cx="1558872" cy="2198160"/>
          </a:xfrm>
        </p:grpSpPr>
        <p:sp>
          <p:nvSpPr>
            <p:cNvPr id="299" name="Google Shape;299;p1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1"/>
          <p:cNvGrpSpPr/>
          <p:nvPr/>
        </p:nvGrpSpPr>
        <p:grpSpPr>
          <a:xfrm flipH="1" rot="1081429">
            <a:off x="359475" y="2954522"/>
            <a:ext cx="1289465" cy="1818269"/>
            <a:chOff x="10850970" y="2736186"/>
            <a:chExt cx="1558872" cy="2198160"/>
          </a:xfrm>
        </p:grpSpPr>
        <p:sp>
          <p:nvSpPr>
            <p:cNvPr id="306" name="Google Shape;306;p1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"/>
          <p:cNvGrpSpPr/>
          <p:nvPr/>
        </p:nvGrpSpPr>
        <p:grpSpPr>
          <a:xfrm>
            <a:off x="2648951" y="1026276"/>
            <a:ext cx="7197954" cy="3825151"/>
            <a:chOff x="2648951" y="1026276"/>
            <a:chExt cx="7197954" cy="3825151"/>
          </a:xfrm>
        </p:grpSpPr>
        <p:sp>
          <p:nvSpPr>
            <p:cNvPr id="313" name="Google Shape;313;p1"/>
            <p:cNvSpPr/>
            <p:nvPr/>
          </p:nvSpPr>
          <p:spPr>
            <a:xfrm>
              <a:off x="5980984" y="1026276"/>
              <a:ext cx="3865921" cy="3806961"/>
            </a:xfrm>
            <a:custGeom>
              <a:rect b="b" l="l" r="r" t="t"/>
              <a:pathLst>
                <a:path extrusionOk="0" h="4884055" w="4959697">
                  <a:moveTo>
                    <a:pt x="4771375" y="1276366"/>
                  </a:moveTo>
                  <a:cubicBezTo>
                    <a:pt x="4165966" y="1101868"/>
                    <a:pt x="2019126" y="1043575"/>
                    <a:pt x="1498965" y="1068531"/>
                  </a:cubicBezTo>
                  <a:cubicBezTo>
                    <a:pt x="1438006" y="1071483"/>
                    <a:pt x="1361424" y="1045290"/>
                    <a:pt x="1354471" y="944896"/>
                  </a:cubicBezTo>
                  <a:cubicBezTo>
                    <a:pt x="1283320" y="380064"/>
                    <a:pt x="604664" y="-29226"/>
                    <a:pt x="4588" y="1635"/>
                  </a:cubicBezTo>
                  <a:cubicBezTo>
                    <a:pt x="-5508" y="2112"/>
                    <a:pt x="4207" y="4884055"/>
                    <a:pt x="4207" y="4884055"/>
                  </a:cubicBezTo>
                  <a:cubicBezTo>
                    <a:pt x="317675" y="4884055"/>
                    <a:pt x="3901551" y="4883484"/>
                    <a:pt x="4283123" y="4873387"/>
                  </a:cubicBezTo>
                  <a:cubicBezTo>
                    <a:pt x="4384279" y="4870434"/>
                    <a:pt x="4389803" y="4856338"/>
                    <a:pt x="4409711" y="4783281"/>
                  </a:cubicBezTo>
                  <a:cubicBezTo>
                    <a:pt x="4629166" y="3977561"/>
                    <a:pt x="4902915" y="2294113"/>
                    <a:pt x="4957970" y="1540399"/>
                  </a:cubicBezTo>
                  <a:cubicBezTo>
                    <a:pt x="4969590" y="1380474"/>
                    <a:pt x="4924251" y="1320467"/>
                    <a:pt x="4771375" y="1276366"/>
                  </a:cubicBezTo>
                  <a:close/>
                </a:path>
              </a:pathLst>
            </a:custGeom>
            <a:solidFill>
              <a:srgbClr val="1110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2648951" y="1027551"/>
              <a:ext cx="6940271" cy="3823876"/>
            </a:xfrm>
            <a:custGeom>
              <a:rect b="b" l="l" r="r" t="t"/>
              <a:pathLst>
                <a:path extrusionOk="0" h="4905756" w="8903865">
                  <a:moveTo>
                    <a:pt x="8480728" y="1304354"/>
                  </a:moveTo>
                  <a:cubicBezTo>
                    <a:pt x="8257653" y="1274350"/>
                    <a:pt x="6048709" y="1203674"/>
                    <a:pt x="5612560" y="1183291"/>
                  </a:cubicBezTo>
                  <a:cubicBezTo>
                    <a:pt x="5538360" y="1179862"/>
                    <a:pt x="5459874" y="1157859"/>
                    <a:pt x="5408439" y="1104329"/>
                  </a:cubicBezTo>
                  <a:cubicBezTo>
                    <a:pt x="5379769" y="1074515"/>
                    <a:pt x="5364052" y="1036130"/>
                    <a:pt x="5352337" y="995934"/>
                  </a:cubicBezTo>
                  <a:cubicBezTo>
                    <a:pt x="5328429" y="813149"/>
                    <a:pt x="5261373" y="643890"/>
                    <a:pt x="5161837" y="498729"/>
                  </a:cubicBezTo>
                  <a:cubicBezTo>
                    <a:pt x="5062777" y="328612"/>
                    <a:pt x="4929808" y="178689"/>
                    <a:pt x="4766454" y="100298"/>
                  </a:cubicBezTo>
                  <a:cubicBezTo>
                    <a:pt x="4633676" y="36576"/>
                    <a:pt x="4487181" y="6668"/>
                    <a:pt x="4340115" y="6668"/>
                  </a:cubicBezTo>
                  <a:cubicBezTo>
                    <a:pt x="4299348" y="2286"/>
                    <a:pt x="4257914" y="0"/>
                    <a:pt x="4215909" y="0"/>
                  </a:cubicBezTo>
                  <a:cubicBezTo>
                    <a:pt x="3631455" y="0"/>
                    <a:pt x="3149204" y="437483"/>
                    <a:pt x="3078624" y="1002792"/>
                  </a:cubicBezTo>
                  <a:cubicBezTo>
                    <a:pt x="3073385" y="1018223"/>
                    <a:pt x="3068432" y="1033653"/>
                    <a:pt x="3063860" y="1049084"/>
                  </a:cubicBezTo>
                  <a:cubicBezTo>
                    <a:pt x="3055002" y="1078992"/>
                    <a:pt x="3045858" y="1110806"/>
                    <a:pt x="3022331" y="1131189"/>
                  </a:cubicBezTo>
                  <a:cubicBezTo>
                    <a:pt x="3000138" y="1150430"/>
                    <a:pt x="2969468" y="1155668"/>
                    <a:pt x="2940512" y="1160240"/>
                  </a:cubicBezTo>
                  <a:cubicBezTo>
                    <a:pt x="2794493" y="1183005"/>
                    <a:pt x="419720" y="1205865"/>
                    <a:pt x="273702" y="1228630"/>
                  </a:cubicBezTo>
                  <a:cubicBezTo>
                    <a:pt x="207884" y="1238917"/>
                    <a:pt x="138447" y="1250728"/>
                    <a:pt x="87107" y="1293209"/>
                  </a:cubicBezTo>
                  <a:cubicBezTo>
                    <a:pt x="-332" y="1365504"/>
                    <a:pt x="-3857" y="1496092"/>
                    <a:pt x="1668" y="1609439"/>
                  </a:cubicBezTo>
                  <a:cubicBezTo>
                    <a:pt x="49007" y="2593943"/>
                    <a:pt x="235602" y="3571875"/>
                    <a:pt x="536211" y="4510469"/>
                  </a:cubicBezTo>
                  <a:cubicBezTo>
                    <a:pt x="537259" y="4510564"/>
                    <a:pt x="622412" y="4905756"/>
                    <a:pt x="1018843" y="4905756"/>
                  </a:cubicBezTo>
                  <a:cubicBezTo>
                    <a:pt x="2015348" y="4885658"/>
                    <a:pt x="7694820" y="4883468"/>
                    <a:pt x="8182786" y="4882420"/>
                  </a:cubicBezTo>
                  <a:cubicBezTo>
                    <a:pt x="8379286" y="4882706"/>
                    <a:pt x="8381191" y="4802505"/>
                    <a:pt x="8418053" y="4649534"/>
                  </a:cubicBezTo>
                  <a:cubicBezTo>
                    <a:pt x="8656083" y="3661315"/>
                    <a:pt x="8795433" y="2792063"/>
                    <a:pt x="8894874" y="1764983"/>
                  </a:cubicBezTo>
                  <a:cubicBezTo>
                    <a:pt x="8921259" y="1493425"/>
                    <a:pt x="8917259" y="1363123"/>
                    <a:pt x="8480728" y="13043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"/>
          <p:cNvGrpSpPr/>
          <p:nvPr/>
        </p:nvGrpSpPr>
        <p:grpSpPr>
          <a:xfrm>
            <a:off x="2794491" y="1344945"/>
            <a:ext cx="6698147" cy="3468655"/>
            <a:chOff x="2921233" y="1344945"/>
            <a:chExt cx="6698147" cy="3468655"/>
          </a:xfrm>
        </p:grpSpPr>
        <p:sp>
          <p:nvSpPr>
            <p:cNvPr id="316" name="Google Shape;316;p1"/>
            <p:cNvSpPr/>
            <p:nvPr/>
          </p:nvSpPr>
          <p:spPr>
            <a:xfrm>
              <a:off x="3244061" y="1344945"/>
              <a:ext cx="5995553" cy="3082769"/>
            </a:xfrm>
            <a:custGeom>
              <a:rect b="b" l="l" r="r" t="t"/>
              <a:pathLst>
                <a:path extrusionOk="0" h="3954970" w="7691861">
                  <a:moveTo>
                    <a:pt x="826964" y="3954971"/>
                  </a:moveTo>
                  <a:cubicBezTo>
                    <a:pt x="527688" y="3954971"/>
                    <a:pt x="514925" y="3935921"/>
                    <a:pt x="439392" y="3685318"/>
                  </a:cubicBezTo>
                  <a:cubicBezTo>
                    <a:pt x="434153" y="3667887"/>
                    <a:pt x="428533" y="3649218"/>
                    <a:pt x="422437" y="3629406"/>
                  </a:cubicBezTo>
                  <a:cubicBezTo>
                    <a:pt x="350714" y="3426714"/>
                    <a:pt x="-1235" y="2185130"/>
                    <a:pt x="3" y="1536954"/>
                  </a:cubicBezTo>
                  <a:lnTo>
                    <a:pt x="3" y="1529620"/>
                  </a:lnTo>
                  <a:cubicBezTo>
                    <a:pt x="98" y="1437894"/>
                    <a:pt x="289" y="1333881"/>
                    <a:pt x="73441" y="1273397"/>
                  </a:cubicBezTo>
                  <a:cubicBezTo>
                    <a:pt x="118685" y="1235964"/>
                    <a:pt x="180026" y="1226439"/>
                    <a:pt x="229365" y="1218724"/>
                  </a:cubicBezTo>
                  <a:cubicBezTo>
                    <a:pt x="288611" y="1209485"/>
                    <a:pt x="1058898" y="1200626"/>
                    <a:pt x="1571819" y="1191197"/>
                  </a:cubicBezTo>
                  <a:cubicBezTo>
                    <a:pt x="2061213" y="1182243"/>
                    <a:pt x="2567277" y="1173004"/>
                    <a:pt x="2624617" y="1164050"/>
                  </a:cubicBezTo>
                  <a:cubicBezTo>
                    <a:pt x="2649001" y="1160240"/>
                    <a:pt x="2668813" y="1156335"/>
                    <a:pt x="2682815" y="1144143"/>
                  </a:cubicBezTo>
                  <a:cubicBezTo>
                    <a:pt x="2698245" y="1130808"/>
                    <a:pt x="2704913" y="1108043"/>
                    <a:pt x="2711390" y="1086136"/>
                  </a:cubicBezTo>
                  <a:cubicBezTo>
                    <a:pt x="2716629" y="1068515"/>
                    <a:pt x="2721962" y="1051084"/>
                    <a:pt x="2727487" y="1033367"/>
                  </a:cubicBezTo>
                  <a:cubicBezTo>
                    <a:pt x="2781494" y="449580"/>
                    <a:pt x="3173448" y="0"/>
                    <a:pt x="3639792" y="0"/>
                  </a:cubicBezTo>
                  <a:cubicBezTo>
                    <a:pt x="3852485" y="0"/>
                    <a:pt x="4059844" y="93821"/>
                    <a:pt x="4223579" y="264224"/>
                  </a:cubicBezTo>
                  <a:cubicBezTo>
                    <a:pt x="4384266" y="431387"/>
                    <a:pt x="4496185" y="673799"/>
                    <a:pt x="4538761" y="929640"/>
                  </a:cubicBezTo>
                  <a:cubicBezTo>
                    <a:pt x="4545048" y="951167"/>
                    <a:pt x="4550477" y="971074"/>
                    <a:pt x="4554858" y="988981"/>
                  </a:cubicBezTo>
                  <a:lnTo>
                    <a:pt x="4557906" y="1001554"/>
                  </a:lnTo>
                  <a:cubicBezTo>
                    <a:pt x="4568670" y="1046226"/>
                    <a:pt x="4579814" y="1092327"/>
                    <a:pt x="4610008" y="1123664"/>
                  </a:cubicBezTo>
                  <a:cubicBezTo>
                    <a:pt x="4639155" y="1154049"/>
                    <a:pt x="4682208" y="1163574"/>
                    <a:pt x="4727737" y="1173671"/>
                  </a:cubicBezTo>
                  <a:cubicBezTo>
                    <a:pt x="4740501" y="1176528"/>
                    <a:pt x="4753645" y="1179386"/>
                    <a:pt x="4766409" y="1182815"/>
                  </a:cubicBezTo>
                  <a:cubicBezTo>
                    <a:pt x="4859658" y="1207675"/>
                    <a:pt x="5550888" y="1226725"/>
                    <a:pt x="6160774" y="1243584"/>
                  </a:cubicBezTo>
                  <a:cubicBezTo>
                    <a:pt x="6628642" y="1256443"/>
                    <a:pt x="7288629" y="1278255"/>
                    <a:pt x="7344636" y="1279303"/>
                  </a:cubicBezTo>
                  <a:cubicBezTo>
                    <a:pt x="7662104" y="1285399"/>
                    <a:pt x="7710777" y="1374553"/>
                    <a:pt x="7686488" y="1572101"/>
                  </a:cubicBezTo>
                  <a:cubicBezTo>
                    <a:pt x="7601525" y="2264093"/>
                    <a:pt x="7433599" y="3215069"/>
                    <a:pt x="7301488" y="3758279"/>
                  </a:cubicBezTo>
                  <a:cubicBezTo>
                    <a:pt x="7274627" y="3868579"/>
                    <a:pt x="7263769" y="3936492"/>
                    <a:pt x="7104415" y="3936492"/>
                  </a:cubicBezTo>
                  <a:cubicBezTo>
                    <a:pt x="7104129" y="3936492"/>
                    <a:pt x="7103939" y="3936492"/>
                    <a:pt x="7103749" y="3936492"/>
                  </a:cubicBezTo>
                  <a:cubicBezTo>
                    <a:pt x="7049551" y="3936587"/>
                    <a:pt x="6913820" y="3936683"/>
                    <a:pt x="6718367" y="3936873"/>
                  </a:cubicBezTo>
                  <a:cubicBezTo>
                    <a:pt x="5563651" y="3937826"/>
                    <a:pt x="1506477" y="3941159"/>
                    <a:pt x="826964" y="3954971"/>
                  </a:cubicBezTo>
                  <a:close/>
                  <a:moveTo>
                    <a:pt x="3639887" y="28480"/>
                  </a:moveTo>
                  <a:cubicBezTo>
                    <a:pt x="3188021" y="28480"/>
                    <a:pt x="2807974" y="467678"/>
                    <a:pt x="2755872" y="1037463"/>
                  </a:cubicBezTo>
                  <a:lnTo>
                    <a:pt x="2755300" y="1040511"/>
                  </a:lnTo>
                  <a:cubicBezTo>
                    <a:pt x="2749585" y="1058609"/>
                    <a:pt x="2744156" y="1076325"/>
                    <a:pt x="2739108" y="1093470"/>
                  </a:cubicBezTo>
                  <a:cubicBezTo>
                    <a:pt x="2731583" y="1118997"/>
                    <a:pt x="2723296" y="1147001"/>
                    <a:pt x="2701579" y="1165860"/>
                  </a:cubicBezTo>
                  <a:cubicBezTo>
                    <a:pt x="2680243" y="1184339"/>
                    <a:pt x="2651859" y="1188815"/>
                    <a:pt x="2629094" y="1192340"/>
                  </a:cubicBezTo>
                  <a:cubicBezTo>
                    <a:pt x="2569849" y="1201579"/>
                    <a:pt x="2085311" y="1210437"/>
                    <a:pt x="1572390" y="1219867"/>
                  </a:cubicBezTo>
                  <a:cubicBezTo>
                    <a:pt x="1082996" y="1228820"/>
                    <a:pt x="291183" y="1238060"/>
                    <a:pt x="233842" y="1247013"/>
                  </a:cubicBezTo>
                  <a:cubicBezTo>
                    <a:pt x="185550" y="1254538"/>
                    <a:pt x="130877" y="1263110"/>
                    <a:pt x="91729" y="1295495"/>
                  </a:cubicBezTo>
                  <a:cubicBezTo>
                    <a:pt x="28959" y="1347407"/>
                    <a:pt x="28769" y="1444276"/>
                    <a:pt x="28673" y="1529810"/>
                  </a:cubicBezTo>
                  <a:lnTo>
                    <a:pt x="28673" y="1537145"/>
                  </a:lnTo>
                  <a:cubicBezTo>
                    <a:pt x="27340" y="2182940"/>
                    <a:pt x="377955" y="3418142"/>
                    <a:pt x="449583" y="3620548"/>
                  </a:cubicBezTo>
                  <a:cubicBezTo>
                    <a:pt x="455870" y="3641027"/>
                    <a:pt x="461490" y="3659696"/>
                    <a:pt x="466728" y="3677126"/>
                  </a:cubicBezTo>
                  <a:cubicBezTo>
                    <a:pt x="539023" y="3917157"/>
                    <a:pt x="541881" y="3926491"/>
                    <a:pt x="826678" y="3926491"/>
                  </a:cubicBezTo>
                  <a:cubicBezTo>
                    <a:pt x="1506192" y="3912775"/>
                    <a:pt x="5563556" y="3909441"/>
                    <a:pt x="6718367" y="3908298"/>
                  </a:cubicBezTo>
                  <a:cubicBezTo>
                    <a:pt x="6913820" y="3908108"/>
                    <a:pt x="7049551" y="3908012"/>
                    <a:pt x="7103749" y="3907917"/>
                  </a:cubicBezTo>
                  <a:cubicBezTo>
                    <a:pt x="7104034" y="3907917"/>
                    <a:pt x="7104225" y="3907917"/>
                    <a:pt x="7104510" y="3907917"/>
                  </a:cubicBezTo>
                  <a:cubicBezTo>
                    <a:pt x="7240718" y="3907917"/>
                    <a:pt x="7249481" y="3862102"/>
                    <a:pt x="7273579" y="3752374"/>
                  </a:cubicBezTo>
                  <a:cubicBezTo>
                    <a:pt x="7422931" y="3073813"/>
                    <a:pt x="7569426" y="2210943"/>
                    <a:pt x="7658389" y="1567244"/>
                  </a:cubicBezTo>
                  <a:cubicBezTo>
                    <a:pt x="7680201" y="1409414"/>
                    <a:pt x="7640864" y="1319403"/>
                    <a:pt x="7338635" y="1307306"/>
                  </a:cubicBezTo>
                  <a:cubicBezTo>
                    <a:pt x="7285295" y="1305116"/>
                    <a:pt x="6607020" y="1284446"/>
                    <a:pt x="6160011" y="1272159"/>
                  </a:cubicBezTo>
                  <a:cubicBezTo>
                    <a:pt x="5548602" y="1255300"/>
                    <a:pt x="4855563" y="1236250"/>
                    <a:pt x="4759074" y="1210437"/>
                  </a:cubicBezTo>
                  <a:cubicBezTo>
                    <a:pt x="4746883" y="1207199"/>
                    <a:pt x="4734024" y="1204341"/>
                    <a:pt x="4721546" y="1201579"/>
                  </a:cubicBezTo>
                  <a:cubicBezTo>
                    <a:pt x="4673826" y="1191006"/>
                    <a:pt x="4624581" y="1180052"/>
                    <a:pt x="4589339" y="1143476"/>
                  </a:cubicBezTo>
                  <a:cubicBezTo>
                    <a:pt x="4553811" y="1106519"/>
                    <a:pt x="4541714" y="1056608"/>
                    <a:pt x="4530094" y="1008221"/>
                  </a:cubicBezTo>
                  <a:lnTo>
                    <a:pt x="4527045" y="995744"/>
                  </a:lnTo>
                  <a:cubicBezTo>
                    <a:pt x="4522664" y="978027"/>
                    <a:pt x="4517330" y="958215"/>
                    <a:pt x="4511044" y="936784"/>
                  </a:cubicBezTo>
                  <a:lnTo>
                    <a:pt x="4510663" y="935069"/>
                  </a:lnTo>
                  <a:cubicBezTo>
                    <a:pt x="4424556" y="415290"/>
                    <a:pt x="4058320" y="28480"/>
                    <a:pt x="3639887" y="28480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 rot="10029720">
              <a:off x="3475089" y="4526649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 rot="10029720">
              <a:off x="3229899" y="4132284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5703176" y="1642072"/>
              <a:ext cx="734453" cy="994282"/>
            </a:xfrm>
            <a:custGeom>
              <a:rect b="b" l="l" r="r" t="t"/>
              <a:pathLst>
                <a:path extrusionOk="0" h="994282" w="734453">
                  <a:moveTo>
                    <a:pt x="534008" y="776612"/>
                  </a:moveTo>
                  <a:cubicBezTo>
                    <a:pt x="527147" y="776681"/>
                    <a:pt x="520707" y="777101"/>
                    <a:pt x="515107" y="777591"/>
                  </a:cubicBezTo>
                  <a:cubicBezTo>
                    <a:pt x="488927" y="779761"/>
                    <a:pt x="491307" y="780671"/>
                    <a:pt x="492357" y="806012"/>
                  </a:cubicBezTo>
                  <a:cubicBezTo>
                    <a:pt x="493337" y="817632"/>
                    <a:pt x="497538" y="848292"/>
                    <a:pt x="489557" y="849692"/>
                  </a:cubicBezTo>
                  <a:cubicBezTo>
                    <a:pt x="484797" y="850462"/>
                    <a:pt x="483607" y="818192"/>
                    <a:pt x="481857" y="803141"/>
                  </a:cubicBezTo>
                  <a:cubicBezTo>
                    <a:pt x="480037" y="779551"/>
                    <a:pt x="489207" y="782212"/>
                    <a:pt x="444967" y="783892"/>
                  </a:cubicBezTo>
                  <a:cubicBezTo>
                    <a:pt x="397297" y="787461"/>
                    <a:pt x="403037" y="785221"/>
                    <a:pt x="404717" y="835132"/>
                  </a:cubicBezTo>
                  <a:cubicBezTo>
                    <a:pt x="405346" y="847102"/>
                    <a:pt x="404997" y="852492"/>
                    <a:pt x="401917" y="852422"/>
                  </a:cubicBezTo>
                  <a:cubicBezTo>
                    <a:pt x="399117" y="852352"/>
                    <a:pt x="394357" y="824002"/>
                    <a:pt x="393306" y="805242"/>
                  </a:cubicBezTo>
                  <a:cubicBezTo>
                    <a:pt x="393167" y="795301"/>
                    <a:pt x="393937" y="789981"/>
                    <a:pt x="383996" y="790261"/>
                  </a:cubicBezTo>
                  <a:cubicBezTo>
                    <a:pt x="357817" y="790962"/>
                    <a:pt x="335906" y="790612"/>
                    <a:pt x="307906" y="793341"/>
                  </a:cubicBezTo>
                  <a:cubicBezTo>
                    <a:pt x="297756" y="793901"/>
                    <a:pt x="300696" y="800762"/>
                    <a:pt x="302166" y="840452"/>
                  </a:cubicBezTo>
                  <a:cubicBezTo>
                    <a:pt x="302166" y="841362"/>
                    <a:pt x="303776" y="853052"/>
                    <a:pt x="300066" y="852422"/>
                  </a:cubicBezTo>
                  <a:cubicBezTo>
                    <a:pt x="294676" y="853472"/>
                    <a:pt x="292506" y="826592"/>
                    <a:pt x="291806" y="815112"/>
                  </a:cubicBezTo>
                  <a:cubicBezTo>
                    <a:pt x="290336" y="789002"/>
                    <a:pt x="291806" y="793551"/>
                    <a:pt x="256386" y="792991"/>
                  </a:cubicBezTo>
                  <a:cubicBezTo>
                    <a:pt x="233355" y="792642"/>
                    <a:pt x="242316" y="809162"/>
                    <a:pt x="241686" y="819661"/>
                  </a:cubicBezTo>
                  <a:cubicBezTo>
                    <a:pt x="240636" y="838072"/>
                    <a:pt x="240846" y="856622"/>
                    <a:pt x="241966" y="875102"/>
                  </a:cubicBezTo>
                  <a:cubicBezTo>
                    <a:pt x="244905" y="924872"/>
                    <a:pt x="266886" y="951542"/>
                    <a:pt x="314976" y="964422"/>
                  </a:cubicBezTo>
                  <a:cubicBezTo>
                    <a:pt x="354737" y="975133"/>
                    <a:pt x="395266" y="979473"/>
                    <a:pt x="436357" y="976463"/>
                  </a:cubicBezTo>
                  <a:cubicBezTo>
                    <a:pt x="524487" y="970022"/>
                    <a:pt x="569987" y="915142"/>
                    <a:pt x="559907" y="828132"/>
                  </a:cubicBezTo>
                  <a:cubicBezTo>
                    <a:pt x="558648" y="817421"/>
                    <a:pt x="557458" y="806642"/>
                    <a:pt x="557458" y="796071"/>
                  </a:cubicBezTo>
                  <a:cubicBezTo>
                    <a:pt x="557318" y="776961"/>
                    <a:pt x="557738" y="776191"/>
                    <a:pt x="534008" y="776612"/>
                  </a:cubicBezTo>
                  <a:close/>
                  <a:moveTo>
                    <a:pt x="369337" y="512534"/>
                  </a:moveTo>
                  <a:cubicBezTo>
                    <a:pt x="375966" y="513931"/>
                    <a:pt x="382281" y="516979"/>
                    <a:pt x="388207" y="521821"/>
                  </a:cubicBezTo>
                  <a:cubicBezTo>
                    <a:pt x="404731" y="535297"/>
                    <a:pt x="424507" y="574713"/>
                    <a:pt x="424778" y="595774"/>
                  </a:cubicBezTo>
                  <a:cubicBezTo>
                    <a:pt x="425116" y="617582"/>
                    <a:pt x="411300" y="629434"/>
                    <a:pt x="390171" y="622187"/>
                  </a:cubicBezTo>
                  <a:cubicBezTo>
                    <a:pt x="368499" y="614738"/>
                    <a:pt x="349875" y="611486"/>
                    <a:pt x="330303" y="628418"/>
                  </a:cubicBezTo>
                  <a:cubicBezTo>
                    <a:pt x="318383" y="638644"/>
                    <a:pt x="307818" y="629772"/>
                    <a:pt x="301520" y="617243"/>
                  </a:cubicBezTo>
                  <a:cubicBezTo>
                    <a:pt x="284590" y="583720"/>
                    <a:pt x="312356" y="522023"/>
                    <a:pt x="348588" y="513152"/>
                  </a:cubicBezTo>
                  <a:cubicBezTo>
                    <a:pt x="355767" y="511391"/>
                    <a:pt x="362709" y="511137"/>
                    <a:pt x="369337" y="512534"/>
                  </a:cubicBezTo>
                  <a:close/>
                  <a:moveTo>
                    <a:pt x="231155" y="322239"/>
                  </a:moveTo>
                  <a:cubicBezTo>
                    <a:pt x="261360" y="330095"/>
                    <a:pt x="291226" y="361112"/>
                    <a:pt x="295357" y="394635"/>
                  </a:cubicBezTo>
                  <a:cubicBezTo>
                    <a:pt x="296509" y="403033"/>
                    <a:pt x="296238" y="411567"/>
                    <a:pt x="296780" y="422808"/>
                  </a:cubicBezTo>
                  <a:cubicBezTo>
                    <a:pt x="294815" y="468522"/>
                    <a:pt x="280391" y="511256"/>
                    <a:pt x="237656" y="538684"/>
                  </a:cubicBezTo>
                  <a:cubicBezTo>
                    <a:pt x="195532" y="565705"/>
                    <a:pt x="149480" y="550535"/>
                    <a:pt x="131601" y="504009"/>
                  </a:cubicBezTo>
                  <a:cubicBezTo>
                    <a:pt x="111217" y="451049"/>
                    <a:pt x="119478" y="400053"/>
                    <a:pt x="149277" y="352985"/>
                  </a:cubicBezTo>
                  <a:cubicBezTo>
                    <a:pt x="167021" y="325015"/>
                    <a:pt x="200070" y="314179"/>
                    <a:pt x="231155" y="322239"/>
                  </a:cubicBezTo>
                  <a:close/>
                  <a:moveTo>
                    <a:pt x="443334" y="299890"/>
                  </a:moveTo>
                  <a:cubicBezTo>
                    <a:pt x="474419" y="290205"/>
                    <a:pt x="509906" y="305714"/>
                    <a:pt x="536522" y="343369"/>
                  </a:cubicBezTo>
                  <a:cubicBezTo>
                    <a:pt x="563272" y="381091"/>
                    <a:pt x="580475" y="422605"/>
                    <a:pt x="570451" y="470012"/>
                  </a:cubicBezTo>
                  <a:cubicBezTo>
                    <a:pt x="557990" y="528864"/>
                    <a:pt x="496497" y="551822"/>
                    <a:pt x="447871" y="515793"/>
                  </a:cubicBezTo>
                  <a:cubicBezTo>
                    <a:pt x="406695" y="485249"/>
                    <a:pt x="395182" y="440281"/>
                    <a:pt x="391728" y="401679"/>
                  </a:cubicBezTo>
                  <a:cubicBezTo>
                    <a:pt x="392067" y="347025"/>
                    <a:pt x="413129" y="309303"/>
                    <a:pt x="443334" y="299890"/>
                  </a:cubicBezTo>
                  <a:close/>
                  <a:moveTo>
                    <a:pt x="391999" y="24093"/>
                  </a:moveTo>
                  <a:cubicBezTo>
                    <a:pt x="342104" y="19801"/>
                    <a:pt x="290143" y="31771"/>
                    <a:pt x="238130" y="57980"/>
                  </a:cubicBezTo>
                  <a:cubicBezTo>
                    <a:pt x="158758" y="98005"/>
                    <a:pt x="103428" y="163358"/>
                    <a:pt x="63674" y="241105"/>
                  </a:cubicBezTo>
                  <a:cubicBezTo>
                    <a:pt x="10917" y="344316"/>
                    <a:pt x="13288" y="453284"/>
                    <a:pt x="38278" y="563132"/>
                  </a:cubicBezTo>
                  <a:cubicBezTo>
                    <a:pt x="59340" y="655575"/>
                    <a:pt x="105799" y="723976"/>
                    <a:pt x="208061" y="738739"/>
                  </a:cubicBezTo>
                  <a:cubicBezTo>
                    <a:pt x="222419" y="740839"/>
                    <a:pt x="235151" y="748086"/>
                    <a:pt x="239892" y="763323"/>
                  </a:cubicBezTo>
                  <a:cubicBezTo>
                    <a:pt x="247070" y="786350"/>
                    <a:pt x="243887" y="779848"/>
                    <a:pt x="280729" y="777952"/>
                  </a:cubicBezTo>
                  <a:cubicBezTo>
                    <a:pt x="296509" y="777139"/>
                    <a:pt x="291904" y="775039"/>
                    <a:pt x="290414" y="751946"/>
                  </a:cubicBezTo>
                  <a:cubicBezTo>
                    <a:pt x="289872" y="743548"/>
                    <a:pt x="289330" y="726075"/>
                    <a:pt x="293800" y="725195"/>
                  </a:cubicBezTo>
                  <a:cubicBezTo>
                    <a:pt x="298337" y="724992"/>
                    <a:pt x="297186" y="748153"/>
                    <a:pt x="298811" y="758651"/>
                  </a:cubicBezTo>
                  <a:cubicBezTo>
                    <a:pt x="300573" y="773279"/>
                    <a:pt x="299150" y="774362"/>
                    <a:pt x="305922" y="774430"/>
                  </a:cubicBezTo>
                  <a:cubicBezTo>
                    <a:pt x="331251" y="774633"/>
                    <a:pt x="339311" y="771518"/>
                    <a:pt x="379132" y="771653"/>
                  </a:cubicBezTo>
                  <a:cubicBezTo>
                    <a:pt x="396198" y="771721"/>
                    <a:pt x="390441" y="769690"/>
                    <a:pt x="389697" y="742668"/>
                  </a:cubicBezTo>
                  <a:cubicBezTo>
                    <a:pt x="389561" y="737723"/>
                    <a:pt x="389290" y="724924"/>
                    <a:pt x="391728" y="724043"/>
                  </a:cubicBezTo>
                  <a:cubicBezTo>
                    <a:pt x="394234" y="724043"/>
                    <a:pt x="395792" y="731967"/>
                    <a:pt x="396537" y="740975"/>
                  </a:cubicBezTo>
                  <a:cubicBezTo>
                    <a:pt x="399110" y="771518"/>
                    <a:pt x="397553" y="772128"/>
                    <a:pt x="415635" y="771247"/>
                  </a:cubicBezTo>
                  <a:cubicBezTo>
                    <a:pt x="434666" y="770367"/>
                    <a:pt x="440422" y="769215"/>
                    <a:pt x="462568" y="768267"/>
                  </a:cubicBezTo>
                  <a:cubicBezTo>
                    <a:pt x="477331" y="767658"/>
                    <a:pt x="477331" y="767658"/>
                    <a:pt x="477264" y="742329"/>
                  </a:cubicBezTo>
                  <a:cubicBezTo>
                    <a:pt x="477196" y="729326"/>
                    <a:pt x="478618" y="717677"/>
                    <a:pt x="481869" y="717000"/>
                  </a:cubicBezTo>
                  <a:cubicBezTo>
                    <a:pt x="483358" y="716797"/>
                    <a:pt x="484104" y="726346"/>
                    <a:pt x="484307" y="731629"/>
                  </a:cubicBezTo>
                  <a:cubicBezTo>
                    <a:pt x="486271" y="762511"/>
                    <a:pt x="485390" y="765897"/>
                    <a:pt x="497242" y="764203"/>
                  </a:cubicBezTo>
                  <a:cubicBezTo>
                    <a:pt x="553249" y="763798"/>
                    <a:pt x="552707" y="763323"/>
                    <a:pt x="553656" y="737927"/>
                  </a:cubicBezTo>
                  <a:cubicBezTo>
                    <a:pt x="554672" y="711447"/>
                    <a:pt x="577766" y="698444"/>
                    <a:pt x="600927" y="690046"/>
                  </a:cubicBezTo>
                  <a:cubicBezTo>
                    <a:pt x="659847" y="668781"/>
                    <a:pt x="694386" y="625167"/>
                    <a:pt x="702987" y="565502"/>
                  </a:cubicBezTo>
                  <a:cubicBezTo>
                    <a:pt x="730076" y="377298"/>
                    <a:pt x="676033" y="214287"/>
                    <a:pt x="533474" y="87779"/>
                  </a:cubicBezTo>
                  <a:cubicBezTo>
                    <a:pt x="489724" y="48939"/>
                    <a:pt x="441894" y="28385"/>
                    <a:pt x="391999" y="24093"/>
                  </a:cubicBezTo>
                  <a:close/>
                  <a:moveTo>
                    <a:pt x="383971" y="650"/>
                  </a:moveTo>
                  <a:cubicBezTo>
                    <a:pt x="466912" y="6381"/>
                    <a:pt x="547273" y="49974"/>
                    <a:pt x="610238" y="130265"/>
                  </a:cubicBezTo>
                  <a:cubicBezTo>
                    <a:pt x="686958" y="227985"/>
                    <a:pt x="733439" y="361965"/>
                    <a:pt x="734418" y="499027"/>
                  </a:cubicBezTo>
                  <a:cubicBezTo>
                    <a:pt x="734908" y="527097"/>
                    <a:pt x="730428" y="565317"/>
                    <a:pt x="716708" y="602557"/>
                  </a:cubicBezTo>
                  <a:cubicBezTo>
                    <a:pt x="699209" y="649808"/>
                    <a:pt x="669038" y="684107"/>
                    <a:pt x="622208" y="703918"/>
                  </a:cubicBezTo>
                  <a:cubicBezTo>
                    <a:pt x="573768" y="724428"/>
                    <a:pt x="566838" y="735488"/>
                    <a:pt x="567958" y="787918"/>
                  </a:cubicBezTo>
                  <a:cubicBezTo>
                    <a:pt x="568448" y="813258"/>
                    <a:pt x="570897" y="838529"/>
                    <a:pt x="570828" y="863799"/>
                  </a:cubicBezTo>
                  <a:cubicBezTo>
                    <a:pt x="570548" y="923858"/>
                    <a:pt x="540027" y="965299"/>
                    <a:pt x="482277" y="983009"/>
                  </a:cubicBezTo>
                  <a:cubicBezTo>
                    <a:pt x="416127" y="1003309"/>
                    <a:pt x="351026" y="994419"/>
                    <a:pt x="287887" y="970479"/>
                  </a:cubicBezTo>
                  <a:cubicBezTo>
                    <a:pt x="245606" y="954449"/>
                    <a:pt x="233846" y="916999"/>
                    <a:pt x="231116" y="876258"/>
                  </a:cubicBezTo>
                  <a:cubicBezTo>
                    <a:pt x="229366" y="850079"/>
                    <a:pt x="229436" y="823689"/>
                    <a:pt x="230206" y="797438"/>
                  </a:cubicBezTo>
                  <a:cubicBezTo>
                    <a:pt x="230836" y="775318"/>
                    <a:pt x="221316" y="760688"/>
                    <a:pt x="200176" y="757608"/>
                  </a:cubicBezTo>
                  <a:cubicBezTo>
                    <a:pt x="88175" y="741228"/>
                    <a:pt x="40155" y="665208"/>
                    <a:pt x="16845" y="564827"/>
                  </a:cubicBezTo>
                  <a:cubicBezTo>
                    <a:pt x="-24526" y="386886"/>
                    <a:pt x="7745" y="228615"/>
                    <a:pt x="142215" y="98204"/>
                  </a:cubicBezTo>
                  <a:cubicBezTo>
                    <a:pt x="215506" y="27049"/>
                    <a:pt x="301029" y="-5081"/>
                    <a:pt x="383971" y="650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3045788" y="2043818"/>
              <a:ext cx="626043" cy="221512"/>
            </a:xfrm>
            <a:custGeom>
              <a:rect b="b" l="l" r="r" t="t"/>
              <a:pathLst>
                <a:path extrusionOk="0" h="221512" w="626043">
                  <a:moveTo>
                    <a:pt x="533243" y="75816"/>
                  </a:moveTo>
                  <a:cubicBezTo>
                    <a:pt x="546007" y="78197"/>
                    <a:pt x="543435" y="88579"/>
                    <a:pt x="547435" y="94866"/>
                  </a:cubicBezTo>
                  <a:cubicBezTo>
                    <a:pt x="555912" y="108296"/>
                    <a:pt x="568105" y="116297"/>
                    <a:pt x="583916" y="111915"/>
                  </a:cubicBezTo>
                  <a:cubicBezTo>
                    <a:pt x="598965" y="107629"/>
                    <a:pt x="607728" y="96009"/>
                    <a:pt x="610491" y="80292"/>
                  </a:cubicBezTo>
                  <a:cubicBezTo>
                    <a:pt x="615920" y="48860"/>
                    <a:pt x="589345" y="19047"/>
                    <a:pt x="551055" y="14570"/>
                  </a:cubicBezTo>
                  <a:cubicBezTo>
                    <a:pt x="519622" y="10855"/>
                    <a:pt x="491238" y="21714"/>
                    <a:pt x="463425" y="34763"/>
                  </a:cubicBezTo>
                  <a:cubicBezTo>
                    <a:pt x="407799" y="60861"/>
                    <a:pt x="360745" y="99819"/>
                    <a:pt x="311120" y="134871"/>
                  </a:cubicBezTo>
                  <a:cubicBezTo>
                    <a:pt x="260161" y="170780"/>
                    <a:pt x="208155" y="205070"/>
                    <a:pt x="145575" y="217262"/>
                  </a:cubicBezTo>
                  <a:cubicBezTo>
                    <a:pt x="97950" y="226501"/>
                    <a:pt x="52707" y="223072"/>
                    <a:pt x="18417" y="182686"/>
                  </a:cubicBezTo>
                  <a:cubicBezTo>
                    <a:pt x="-6825" y="152968"/>
                    <a:pt x="-5872" y="111344"/>
                    <a:pt x="19750" y="85436"/>
                  </a:cubicBezTo>
                  <a:cubicBezTo>
                    <a:pt x="36419" y="68481"/>
                    <a:pt x="56898" y="63814"/>
                    <a:pt x="77948" y="72958"/>
                  </a:cubicBezTo>
                  <a:cubicBezTo>
                    <a:pt x="97569" y="81435"/>
                    <a:pt x="114333" y="94580"/>
                    <a:pt x="108237" y="122679"/>
                  </a:cubicBezTo>
                  <a:cubicBezTo>
                    <a:pt x="94045" y="111725"/>
                    <a:pt x="92712" y="91627"/>
                    <a:pt x="75662" y="86960"/>
                  </a:cubicBezTo>
                  <a:cubicBezTo>
                    <a:pt x="58517" y="82197"/>
                    <a:pt x="41848" y="81816"/>
                    <a:pt x="28227" y="97056"/>
                  </a:cubicBezTo>
                  <a:cubicBezTo>
                    <a:pt x="12225" y="114868"/>
                    <a:pt x="9463" y="135252"/>
                    <a:pt x="18131" y="156016"/>
                  </a:cubicBezTo>
                  <a:cubicBezTo>
                    <a:pt x="31085" y="186972"/>
                    <a:pt x="56898" y="201546"/>
                    <a:pt x="89473" y="205260"/>
                  </a:cubicBezTo>
                  <a:cubicBezTo>
                    <a:pt x="139003" y="210880"/>
                    <a:pt x="183580" y="195354"/>
                    <a:pt x="226252" y="172590"/>
                  </a:cubicBezTo>
                  <a:cubicBezTo>
                    <a:pt x="280164" y="143824"/>
                    <a:pt x="327217" y="104772"/>
                    <a:pt x="377319" y="70291"/>
                  </a:cubicBezTo>
                  <a:cubicBezTo>
                    <a:pt x="422181" y="39430"/>
                    <a:pt x="468092" y="10569"/>
                    <a:pt x="523146" y="1330"/>
                  </a:cubicBezTo>
                  <a:cubicBezTo>
                    <a:pt x="568485" y="-6290"/>
                    <a:pt x="613824" y="19618"/>
                    <a:pt x="624111" y="58861"/>
                  </a:cubicBezTo>
                  <a:cubicBezTo>
                    <a:pt x="630112" y="81816"/>
                    <a:pt x="621635" y="100866"/>
                    <a:pt x="605633" y="116202"/>
                  </a:cubicBezTo>
                  <a:cubicBezTo>
                    <a:pt x="590393" y="130680"/>
                    <a:pt x="571438" y="130299"/>
                    <a:pt x="554007" y="120869"/>
                  </a:cubicBezTo>
                  <a:cubicBezTo>
                    <a:pt x="536958" y="111249"/>
                    <a:pt x="526480" y="97342"/>
                    <a:pt x="533243" y="75816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2921233" y="2341867"/>
              <a:ext cx="141927" cy="496453"/>
            </a:xfrm>
            <a:custGeom>
              <a:rect b="b" l="l" r="r" t="t"/>
              <a:pathLst>
                <a:path extrusionOk="0" h="496453" w="141927">
                  <a:moveTo>
                    <a:pt x="74582" y="406703"/>
                  </a:moveTo>
                  <a:cubicBezTo>
                    <a:pt x="102300" y="376699"/>
                    <a:pt x="130303" y="382319"/>
                    <a:pt x="139352" y="415847"/>
                  </a:cubicBezTo>
                  <a:cubicBezTo>
                    <a:pt x="148210" y="448898"/>
                    <a:pt x="133542" y="472806"/>
                    <a:pt x="105729" y="488903"/>
                  </a:cubicBezTo>
                  <a:cubicBezTo>
                    <a:pt x="78202" y="504810"/>
                    <a:pt x="39816" y="494618"/>
                    <a:pt x="21147" y="467377"/>
                  </a:cubicBezTo>
                  <a:cubicBezTo>
                    <a:pt x="6193" y="445565"/>
                    <a:pt x="3240" y="421085"/>
                    <a:pt x="6669" y="395273"/>
                  </a:cubicBezTo>
                  <a:cubicBezTo>
                    <a:pt x="16384" y="321644"/>
                    <a:pt x="45531" y="255827"/>
                    <a:pt x="85631" y="194009"/>
                  </a:cubicBezTo>
                  <a:cubicBezTo>
                    <a:pt x="106586" y="161624"/>
                    <a:pt x="124969" y="128192"/>
                    <a:pt x="123160" y="87329"/>
                  </a:cubicBezTo>
                  <a:cubicBezTo>
                    <a:pt x="122302" y="69422"/>
                    <a:pt x="118397" y="53325"/>
                    <a:pt x="107443" y="39323"/>
                  </a:cubicBezTo>
                  <a:cubicBezTo>
                    <a:pt x="90489" y="17702"/>
                    <a:pt x="69724" y="5224"/>
                    <a:pt x="41911" y="17702"/>
                  </a:cubicBezTo>
                  <a:cubicBezTo>
                    <a:pt x="24100" y="25703"/>
                    <a:pt x="8479" y="39228"/>
                    <a:pt x="14860" y="60374"/>
                  </a:cubicBezTo>
                  <a:cubicBezTo>
                    <a:pt x="22861" y="87329"/>
                    <a:pt x="45245" y="93902"/>
                    <a:pt x="72772" y="88282"/>
                  </a:cubicBezTo>
                  <a:cubicBezTo>
                    <a:pt x="50103" y="110666"/>
                    <a:pt x="29624" y="102855"/>
                    <a:pt x="12955" y="84567"/>
                  </a:cubicBezTo>
                  <a:cubicBezTo>
                    <a:pt x="-5904" y="63898"/>
                    <a:pt x="-3142" y="40371"/>
                    <a:pt x="14575" y="19988"/>
                  </a:cubicBezTo>
                  <a:cubicBezTo>
                    <a:pt x="35434" y="-4015"/>
                    <a:pt x="74677" y="-6873"/>
                    <a:pt x="101157" y="13987"/>
                  </a:cubicBezTo>
                  <a:cubicBezTo>
                    <a:pt x="134685" y="40466"/>
                    <a:pt x="143829" y="76280"/>
                    <a:pt x="135066" y="117047"/>
                  </a:cubicBezTo>
                  <a:cubicBezTo>
                    <a:pt x="127160" y="153909"/>
                    <a:pt x="108301" y="185913"/>
                    <a:pt x="87917" y="216965"/>
                  </a:cubicBezTo>
                  <a:cubicBezTo>
                    <a:pt x="54865" y="267447"/>
                    <a:pt x="33148" y="322502"/>
                    <a:pt x="22671" y="381652"/>
                  </a:cubicBezTo>
                  <a:cubicBezTo>
                    <a:pt x="19718" y="398321"/>
                    <a:pt x="18861" y="416228"/>
                    <a:pt x="21337" y="432896"/>
                  </a:cubicBezTo>
                  <a:cubicBezTo>
                    <a:pt x="24385" y="452994"/>
                    <a:pt x="34863" y="470425"/>
                    <a:pt x="55532" y="478331"/>
                  </a:cubicBezTo>
                  <a:cubicBezTo>
                    <a:pt x="77440" y="486713"/>
                    <a:pt x="97537" y="482998"/>
                    <a:pt x="114016" y="466234"/>
                  </a:cubicBezTo>
                  <a:cubicBezTo>
                    <a:pt x="127922" y="452137"/>
                    <a:pt x="135161" y="435087"/>
                    <a:pt x="125731" y="415751"/>
                  </a:cubicBezTo>
                  <a:cubicBezTo>
                    <a:pt x="114492" y="392891"/>
                    <a:pt x="94966" y="397178"/>
                    <a:pt x="74582" y="40670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8819199" y="2067092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9425039" y="2287915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 flipH="1" rot="-10029720">
              <a:off x="8409260" y="4501771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 flipH="1" rot="-10029720">
              <a:off x="9084311" y="4107406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 rot="7200000">
              <a:off x="6221239" y="4468727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 flipH="1" rot="-7200000">
              <a:off x="5816966" y="4468727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 rot="9900000">
              <a:off x="6019102" y="4486965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1"/>
          <p:cNvGrpSpPr/>
          <p:nvPr/>
        </p:nvGrpSpPr>
        <p:grpSpPr>
          <a:xfrm>
            <a:off x="1448209" y="1120573"/>
            <a:ext cx="1278446" cy="2044666"/>
            <a:chOff x="1316151" y="1213430"/>
            <a:chExt cx="1369250" cy="2189893"/>
          </a:xfrm>
        </p:grpSpPr>
        <p:sp>
          <p:nvSpPr>
            <p:cNvPr id="330" name="Google Shape;330;p1"/>
            <p:cNvSpPr/>
            <p:nvPr/>
          </p:nvSpPr>
          <p:spPr>
            <a:xfrm>
              <a:off x="1316151" y="1213430"/>
              <a:ext cx="1369250" cy="2058142"/>
            </a:xfrm>
            <a:custGeom>
              <a:rect b="b" l="l" r="r" t="t"/>
              <a:pathLst>
                <a:path extrusionOk="0" h="3689681" w="2454687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306409" y="1624038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617183" y="3243834"/>
              <a:ext cx="153605" cy="159489"/>
            </a:xfrm>
            <a:custGeom>
              <a:rect b="b" l="l" r="r" t="t"/>
              <a:pathLst>
                <a:path extrusionOk="0" h="285919" w="275371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140152" y="2880401"/>
              <a:ext cx="215997" cy="235152"/>
            </a:xfrm>
            <a:custGeom>
              <a:rect b="b" l="l" r="r" t="t"/>
              <a:pathLst>
                <a:path extrusionOk="0" h="421563" w="387224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1965090" y="1735795"/>
              <a:ext cx="295946" cy="198326"/>
            </a:xfrm>
            <a:custGeom>
              <a:rect b="b" l="l" r="r" t="t"/>
              <a:pathLst>
                <a:path extrusionOk="0" h="355545" w="530550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1997504" y="1506299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1">
            <a:hlinkClick r:id="rId3"/>
          </p:cNvPr>
          <p:cNvSpPr txBox="1"/>
          <p:nvPr/>
        </p:nvSpPr>
        <p:spPr>
          <a:xfrm>
            <a:off x="-3525" y="3949453"/>
            <a:ext cx="121919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"/>
          <p:cNvSpPr txBox="1"/>
          <p:nvPr/>
        </p:nvSpPr>
        <p:spPr>
          <a:xfrm>
            <a:off x="0" y="2733682"/>
            <a:ext cx="12191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"/>
          <p:cNvSpPr txBox="1"/>
          <p:nvPr/>
        </p:nvSpPr>
        <p:spPr>
          <a:xfrm>
            <a:off x="-3524" y="3567238"/>
            <a:ext cx="12191998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"/>
          <p:cNvGrpSpPr/>
          <p:nvPr/>
        </p:nvGrpSpPr>
        <p:grpSpPr>
          <a:xfrm rot="810260">
            <a:off x="8869028" y="351823"/>
            <a:ext cx="1163826" cy="1169052"/>
            <a:chOff x="10367195" y="301256"/>
            <a:chExt cx="1163826" cy="1169052"/>
          </a:xfrm>
        </p:grpSpPr>
        <p:sp>
          <p:nvSpPr>
            <p:cNvPr id="342" name="Google Shape;342;p1"/>
            <p:cNvSpPr/>
            <p:nvPr/>
          </p:nvSpPr>
          <p:spPr>
            <a:xfrm>
              <a:off x="10367195" y="301256"/>
              <a:ext cx="1163826" cy="1163826"/>
            </a:xfrm>
            <a:custGeom>
              <a:rect b="b" l="l" r="r" t="t"/>
              <a:pathLst>
                <a:path extrusionOk="0" h="1718119" w="1718119">
                  <a:moveTo>
                    <a:pt x="1718120" y="859060"/>
                  </a:moveTo>
                  <a:cubicBezTo>
                    <a:pt x="1718120" y="1333505"/>
                    <a:pt x="1333505" y="1718120"/>
                    <a:pt x="859060" y="1718120"/>
                  </a:cubicBezTo>
                  <a:cubicBezTo>
                    <a:pt x="384614" y="1718120"/>
                    <a:pt x="0" y="1333505"/>
                    <a:pt x="0" y="859060"/>
                  </a:cubicBezTo>
                  <a:cubicBezTo>
                    <a:pt x="0" y="384614"/>
                    <a:pt x="384614" y="0"/>
                    <a:pt x="859060" y="0"/>
                  </a:cubicBezTo>
                  <a:cubicBezTo>
                    <a:pt x="1333505" y="0"/>
                    <a:pt x="1718120" y="384614"/>
                    <a:pt x="1718120" y="859060"/>
                  </a:cubicBezTo>
                  <a:close/>
                </a:path>
              </a:pathLst>
            </a:custGeom>
            <a:solidFill>
              <a:srgbClr val="FFDB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10395584" y="639345"/>
              <a:ext cx="918969" cy="830963"/>
            </a:xfrm>
            <a:custGeom>
              <a:rect b="b" l="l" r="r" t="t"/>
              <a:pathLst>
                <a:path extrusionOk="0" h="1226724" w="1356645">
                  <a:moveTo>
                    <a:pt x="677513" y="0"/>
                  </a:moveTo>
                  <a:cubicBezTo>
                    <a:pt x="317849" y="0"/>
                    <a:pt x="23622" y="279654"/>
                    <a:pt x="0" y="633413"/>
                  </a:cubicBezTo>
                  <a:cubicBezTo>
                    <a:pt x="111919" y="977741"/>
                    <a:pt x="435388" y="1226725"/>
                    <a:pt x="817150" y="1226725"/>
                  </a:cubicBezTo>
                  <a:cubicBezTo>
                    <a:pt x="940022" y="1226725"/>
                    <a:pt x="1056799" y="1200912"/>
                    <a:pt x="1162526" y="1154430"/>
                  </a:cubicBezTo>
                  <a:cubicBezTo>
                    <a:pt x="1282541" y="1031939"/>
                    <a:pt x="1356646" y="864299"/>
                    <a:pt x="1356646" y="679228"/>
                  </a:cubicBezTo>
                  <a:cubicBezTo>
                    <a:pt x="1356741" y="304038"/>
                    <a:pt x="1052608" y="0"/>
                    <a:pt x="677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 rot="-3864366">
              <a:off x="10668602" y="863753"/>
              <a:ext cx="315901" cy="587540"/>
            </a:xfrm>
            <a:custGeom>
              <a:rect b="b" l="l" r="r" t="t"/>
              <a:pathLst>
                <a:path extrusionOk="0" h="867367" w="466355">
                  <a:moveTo>
                    <a:pt x="466355" y="433684"/>
                  </a:moveTo>
                  <a:cubicBezTo>
                    <a:pt x="466355" y="673200"/>
                    <a:pt x="361958" y="867367"/>
                    <a:pt x="233178" y="867367"/>
                  </a:cubicBezTo>
                  <a:cubicBezTo>
                    <a:pt x="104397" y="867367"/>
                    <a:pt x="0" y="673200"/>
                    <a:pt x="0" y="433684"/>
                  </a:cubicBezTo>
                  <a:cubicBezTo>
                    <a:pt x="0" y="194167"/>
                    <a:pt x="104397" y="0"/>
                    <a:pt x="233178" y="0"/>
                  </a:cubicBezTo>
                  <a:cubicBezTo>
                    <a:pt x="361958" y="0"/>
                    <a:pt x="466355" y="194167"/>
                    <a:pt x="466355" y="43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0952076" y="1061440"/>
              <a:ext cx="198208" cy="198208"/>
            </a:xfrm>
            <a:custGeom>
              <a:rect b="b" l="l" r="r" t="t"/>
              <a:pathLst>
                <a:path extrusionOk="0" h="292608" w="292608">
                  <a:moveTo>
                    <a:pt x="292608" y="146304"/>
                  </a:moveTo>
                  <a:cubicBezTo>
                    <a:pt x="292608" y="227105"/>
                    <a:pt x="227105" y="292608"/>
                    <a:pt x="146304" y="292608"/>
                  </a:cubicBezTo>
                  <a:cubicBezTo>
                    <a:pt x="65503" y="292608"/>
                    <a:pt x="0" y="227105"/>
                    <a:pt x="0" y="146304"/>
                  </a:cubicBezTo>
                  <a:cubicBezTo>
                    <a:pt x="0" y="65502"/>
                    <a:pt x="65503" y="0"/>
                    <a:pt x="146304" y="0"/>
                  </a:cubicBezTo>
                  <a:cubicBezTo>
                    <a:pt x="227105" y="0"/>
                    <a:pt x="292608" y="65502"/>
                    <a:pt x="292608" y="146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0571984" y="1121638"/>
              <a:ext cx="119879" cy="119879"/>
            </a:xfrm>
            <a:custGeom>
              <a:rect b="b" l="l" r="r" t="t"/>
              <a:pathLst>
                <a:path extrusionOk="0" h="176974" w="176974">
                  <a:moveTo>
                    <a:pt x="176975" y="88487"/>
                  </a:moveTo>
                  <a:cubicBezTo>
                    <a:pt x="176975" y="137357"/>
                    <a:pt x="137357" y="176974"/>
                    <a:pt x="88487" y="176974"/>
                  </a:cubicBezTo>
                  <a:cubicBezTo>
                    <a:pt x="39617" y="176974"/>
                    <a:pt x="0" y="137357"/>
                    <a:pt x="0" y="88487"/>
                  </a:cubicBezTo>
                  <a:cubicBezTo>
                    <a:pt x="0" y="39617"/>
                    <a:pt x="39617" y="0"/>
                    <a:pt x="88487" y="0"/>
                  </a:cubicBezTo>
                  <a:cubicBezTo>
                    <a:pt x="137357" y="0"/>
                    <a:pt x="176975" y="39617"/>
                    <a:pt x="176975" y="88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"/>
          <p:cNvSpPr/>
          <p:nvPr/>
        </p:nvSpPr>
        <p:spPr>
          <a:xfrm>
            <a:off x="7379759" y="5416862"/>
            <a:ext cx="4344310" cy="1443004"/>
          </a:xfrm>
          <a:custGeom>
            <a:rect b="b" l="l" r="r" t="t"/>
            <a:pathLst>
              <a:path extrusionOk="0" h="1443004" w="4344310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6855279" y="5851984"/>
            <a:ext cx="2514723" cy="1007882"/>
          </a:xfrm>
          <a:custGeom>
            <a:rect b="b" l="l" r="r" t="t"/>
            <a:pathLst>
              <a:path extrusionOk="0" h="1007882" w="2514723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8859423" y="5483302"/>
            <a:ext cx="826126" cy="246222"/>
          </a:xfrm>
          <a:custGeom>
            <a:rect b="b" l="l" r="r" t="t"/>
            <a:pathLst>
              <a:path extrusionOk="0" h="246222" w="826126">
                <a:moveTo>
                  <a:pt x="392524" y="152593"/>
                </a:moveTo>
                <a:cubicBezTo>
                  <a:pt x="482692" y="152593"/>
                  <a:pt x="555788" y="173552"/>
                  <a:pt x="555788" y="199408"/>
                </a:cubicBezTo>
                <a:cubicBezTo>
                  <a:pt x="555788" y="225262"/>
                  <a:pt x="482692" y="246222"/>
                  <a:pt x="392524" y="246222"/>
                </a:cubicBezTo>
                <a:cubicBezTo>
                  <a:pt x="302356" y="246222"/>
                  <a:pt x="229260" y="225262"/>
                  <a:pt x="229260" y="199408"/>
                </a:cubicBezTo>
                <a:cubicBezTo>
                  <a:pt x="229260" y="173552"/>
                  <a:pt x="302356" y="152593"/>
                  <a:pt x="392524" y="152593"/>
                </a:cubicBezTo>
                <a:close/>
                <a:moveTo>
                  <a:pt x="662862" y="0"/>
                </a:moveTo>
                <a:cubicBezTo>
                  <a:pt x="753030" y="0"/>
                  <a:pt x="826126" y="20959"/>
                  <a:pt x="826126" y="46814"/>
                </a:cubicBezTo>
                <a:cubicBezTo>
                  <a:pt x="826126" y="72669"/>
                  <a:pt x="753030" y="93628"/>
                  <a:pt x="662862" y="93628"/>
                </a:cubicBezTo>
                <a:cubicBezTo>
                  <a:pt x="572694" y="93628"/>
                  <a:pt x="499598" y="72669"/>
                  <a:pt x="499598" y="46814"/>
                </a:cubicBezTo>
                <a:cubicBezTo>
                  <a:pt x="499598" y="20959"/>
                  <a:pt x="572694" y="0"/>
                  <a:pt x="662862" y="0"/>
                </a:cubicBezTo>
                <a:close/>
                <a:moveTo>
                  <a:pt x="163264" y="0"/>
                </a:moveTo>
                <a:cubicBezTo>
                  <a:pt x="253432" y="0"/>
                  <a:pt x="326528" y="20959"/>
                  <a:pt x="326528" y="46814"/>
                </a:cubicBezTo>
                <a:cubicBezTo>
                  <a:pt x="326528" y="72669"/>
                  <a:pt x="253432" y="93628"/>
                  <a:pt x="163264" y="93628"/>
                </a:cubicBezTo>
                <a:cubicBezTo>
                  <a:pt x="73096" y="93628"/>
                  <a:pt x="0" y="72669"/>
                  <a:pt x="0" y="46814"/>
                </a:cubicBezTo>
                <a:cubicBezTo>
                  <a:pt x="0" y="20959"/>
                  <a:pt x="73096" y="0"/>
                  <a:pt x="1632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"/>
          <p:cNvSpPr/>
          <p:nvPr/>
        </p:nvSpPr>
        <p:spPr>
          <a:xfrm>
            <a:off x="7817" y="3534826"/>
            <a:ext cx="5396585" cy="3323173"/>
          </a:xfrm>
          <a:custGeom>
            <a:rect b="b" l="l" r="r" t="t"/>
            <a:pathLst>
              <a:path extrusionOk="0" h="4905895" w="7966808">
                <a:moveTo>
                  <a:pt x="7907941" y="3589949"/>
                </a:moveTo>
                <a:cubicBezTo>
                  <a:pt x="7902035" y="3568041"/>
                  <a:pt x="7902417" y="3535180"/>
                  <a:pt x="7870127" y="3525846"/>
                </a:cubicBezTo>
                <a:cubicBezTo>
                  <a:pt x="7756779" y="3493175"/>
                  <a:pt x="7641813" y="3466981"/>
                  <a:pt x="7525608" y="3447645"/>
                </a:cubicBezTo>
                <a:cubicBezTo>
                  <a:pt x="7407879" y="3428024"/>
                  <a:pt x="7288816" y="3424404"/>
                  <a:pt x="7169468" y="3428881"/>
                </a:cubicBezTo>
                <a:cubicBezTo>
                  <a:pt x="7057835" y="3433072"/>
                  <a:pt x="6890290" y="3448026"/>
                  <a:pt x="6817900" y="3534799"/>
                </a:cubicBezTo>
                <a:cubicBezTo>
                  <a:pt x="6721697" y="3650147"/>
                  <a:pt x="6644926" y="3752159"/>
                  <a:pt x="6654260" y="3917894"/>
                </a:cubicBezTo>
                <a:cubicBezTo>
                  <a:pt x="6617875" y="3920562"/>
                  <a:pt x="6639211" y="3920562"/>
                  <a:pt x="6582157" y="3920562"/>
                </a:cubicBezTo>
                <a:cubicBezTo>
                  <a:pt x="6610732" y="3624048"/>
                  <a:pt x="6315933" y="3484412"/>
                  <a:pt x="6178677" y="3520702"/>
                </a:cubicBezTo>
                <a:cubicBezTo>
                  <a:pt x="6178106" y="3520892"/>
                  <a:pt x="6177725" y="3481364"/>
                  <a:pt x="6177439" y="3448407"/>
                </a:cubicBezTo>
                <a:cubicBezTo>
                  <a:pt x="6177058" y="3390972"/>
                  <a:pt x="6182868" y="3382018"/>
                  <a:pt x="6239161" y="3383923"/>
                </a:cubicBezTo>
                <a:cubicBezTo>
                  <a:pt x="6610732" y="3396687"/>
                  <a:pt x="6997637" y="3310676"/>
                  <a:pt x="7334632" y="3155323"/>
                </a:cubicBezTo>
                <a:cubicBezTo>
                  <a:pt x="7359968" y="3143607"/>
                  <a:pt x="7386924" y="3134463"/>
                  <a:pt x="7392258" y="3094934"/>
                </a:cubicBezTo>
                <a:cubicBezTo>
                  <a:pt x="7435787" y="2766893"/>
                  <a:pt x="7292435" y="2172534"/>
                  <a:pt x="7263956" y="2079665"/>
                </a:cubicBezTo>
                <a:cubicBezTo>
                  <a:pt x="7255479" y="2052042"/>
                  <a:pt x="7262623" y="2048899"/>
                  <a:pt x="7188042" y="2063663"/>
                </a:cubicBezTo>
                <a:cubicBezTo>
                  <a:pt x="7114985" y="2078141"/>
                  <a:pt x="7038023" y="2095381"/>
                  <a:pt x="6972015" y="2116431"/>
                </a:cubicBezTo>
                <a:cubicBezTo>
                  <a:pt x="6968204" y="2108049"/>
                  <a:pt x="6896291" y="1854779"/>
                  <a:pt x="6845713" y="1742956"/>
                </a:cubicBezTo>
                <a:cubicBezTo>
                  <a:pt x="6799040" y="1639895"/>
                  <a:pt x="6745796" y="1540836"/>
                  <a:pt x="6655689" y="1466921"/>
                </a:cubicBezTo>
                <a:cubicBezTo>
                  <a:pt x="6639592" y="1453777"/>
                  <a:pt x="6623971" y="1449872"/>
                  <a:pt x="6604921" y="1451491"/>
                </a:cubicBezTo>
                <a:cubicBezTo>
                  <a:pt x="6541199" y="1456825"/>
                  <a:pt x="6480810" y="1474065"/>
                  <a:pt x="6421088" y="1496925"/>
                </a:cubicBezTo>
                <a:cubicBezTo>
                  <a:pt x="6353366" y="1522833"/>
                  <a:pt x="6220683" y="1596652"/>
                  <a:pt x="6217825" y="1599319"/>
                </a:cubicBezTo>
                <a:cubicBezTo>
                  <a:pt x="6107144" y="1662660"/>
                  <a:pt x="5948173" y="1758196"/>
                  <a:pt x="5864067" y="1848112"/>
                </a:cubicBezTo>
                <a:cubicBezTo>
                  <a:pt x="5843207" y="1872972"/>
                  <a:pt x="5817775" y="1979366"/>
                  <a:pt x="5796344" y="2109764"/>
                </a:cubicBezTo>
                <a:cubicBezTo>
                  <a:pt x="5782913" y="2191298"/>
                  <a:pt x="5769579" y="2272260"/>
                  <a:pt x="5764149" y="2325886"/>
                </a:cubicBezTo>
                <a:cubicBezTo>
                  <a:pt x="5671281" y="2331220"/>
                  <a:pt x="5438585" y="2331506"/>
                  <a:pt x="5422297" y="2337697"/>
                </a:cubicBezTo>
                <a:cubicBezTo>
                  <a:pt x="5453634" y="2301026"/>
                  <a:pt x="5470874" y="2256544"/>
                  <a:pt x="5486876" y="2211967"/>
                </a:cubicBezTo>
                <a:cubicBezTo>
                  <a:pt x="5496020" y="2186440"/>
                  <a:pt x="5430679" y="1962793"/>
                  <a:pt x="5404295" y="1861257"/>
                </a:cubicBezTo>
                <a:cubicBezTo>
                  <a:pt x="5391150" y="1810774"/>
                  <a:pt x="5247990" y="1432917"/>
                  <a:pt x="5198460" y="1341477"/>
                </a:cubicBezTo>
                <a:cubicBezTo>
                  <a:pt x="5161503" y="1272516"/>
                  <a:pt x="5102352" y="1186315"/>
                  <a:pt x="5052536" y="1126307"/>
                </a:cubicBezTo>
                <a:cubicBezTo>
                  <a:pt x="5006912" y="1071348"/>
                  <a:pt x="5006912" y="1071348"/>
                  <a:pt x="4890992" y="1077540"/>
                </a:cubicBezTo>
                <a:cubicBezTo>
                  <a:pt x="4888421" y="1077635"/>
                  <a:pt x="4864322" y="1079921"/>
                  <a:pt x="4813935" y="1079254"/>
                </a:cubicBezTo>
                <a:cubicBezTo>
                  <a:pt x="4831080" y="1034296"/>
                  <a:pt x="4858036" y="927044"/>
                  <a:pt x="4867942" y="882467"/>
                </a:cubicBezTo>
                <a:cubicBezTo>
                  <a:pt x="4896041" y="755975"/>
                  <a:pt x="4897088" y="633293"/>
                  <a:pt x="4871561" y="508040"/>
                </a:cubicBezTo>
                <a:cubicBezTo>
                  <a:pt x="4855750" y="430411"/>
                  <a:pt x="4832509" y="357640"/>
                  <a:pt x="4782312" y="294013"/>
                </a:cubicBezTo>
                <a:cubicBezTo>
                  <a:pt x="4751451" y="254865"/>
                  <a:pt x="4708303" y="232958"/>
                  <a:pt x="4671918" y="201906"/>
                </a:cubicBezTo>
                <a:cubicBezTo>
                  <a:pt x="4644486" y="189714"/>
                  <a:pt x="4537139" y="131040"/>
                  <a:pt x="4408265" y="207335"/>
                </a:cubicBezTo>
                <a:cubicBezTo>
                  <a:pt x="4378452" y="225052"/>
                  <a:pt x="4374928" y="231529"/>
                  <a:pt x="4354926" y="198953"/>
                </a:cubicBezTo>
                <a:cubicBezTo>
                  <a:pt x="4353687" y="196953"/>
                  <a:pt x="4289584" y="117991"/>
                  <a:pt x="4276344" y="103513"/>
                </a:cubicBezTo>
                <a:cubicBezTo>
                  <a:pt x="4232434" y="55602"/>
                  <a:pt x="4196048" y="23979"/>
                  <a:pt x="4115943" y="9882"/>
                </a:cubicBezTo>
                <a:cubicBezTo>
                  <a:pt x="4060317" y="-6406"/>
                  <a:pt x="4025265" y="-405"/>
                  <a:pt x="3985736" y="12359"/>
                </a:cubicBezTo>
                <a:cubicBezTo>
                  <a:pt x="3891915" y="42648"/>
                  <a:pt x="3825716" y="146756"/>
                  <a:pt x="3823050" y="247531"/>
                </a:cubicBezTo>
                <a:cubicBezTo>
                  <a:pt x="3822192" y="279344"/>
                  <a:pt x="3839337" y="297251"/>
                  <a:pt x="3864483" y="311539"/>
                </a:cubicBezTo>
                <a:cubicBezTo>
                  <a:pt x="3895725" y="329446"/>
                  <a:pt x="3930110" y="327350"/>
                  <a:pt x="3964115" y="328208"/>
                </a:cubicBezTo>
                <a:cubicBezTo>
                  <a:pt x="3945350" y="383167"/>
                  <a:pt x="3927443" y="438126"/>
                  <a:pt x="3912679" y="494705"/>
                </a:cubicBezTo>
                <a:cubicBezTo>
                  <a:pt x="3887438" y="591479"/>
                  <a:pt x="3870008" y="687872"/>
                  <a:pt x="3867055" y="788075"/>
                </a:cubicBezTo>
                <a:cubicBezTo>
                  <a:pt x="3864483" y="872276"/>
                  <a:pt x="3899345" y="939141"/>
                  <a:pt x="3955447" y="992672"/>
                </a:cubicBezTo>
                <a:cubicBezTo>
                  <a:pt x="4044601" y="1077635"/>
                  <a:pt x="4148042" y="1143548"/>
                  <a:pt x="4264343" y="1187267"/>
                </a:cubicBezTo>
                <a:cubicBezTo>
                  <a:pt x="4271772" y="1190030"/>
                  <a:pt x="4280154" y="1190506"/>
                  <a:pt x="4280726" y="1201174"/>
                </a:cubicBezTo>
                <a:cubicBezTo>
                  <a:pt x="4281297" y="1210890"/>
                  <a:pt x="4274725" y="1213366"/>
                  <a:pt x="4267772" y="1218128"/>
                </a:cubicBezTo>
                <a:cubicBezTo>
                  <a:pt x="4220433" y="1249752"/>
                  <a:pt x="4174617" y="1283661"/>
                  <a:pt x="4138898" y="1328619"/>
                </a:cubicBezTo>
                <a:cubicBezTo>
                  <a:pt x="4101275" y="1375958"/>
                  <a:pt x="4053269" y="1415106"/>
                  <a:pt x="4047458" y="1502545"/>
                </a:cubicBezTo>
                <a:cubicBezTo>
                  <a:pt x="4043839" y="1557028"/>
                  <a:pt x="4098131" y="1788009"/>
                  <a:pt x="4112704" y="1795344"/>
                </a:cubicBezTo>
                <a:cubicBezTo>
                  <a:pt x="4115371" y="1797058"/>
                  <a:pt x="4116134" y="1799915"/>
                  <a:pt x="4114133" y="1800011"/>
                </a:cubicBezTo>
                <a:cubicBezTo>
                  <a:pt x="4014407" y="1774960"/>
                  <a:pt x="3921157" y="1757529"/>
                  <a:pt x="3809524" y="1760196"/>
                </a:cubicBezTo>
                <a:cubicBezTo>
                  <a:pt x="3316319" y="1771721"/>
                  <a:pt x="3142488" y="1936028"/>
                  <a:pt x="3102674" y="2004036"/>
                </a:cubicBezTo>
                <a:cubicBezTo>
                  <a:pt x="3079433" y="2086237"/>
                  <a:pt x="3056192" y="2168152"/>
                  <a:pt x="3057811" y="2255020"/>
                </a:cubicBezTo>
                <a:cubicBezTo>
                  <a:pt x="3059049" y="2324267"/>
                  <a:pt x="3047429" y="2345603"/>
                  <a:pt x="3023807" y="2324838"/>
                </a:cubicBezTo>
                <a:cubicBezTo>
                  <a:pt x="2966180" y="2274261"/>
                  <a:pt x="2899505" y="2248067"/>
                  <a:pt x="2822543" y="2248257"/>
                </a:cubicBezTo>
                <a:cubicBezTo>
                  <a:pt x="2864549" y="2226064"/>
                  <a:pt x="2959037" y="2119479"/>
                  <a:pt x="2975991" y="1964793"/>
                </a:cubicBezTo>
                <a:cubicBezTo>
                  <a:pt x="2981420" y="1915644"/>
                  <a:pt x="2974562" y="1868972"/>
                  <a:pt x="2950369" y="1822109"/>
                </a:cubicBezTo>
                <a:cubicBezTo>
                  <a:pt x="2901315" y="1727335"/>
                  <a:pt x="2839784" y="1644563"/>
                  <a:pt x="2757488" y="1576173"/>
                </a:cubicBezTo>
                <a:cubicBezTo>
                  <a:pt x="2664904" y="1499211"/>
                  <a:pt x="2560892" y="1449395"/>
                  <a:pt x="2443258" y="1421868"/>
                </a:cubicBezTo>
                <a:cubicBezTo>
                  <a:pt x="2404872" y="1412915"/>
                  <a:pt x="2158937" y="1366909"/>
                  <a:pt x="1959007" y="1426154"/>
                </a:cubicBezTo>
                <a:cubicBezTo>
                  <a:pt x="1894713" y="1441299"/>
                  <a:pt x="1768316" y="1483686"/>
                  <a:pt x="1713548" y="1524167"/>
                </a:cubicBezTo>
                <a:cubicBezTo>
                  <a:pt x="1636014" y="1581507"/>
                  <a:pt x="1582484" y="1652469"/>
                  <a:pt x="1542955" y="1697045"/>
                </a:cubicBezTo>
                <a:cubicBezTo>
                  <a:pt x="1531906" y="1709523"/>
                  <a:pt x="1527334" y="1728478"/>
                  <a:pt x="1517809" y="1742289"/>
                </a:cubicBezTo>
                <a:cubicBezTo>
                  <a:pt x="1470279" y="1721620"/>
                  <a:pt x="1418177" y="1710190"/>
                  <a:pt x="1363504" y="1710190"/>
                </a:cubicBezTo>
                <a:cubicBezTo>
                  <a:pt x="1341406" y="1710190"/>
                  <a:pt x="1319784" y="1712095"/>
                  <a:pt x="1298639" y="1715715"/>
                </a:cubicBezTo>
                <a:cubicBezTo>
                  <a:pt x="1317212" y="1562457"/>
                  <a:pt x="1359789" y="1013150"/>
                  <a:pt x="1244632" y="668250"/>
                </a:cubicBezTo>
                <a:cubicBezTo>
                  <a:pt x="1211866" y="570047"/>
                  <a:pt x="1154240" y="491371"/>
                  <a:pt x="1091851" y="413361"/>
                </a:cubicBezTo>
                <a:cubicBezTo>
                  <a:pt x="1076992" y="394787"/>
                  <a:pt x="1058894" y="389834"/>
                  <a:pt x="1042226" y="404598"/>
                </a:cubicBezTo>
                <a:cubicBezTo>
                  <a:pt x="905447" y="498896"/>
                  <a:pt x="802672" y="538234"/>
                  <a:pt x="651129" y="777121"/>
                </a:cubicBezTo>
                <a:cubicBezTo>
                  <a:pt x="576167" y="660535"/>
                  <a:pt x="382905" y="577763"/>
                  <a:pt x="156305" y="577763"/>
                </a:cubicBezTo>
                <a:cubicBezTo>
                  <a:pt x="101918" y="577763"/>
                  <a:pt x="49435" y="582525"/>
                  <a:pt x="0" y="591383"/>
                </a:cubicBezTo>
                <a:lnTo>
                  <a:pt x="0" y="613672"/>
                </a:lnTo>
                <a:cubicBezTo>
                  <a:pt x="0" y="627293"/>
                  <a:pt x="0" y="846082"/>
                  <a:pt x="0" y="1178028"/>
                </a:cubicBezTo>
                <a:cubicBezTo>
                  <a:pt x="0" y="2328744"/>
                  <a:pt x="0" y="4840772"/>
                  <a:pt x="0" y="4892207"/>
                </a:cubicBezTo>
                <a:cubicBezTo>
                  <a:pt x="16097" y="4906304"/>
                  <a:pt x="7274814" y="4908781"/>
                  <a:pt x="7293769" y="4902970"/>
                </a:cubicBezTo>
                <a:cubicBezTo>
                  <a:pt x="7576566" y="4882111"/>
                  <a:pt x="7792879" y="4668274"/>
                  <a:pt x="7893844" y="4411766"/>
                </a:cubicBezTo>
                <a:cubicBezTo>
                  <a:pt x="7944898" y="4281940"/>
                  <a:pt x="7966615" y="4145733"/>
                  <a:pt x="7966806" y="4008763"/>
                </a:cubicBezTo>
                <a:cubicBezTo>
                  <a:pt x="7967091" y="3867793"/>
                  <a:pt x="7944517" y="3725966"/>
                  <a:pt x="7907941" y="3589949"/>
                </a:cubicBezTo>
                <a:close/>
                <a:moveTo>
                  <a:pt x="6382893" y="3325916"/>
                </a:moveTo>
                <a:cubicBezTo>
                  <a:pt x="6379083" y="3327630"/>
                  <a:pt x="6374226" y="3328868"/>
                  <a:pt x="6371273" y="3331345"/>
                </a:cubicBezTo>
                <a:cubicBezTo>
                  <a:pt x="6374606" y="3328202"/>
                  <a:pt x="6378512" y="3326297"/>
                  <a:pt x="6382893" y="3325916"/>
                </a:cubicBezTo>
                <a:close/>
              </a:path>
            </a:pathLst>
          </a:custGeom>
          <a:gradFill>
            <a:gsLst>
              <a:gs pos="0">
                <a:srgbClr val="FF9582"/>
              </a:gs>
              <a:gs pos="72000">
                <a:schemeClr val="accent3"/>
              </a:gs>
              <a:gs pos="100000">
                <a:srgbClr val="922351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5882" y="3534762"/>
            <a:ext cx="5398519" cy="3107499"/>
          </a:xfrm>
          <a:custGeom>
            <a:rect b="b" l="l" r="r" t="t"/>
            <a:pathLst>
              <a:path extrusionOk="0" h="3107499" w="5398519">
                <a:moveTo>
                  <a:pt x="4858350" y="2322733"/>
                </a:moveTo>
                <a:cubicBezTo>
                  <a:pt x="4939195" y="2319701"/>
                  <a:pt x="5019846" y="2322152"/>
                  <a:pt x="5099594" y="2335444"/>
                </a:cubicBezTo>
                <a:cubicBezTo>
                  <a:pt x="5178309" y="2348541"/>
                  <a:pt x="5256186" y="2366284"/>
                  <a:pt x="5332965" y="2388415"/>
                </a:cubicBezTo>
                <a:cubicBezTo>
                  <a:pt x="5354838" y="2394738"/>
                  <a:pt x="5354580" y="2416998"/>
                  <a:pt x="5358580" y="2431837"/>
                </a:cubicBezTo>
                <a:cubicBezTo>
                  <a:pt x="5383420" y="2524038"/>
                  <a:pt x="5398647" y="2620044"/>
                  <a:pt x="5398519" y="2715600"/>
                </a:cubicBezTo>
                <a:cubicBezTo>
                  <a:pt x="5398389" y="2808316"/>
                  <a:pt x="5383743" y="2900646"/>
                  <a:pt x="5349095" y="2988523"/>
                </a:cubicBezTo>
                <a:cubicBezTo>
                  <a:pt x="5332643" y="3030332"/>
                  <a:pt x="5311609" y="3070465"/>
                  <a:pt x="5286575" y="3107499"/>
                </a:cubicBezTo>
                <a:cubicBezTo>
                  <a:pt x="5366387" y="2899742"/>
                  <a:pt x="5351225" y="2741150"/>
                  <a:pt x="5340450" y="2687211"/>
                </a:cubicBezTo>
                <a:cubicBezTo>
                  <a:pt x="5333417" y="2652112"/>
                  <a:pt x="5335417" y="2652564"/>
                  <a:pt x="5303350" y="2634626"/>
                </a:cubicBezTo>
                <a:cubicBezTo>
                  <a:pt x="5008555" y="2469905"/>
                  <a:pt x="4685177" y="2435709"/>
                  <a:pt x="4519745" y="2557976"/>
                </a:cubicBezTo>
                <a:cubicBezTo>
                  <a:pt x="4537617" y="2496746"/>
                  <a:pt x="4575879" y="2447645"/>
                  <a:pt x="4620204" y="2394480"/>
                </a:cubicBezTo>
                <a:cubicBezTo>
                  <a:pt x="4669240" y="2335702"/>
                  <a:pt x="4782732" y="2325572"/>
                  <a:pt x="4858350" y="2322733"/>
                </a:cubicBezTo>
                <a:close/>
                <a:moveTo>
                  <a:pt x="4913499" y="1392608"/>
                </a:moveTo>
                <a:cubicBezTo>
                  <a:pt x="4919322" y="1394229"/>
                  <a:pt x="4919548" y="1399439"/>
                  <a:pt x="4922419" y="1408794"/>
                </a:cubicBezTo>
                <a:cubicBezTo>
                  <a:pt x="4941711" y="1471702"/>
                  <a:pt x="5038815" y="1874312"/>
                  <a:pt x="5009329" y="2096522"/>
                </a:cubicBezTo>
                <a:cubicBezTo>
                  <a:pt x="5009329" y="2096780"/>
                  <a:pt x="5009265" y="2097038"/>
                  <a:pt x="5009200" y="2097296"/>
                </a:cubicBezTo>
                <a:cubicBezTo>
                  <a:pt x="5010684" y="1927219"/>
                  <a:pt x="4913000" y="1550546"/>
                  <a:pt x="4827380" y="1406988"/>
                </a:cubicBezTo>
                <a:cubicBezTo>
                  <a:pt x="4841962" y="1403827"/>
                  <a:pt x="4856608" y="1400794"/>
                  <a:pt x="4870996" y="1397955"/>
                </a:cubicBezTo>
                <a:cubicBezTo>
                  <a:pt x="4896256" y="1392955"/>
                  <a:pt x="4907676" y="1390987"/>
                  <a:pt x="4913499" y="1392608"/>
                </a:cubicBezTo>
                <a:close/>
                <a:moveTo>
                  <a:pt x="4475936" y="983216"/>
                </a:moveTo>
                <a:cubicBezTo>
                  <a:pt x="4488840" y="982119"/>
                  <a:pt x="4499421" y="984764"/>
                  <a:pt x="4510325" y="993669"/>
                </a:cubicBezTo>
                <a:cubicBezTo>
                  <a:pt x="4571362" y="1043736"/>
                  <a:pt x="4607429" y="1110838"/>
                  <a:pt x="4639044" y="1180650"/>
                </a:cubicBezTo>
                <a:cubicBezTo>
                  <a:pt x="4672531" y="1254655"/>
                  <a:pt x="4719760" y="1419893"/>
                  <a:pt x="4724340" y="1432926"/>
                </a:cubicBezTo>
                <a:cubicBezTo>
                  <a:pt x="4676595" y="1454218"/>
                  <a:pt x="4622139" y="1477961"/>
                  <a:pt x="4596848" y="1486994"/>
                </a:cubicBezTo>
                <a:cubicBezTo>
                  <a:pt x="4590396" y="1348468"/>
                  <a:pt x="4564587" y="1224782"/>
                  <a:pt x="4461354" y="1075803"/>
                </a:cubicBezTo>
                <a:cubicBezTo>
                  <a:pt x="4348056" y="1053221"/>
                  <a:pt x="4112683" y="1172455"/>
                  <a:pt x="3976867" y="1249106"/>
                </a:cubicBezTo>
                <a:cubicBezTo>
                  <a:pt x="4034484" y="1189038"/>
                  <a:pt x="4139911" y="1125613"/>
                  <a:pt x="4213723" y="1083352"/>
                </a:cubicBezTo>
                <a:cubicBezTo>
                  <a:pt x="4215658" y="1081546"/>
                  <a:pt x="4305536" y="1031542"/>
                  <a:pt x="4351410" y="1013992"/>
                </a:cubicBezTo>
                <a:cubicBezTo>
                  <a:pt x="4391865" y="998507"/>
                  <a:pt x="4432771" y="986829"/>
                  <a:pt x="4475936" y="983216"/>
                </a:cubicBezTo>
                <a:close/>
                <a:moveTo>
                  <a:pt x="1543774" y="937422"/>
                </a:moveTo>
                <a:cubicBezTo>
                  <a:pt x="1605601" y="940954"/>
                  <a:pt x="1653750" y="950261"/>
                  <a:pt x="1666751" y="953294"/>
                </a:cubicBezTo>
                <a:cubicBezTo>
                  <a:pt x="1746434" y="971940"/>
                  <a:pt x="1816891" y="1005685"/>
                  <a:pt x="1879605" y="1057818"/>
                </a:cubicBezTo>
                <a:cubicBezTo>
                  <a:pt x="1935351" y="1104143"/>
                  <a:pt x="1977031" y="1160212"/>
                  <a:pt x="2010259" y="1224410"/>
                </a:cubicBezTo>
                <a:cubicBezTo>
                  <a:pt x="2026648" y="1256154"/>
                  <a:pt x="2031293" y="1287770"/>
                  <a:pt x="2027616" y="1321062"/>
                </a:cubicBezTo>
                <a:cubicBezTo>
                  <a:pt x="2022970" y="1362936"/>
                  <a:pt x="2009937" y="1399520"/>
                  <a:pt x="1994194" y="1429393"/>
                </a:cubicBezTo>
                <a:cubicBezTo>
                  <a:pt x="1961417" y="1308287"/>
                  <a:pt x="1801599" y="1176278"/>
                  <a:pt x="1640620" y="1083045"/>
                </a:cubicBezTo>
                <a:cubicBezTo>
                  <a:pt x="1517128" y="1011491"/>
                  <a:pt x="1316145" y="997878"/>
                  <a:pt x="1212202" y="1000136"/>
                </a:cubicBezTo>
                <a:cubicBezTo>
                  <a:pt x="1253495" y="980779"/>
                  <a:pt x="1307112" y="963617"/>
                  <a:pt x="1338727" y="956197"/>
                </a:cubicBezTo>
                <a:cubicBezTo>
                  <a:pt x="1406442" y="936132"/>
                  <a:pt x="1481947" y="933889"/>
                  <a:pt x="1543774" y="937422"/>
                </a:cubicBezTo>
                <a:close/>
                <a:moveTo>
                  <a:pt x="725318" y="268439"/>
                </a:moveTo>
                <a:cubicBezTo>
                  <a:pt x="731052" y="269601"/>
                  <a:pt x="736633" y="273585"/>
                  <a:pt x="741666" y="279876"/>
                </a:cubicBezTo>
                <a:cubicBezTo>
                  <a:pt x="783927" y="332718"/>
                  <a:pt x="822962" y="386012"/>
                  <a:pt x="845157" y="452533"/>
                </a:cubicBezTo>
                <a:cubicBezTo>
                  <a:pt x="877224" y="548475"/>
                  <a:pt x="891225" y="667710"/>
                  <a:pt x="895741" y="782170"/>
                </a:cubicBezTo>
                <a:cubicBezTo>
                  <a:pt x="877289" y="701326"/>
                  <a:pt x="846319" y="584478"/>
                  <a:pt x="807090" y="506021"/>
                </a:cubicBezTo>
                <a:cubicBezTo>
                  <a:pt x="764184" y="420273"/>
                  <a:pt x="677275" y="357752"/>
                  <a:pt x="627593" y="327298"/>
                </a:cubicBezTo>
                <a:cubicBezTo>
                  <a:pt x="653337" y="309684"/>
                  <a:pt x="679597" y="293554"/>
                  <a:pt x="708051" y="273940"/>
                </a:cubicBezTo>
                <a:cubicBezTo>
                  <a:pt x="713697" y="268939"/>
                  <a:pt x="719584" y="267278"/>
                  <a:pt x="725318" y="268439"/>
                </a:cubicBezTo>
                <a:close/>
                <a:moveTo>
                  <a:pt x="0" y="239743"/>
                </a:moveTo>
                <a:cubicBezTo>
                  <a:pt x="192531" y="245357"/>
                  <a:pt x="364027" y="335040"/>
                  <a:pt x="479067" y="473308"/>
                </a:cubicBezTo>
                <a:cubicBezTo>
                  <a:pt x="467519" y="489245"/>
                  <a:pt x="455582" y="506795"/>
                  <a:pt x="443194" y="526344"/>
                </a:cubicBezTo>
                <a:cubicBezTo>
                  <a:pt x="392287" y="447500"/>
                  <a:pt x="261374" y="391432"/>
                  <a:pt x="107879" y="391432"/>
                </a:cubicBezTo>
                <a:cubicBezTo>
                  <a:pt x="70973" y="391432"/>
                  <a:pt x="35487" y="394657"/>
                  <a:pt x="2001" y="400658"/>
                </a:cubicBezTo>
                <a:close/>
                <a:moveTo>
                  <a:pt x="2741884" y="153"/>
                </a:moveTo>
                <a:cubicBezTo>
                  <a:pt x="2755877" y="-565"/>
                  <a:pt x="2771233" y="1177"/>
                  <a:pt x="2790073" y="6694"/>
                </a:cubicBezTo>
                <a:cubicBezTo>
                  <a:pt x="2844334" y="16243"/>
                  <a:pt x="2868981" y="37664"/>
                  <a:pt x="2898725" y="70118"/>
                </a:cubicBezTo>
                <a:cubicBezTo>
                  <a:pt x="2907694" y="79925"/>
                  <a:pt x="2951117" y="133413"/>
                  <a:pt x="2951955" y="134767"/>
                </a:cubicBezTo>
                <a:cubicBezTo>
                  <a:pt x="2965504" y="156834"/>
                  <a:pt x="2967892" y="152446"/>
                  <a:pt x="2988087" y="140445"/>
                </a:cubicBezTo>
                <a:cubicBezTo>
                  <a:pt x="3075383" y="88764"/>
                  <a:pt x="3148098" y="128509"/>
                  <a:pt x="3166680" y="136768"/>
                </a:cubicBezTo>
                <a:cubicBezTo>
                  <a:pt x="3191327" y="157802"/>
                  <a:pt x="3220555" y="172641"/>
                  <a:pt x="3241460" y="199159"/>
                </a:cubicBezTo>
                <a:cubicBezTo>
                  <a:pt x="3275462" y="242260"/>
                  <a:pt x="3291205" y="291554"/>
                  <a:pt x="3301916" y="344138"/>
                </a:cubicBezTo>
                <a:cubicBezTo>
                  <a:pt x="3319207" y="428982"/>
                  <a:pt x="3318498" y="512085"/>
                  <a:pt x="3299464" y="597769"/>
                </a:cubicBezTo>
                <a:cubicBezTo>
                  <a:pt x="3292754" y="627965"/>
                  <a:pt x="3274495" y="700615"/>
                  <a:pt x="3262881" y="731069"/>
                </a:cubicBezTo>
                <a:cubicBezTo>
                  <a:pt x="3297012" y="731521"/>
                  <a:pt x="3313336" y="729973"/>
                  <a:pt x="3315078" y="729908"/>
                </a:cubicBezTo>
                <a:cubicBezTo>
                  <a:pt x="3393600" y="725714"/>
                  <a:pt x="3393600" y="725714"/>
                  <a:pt x="3424505" y="762942"/>
                </a:cubicBezTo>
                <a:cubicBezTo>
                  <a:pt x="3458250" y="803591"/>
                  <a:pt x="3498317" y="861982"/>
                  <a:pt x="3523351" y="908695"/>
                </a:cubicBezTo>
                <a:cubicBezTo>
                  <a:pt x="3556902" y="970635"/>
                  <a:pt x="3653877" y="1226589"/>
                  <a:pt x="3662780" y="1260785"/>
                </a:cubicBezTo>
                <a:cubicBezTo>
                  <a:pt x="3678589" y="1321692"/>
                  <a:pt x="3715042" y="1447250"/>
                  <a:pt x="3718914" y="1487317"/>
                </a:cubicBezTo>
                <a:cubicBezTo>
                  <a:pt x="3655296" y="1347759"/>
                  <a:pt x="3432312" y="862175"/>
                  <a:pt x="3389922" y="814559"/>
                </a:cubicBezTo>
                <a:cubicBezTo>
                  <a:pt x="3340306" y="758878"/>
                  <a:pt x="3198166" y="755845"/>
                  <a:pt x="3198166" y="755845"/>
                </a:cubicBezTo>
                <a:cubicBezTo>
                  <a:pt x="3198166" y="755845"/>
                  <a:pt x="3218103" y="749199"/>
                  <a:pt x="3239912" y="728617"/>
                </a:cubicBezTo>
                <a:cubicBezTo>
                  <a:pt x="3316433" y="656354"/>
                  <a:pt x="3307916" y="287876"/>
                  <a:pt x="3158873" y="204773"/>
                </a:cubicBezTo>
                <a:cubicBezTo>
                  <a:pt x="3011314" y="122509"/>
                  <a:pt x="2892725" y="198708"/>
                  <a:pt x="2892725" y="198708"/>
                </a:cubicBezTo>
                <a:cubicBezTo>
                  <a:pt x="2892725" y="198708"/>
                  <a:pt x="2910856" y="173351"/>
                  <a:pt x="2936276" y="156382"/>
                </a:cubicBezTo>
                <a:cubicBezTo>
                  <a:pt x="2857174" y="46439"/>
                  <a:pt x="2779426" y="25405"/>
                  <a:pt x="2716067" y="59601"/>
                </a:cubicBezTo>
                <a:cubicBezTo>
                  <a:pt x="2656966" y="91539"/>
                  <a:pt x="2646513" y="138639"/>
                  <a:pt x="2677807" y="222193"/>
                </a:cubicBezTo>
                <a:cubicBezTo>
                  <a:pt x="2657869" y="221871"/>
                  <a:pt x="2638062" y="221483"/>
                  <a:pt x="2619738" y="211031"/>
                </a:cubicBezTo>
                <a:cubicBezTo>
                  <a:pt x="2602704" y="201353"/>
                  <a:pt x="2591091" y="189223"/>
                  <a:pt x="2591671" y="167673"/>
                </a:cubicBezTo>
                <a:cubicBezTo>
                  <a:pt x="2593478" y="99410"/>
                  <a:pt x="2638320" y="28889"/>
                  <a:pt x="2701873" y="8372"/>
                </a:cubicBezTo>
                <a:cubicBezTo>
                  <a:pt x="2715261" y="4049"/>
                  <a:pt x="2727891" y="871"/>
                  <a:pt x="2741884" y="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4323613" y="5787683"/>
            <a:ext cx="7871" cy="3678"/>
          </a:xfrm>
          <a:custGeom>
            <a:rect b="b" l="l" r="r" t="t"/>
            <a:pathLst>
              <a:path extrusionOk="0" h="5429" w="11620">
                <a:moveTo>
                  <a:pt x="0" y="5429"/>
                </a:moveTo>
                <a:cubicBezTo>
                  <a:pt x="2953" y="2953"/>
                  <a:pt x="7811" y="1714"/>
                  <a:pt x="11620" y="0"/>
                </a:cubicBezTo>
                <a:cubicBezTo>
                  <a:pt x="7239" y="476"/>
                  <a:pt x="3334" y="2381"/>
                  <a:pt x="0" y="5429"/>
                </a:cubicBezTo>
                <a:close/>
              </a:path>
            </a:pathLst>
          </a:custGeom>
          <a:solidFill>
            <a:srgbClr val="F688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"/>
          <p:cNvSpPr/>
          <p:nvPr/>
        </p:nvSpPr>
        <p:spPr>
          <a:xfrm>
            <a:off x="887558" y="3729921"/>
            <a:ext cx="3845761" cy="2780756"/>
          </a:xfrm>
          <a:custGeom>
            <a:rect b="b" l="l" r="r" t="t"/>
            <a:pathLst>
              <a:path extrusionOk="0" h="2780756" w="3845761">
                <a:moveTo>
                  <a:pt x="3720527" y="2319072"/>
                </a:moveTo>
                <a:cubicBezTo>
                  <a:pt x="3720527" y="2319072"/>
                  <a:pt x="3699106" y="2475922"/>
                  <a:pt x="3723430" y="2542636"/>
                </a:cubicBezTo>
                <a:cubicBezTo>
                  <a:pt x="3747755" y="2609351"/>
                  <a:pt x="3774853" y="2633030"/>
                  <a:pt x="3845761" y="2688195"/>
                </a:cubicBezTo>
                <a:cubicBezTo>
                  <a:pt x="3785177" y="2703164"/>
                  <a:pt x="3745181" y="2745095"/>
                  <a:pt x="3714340" y="2772645"/>
                </a:cubicBezTo>
                <a:cubicBezTo>
                  <a:pt x="3564781" y="2767088"/>
                  <a:pt x="3454598" y="2771207"/>
                  <a:pt x="3360269" y="2780756"/>
                </a:cubicBezTo>
                <a:cubicBezTo>
                  <a:pt x="3428532" y="2709139"/>
                  <a:pt x="3539352" y="2595350"/>
                  <a:pt x="3578904" y="2460631"/>
                </a:cubicBezTo>
                <a:cubicBezTo>
                  <a:pt x="3598840" y="2460631"/>
                  <a:pt x="3610713" y="2458889"/>
                  <a:pt x="3627811" y="2458759"/>
                </a:cubicBezTo>
                <a:cubicBezTo>
                  <a:pt x="3622455" y="2418240"/>
                  <a:pt x="3628520" y="2403143"/>
                  <a:pt x="3638134" y="2362817"/>
                </a:cubicBezTo>
                <a:cubicBezTo>
                  <a:pt x="3670265" y="2328751"/>
                  <a:pt x="3720527" y="2319072"/>
                  <a:pt x="3720527" y="2319072"/>
                </a:cubicBezTo>
                <a:close/>
                <a:moveTo>
                  <a:pt x="3720849" y="2061439"/>
                </a:moveTo>
                <a:cubicBezTo>
                  <a:pt x="3701106" y="2068407"/>
                  <a:pt x="3587420" y="2086989"/>
                  <a:pt x="3559483" y="2089054"/>
                </a:cubicBezTo>
                <a:cubicBezTo>
                  <a:pt x="3490188" y="2094151"/>
                  <a:pt x="3416569" y="2099506"/>
                  <a:pt x="3346628" y="2097119"/>
                </a:cubicBezTo>
                <a:cubicBezTo>
                  <a:pt x="3308496" y="2095828"/>
                  <a:pt x="3303141" y="2100023"/>
                  <a:pt x="3303400" y="2138928"/>
                </a:cubicBezTo>
                <a:cubicBezTo>
                  <a:pt x="3303593" y="2163124"/>
                  <a:pt x="3305206" y="2165576"/>
                  <a:pt x="3305657" y="2189771"/>
                </a:cubicBezTo>
                <a:cubicBezTo>
                  <a:pt x="3257138" y="2241258"/>
                  <a:pt x="3273268" y="2286423"/>
                  <a:pt x="3285204" y="2320619"/>
                </a:cubicBezTo>
                <a:cubicBezTo>
                  <a:pt x="3230685" y="2244485"/>
                  <a:pt x="3184552" y="2218677"/>
                  <a:pt x="3109708" y="2198739"/>
                </a:cubicBezTo>
                <a:cubicBezTo>
                  <a:pt x="3172100" y="2155510"/>
                  <a:pt x="3234426" y="2109507"/>
                  <a:pt x="3295399" y="2072472"/>
                </a:cubicBezTo>
                <a:cubicBezTo>
                  <a:pt x="3300689" y="2069246"/>
                  <a:pt x="3310626" y="2067697"/>
                  <a:pt x="3315916" y="2068149"/>
                </a:cubicBezTo>
                <a:cubicBezTo>
                  <a:pt x="3358307" y="2071440"/>
                  <a:pt x="3645812" y="2066214"/>
                  <a:pt x="3720849" y="2061439"/>
                </a:cubicBezTo>
                <a:close/>
                <a:moveTo>
                  <a:pt x="1221959" y="1162213"/>
                </a:moveTo>
                <a:cubicBezTo>
                  <a:pt x="1205313" y="1536369"/>
                  <a:pt x="1237831" y="1879942"/>
                  <a:pt x="1454556" y="2104926"/>
                </a:cubicBezTo>
                <a:cubicBezTo>
                  <a:pt x="1490817" y="2148477"/>
                  <a:pt x="1159374" y="1967045"/>
                  <a:pt x="1108403" y="1930848"/>
                </a:cubicBezTo>
                <a:cubicBezTo>
                  <a:pt x="934197" y="1755997"/>
                  <a:pt x="1055173" y="1706316"/>
                  <a:pt x="1118209" y="1637086"/>
                </a:cubicBezTo>
                <a:cubicBezTo>
                  <a:pt x="1155697" y="1587921"/>
                  <a:pt x="1199764" y="1455266"/>
                  <a:pt x="1137373" y="1374228"/>
                </a:cubicBezTo>
                <a:cubicBezTo>
                  <a:pt x="1108984" y="1337451"/>
                  <a:pt x="1084336" y="1340354"/>
                  <a:pt x="1035946" y="1327644"/>
                </a:cubicBezTo>
                <a:cubicBezTo>
                  <a:pt x="1123049" y="1333709"/>
                  <a:pt x="1141502" y="1359066"/>
                  <a:pt x="1168536" y="1379454"/>
                </a:cubicBezTo>
                <a:cubicBezTo>
                  <a:pt x="1185569" y="1392294"/>
                  <a:pt x="1185376" y="1382422"/>
                  <a:pt x="1189764" y="1367131"/>
                </a:cubicBezTo>
                <a:cubicBezTo>
                  <a:pt x="1192473" y="1357646"/>
                  <a:pt x="1188989" y="1243961"/>
                  <a:pt x="1221959" y="1162213"/>
                </a:cubicBezTo>
                <a:close/>
                <a:moveTo>
                  <a:pt x="3081319" y="1079239"/>
                </a:moveTo>
                <a:cubicBezTo>
                  <a:pt x="3075964" y="1238089"/>
                  <a:pt x="3137516" y="1394036"/>
                  <a:pt x="3239589" y="1522045"/>
                </a:cubicBezTo>
                <a:cubicBezTo>
                  <a:pt x="3195005" y="1509657"/>
                  <a:pt x="3144808" y="1497850"/>
                  <a:pt x="3113579" y="1495979"/>
                </a:cubicBezTo>
                <a:cubicBezTo>
                  <a:pt x="3009120" y="1489785"/>
                  <a:pt x="2934276" y="1501850"/>
                  <a:pt x="2841173" y="1560822"/>
                </a:cubicBezTo>
                <a:cubicBezTo>
                  <a:pt x="2729681" y="1650829"/>
                  <a:pt x="2574960" y="1919880"/>
                  <a:pt x="2622834" y="2114668"/>
                </a:cubicBezTo>
                <a:cubicBezTo>
                  <a:pt x="2584767" y="2087892"/>
                  <a:pt x="2495922" y="1944075"/>
                  <a:pt x="2452629" y="1765611"/>
                </a:cubicBezTo>
                <a:cubicBezTo>
                  <a:pt x="2452822" y="1762062"/>
                  <a:pt x="2453016" y="1758578"/>
                  <a:pt x="2453145" y="1755030"/>
                </a:cubicBezTo>
                <a:cubicBezTo>
                  <a:pt x="2455145" y="1751352"/>
                  <a:pt x="2458371" y="1749287"/>
                  <a:pt x="2462178" y="1747932"/>
                </a:cubicBezTo>
                <a:cubicBezTo>
                  <a:pt x="2624770" y="1605728"/>
                  <a:pt x="2738262" y="1461138"/>
                  <a:pt x="2793234" y="1388294"/>
                </a:cubicBezTo>
                <a:cubicBezTo>
                  <a:pt x="2856722" y="1383713"/>
                  <a:pt x="2933889" y="1381648"/>
                  <a:pt x="2997378" y="1380680"/>
                </a:cubicBezTo>
                <a:cubicBezTo>
                  <a:pt x="3029638" y="1380680"/>
                  <a:pt x="3023960" y="1390293"/>
                  <a:pt x="3028154" y="1352355"/>
                </a:cubicBezTo>
                <a:cubicBezTo>
                  <a:pt x="3035316" y="1286738"/>
                  <a:pt x="3050091" y="1211313"/>
                  <a:pt x="3063060" y="1146663"/>
                </a:cubicBezTo>
                <a:cubicBezTo>
                  <a:pt x="3064996" y="1137049"/>
                  <a:pt x="3071770" y="1098531"/>
                  <a:pt x="3081319" y="1079239"/>
                </a:cubicBezTo>
                <a:close/>
                <a:moveTo>
                  <a:pt x="2010956" y="990220"/>
                </a:moveTo>
                <a:cubicBezTo>
                  <a:pt x="2021529" y="990567"/>
                  <a:pt x="2028339" y="992764"/>
                  <a:pt x="2027952" y="997297"/>
                </a:cubicBezTo>
                <a:cubicBezTo>
                  <a:pt x="2027888" y="1027170"/>
                  <a:pt x="2037631" y="1155695"/>
                  <a:pt x="2008596" y="1103369"/>
                </a:cubicBezTo>
                <a:cubicBezTo>
                  <a:pt x="1985498" y="1061753"/>
                  <a:pt x="1944850" y="1039816"/>
                  <a:pt x="1907041" y="1024009"/>
                </a:cubicBezTo>
                <a:cubicBezTo>
                  <a:pt x="1913670" y="1004798"/>
                  <a:pt x="1979240" y="989180"/>
                  <a:pt x="2010956" y="990220"/>
                </a:cubicBezTo>
                <a:close/>
                <a:moveTo>
                  <a:pt x="251760" y="861030"/>
                </a:moveTo>
                <a:cubicBezTo>
                  <a:pt x="261180" y="852836"/>
                  <a:pt x="238663" y="892322"/>
                  <a:pt x="238275" y="900839"/>
                </a:cubicBezTo>
                <a:cubicBezTo>
                  <a:pt x="236275" y="951230"/>
                  <a:pt x="249087" y="1017855"/>
                  <a:pt x="238532" y="1077676"/>
                </a:cubicBezTo>
                <a:cubicBezTo>
                  <a:pt x="222324" y="1242841"/>
                  <a:pt x="274161" y="1382494"/>
                  <a:pt x="214915" y="1503898"/>
                </a:cubicBezTo>
                <a:cubicBezTo>
                  <a:pt x="174143" y="1446733"/>
                  <a:pt x="112954" y="1306783"/>
                  <a:pt x="30839" y="1218054"/>
                </a:cubicBezTo>
                <a:cubicBezTo>
                  <a:pt x="-17166" y="1166182"/>
                  <a:pt x="36648" y="1138147"/>
                  <a:pt x="36261" y="1119307"/>
                </a:cubicBezTo>
                <a:cubicBezTo>
                  <a:pt x="35164" y="1064722"/>
                  <a:pt x="22969" y="1014589"/>
                  <a:pt x="0" y="966973"/>
                </a:cubicBezTo>
                <a:cubicBezTo>
                  <a:pt x="64069" y="954908"/>
                  <a:pt x="103879" y="969877"/>
                  <a:pt x="128203" y="977748"/>
                </a:cubicBezTo>
                <a:cubicBezTo>
                  <a:pt x="151947" y="985490"/>
                  <a:pt x="149430" y="989620"/>
                  <a:pt x="157947" y="966328"/>
                </a:cubicBezTo>
                <a:cubicBezTo>
                  <a:pt x="160915" y="958134"/>
                  <a:pt x="238533" y="872579"/>
                  <a:pt x="251760" y="861030"/>
                </a:cubicBezTo>
                <a:close/>
                <a:moveTo>
                  <a:pt x="1865038" y="0"/>
                </a:moveTo>
                <a:cubicBezTo>
                  <a:pt x="1846714" y="26453"/>
                  <a:pt x="1820841" y="44584"/>
                  <a:pt x="1811808" y="72844"/>
                </a:cubicBezTo>
                <a:cubicBezTo>
                  <a:pt x="1782194" y="165625"/>
                  <a:pt x="1793484" y="310280"/>
                  <a:pt x="1834584" y="398480"/>
                </a:cubicBezTo>
                <a:cubicBezTo>
                  <a:pt x="1848585" y="428482"/>
                  <a:pt x="1864328" y="457840"/>
                  <a:pt x="1885556" y="483519"/>
                </a:cubicBezTo>
                <a:cubicBezTo>
                  <a:pt x="1922397" y="528102"/>
                  <a:pt x="1968142" y="556299"/>
                  <a:pt x="2027824" y="558040"/>
                </a:cubicBezTo>
                <a:cubicBezTo>
                  <a:pt x="2055826" y="559008"/>
                  <a:pt x="2128025" y="539265"/>
                  <a:pt x="2122347" y="546426"/>
                </a:cubicBezTo>
                <a:cubicBezTo>
                  <a:pt x="2124283" y="596301"/>
                  <a:pt x="2125702" y="646240"/>
                  <a:pt x="2132412" y="695728"/>
                </a:cubicBezTo>
                <a:cubicBezTo>
                  <a:pt x="2135058" y="715536"/>
                  <a:pt x="2134219" y="728956"/>
                  <a:pt x="2115121" y="714439"/>
                </a:cubicBezTo>
                <a:cubicBezTo>
                  <a:pt x="2073182" y="695082"/>
                  <a:pt x="2041309" y="683792"/>
                  <a:pt x="1976788" y="714439"/>
                </a:cubicBezTo>
                <a:cubicBezTo>
                  <a:pt x="1940399" y="726052"/>
                  <a:pt x="1897750" y="770894"/>
                  <a:pt x="1862586" y="815220"/>
                </a:cubicBezTo>
                <a:cubicBezTo>
                  <a:pt x="1862844" y="770314"/>
                  <a:pt x="1896589" y="739344"/>
                  <a:pt x="1922075" y="707277"/>
                </a:cubicBezTo>
                <a:cubicBezTo>
                  <a:pt x="1946269" y="676888"/>
                  <a:pt x="1977304" y="653918"/>
                  <a:pt x="2009371" y="632432"/>
                </a:cubicBezTo>
                <a:cubicBezTo>
                  <a:pt x="2014145" y="629271"/>
                  <a:pt x="2018533" y="627530"/>
                  <a:pt x="2018146" y="620948"/>
                </a:cubicBezTo>
                <a:cubicBezTo>
                  <a:pt x="2017758" y="613722"/>
                  <a:pt x="2012081" y="613399"/>
                  <a:pt x="2007048" y="611528"/>
                </a:cubicBezTo>
                <a:cubicBezTo>
                  <a:pt x="1928269" y="581913"/>
                  <a:pt x="1858199" y="537265"/>
                  <a:pt x="1797807" y="479712"/>
                </a:cubicBezTo>
                <a:cubicBezTo>
                  <a:pt x="1759805" y="443451"/>
                  <a:pt x="1736190" y="398158"/>
                  <a:pt x="1737932" y="341122"/>
                </a:cubicBezTo>
                <a:cubicBezTo>
                  <a:pt x="1739997" y="273246"/>
                  <a:pt x="1751740" y="207886"/>
                  <a:pt x="1768838" y="142397"/>
                </a:cubicBezTo>
                <a:cubicBezTo>
                  <a:pt x="1778838" y="104137"/>
                  <a:pt x="1805485" y="27034"/>
                  <a:pt x="1805485" y="27034"/>
                </a:cubicBezTo>
                <a:lnTo>
                  <a:pt x="1791678" y="26776"/>
                </a:lnTo>
                <a:cubicBezTo>
                  <a:pt x="1812776" y="19098"/>
                  <a:pt x="1849940" y="9936"/>
                  <a:pt x="18650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"/>
          <p:cNvSpPr/>
          <p:nvPr/>
        </p:nvSpPr>
        <p:spPr>
          <a:xfrm>
            <a:off x="5536570" y="5565861"/>
            <a:ext cx="677037" cy="677037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"/>
          <p:cNvSpPr/>
          <p:nvPr/>
        </p:nvSpPr>
        <p:spPr>
          <a:xfrm>
            <a:off x="5341795" y="5473851"/>
            <a:ext cx="187887" cy="311036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"/>
          <p:cNvSpPr/>
          <p:nvPr/>
        </p:nvSpPr>
        <p:spPr>
          <a:xfrm>
            <a:off x="4337704" y="4043870"/>
            <a:ext cx="230428" cy="344835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"/>
          <p:cNvSpPr/>
          <p:nvPr/>
        </p:nvSpPr>
        <p:spPr>
          <a:xfrm>
            <a:off x="5146904" y="4618245"/>
            <a:ext cx="109959" cy="122724"/>
          </a:xfrm>
          <a:custGeom>
            <a:rect b="b" l="l" r="r" t="t"/>
            <a:pathLst>
              <a:path extrusionOk="0" h="167873" w="150412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"/>
          <p:cNvSpPr/>
          <p:nvPr/>
        </p:nvSpPr>
        <p:spPr>
          <a:xfrm>
            <a:off x="4229957" y="4185580"/>
            <a:ext cx="60217" cy="74934"/>
          </a:xfrm>
          <a:custGeom>
            <a:rect b="b" l="l" r="r" t="t"/>
            <a:pathLst>
              <a:path extrusionOk="0" h="102502" w="82370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/>
          <p:nvPr/>
        </p:nvSpPr>
        <p:spPr>
          <a:xfrm rot="10800000">
            <a:off x="4851594" y="4896407"/>
            <a:ext cx="292087" cy="483533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"/>
          <p:cNvSpPr/>
          <p:nvPr/>
        </p:nvSpPr>
        <p:spPr>
          <a:xfrm rot="10018272">
            <a:off x="2843109" y="3218056"/>
            <a:ext cx="165103" cy="247075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"/>
          <p:cNvSpPr/>
          <p:nvPr/>
        </p:nvSpPr>
        <p:spPr>
          <a:xfrm>
            <a:off x="-20415" y="11703"/>
            <a:ext cx="2151228" cy="6875056"/>
          </a:xfrm>
          <a:custGeom>
            <a:rect b="b" l="l" r="r" t="t"/>
            <a:pathLst>
              <a:path extrusionOk="0" h="6875056" w="2151228">
                <a:moveTo>
                  <a:pt x="632322" y="0"/>
                </a:moveTo>
                <a:lnTo>
                  <a:pt x="826020" y="0"/>
                </a:lnTo>
                <a:cubicBezTo>
                  <a:pt x="826020" y="0"/>
                  <a:pt x="740375" y="844854"/>
                  <a:pt x="779012" y="831396"/>
                </a:cubicBezTo>
                <a:cubicBezTo>
                  <a:pt x="817777" y="818066"/>
                  <a:pt x="1393914" y="263051"/>
                  <a:pt x="1636874" y="65618"/>
                </a:cubicBezTo>
                <a:cubicBezTo>
                  <a:pt x="1719621" y="-1610"/>
                  <a:pt x="1647950" y="99489"/>
                  <a:pt x="1563593" y="178115"/>
                </a:cubicBezTo>
                <a:cubicBezTo>
                  <a:pt x="1539509" y="200588"/>
                  <a:pt x="1357145" y="370525"/>
                  <a:pt x="1413619" y="362991"/>
                </a:cubicBezTo>
                <a:cubicBezTo>
                  <a:pt x="1470092" y="355521"/>
                  <a:pt x="1816277" y="250752"/>
                  <a:pt x="1906944" y="236907"/>
                </a:cubicBezTo>
                <a:cubicBezTo>
                  <a:pt x="1997675" y="223062"/>
                  <a:pt x="1859099" y="279665"/>
                  <a:pt x="1775515" y="301237"/>
                </a:cubicBezTo>
                <a:cubicBezTo>
                  <a:pt x="1284508" y="428029"/>
                  <a:pt x="1207750" y="614837"/>
                  <a:pt x="1080764" y="715228"/>
                </a:cubicBezTo>
                <a:cubicBezTo>
                  <a:pt x="843342" y="902809"/>
                  <a:pt x="768967" y="1328585"/>
                  <a:pt x="740247" y="1421441"/>
                </a:cubicBezTo>
                <a:cubicBezTo>
                  <a:pt x="711527" y="1514298"/>
                  <a:pt x="698455" y="1963191"/>
                  <a:pt x="753190" y="1902532"/>
                </a:cubicBezTo>
                <a:cubicBezTo>
                  <a:pt x="781137" y="1871558"/>
                  <a:pt x="1221659" y="1311906"/>
                  <a:pt x="1598430" y="1182281"/>
                </a:cubicBezTo>
                <a:cubicBezTo>
                  <a:pt x="1694829" y="1149118"/>
                  <a:pt x="1657094" y="1187754"/>
                  <a:pt x="1558441" y="1246095"/>
                </a:cubicBezTo>
                <a:cubicBezTo>
                  <a:pt x="1344008" y="1372824"/>
                  <a:pt x="943604" y="1808774"/>
                  <a:pt x="1044574" y="1761250"/>
                </a:cubicBezTo>
                <a:cubicBezTo>
                  <a:pt x="1059514" y="1759383"/>
                  <a:pt x="1461721" y="1560662"/>
                  <a:pt x="1637518" y="1533230"/>
                </a:cubicBezTo>
                <a:cubicBezTo>
                  <a:pt x="1698177" y="1523764"/>
                  <a:pt x="1682529" y="1554158"/>
                  <a:pt x="1661472" y="1551840"/>
                </a:cubicBezTo>
                <a:cubicBezTo>
                  <a:pt x="1640416" y="1549522"/>
                  <a:pt x="1390759" y="1689257"/>
                  <a:pt x="1282769" y="1719845"/>
                </a:cubicBezTo>
                <a:cubicBezTo>
                  <a:pt x="983464" y="1804717"/>
                  <a:pt x="765940" y="2002085"/>
                  <a:pt x="754864" y="2120313"/>
                </a:cubicBezTo>
                <a:cubicBezTo>
                  <a:pt x="731231" y="2653692"/>
                  <a:pt x="695299" y="3262863"/>
                  <a:pt x="746879" y="3200593"/>
                </a:cubicBezTo>
                <a:cubicBezTo>
                  <a:pt x="757504" y="3187779"/>
                  <a:pt x="1217216" y="2795038"/>
                  <a:pt x="1480267" y="2531665"/>
                </a:cubicBezTo>
                <a:cubicBezTo>
                  <a:pt x="1540089" y="2471778"/>
                  <a:pt x="1509502" y="2532373"/>
                  <a:pt x="1482070" y="2560256"/>
                </a:cubicBezTo>
                <a:cubicBezTo>
                  <a:pt x="1454638" y="2588074"/>
                  <a:pt x="1224814" y="2923182"/>
                  <a:pt x="1294747" y="2894141"/>
                </a:cubicBezTo>
                <a:cubicBezTo>
                  <a:pt x="1332997" y="2880618"/>
                  <a:pt x="1598495" y="2818477"/>
                  <a:pt x="1929417" y="2619499"/>
                </a:cubicBezTo>
                <a:cubicBezTo>
                  <a:pt x="1982865" y="2587366"/>
                  <a:pt x="1986406" y="2602756"/>
                  <a:pt x="1954660" y="2627226"/>
                </a:cubicBezTo>
                <a:cubicBezTo>
                  <a:pt x="1922914" y="2651696"/>
                  <a:pt x="1546851" y="2939281"/>
                  <a:pt x="1320247" y="2996463"/>
                </a:cubicBezTo>
                <a:cubicBezTo>
                  <a:pt x="1106779" y="3050361"/>
                  <a:pt x="939805" y="3217271"/>
                  <a:pt x="859247" y="3304461"/>
                </a:cubicBezTo>
                <a:cubicBezTo>
                  <a:pt x="798202" y="3370594"/>
                  <a:pt x="747008" y="3520698"/>
                  <a:pt x="739281" y="3592626"/>
                </a:cubicBezTo>
                <a:lnTo>
                  <a:pt x="787512" y="5389036"/>
                </a:lnTo>
                <a:cubicBezTo>
                  <a:pt x="787512" y="5389036"/>
                  <a:pt x="779592" y="5598511"/>
                  <a:pt x="848172" y="6054037"/>
                </a:cubicBezTo>
                <a:cubicBezTo>
                  <a:pt x="926346" y="6573055"/>
                  <a:pt x="1399323" y="6576082"/>
                  <a:pt x="1503771" y="6629851"/>
                </a:cubicBezTo>
                <a:cubicBezTo>
                  <a:pt x="1641510" y="6700749"/>
                  <a:pt x="2362507" y="6824012"/>
                  <a:pt x="2090403" y="6860898"/>
                </a:cubicBezTo>
                <a:cubicBezTo>
                  <a:pt x="1852312" y="6893173"/>
                  <a:pt x="782630" y="6861322"/>
                  <a:pt x="124422" y="6853027"/>
                </a:cubicBezTo>
                <a:lnTo>
                  <a:pt x="0" y="6851744"/>
                </a:lnTo>
                <a:lnTo>
                  <a:pt x="0" y="6663071"/>
                </a:lnTo>
                <a:lnTo>
                  <a:pt x="8750" y="6658120"/>
                </a:lnTo>
                <a:cubicBezTo>
                  <a:pt x="116400" y="6593888"/>
                  <a:pt x="227893" y="6512043"/>
                  <a:pt x="263606" y="6408553"/>
                </a:cubicBezTo>
                <a:cubicBezTo>
                  <a:pt x="456118" y="6006122"/>
                  <a:pt x="438132" y="5723181"/>
                  <a:pt x="442552" y="5195338"/>
                </a:cubicBezTo>
                <a:cubicBezTo>
                  <a:pt x="443067" y="4938211"/>
                  <a:pt x="452468" y="4204373"/>
                  <a:pt x="445771" y="4126713"/>
                </a:cubicBezTo>
                <a:cubicBezTo>
                  <a:pt x="466249" y="3775442"/>
                  <a:pt x="161792" y="2786280"/>
                  <a:pt x="23473" y="2565729"/>
                </a:cubicBezTo>
                <a:cubicBezTo>
                  <a:pt x="23537" y="2529089"/>
                  <a:pt x="26564" y="2526771"/>
                  <a:pt x="23473" y="2475513"/>
                </a:cubicBezTo>
                <a:cubicBezTo>
                  <a:pt x="227925" y="2683442"/>
                  <a:pt x="418404" y="3170199"/>
                  <a:pt x="485760" y="3447159"/>
                </a:cubicBezTo>
                <a:cubicBezTo>
                  <a:pt x="486275" y="3355848"/>
                  <a:pt x="521306" y="2358766"/>
                  <a:pt x="516025" y="2250197"/>
                </a:cubicBezTo>
                <a:cubicBezTo>
                  <a:pt x="501472" y="1952502"/>
                  <a:pt x="388074" y="1326782"/>
                  <a:pt x="331922" y="1045507"/>
                </a:cubicBezTo>
                <a:cubicBezTo>
                  <a:pt x="305842" y="914980"/>
                  <a:pt x="180209" y="354749"/>
                  <a:pt x="189610" y="263051"/>
                </a:cubicBezTo>
                <a:cubicBezTo>
                  <a:pt x="196694" y="193827"/>
                  <a:pt x="277058" y="514833"/>
                  <a:pt x="318528" y="606209"/>
                </a:cubicBezTo>
                <a:cubicBezTo>
                  <a:pt x="405203" y="797202"/>
                  <a:pt x="556787" y="1476305"/>
                  <a:pt x="556079" y="1389051"/>
                </a:cubicBezTo>
                <a:cubicBezTo>
                  <a:pt x="551120" y="784645"/>
                  <a:pt x="632322" y="0"/>
                  <a:pt x="632322" y="0"/>
                </a:cubicBezTo>
                <a:close/>
              </a:path>
            </a:pathLst>
          </a:custGeom>
          <a:solidFill>
            <a:srgbClr val="56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"/>
          <p:cNvSpPr/>
          <p:nvPr/>
        </p:nvSpPr>
        <p:spPr>
          <a:xfrm rot="-1540057">
            <a:off x="-674028" y="-445481"/>
            <a:ext cx="3885085" cy="3479861"/>
          </a:xfrm>
          <a:custGeom>
            <a:rect b="b" l="l" r="r" t="t"/>
            <a:pathLst>
              <a:path extrusionOk="0" h="3479861" w="3885085">
                <a:moveTo>
                  <a:pt x="1166470" y="2130365"/>
                </a:moveTo>
                <a:cubicBezTo>
                  <a:pt x="998090" y="2040074"/>
                  <a:pt x="817508" y="2015672"/>
                  <a:pt x="629601" y="2054717"/>
                </a:cubicBezTo>
                <a:cubicBezTo>
                  <a:pt x="546632" y="2071798"/>
                  <a:pt x="490506" y="2113284"/>
                  <a:pt x="458779" y="2196254"/>
                </a:cubicBezTo>
                <a:cubicBezTo>
                  <a:pt x="409975" y="2330473"/>
                  <a:pt x="351408" y="2459808"/>
                  <a:pt x="297720" y="2591586"/>
                </a:cubicBezTo>
                <a:cubicBezTo>
                  <a:pt x="287957" y="2615988"/>
                  <a:pt x="280636" y="2642832"/>
                  <a:pt x="270876" y="2672117"/>
                </a:cubicBezTo>
                <a:cubicBezTo>
                  <a:pt x="663767" y="2572063"/>
                  <a:pt x="1022495" y="2591585"/>
                  <a:pt x="1337292" y="2899065"/>
                </a:cubicBezTo>
                <a:cubicBezTo>
                  <a:pt x="1337292" y="2725801"/>
                  <a:pt x="1329974" y="2569622"/>
                  <a:pt x="1339734" y="2413442"/>
                </a:cubicBezTo>
                <a:cubicBezTo>
                  <a:pt x="1347055" y="2274343"/>
                  <a:pt x="1278728" y="2191374"/>
                  <a:pt x="1166470" y="2130365"/>
                </a:cubicBezTo>
                <a:close/>
                <a:moveTo>
                  <a:pt x="2157242" y="2076677"/>
                </a:moveTo>
                <a:cubicBezTo>
                  <a:pt x="1949812" y="1983945"/>
                  <a:pt x="1603288" y="2052275"/>
                  <a:pt x="1444667" y="2213338"/>
                </a:cubicBezTo>
                <a:cubicBezTo>
                  <a:pt x="1415385" y="2242620"/>
                  <a:pt x="1383662" y="2284106"/>
                  <a:pt x="1383662" y="2320709"/>
                </a:cubicBezTo>
                <a:cubicBezTo>
                  <a:pt x="1376340" y="2508616"/>
                  <a:pt x="1381220" y="2698960"/>
                  <a:pt x="1381220" y="2901506"/>
                </a:cubicBezTo>
                <a:cubicBezTo>
                  <a:pt x="1691141" y="2594027"/>
                  <a:pt x="2049866" y="2569621"/>
                  <a:pt x="2452520" y="2672117"/>
                </a:cubicBezTo>
                <a:cubicBezTo>
                  <a:pt x="2374426" y="2484211"/>
                  <a:pt x="2303662" y="2306067"/>
                  <a:pt x="2228010" y="2130365"/>
                </a:cubicBezTo>
                <a:cubicBezTo>
                  <a:pt x="2218250" y="2105963"/>
                  <a:pt x="2184084" y="2088879"/>
                  <a:pt x="2157242" y="2076677"/>
                </a:cubicBezTo>
                <a:close/>
                <a:moveTo>
                  <a:pt x="1137837" y="1509648"/>
                </a:moveTo>
                <a:cubicBezTo>
                  <a:pt x="1039118" y="1470869"/>
                  <a:pt x="935251" y="1465379"/>
                  <a:pt x="827267" y="1498322"/>
                </a:cubicBezTo>
                <a:cubicBezTo>
                  <a:pt x="785784" y="1510527"/>
                  <a:pt x="739415" y="1547130"/>
                  <a:pt x="722334" y="1586175"/>
                </a:cubicBezTo>
                <a:cubicBezTo>
                  <a:pt x="654004" y="1725274"/>
                  <a:pt x="597878" y="1871694"/>
                  <a:pt x="527109" y="2040074"/>
                </a:cubicBezTo>
                <a:cubicBezTo>
                  <a:pt x="832150" y="1942462"/>
                  <a:pt x="1095702" y="1981507"/>
                  <a:pt x="1332416" y="2203575"/>
                </a:cubicBezTo>
                <a:cubicBezTo>
                  <a:pt x="1332416" y="2035194"/>
                  <a:pt x="1329974" y="1888775"/>
                  <a:pt x="1332416" y="1742355"/>
                </a:cubicBezTo>
                <a:cubicBezTo>
                  <a:pt x="1334854" y="1661827"/>
                  <a:pt x="1300689" y="1603256"/>
                  <a:pt x="1234800" y="1559331"/>
                </a:cubicBezTo>
                <a:cubicBezTo>
                  <a:pt x="1203076" y="1539198"/>
                  <a:pt x="1170743" y="1522574"/>
                  <a:pt x="1137837" y="1509648"/>
                </a:cubicBezTo>
                <a:close/>
                <a:moveTo>
                  <a:pt x="1901550" y="1491238"/>
                </a:moveTo>
                <a:cubicBezTo>
                  <a:pt x="1864402" y="1477353"/>
                  <a:pt x="1817730" y="1474836"/>
                  <a:pt x="1754588" y="1481242"/>
                </a:cubicBezTo>
                <a:cubicBezTo>
                  <a:pt x="1652096" y="1491004"/>
                  <a:pt x="1549601" y="1542250"/>
                  <a:pt x="1454430" y="1588617"/>
                </a:cubicBezTo>
                <a:cubicBezTo>
                  <a:pt x="1420265" y="1605697"/>
                  <a:pt x="1388542" y="1664265"/>
                  <a:pt x="1386100" y="1705751"/>
                </a:cubicBezTo>
                <a:cubicBezTo>
                  <a:pt x="1378779" y="1866810"/>
                  <a:pt x="1383662" y="2025431"/>
                  <a:pt x="1383662" y="2210896"/>
                </a:cubicBezTo>
                <a:cubicBezTo>
                  <a:pt x="1622811" y="1981507"/>
                  <a:pt x="1891246" y="1944900"/>
                  <a:pt x="2186524" y="2035194"/>
                </a:cubicBezTo>
                <a:cubicBezTo>
                  <a:pt x="2181644" y="2013230"/>
                  <a:pt x="2181644" y="2005909"/>
                  <a:pt x="2179202" y="2001029"/>
                </a:cubicBezTo>
                <a:cubicBezTo>
                  <a:pt x="2132838" y="1888774"/>
                  <a:pt x="2086470" y="1776519"/>
                  <a:pt x="2040106" y="1666706"/>
                </a:cubicBezTo>
                <a:cubicBezTo>
                  <a:pt x="1998926" y="1569094"/>
                  <a:pt x="1963464" y="1514378"/>
                  <a:pt x="1901550" y="1491238"/>
                </a:cubicBezTo>
                <a:close/>
                <a:moveTo>
                  <a:pt x="1266499" y="996445"/>
                </a:moveTo>
                <a:cubicBezTo>
                  <a:pt x="1254492" y="989501"/>
                  <a:pt x="1241380" y="983903"/>
                  <a:pt x="1227710" y="979185"/>
                </a:cubicBezTo>
                <a:cubicBezTo>
                  <a:pt x="1209484" y="972893"/>
                  <a:pt x="1190266" y="968166"/>
                  <a:pt x="1171353" y="963895"/>
                </a:cubicBezTo>
                <a:cubicBezTo>
                  <a:pt x="1093263" y="944373"/>
                  <a:pt x="1000531" y="939493"/>
                  <a:pt x="959045" y="1020021"/>
                </a:cubicBezTo>
                <a:cubicBezTo>
                  <a:pt x="888276" y="1159120"/>
                  <a:pt x="834589" y="1305540"/>
                  <a:pt x="766262" y="1466599"/>
                </a:cubicBezTo>
                <a:cubicBezTo>
                  <a:pt x="978567" y="1395831"/>
                  <a:pt x="1159152" y="1425116"/>
                  <a:pt x="1329974" y="1578854"/>
                </a:cubicBezTo>
                <a:cubicBezTo>
                  <a:pt x="1329974" y="1405593"/>
                  <a:pt x="1332416" y="1256732"/>
                  <a:pt x="1329974" y="1107874"/>
                </a:cubicBezTo>
                <a:cubicBezTo>
                  <a:pt x="1328601" y="1050220"/>
                  <a:pt x="1302521" y="1017276"/>
                  <a:pt x="1266499" y="996445"/>
                </a:cubicBezTo>
                <a:close/>
                <a:moveTo>
                  <a:pt x="2940581" y="1600511"/>
                </a:moveTo>
                <a:cubicBezTo>
                  <a:pt x="2924719" y="1595326"/>
                  <a:pt x="2907638" y="1592276"/>
                  <a:pt x="2891776" y="1591055"/>
                </a:cubicBezTo>
                <a:cubicBezTo>
                  <a:pt x="2645306" y="1581295"/>
                  <a:pt x="2342702" y="1788721"/>
                  <a:pt x="2262174" y="2022990"/>
                </a:cubicBezTo>
                <a:cubicBezTo>
                  <a:pt x="2252412" y="2052275"/>
                  <a:pt x="2242652" y="2091320"/>
                  <a:pt x="2254854" y="2118164"/>
                </a:cubicBezTo>
                <a:cubicBezTo>
                  <a:pt x="2323180" y="2293866"/>
                  <a:pt x="2396390" y="2464688"/>
                  <a:pt x="2472042" y="2650153"/>
                </a:cubicBezTo>
                <a:cubicBezTo>
                  <a:pt x="2650186" y="2242620"/>
                  <a:pt x="2982066" y="2083999"/>
                  <a:pt x="3382278" y="2027873"/>
                </a:cubicBezTo>
                <a:cubicBezTo>
                  <a:pt x="3245622" y="1888774"/>
                  <a:pt x="3116286" y="1752117"/>
                  <a:pt x="2982066" y="1622778"/>
                </a:cubicBezTo>
                <a:cubicBezTo>
                  <a:pt x="2971084" y="1613017"/>
                  <a:pt x="2956442" y="1605697"/>
                  <a:pt x="2940581" y="1600511"/>
                </a:cubicBezTo>
                <a:close/>
                <a:moveTo>
                  <a:pt x="1725266" y="968356"/>
                </a:moveTo>
                <a:cubicBezTo>
                  <a:pt x="1676193" y="937357"/>
                  <a:pt x="1607559" y="949254"/>
                  <a:pt x="1547163" y="963895"/>
                </a:cubicBezTo>
                <a:cubicBezTo>
                  <a:pt x="1469073" y="983418"/>
                  <a:pt x="1390980" y="1012700"/>
                  <a:pt x="1390980" y="1112754"/>
                </a:cubicBezTo>
                <a:cubicBezTo>
                  <a:pt x="1383662" y="1261612"/>
                  <a:pt x="1386100" y="1408032"/>
                  <a:pt x="1386100" y="1583733"/>
                </a:cubicBezTo>
                <a:cubicBezTo>
                  <a:pt x="1556922" y="1422674"/>
                  <a:pt x="1739946" y="1398272"/>
                  <a:pt x="1957134" y="1464161"/>
                </a:cubicBezTo>
                <a:cubicBezTo>
                  <a:pt x="1888806" y="1300657"/>
                  <a:pt x="1837558" y="1151798"/>
                  <a:pt x="1766790" y="1015141"/>
                </a:cubicBezTo>
                <a:cubicBezTo>
                  <a:pt x="1755809" y="993789"/>
                  <a:pt x="1741624" y="978689"/>
                  <a:pt x="1725266" y="968356"/>
                </a:cubicBezTo>
                <a:close/>
                <a:moveTo>
                  <a:pt x="2497999" y="1164201"/>
                </a:moveTo>
                <a:cubicBezTo>
                  <a:pt x="2432654" y="1136318"/>
                  <a:pt x="2368023" y="1149662"/>
                  <a:pt x="2271934" y="1203044"/>
                </a:cubicBezTo>
                <a:cubicBezTo>
                  <a:pt x="2193844" y="1246972"/>
                  <a:pt x="2130398" y="1320182"/>
                  <a:pt x="2069388" y="1390951"/>
                </a:cubicBezTo>
                <a:cubicBezTo>
                  <a:pt x="2044986" y="1417794"/>
                  <a:pt x="2032786" y="1476362"/>
                  <a:pt x="2042544" y="1510527"/>
                </a:cubicBezTo>
                <a:cubicBezTo>
                  <a:pt x="2098674" y="1674027"/>
                  <a:pt x="2164562" y="1832648"/>
                  <a:pt x="2230452" y="2003468"/>
                </a:cubicBezTo>
                <a:cubicBezTo>
                  <a:pt x="2408592" y="1678907"/>
                  <a:pt x="2494002" y="1620340"/>
                  <a:pt x="2901536" y="1537367"/>
                </a:cubicBezTo>
                <a:cubicBezTo>
                  <a:pt x="2801482" y="1437317"/>
                  <a:pt x="2711194" y="1349464"/>
                  <a:pt x="2623342" y="1259173"/>
                </a:cubicBezTo>
                <a:cubicBezTo>
                  <a:pt x="2576671" y="1212502"/>
                  <a:pt x="2537206" y="1180931"/>
                  <a:pt x="2497999" y="1164201"/>
                </a:cubicBezTo>
                <a:close/>
                <a:moveTo>
                  <a:pt x="2095394" y="750520"/>
                </a:moveTo>
                <a:cubicBezTo>
                  <a:pt x="2040715" y="733133"/>
                  <a:pt x="1972997" y="747317"/>
                  <a:pt x="1910768" y="793073"/>
                </a:cubicBezTo>
                <a:cubicBezTo>
                  <a:pt x="1847320" y="836998"/>
                  <a:pt x="1786312" y="893127"/>
                  <a:pt x="1818036" y="980976"/>
                </a:cubicBezTo>
                <a:cubicBezTo>
                  <a:pt x="1869284" y="1124955"/>
                  <a:pt x="1930290" y="1266495"/>
                  <a:pt x="1998620" y="1429996"/>
                </a:cubicBezTo>
                <a:cubicBezTo>
                  <a:pt x="2086470" y="1217687"/>
                  <a:pt x="2242652" y="1129838"/>
                  <a:pt x="2442756" y="1105432"/>
                </a:cubicBezTo>
                <a:cubicBezTo>
                  <a:pt x="2450078" y="1093231"/>
                  <a:pt x="2459838" y="1081030"/>
                  <a:pt x="2467162" y="1068829"/>
                </a:cubicBezTo>
                <a:cubicBezTo>
                  <a:pt x="2359786" y="971217"/>
                  <a:pt x="2254854" y="873605"/>
                  <a:pt x="2145040" y="778431"/>
                </a:cubicBezTo>
                <a:cubicBezTo>
                  <a:pt x="2130398" y="765619"/>
                  <a:pt x="2113620" y="756315"/>
                  <a:pt x="2095394" y="750520"/>
                </a:cubicBezTo>
                <a:close/>
                <a:moveTo>
                  <a:pt x="1315332" y="217160"/>
                </a:moveTo>
                <a:cubicBezTo>
                  <a:pt x="1308010" y="217160"/>
                  <a:pt x="1298251" y="214718"/>
                  <a:pt x="1290929" y="214718"/>
                </a:cubicBezTo>
                <a:cubicBezTo>
                  <a:pt x="1195755" y="444108"/>
                  <a:pt x="1100585" y="673497"/>
                  <a:pt x="1007852" y="895565"/>
                </a:cubicBezTo>
                <a:cubicBezTo>
                  <a:pt x="1115224" y="912649"/>
                  <a:pt x="1215278" y="927289"/>
                  <a:pt x="1317770" y="944373"/>
                </a:cubicBezTo>
                <a:cubicBezTo>
                  <a:pt x="1315332" y="707662"/>
                  <a:pt x="1315332" y="463630"/>
                  <a:pt x="1315332" y="217160"/>
                </a:cubicBezTo>
                <a:close/>
                <a:moveTo>
                  <a:pt x="1410502" y="153709"/>
                </a:moveTo>
                <a:cubicBezTo>
                  <a:pt x="1405622" y="156151"/>
                  <a:pt x="1398301" y="156151"/>
                  <a:pt x="1393421" y="158589"/>
                </a:cubicBezTo>
                <a:cubicBezTo>
                  <a:pt x="1393421" y="427027"/>
                  <a:pt x="1393421" y="697899"/>
                  <a:pt x="1393421" y="954133"/>
                </a:cubicBezTo>
                <a:cubicBezTo>
                  <a:pt x="1503238" y="932172"/>
                  <a:pt x="1608168" y="912649"/>
                  <a:pt x="1717984" y="893127"/>
                </a:cubicBezTo>
                <a:cubicBezTo>
                  <a:pt x="1617931" y="651533"/>
                  <a:pt x="1512997" y="402621"/>
                  <a:pt x="1410502" y="153709"/>
                </a:cubicBezTo>
                <a:close/>
                <a:moveTo>
                  <a:pt x="1481274" y="156151"/>
                </a:moveTo>
                <a:cubicBezTo>
                  <a:pt x="1574003" y="385540"/>
                  <a:pt x="1669177" y="622251"/>
                  <a:pt x="1759472" y="839440"/>
                </a:cubicBezTo>
                <a:cubicBezTo>
                  <a:pt x="1854642" y="780872"/>
                  <a:pt x="1942494" y="727185"/>
                  <a:pt x="2001058" y="690578"/>
                </a:cubicBezTo>
                <a:cubicBezTo>
                  <a:pt x="1837558" y="522197"/>
                  <a:pt x="1659414" y="339174"/>
                  <a:pt x="1481274" y="156151"/>
                </a:cubicBezTo>
                <a:close/>
                <a:moveTo>
                  <a:pt x="1350009" y="0"/>
                </a:moveTo>
                <a:lnTo>
                  <a:pt x="1561038" y="101414"/>
                </a:lnTo>
                <a:lnTo>
                  <a:pt x="1816512" y="345884"/>
                </a:lnTo>
                <a:cubicBezTo>
                  <a:pt x="1902838" y="428245"/>
                  <a:pt x="1987638" y="508776"/>
                  <a:pt x="2069388" y="585644"/>
                </a:cubicBezTo>
                <a:cubicBezTo>
                  <a:pt x="2091352" y="552700"/>
                  <a:pt x="2116365" y="515486"/>
                  <a:pt x="2143209" y="475831"/>
                </a:cubicBezTo>
                <a:lnTo>
                  <a:pt x="2191788" y="404535"/>
                </a:lnTo>
                <a:lnTo>
                  <a:pt x="2242298" y="428808"/>
                </a:lnTo>
                <a:lnTo>
                  <a:pt x="2232165" y="435071"/>
                </a:lnTo>
                <a:cubicBezTo>
                  <a:pt x="2218705" y="446244"/>
                  <a:pt x="2206046" y="459361"/>
                  <a:pt x="2193844" y="473393"/>
                </a:cubicBezTo>
                <a:cubicBezTo>
                  <a:pt x="2137718" y="534399"/>
                  <a:pt x="2098674" y="617371"/>
                  <a:pt x="2154800" y="688140"/>
                </a:cubicBezTo>
                <a:cubicBezTo>
                  <a:pt x="2249974" y="810154"/>
                  <a:pt x="2362226" y="917529"/>
                  <a:pt x="2474484" y="1039544"/>
                </a:cubicBezTo>
                <a:cubicBezTo>
                  <a:pt x="2523900" y="834558"/>
                  <a:pt x="2549980" y="762720"/>
                  <a:pt x="2653617" y="678872"/>
                </a:cubicBezTo>
                <a:lnTo>
                  <a:pt x="2696471" y="647071"/>
                </a:lnTo>
                <a:lnTo>
                  <a:pt x="2744335" y="670073"/>
                </a:lnTo>
                <a:lnTo>
                  <a:pt x="2685837" y="708995"/>
                </a:lnTo>
                <a:cubicBezTo>
                  <a:pt x="2608395" y="774313"/>
                  <a:pt x="2558063" y="862623"/>
                  <a:pt x="2537930" y="968775"/>
                </a:cubicBezTo>
                <a:cubicBezTo>
                  <a:pt x="2528168" y="1015141"/>
                  <a:pt x="2533048" y="1085910"/>
                  <a:pt x="2559894" y="1115195"/>
                </a:cubicBezTo>
                <a:cubicBezTo>
                  <a:pt x="2677028" y="1237210"/>
                  <a:pt x="2808806" y="1349464"/>
                  <a:pt x="2925940" y="1456839"/>
                </a:cubicBezTo>
                <a:cubicBezTo>
                  <a:pt x="2935091" y="1244532"/>
                  <a:pt x="3022486" y="1074776"/>
                  <a:pt x="3184004" y="943457"/>
                </a:cubicBezTo>
                <a:lnTo>
                  <a:pt x="3235774" y="906245"/>
                </a:lnTo>
                <a:lnTo>
                  <a:pt x="3282588" y="928742"/>
                </a:lnTo>
                <a:lnTo>
                  <a:pt x="3201963" y="985172"/>
                </a:lnTo>
                <a:cubicBezTo>
                  <a:pt x="3083798" y="1086978"/>
                  <a:pt x="3006470" y="1218297"/>
                  <a:pt x="2977186" y="1381188"/>
                </a:cubicBezTo>
                <a:cubicBezTo>
                  <a:pt x="2967428" y="1442197"/>
                  <a:pt x="2972304" y="1527608"/>
                  <a:pt x="3008910" y="1569094"/>
                </a:cubicBezTo>
                <a:cubicBezTo>
                  <a:pt x="3130924" y="1708189"/>
                  <a:pt x="3270024" y="1832649"/>
                  <a:pt x="3411564" y="1969306"/>
                </a:cubicBezTo>
                <a:cubicBezTo>
                  <a:pt x="3420714" y="1650843"/>
                  <a:pt x="3554778" y="1424351"/>
                  <a:pt x="3766400" y="1247619"/>
                </a:cubicBezTo>
                <a:lnTo>
                  <a:pt x="3836397" y="1194887"/>
                </a:lnTo>
                <a:lnTo>
                  <a:pt x="3885085" y="1218285"/>
                </a:lnTo>
                <a:lnTo>
                  <a:pt x="3785807" y="1292003"/>
                </a:lnTo>
                <a:cubicBezTo>
                  <a:pt x="3628292" y="1431216"/>
                  <a:pt x="3517106" y="1605087"/>
                  <a:pt x="3467690" y="1822886"/>
                </a:cubicBezTo>
                <a:cubicBezTo>
                  <a:pt x="3438408" y="1949783"/>
                  <a:pt x="3457930" y="2066918"/>
                  <a:pt x="3570182" y="2159650"/>
                </a:cubicBezTo>
                <a:cubicBezTo>
                  <a:pt x="3653154" y="2230418"/>
                  <a:pt x="3723922" y="2313388"/>
                  <a:pt x="3802012" y="2391478"/>
                </a:cubicBezTo>
                <a:cubicBezTo>
                  <a:pt x="3819096" y="2408562"/>
                  <a:pt x="3833740" y="2430523"/>
                  <a:pt x="3848378" y="2450045"/>
                </a:cubicBezTo>
                <a:cubicBezTo>
                  <a:pt x="3841058" y="2457367"/>
                  <a:pt x="3833740" y="2464688"/>
                  <a:pt x="3823976" y="2472009"/>
                </a:cubicBezTo>
                <a:cubicBezTo>
                  <a:pt x="3731244" y="2374397"/>
                  <a:pt x="3633632" y="2281665"/>
                  <a:pt x="3545780" y="2181611"/>
                </a:cubicBezTo>
                <a:cubicBezTo>
                  <a:pt x="3472570" y="2096200"/>
                  <a:pt x="3387158" y="2071798"/>
                  <a:pt x="3277344" y="2096200"/>
                </a:cubicBezTo>
                <a:cubicBezTo>
                  <a:pt x="3025992" y="2149887"/>
                  <a:pt x="2811244" y="2264584"/>
                  <a:pt x="2642864" y="2457367"/>
                </a:cubicBezTo>
                <a:cubicBezTo>
                  <a:pt x="2533048" y="2584264"/>
                  <a:pt x="2486684" y="2725801"/>
                  <a:pt x="2576976" y="2891743"/>
                </a:cubicBezTo>
                <a:cubicBezTo>
                  <a:pt x="2633102" y="2996677"/>
                  <a:pt x="2669708" y="3113812"/>
                  <a:pt x="2696552" y="3233387"/>
                </a:cubicBezTo>
                <a:cubicBezTo>
                  <a:pt x="2686788" y="3218745"/>
                  <a:pt x="2672146" y="3208985"/>
                  <a:pt x="2664824" y="3191904"/>
                </a:cubicBezTo>
                <a:cubicBezTo>
                  <a:pt x="2618458" y="3079649"/>
                  <a:pt x="2581856" y="2964953"/>
                  <a:pt x="2523288" y="2857578"/>
                </a:cubicBezTo>
                <a:cubicBezTo>
                  <a:pt x="2491564" y="2799011"/>
                  <a:pt x="2437876" y="2725801"/>
                  <a:pt x="2379310" y="2711162"/>
                </a:cubicBezTo>
                <a:cubicBezTo>
                  <a:pt x="2074268" y="2628189"/>
                  <a:pt x="1778990" y="2662354"/>
                  <a:pt x="1512997" y="2845377"/>
                </a:cubicBezTo>
                <a:cubicBezTo>
                  <a:pt x="1415385" y="2911266"/>
                  <a:pt x="1361698" y="3001557"/>
                  <a:pt x="1371457" y="3130896"/>
                </a:cubicBezTo>
                <a:cubicBezTo>
                  <a:pt x="1381220" y="3245589"/>
                  <a:pt x="1373899" y="3362726"/>
                  <a:pt x="1373899" y="3479861"/>
                </a:cubicBezTo>
                <a:cubicBezTo>
                  <a:pt x="1361698" y="3479861"/>
                  <a:pt x="1351935" y="3479861"/>
                  <a:pt x="1339734" y="3479861"/>
                </a:cubicBezTo>
                <a:cubicBezTo>
                  <a:pt x="1339734" y="3387129"/>
                  <a:pt x="1332416" y="3291955"/>
                  <a:pt x="1342175" y="3199222"/>
                </a:cubicBezTo>
                <a:cubicBezTo>
                  <a:pt x="1366578" y="2918587"/>
                  <a:pt x="1261644" y="2842939"/>
                  <a:pt x="1020053" y="2742885"/>
                </a:cubicBezTo>
                <a:cubicBezTo>
                  <a:pt x="812625" y="2657474"/>
                  <a:pt x="590557" y="2642831"/>
                  <a:pt x="368488" y="2696519"/>
                </a:cubicBezTo>
                <a:cubicBezTo>
                  <a:pt x="275756" y="2718483"/>
                  <a:pt x="217189" y="2769729"/>
                  <a:pt x="183024" y="2862461"/>
                </a:cubicBezTo>
                <a:cubicBezTo>
                  <a:pt x="139099" y="2989356"/>
                  <a:pt x="80532" y="3111373"/>
                  <a:pt x="29286" y="3235829"/>
                </a:cubicBezTo>
                <a:cubicBezTo>
                  <a:pt x="19523" y="3230946"/>
                  <a:pt x="9763" y="3228508"/>
                  <a:pt x="0" y="3223628"/>
                </a:cubicBezTo>
                <a:cubicBezTo>
                  <a:pt x="36607" y="3133334"/>
                  <a:pt x="65889" y="3038163"/>
                  <a:pt x="112255" y="2952752"/>
                </a:cubicBezTo>
                <a:cubicBezTo>
                  <a:pt x="192787" y="2800231"/>
                  <a:pt x="198888" y="2689197"/>
                  <a:pt x="163199" y="2596771"/>
                </a:cubicBezTo>
                <a:lnTo>
                  <a:pt x="131577" y="2535380"/>
                </a:lnTo>
                <a:lnTo>
                  <a:pt x="149976" y="2497095"/>
                </a:lnTo>
                <a:lnTo>
                  <a:pt x="153270" y="2501803"/>
                </a:lnTo>
                <a:cubicBezTo>
                  <a:pt x="178641" y="2544990"/>
                  <a:pt x="201634" y="2591890"/>
                  <a:pt x="222072" y="2642831"/>
                </a:cubicBezTo>
                <a:cubicBezTo>
                  <a:pt x="283077" y="2486652"/>
                  <a:pt x="339206" y="2335352"/>
                  <a:pt x="400212" y="2188932"/>
                </a:cubicBezTo>
                <a:cubicBezTo>
                  <a:pt x="429496" y="2121825"/>
                  <a:pt x="436207" y="2059597"/>
                  <a:pt x="424005" y="2001334"/>
                </a:cubicBezTo>
                <a:lnTo>
                  <a:pt x="408232" y="1959703"/>
                </a:lnTo>
                <a:lnTo>
                  <a:pt x="436352" y="1901188"/>
                </a:lnTo>
                <a:lnTo>
                  <a:pt x="436533" y="1901449"/>
                </a:lnTo>
                <a:cubicBezTo>
                  <a:pt x="456036" y="1934340"/>
                  <a:pt x="474034" y="1969916"/>
                  <a:pt x="490506" y="2008351"/>
                </a:cubicBezTo>
                <a:cubicBezTo>
                  <a:pt x="551512" y="1859489"/>
                  <a:pt x="597878" y="1730154"/>
                  <a:pt x="656445" y="1608139"/>
                </a:cubicBezTo>
                <a:cubicBezTo>
                  <a:pt x="683289" y="1552012"/>
                  <a:pt x="691220" y="1498935"/>
                  <a:pt x="681764" y="1450433"/>
                </a:cubicBezTo>
                <a:lnTo>
                  <a:pt x="668846" y="1417402"/>
                </a:lnTo>
                <a:lnTo>
                  <a:pt x="695654" y="1361619"/>
                </a:lnTo>
                <a:lnTo>
                  <a:pt x="727214" y="1425116"/>
                </a:lnTo>
                <a:cubicBezTo>
                  <a:pt x="790664" y="1266495"/>
                  <a:pt x="851673" y="1122516"/>
                  <a:pt x="905360" y="976096"/>
                </a:cubicBezTo>
                <a:cubicBezTo>
                  <a:pt x="912680" y="955964"/>
                  <a:pt x="915120" y="937051"/>
                  <a:pt x="913709" y="919511"/>
                </a:cubicBezTo>
                <a:lnTo>
                  <a:pt x="911538" y="912396"/>
                </a:lnTo>
                <a:lnTo>
                  <a:pt x="949829" y="832717"/>
                </a:lnTo>
                <a:lnTo>
                  <a:pt x="963924" y="841878"/>
                </a:lnTo>
                <a:lnTo>
                  <a:pt x="1060601" y="602216"/>
                </a:lnTo>
                <a:close/>
              </a:path>
            </a:pathLst>
          </a:custGeom>
          <a:solidFill>
            <a:srgbClr val="FFECCC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1"/>
          <p:cNvGrpSpPr/>
          <p:nvPr/>
        </p:nvGrpSpPr>
        <p:grpSpPr>
          <a:xfrm rot="4266364">
            <a:off x="255814" y="534089"/>
            <a:ext cx="1042603" cy="1156091"/>
            <a:chOff x="3787217" y="379141"/>
            <a:chExt cx="885308" cy="981676"/>
          </a:xfrm>
        </p:grpSpPr>
        <p:sp>
          <p:nvSpPr>
            <p:cNvPr id="364" name="Google Shape;364;p1"/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FE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rect b="b" l="l" r="r" t="t"/>
              <a:pathLst>
                <a:path extrusionOk="0" h="476728" w="1140281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rect b="b" l="l" r="r" t="t"/>
              <a:pathLst>
                <a:path extrusionOk="0" h="566919" w="1230473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1"/>
          <p:cNvGrpSpPr/>
          <p:nvPr/>
        </p:nvGrpSpPr>
        <p:grpSpPr>
          <a:xfrm rot="-10533834">
            <a:off x="1842197" y="42958"/>
            <a:ext cx="1042603" cy="1156091"/>
            <a:chOff x="3787217" y="379141"/>
            <a:chExt cx="885308" cy="981676"/>
          </a:xfrm>
        </p:grpSpPr>
        <p:sp>
          <p:nvSpPr>
            <p:cNvPr id="370" name="Google Shape;370;p1"/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FE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rect b="b" l="l" r="r" t="t"/>
              <a:pathLst>
                <a:path extrusionOk="0" h="476728" w="1140281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rect b="b" l="l" r="r" t="t"/>
              <a:pathLst>
                <a:path extrusionOk="0" h="566919" w="1230473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1"/>
          <p:cNvGrpSpPr/>
          <p:nvPr/>
        </p:nvGrpSpPr>
        <p:grpSpPr>
          <a:xfrm rot="6933720">
            <a:off x="141543" y="1838655"/>
            <a:ext cx="1042603" cy="1156091"/>
            <a:chOff x="3787217" y="379141"/>
            <a:chExt cx="885308" cy="981676"/>
          </a:xfrm>
        </p:grpSpPr>
        <p:sp>
          <p:nvSpPr>
            <p:cNvPr id="376" name="Google Shape;376;p1"/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FE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rect b="b" l="l" r="r" t="t"/>
              <a:pathLst>
                <a:path extrusionOk="0" h="476728" w="1140281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rect b="b" l="l" r="r" t="t"/>
              <a:pathLst>
                <a:path extrusionOk="0" h="566919" w="1230473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1"/>
          <p:cNvSpPr/>
          <p:nvPr/>
        </p:nvSpPr>
        <p:spPr>
          <a:xfrm rot="-8100000">
            <a:off x="5083398" y="1276201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1"/>
          <p:cNvGrpSpPr/>
          <p:nvPr/>
        </p:nvGrpSpPr>
        <p:grpSpPr>
          <a:xfrm>
            <a:off x="9815335" y="2300191"/>
            <a:ext cx="1325321" cy="2263523"/>
            <a:chOff x="4213318" y="-828363"/>
            <a:chExt cx="1105711" cy="1888450"/>
          </a:xfrm>
        </p:grpSpPr>
        <p:sp>
          <p:nvSpPr>
            <p:cNvPr id="383" name="Google Shape;383;p1"/>
            <p:cNvSpPr/>
            <p:nvPr/>
          </p:nvSpPr>
          <p:spPr>
            <a:xfrm>
              <a:off x="4213318" y="-828363"/>
              <a:ext cx="1105711" cy="1690688"/>
            </a:xfrm>
            <a:custGeom>
              <a:rect b="b" l="l" r="r" t="t"/>
              <a:pathLst>
                <a:path extrusionOk="0" h="3458941" w="2262150">
                  <a:moveTo>
                    <a:pt x="2259634" y="2431634"/>
                  </a:moveTo>
                  <a:cubicBezTo>
                    <a:pt x="2255538" y="2348385"/>
                    <a:pt x="2247728" y="2267423"/>
                    <a:pt x="2241727" y="2194938"/>
                  </a:cubicBezTo>
                  <a:cubicBezTo>
                    <a:pt x="2202198" y="1719069"/>
                    <a:pt x="2136285" y="1232627"/>
                    <a:pt x="1922735" y="799716"/>
                  </a:cubicBezTo>
                  <a:cubicBezTo>
                    <a:pt x="1812435" y="576164"/>
                    <a:pt x="1677466" y="370614"/>
                    <a:pt x="1483728" y="209261"/>
                  </a:cubicBezTo>
                  <a:cubicBezTo>
                    <a:pt x="1285798" y="44478"/>
                    <a:pt x="1060532" y="-34389"/>
                    <a:pt x="802690" y="14189"/>
                  </a:cubicBezTo>
                  <a:cubicBezTo>
                    <a:pt x="254431" y="117535"/>
                    <a:pt x="-96280" y="653983"/>
                    <a:pt x="23450" y="1198432"/>
                  </a:cubicBezTo>
                  <a:cubicBezTo>
                    <a:pt x="61645" y="1371882"/>
                    <a:pt x="129749" y="1532664"/>
                    <a:pt x="185756" y="1700114"/>
                  </a:cubicBezTo>
                  <a:cubicBezTo>
                    <a:pt x="220427" y="1803746"/>
                    <a:pt x="247097" y="1909950"/>
                    <a:pt x="265670" y="2017677"/>
                  </a:cubicBezTo>
                  <a:cubicBezTo>
                    <a:pt x="285006" y="2130073"/>
                    <a:pt x="233190" y="2396868"/>
                    <a:pt x="379589" y="2438397"/>
                  </a:cubicBezTo>
                  <a:cubicBezTo>
                    <a:pt x="439216" y="2455351"/>
                    <a:pt x="496557" y="2432872"/>
                    <a:pt x="542467" y="2394582"/>
                  </a:cubicBezTo>
                  <a:cubicBezTo>
                    <a:pt x="581234" y="2362292"/>
                    <a:pt x="608380" y="2319048"/>
                    <a:pt x="644004" y="2284092"/>
                  </a:cubicBezTo>
                  <a:cubicBezTo>
                    <a:pt x="648004" y="2333717"/>
                    <a:pt x="645908" y="2381437"/>
                    <a:pt x="645908" y="2419442"/>
                  </a:cubicBezTo>
                  <a:cubicBezTo>
                    <a:pt x="645908" y="2576033"/>
                    <a:pt x="621810" y="2708716"/>
                    <a:pt x="571995" y="2857211"/>
                  </a:cubicBezTo>
                  <a:cubicBezTo>
                    <a:pt x="536657" y="2962462"/>
                    <a:pt x="489603" y="3064475"/>
                    <a:pt x="425310" y="3155058"/>
                  </a:cubicBezTo>
                  <a:cubicBezTo>
                    <a:pt x="373208" y="3228496"/>
                    <a:pt x="283197" y="3395850"/>
                    <a:pt x="415689" y="3446523"/>
                  </a:cubicBezTo>
                  <a:cubicBezTo>
                    <a:pt x="553707" y="3499291"/>
                    <a:pt x="729443" y="3371561"/>
                    <a:pt x="832694" y="3294694"/>
                  </a:cubicBezTo>
                  <a:cubicBezTo>
                    <a:pt x="866793" y="3269358"/>
                    <a:pt x="1006335" y="3112767"/>
                    <a:pt x="1044530" y="3165249"/>
                  </a:cubicBezTo>
                  <a:cubicBezTo>
                    <a:pt x="1056531" y="3181632"/>
                    <a:pt x="1057008" y="3203349"/>
                    <a:pt x="1060722" y="3223352"/>
                  </a:cubicBezTo>
                  <a:cubicBezTo>
                    <a:pt x="1070057" y="3273073"/>
                    <a:pt x="1101013" y="3314316"/>
                    <a:pt x="1145971" y="3336795"/>
                  </a:cubicBezTo>
                  <a:cubicBezTo>
                    <a:pt x="1258842" y="3393183"/>
                    <a:pt x="1379238" y="3311554"/>
                    <a:pt x="1450962" y="3227829"/>
                  </a:cubicBezTo>
                  <a:cubicBezTo>
                    <a:pt x="1533734" y="3131245"/>
                    <a:pt x="1632032" y="2916742"/>
                    <a:pt x="1777669" y="3039996"/>
                  </a:cubicBezTo>
                  <a:cubicBezTo>
                    <a:pt x="1782622" y="3045615"/>
                    <a:pt x="1806149" y="3069238"/>
                    <a:pt x="1811102" y="3074857"/>
                  </a:cubicBezTo>
                  <a:cubicBezTo>
                    <a:pt x="1917687" y="3185442"/>
                    <a:pt x="2029320" y="3144390"/>
                    <a:pt x="2112854" y="3043806"/>
                  </a:cubicBezTo>
                  <a:cubicBezTo>
                    <a:pt x="2253824" y="2874451"/>
                    <a:pt x="2269921" y="2641946"/>
                    <a:pt x="2259634" y="24316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 flipH="1">
              <a:off x="4396655" y="-322671"/>
              <a:ext cx="217849" cy="217849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4814350" y="-512172"/>
              <a:ext cx="217849" cy="217849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4238790" y="883524"/>
              <a:ext cx="152810" cy="176563"/>
            </a:xfrm>
            <a:custGeom>
              <a:rect b="b" l="l" r="r" t="t"/>
              <a:pathLst>
                <a:path extrusionOk="0" h="361226" w="312630">
                  <a:moveTo>
                    <a:pt x="285853" y="34317"/>
                  </a:moveTo>
                  <a:cubicBezTo>
                    <a:pt x="261278" y="6599"/>
                    <a:pt x="221654" y="-8260"/>
                    <a:pt x="187269" y="4789"/>
                  </a:cubicBezTo>
                  <a:cubicBezTo>
                    <a:pt x="174601" y="9647"/>
                    <a:pt x="163457" y="17648"/>
                    <a:pt x="152693" y="25935"/>
                  </a:cubicBezTo>
                  <a:cubicBezTo>
                    <a:pt x="82970" y="80227"/>
                    <a:pt x="9342" y="159856"/>
                    <a:pt x="770" y="252058"/>
                  </a:cubicBezTo>
                  <a:cubicBezTo>
                    <a:pt x="-1231" y="273109"/>
                    <a:pt x="293" y="295111"/>
                    <a:pt x="9818" y="313971"/>
                  </a:cubicBezTo>
                  <a:cubicBezTo>
                    <a:pt x="26106" y="346070"/>
                    <a:pt x="64492" y="363310"/>
                    <a:pt x="100401" y="361024"/>
                  </a:cubicBezTo>
                  <a:cubicBezTo>
                    <a:pt x="136406" y="358738"/>
                    <a:pt x="169648" y="339688"/>
                    <a:pt x="195651" y="314733"/>
                  </a:cubicBezTo>
                  <a:cubicBezTo>
                    <a:pt x="257564" y="255583"/>
                    <a:pt x="343098" y="149950"/>
                    <a:pt x="301760" y="58701"/>
                  </a:cubicBezTo>
                  <a:cubicBezTo>
                    <a:pt x="297759" y="49842"/>
                    <a:pt x="292330" y="41651"/>
                    <a:pt x="285853" y="3431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4572133" y="-396884"/>
              <a:ext cx="290887" cy="221716"/>
            </a:xfrm>
            <a:custGeom>
              <a:rect b="b" l="l" r="r" t="t"/>
              <a:pathLst>
                <a:path extrusionOk="0" h="453604" w="595120">
                  <a:moveTo>
                    <a:pt x="192233" y="453601"/>
                  </a:moveTo>
                  <a:cubicBezTo>
                    <a:pt x="151657" y="453791"/>
                    <a:pt x="112604" y="447124"/>
                    <a:pt x="75647" y="430455"/>
                  </a:cubicBezTo>
                  <a:cubicBezTo>
                    <a:pt x="-2744" y="395117"/>
                    <a:pt x="-22937" y="318822"/>
                    <a:pt x="27927" y="249575"/>
                  </a:cubicBezTo>
                  <a:cubicBezTo>
                    <a:pt x="63074" y="201665"/>
                    <a:pt x="114890" y="177757"/>
                    <a:pt x="169564" y="166136"/>
                  </a:cubicBezTo>
                  <a:cubicBezTo>
                    <a:pt x="258432" y="147277"/>
                    <a:pt x="333679" y="109082"/>
                    <a:pt x="397878" y="44121"/>
                  </a:cubicBezTo>
                  <a:cubicBezTo>
                    <a:pt x="443503" y="-2075"/>
                    <a:pt x="496462" y="-10648"/>
                    <a:pt x="535324" y="12117"/>
                  </a:cubicBezTo>
                  <a:cubicBezTo>
                    <a:pt x="577996" y="37073"/>
                    <a:pt x="603904" y="103462"/>
                    <a:pt x="592378" y="160136"/>
                  </a:cubicBezTo>
                  <a:cubicBezTo>
                    <a:pt x="575138" y="244622"/>
                    <a:pt x="522370" y="305297"/>
                    <a:pt x="457028" y="356446"/>
                  </a:cubicBezTo>
                  <a:cubicBezTo>
                    <a:pt x="379399" y="417215"/>
                    <a:pt x="291579" y="451410"/>
                    <a:pt x="192233" y="453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4452903" y="-457400"/>
              <a:ext cx="127389" cy="128918"/>
            </a:xfrm>
            <a:custGeom>
              <a:rect b="b" l="l" r="r" t="t"/>
              <a:pathLst>
                <a:path extrusionOk="0" h="263750" w="260623">
                  <a:moveTo>
                    <a:pt x="260618" y="130305"/>
                  </a:moveTo>
                  <a:cubicBezTo>
                    <a:pt x="261284" y="204505"/>
                    <a:pt x="203182" y="263941"/>
                    <a:pt x="130220" y="263750"/>
                  </a:cubicBezTo>
                  <a:cubicBezTo>
                    <a:pt x="59069" y="263655"/>
                    <a:pt x="1061" y="205647"/>
                    <a:pt x="14" y="133734"/>
                  </a:cubicBezTo>
                  <a:cubicBezTo>
                    <a:pt x="-1034" y="60963"/>
                    <a:pt x="58973" y="-474"/>
                    <a:pt x="130792" y="3"/>
                  </a:cubicBezTo>
                  <a:cubicBezTo>
                    <a:pt x="201848" y="479"/>
                    <a:pt x="259951" y="58772"/>
                    <a:pt x="260618" y="130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4721209" y="-584408"/>
              <a:ext cx="127357" cy="126873"/>
            </a:xfrm>
            <a:custGeom>
              <a:rect b="b" l="l" r="r" t="t"/>
              <a:pathLst>
                <a:path extrusionOk="0" h="259566" w="260556">
                  <a:moveTo>
                    <a:pt x="128319" y="259561"/>
                  </a:moveTo>
                  <a:cubicBezTo>
                    <a:pt x="53643" y="258894"/>
                    <a:pt x="-1125" y="201839"/>
                    <a:pt x="18" y="126020"/>
                  </a:cubicBezTo>
                  <a:cubicBezTo>
                    <a:pt x="1161" y="53916"/>
                    <a:pt x="58025" y="-567"/>
                    <a:pt x="131653" y="4"/>
                  </a:cubicBezTo>
                  <a:cubicBezTo>
                    <a:pt x="206139" y="576"/>
                    <a:pt x="262050" y="58488"/>
                    <a:pt x="260526" y="133545"/>
                  </a:cubicBezTo>
                  <a:cubicBezTo>
                    <a:pt x="259002" y="205459"/>
                    <a:pt x="201567" y="260227"/>
                    <a:pt x="128319" y="2595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4669860" y="854244"/>
              <a:ext cx="215901" cy="139196"/>
            </a:xfrm>
            <a:custGeom>
              <a:rect b="b" l="l" r="r" t="t"/>
              <a:pathLst>
                <a:path extrusionOk="0" h="284779" w="441707">
                  <a:moveTo>
                    <a:pt x="308144" y="14401"/>
                  </a:moveTo>
                  <a:cubicBezTo>
                    <a:pt x="327194" y="7829"/>
                    <a:pt x="346244" y="1257"/>
                    <a:pt x="367294" y="114"/>
                  </a:cubicBezTo>
                  <a:cubicBezTo>
                    <a:pt x="392821" y="-1220"/>
                    <a:pt x="420729" y="9162"/>
                    <a:pt x="432731" y="31737"/>
                  </a:cubicBezTo>
                  <a:cubicBezTo>
                    <a:pt x="462258" y="86982"/>
                    <a:pt x="412633" y="130606"/>
                    <a:pt x="375105" y="163848"/>
                  </a:cubicBezTo>
                  <a:cubicBezTo>
                    <a:pt x="331385" y="202615"/>
                    <a:pt x="295666" y="249383"/>
                    <a:pt x="239564" y="271100"/>
                  </a:cubicBezTo>
                  <a:cubicBezTo>
                    <a:pt x="133741" y="311962"/>
                    <a:pt x="-14563" y="260432"/>
                    <a:pt x="1153" y="127844"/>
                  </a:cubicBezTo>
                  <a:cubicBezTo>
                    <a:pt x="8011" y="70122"/>
                    <a:pt x="53160" y="32213"/>
                    <a:pt x="108024" y="20878"/>
                  </a:cubicBezTo>
                  <a:cubicBezTo>
                    <a:pt x="151743" y="11829"/>
                    <a:pt x="194320" y="26879"/>
                    <a:pt x="237849" y="28784"/>
                  </a:cubicBezTo>
                  <a:cubicBezTo>
                    <a:pt x="263472" y="29927"/>
                    <a:pt x="285760" y="22116"/>
                    <a:pt x="308144" y="1440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4352812" y="290028"/>
              <a:ext cx="3771" cy="25327"/>
            </a:xfrm>
            <a:custGeom>
              <a:rect b="b" l="l" r="r" t="t"/>
              <a:pathLst>
                <a:path extrusionOk="0" h="51816" w="7715">
                  <a:moveTo>
                    <a:pt x="1524" y="0"/>
                  </a:moveTo>
                  <a:cubicBezTo>
                    <a:pt x="1048" y="0"/>
                    <a:pt x="572" y="95"/>
                    <a:pt x="0" y="95"/>
                  </a:cubicBezTo>
                  <a:lnTo>
                    <a:pt x="4477" y="51816"/>
                  </a:lnTo>
                  <a:cubicBezTo>
                    <a:pt x="5525" y="50768"/>
                    <a:pt x="6668" y="49721"/>
                    <a:pt x="7715" y="48673"/>
                  </a:cubicBezTo>
                  <a:cubicBezTo>
                    <a:pt x="5620" y="32480"/>
                    <a:pt x="3620" y="16288"/>
                    <a:pt x="152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4346853" y="221264"/>
              <a:ext cx="6844" cy="46836"/>
            </a:xfrm>
            <a:custGeom>
              <a:rect b="b" l="l" r="r" t="t"/>
              <a:pathLst>
                <a:path extrusionOk="0" h="95821" w="14001">
                  <a:moveTo>
                    <a:pt x="14002" y="23813"/>
                  </a:moveTo>
                  <a:cubicBezTo>
                    <a:pt x="10573" y="14954"/>
                    <a:pt x="5715" y="7239"/>
                    <a:pt x="0" y="0"/>
                  </a:cubicBezTo>
                  <a:lnTo>
                    <a:pt x="8287" y="95821"/>
                  </a:lnTo>
                  <a:cubicBezTo>
                    <a:pt x="9049" y="95250"/>
                    <a:pt x="9811" y="94679"/>
                    <a:pt x="10478" y="93821"/>
                  </a:cubicBezTo>
                  <a:cubicBezTo>
                    <a:pt x="11716" y="70580"/>
                    <a:pt x="12859" y="47244"/>
                    <a:pt x="14002" y="2381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1"/>
          <p:cNvGrpSpPr/>
          <p:nvPr/>
        </p:nvGrpSpPr>
        <p:grpSpPr>
          <a:xfrm>
            <a:off x="10860909" y="2736186"/>
            <a:ext cx="1330499" cy="2198160"/>
            <a:chOff x="10850970" y="2736186"/>
            <a:chExt cx="1330499" cy="2198160"/>
          </a:xfrm>
        </p:grpSpPr>
        <p:sp>
          <p:nvSpPr>
            <p:cNvPr id="394" name="Google Shape;394;p1"/>
            <p:cNvSpPr/>
            <p:nvPr/>
          </p:nvSpPr>
          <p:spPr>
            <a:xfrm>
              <a:off x="12010462" y="3734861"/>
              <a:ext cx="171007" cy="647076"/>
            </a:xfrm>
            <a:custGeom>
              <a:rect b="b" l="l" r="r" t="t"/>
              <a:pathLst>
                <a:path extrusionOk="0" h="647076" w="171007">
                  <a:moveTo>
                    <a:pt x="171007" y="0"/>
                  </a:moveTo>
                  <a:lnTo>
                    <a:pt x="171007" y="533579"/>
                  </a:lnTo>
                  <a:lnTo>
                    <a:pt x="167812" y="537229"/>
                  </a:lnTo>
                  <a:cubicBezTo>
                    <a:pt x="128640" y="576781"/>
                    <a:pt x="84895" y="612783"/>
                    <a:pt x="43601" y="647076"/>
                  </a:cubicBezTo>
                  <a:cubicBezTo>
                    <a:pt x="631" y="506615"/>
                    <a:pt x="-16855" y="359185"/>
                    <a:pt x="20244" y="239885"/>
                  </a:cubicBezTo>
                  <a:cubicBezTo>
                    <a:pt x="43859" y="163945"/>
                    <a:pt x="84895" y="95166"/>
                    <a:pt x="136447" y="35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"/>
          <p:cNvGrpSpPr/>
          <p:nvPr/>
        </p:nvGrpSpPr>
        <p:grpSpPr>
          <a:xfrm>
            <a:off x="10607531" y="4637895"/>
            <a:ext cx="1597039" cy="2227448"/>
            <a:chOff x="10997496" y="5181793"/>
            <a:chExt cx="1207074" cy="1683550"/>
          </a:xfrm>
        </p:grpSpPr>
        <p:sp>
          <p:nvSpPr>
            <p:cNvPr id="401" name="Google Shape;401;p1"/>
            <p:cNvSpPr/>
            <p:nvPr/>
          </p:nvSpPr>
          <p:spPr>
            <a:xfrm>
              <a:off x="10997496" y="5181793"/>
              <a:ext cx="1206712" cy="1683550"/>
            </a:xfrm>
            <a:custGeom>
              <a:rect b="b" l="l" r="r" t="t"/>
              <a:pathLst>
                <a:path extrusionOk="0" h="2485371" w="1781430">
                  <a:moveTo>
                    <a:pt x="1781430" y="603812"/>
                  </a:moveTo>
                  <a:cubicBezTo>
                    <a:pt x="1781430" y="1110161"/>
                    <a:pt x="1781430" y="2395846"/>
                    <a:pt x="1781430" y="2480618"/>
                  </a:cubicBezTo>
                  <a:cubicBezTo>
                    <a:pt x="1767714" y="2488048"/>
                    <a:pt x="957327" y="2484524"/>
                    <a:pt x="566898" y="2484619"/>
                  </a:cubicBezTo>
                  <a:cubicBezTo>
                    <a:pt x="556325" y="2485191"/>
                    <a:pt x="549848" y="2479571"/>
                    <a:pt x="545276" y="2470522"/>
                  </a:cubicBezTo>
                  <a:cubicBezTo>
                    <a:pt x="447168" y="2277355"/>
                    <a:pt x="564897" y="2110763"/>
                    <a:pt x="729966" y="2067043"/>
                  </a:cubicBezTo>
                  <a:cubicBezTo>
                    <a:pt x="871221" y="2030086"/>
                    <a:pt x="1011048" y="2065424"/>
                    <a:pt x="1040004" y="2067900"/>
                  </a:cubicBezTo>
                  <a:cubicBezTo>
                    <a:pt x="913322" y="1994653"/>
                    <a:pt x="240000" y="1549740"/>
                    <a:pt x="179992" y="1504401"/>
                  </a:cubicBezTo>
                  <a:cubicBezTo>
                    <a:pt x="90838" y="1437059"/>
                    <a:pt x="17781" y="1356573"/>
                    <a:pt x="1684" y="1239035"/>
                  </a:cubicBezTo>
                  <a:cubicBezTo>
                    <a:pt x="-12794" y="1130545"/>
                    <a:pt x="68169" y="1030628"/>
                    <a:pt x="163990" y="985289"/>
                  </a:cubicBezTo>
                  <a:cubicBezTo>
                    <a:pt x="248191" y="945474"/>
                    <a:pt x="337059" y="949284"/>
                    <a:pt x="425261" y="960809"/>
                  </a:cubicBezTo>
                  <a:cubicBezTo>
                    <a:pt x="468885" y="966524"/>
                    <a:pt x="513558" y="974621"/>
                    <a:pt x="558897" y="995957"/>
                  </a:cubicBezTo>
                  <a:cubicBezTo>
                    <a:pt x="421737" y="889658"/>
                    <a:pt x="291244" y="784025"/>
                    <a:pt x="189898" y="647627"/>
                  </a:cubicBezTo>
                  <a:cubicBezTo>
                    <a:pt x="155132" y="600860"/>
                    <a:pt x="119985" y="554282"/>
                    <a:pt x="97887" y="499609"/>
                  </a:cubicBezTo>
                  <a:cubicBezTo>
                    <a:pt x="35879" y="345780"/>
                    <a:pt x="129510" y="215002"/>
                    <a:pt x="295530" y="223670"/>
                  </a:cubicBezTo>
                  <a:cubicBezTo>
                    <a:pt x="380779" y="232337"/>
                    <a:pt x="551562" y="300536"/>
                    <a:pt x="598330" y="327968"/>
                  </a:cubicBezTo>
                  <a:cubicBezTo>
                    <a:pt x="572613" y="273676"/>
                    <a:pt x="556896" y="241862"/>
                    <a:pt x="545562" y="172997"/>
                  </a:cubicBezTo>
                  <a:cubicBezTo>
                    <a:pt x="538323" y="140326"/>
                    <a:pt x="539466" y="107179"/>
                    <a:pt x="542323" y="74318"/>
                  </a:cubicBezTo>
                  <a:cubicBezTo>
                    <a:pt x="545371" y="39647"/>
                    <a:pt x="570136" y="9548"/>
                    <a:pt x="602997" y="4499"/>
                  </a:cubicBezTo>
                  <a:cubicBezTo>
                    <a:pt x="646146" y="-2168"/>
                    <a:pt x="689389" y="-3406"/>
                    <a:pt x="731585" y="14786"/>
                  </a:cubicBezTo>
                  <a:cubicBezTo>
                    <a:pt x="911512" y="92225"/>
                    <a:pt x="1039147" y="225384"/>
                    <a:pt x="1136874" y="390929"/>
                  </a:cubicBezTo>
                  <a:cubicBezTo>
                    <a:pt x="1176021" y="457413"/>
                    <a:pt x="1201739" y="520659"/>
                    <a:pt x="1230028" y="587525"/>
                  </a:cubicBezTo>
                  <a:cubicBezTo>
                    <a:pt x="1220313" y="538947"/>
                    <a:pt x="1203358" y="497894"/>
                    <a:pt x="1197929" y="442364"/>
                  </a:cubicBezTo>
                  <a:cubicBezTo>
                    <a:pt x="1196595" y="430457"/>
                    <a:pt x="1174878" y="269961"/>
                    <a:pt x="1201739" y="202619"/>
                  </a:cubicBezTo>
                  <a:cubicBezTo>
                    <a:pt x="1233076" y="124229"/>
                    <a:pt x="1337565" y="69079"/>
                    <a:pt x="1425386" y="113656"/>
                  </a:cubicBezTo>
                  <a:cubicBezTo>
                    <a:pt x="1516921" y="160138"/>
                    <a:pt x="1574547" y="237671"/>
                    <a:pt x="1630459" y="318253"/>
                  </a:cubicBezTo>
                  <a:cubicBezTo>
                    <a:pt x="1653129" y="350828"/>
                    <a:pt x="1763428" y="547805"/>
                    <a:pt x="1781430" y="603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1749974" y="5656553"/>
              <a:ext cx="454596" cy="1027042"/>
            </a:xfrm>
            <a:custGeom>
              <a:rect b="b" l="l" r="r" t="t"/>
              <a:pathLst>
                <a:path extrusionOk="0" h="1516189" w="671106">
                  <a:moveTo>
                    <a:pt x="670572" y="1516189"/>
                  </a:moveTo>
                  <a:cubicBezTo>
                    <a:pt x="577131" y="1153001"/>
                    <a:pt x="428827" y="703135"/>
                    <a:pt x="241947" y="370808"/>
                  </a:cubicBezTo>
                  <a:cubicBezTo>
                    <a:pt x="175748" y="253174"/>
                    <a:pt x="100215" y="141732"/>
                    <a:pt x="15156" y="36957"/>
                  </a:cubicBezTo>
                  <a:cubicBezTo>
                    <a:pt x="6489" y="26289"/>
                    <a:pt x="-7132" y="14954"/>
                    <a:pt x="4488" y="4286"/>
                  </a:cubicBezTo>
                  <a:cubicBezTo>
                    <a:pt x="18776" y="-8954"/>
                    <a:pt x="27063" y="12001"/>
                    <a:pt x="33349" y="19716"/>
                  </a:cubicBezTo>
                  <a:cubicBezTo>
                    <a:pt x="123170" y="129159"/>
                    <a:pt x="201751" y="246602"/>
                    <a:pt x="270998" y="369665"/>
                  </a:cubicBezTo>
                  <a:cubicBezTo>
                    <a:pt x="389108" y="579310"/>
                    <a:pt x="480548" y="801147"/>
                    <a:pt x="555605" y="1029366"/>
                  </a:cubicBezTo>
                  <a:cubicBezTo>
                    <a:pt x="594943" y="1149096"/>
                    <a:pt x="644092" y="1295209"/>
                    <a:pt x="670762" y="1418653"/>
                  </a:cubicBezTo>
                  <a:cubicBezTo>
                    <a:pt x="668857" y="1451895"/>
                    <a:pt x="672381" y="1483995"/>
                    <a:pt x="670572" y="1516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1"/>
          <p:cNvGrpSpPr/>
          <p:nvPr/>
        </p:nvGrpSpPr>
        <p:grpSpPr>
          <a:xfrm>
            <a:off x="5621589" y="6153292"/>
            <a:ext cx="1565222" cy="704707"/>
            <a:chOff x="5706442" y="6149274"/>
            <a:chExt cx="1363922" cy="614076"/>
          </a:xfrm>
        </p:grpSpPr>
        <p:sp>
          <p:nvSpPr>
            <p:cNvPr id="404" name="Google Shape;404;p1"/>
            <p:cNvSpPr/>
            <p:nvPr/>
          </p:nvSpPr>
          <p:spPr>
            <a:xfrm>
              <a:off x="5706442" y="6149274"/>
              <a:ext cx="1363922" cy="613805"/>
            </a:xfrm>
            <a:custGeom>
              <a:rect b="b" l="l" r="r" t="t"/>
              <a:pathLst>
                <a:path extrusionOk="0" h="452985" w="1006568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5748197" y="6445642"/>
              <a:ext cx="1106983" cy="317708"/>
            </a:xfrm>
            <a:custGeom>
              <a:rect b="b" l="l" r="r" t="t"/>
              <a:pathLst>
                <a:path extrusionOk="0" h="234467" w="816948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1"/>
          <p:cNvSpPr/>
          <p:nvPr/>
        </p:nvSpPr>
        <p:spPr>
          <a:xfrm rot="-8100000">
            <a:off x="2037014" y="3909078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"/>
          <p:cNvSpPr/>
          <p:nvPr/>
        </p:nvSpPr>
        <p:spPr>
          <a:xfrm rot="-2314275">
            <a:off x="10613141" y="2360056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"/>
          <p:cNvSpPr/>
          <p:nvPr/>
        </p:nvSpPr>
        <p:spPr>
          <a:xfrm rot="-2314275">
            <a:off x="11428259" y="1073793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"/>
          <p:cNvSpPr/>
          <p:nvPr/>
        </p:nvSpPr>
        <p:spPr>
          <a:xfrm rot="-2314275">
            <a:off x="9951981" y="854767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"/>
          <p:cNvSpPr/>
          <p:nvPr/>
        </p:nvSpPr>
        <p:spPr>
          <a:xfrm rot="-8100000">
            <a:off x="1469392" y="737799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2018174" y="4200212"/>
            <a:ext cx="677037" cy="677037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7998417" y="4919069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9800677" y="3489510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11153947" y="1979648"/>
            <a:ext cx="611163" cy="611163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/>
          <p:nvPr/>
        </p:nvSpPr>
        <p:spPr>
          <a:xfrm>
            <a:off x="8251647" y="1793423"/>
            <a:ext cx="488243" cy="488243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4408052" y="525591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8090385" y="325004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6408939" y="4880311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3063075" y="1267704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"/>
          <p:cNvSpPr/>
          <p:nvPr/>
        </p:nvSpPr>
        <p:spPr>
          <a:xfrm>
            <a:off x="-4396" y="6495208"/>
            <a:ext cx="5284517" cy="377391"/>
          </a:xfrm>
          <a:custGeom>
            <a:rect b="b" l="l" r="r" t="t"/>
            <a:pathLst>
              <a:path extrusionOk="0" h="556946" w="7798784">
                <a:moveTo>
                  <a:pt x="7364349" y="217599"/>
                </a:moveTo>
                <a:cubicBezTo>
                  <a:pt x="7145274" y="176927"/>
                  <a:pt x="6827235" y="12811"/>
                  <a:pt x="6799040" y="6239"/>
                </a:cubicBezTo>
                <a:cubicBezTo>
                  <a:pt x="6610636" y="-37290"/>
                  <a:pt x="4145852" y="161211"/>
                  <a:pt x="4085654" y="161687"/>
                </a:cubicBezTo>
                <a:cubicBezTo>
                  <a:pt x="4025456" y="162163"/>
                  <a:pt x="4010406" y="160925"/>
                  <a:pt x="4054983" y="191405"/>
                </a:cubicBezTo>
                <a:cubicBezTo>
                  <a:pt x="4081844" y="209788"/>
                  <a:pt x="4100989" y="225981"/>
                  <a:pt x="4152900" y="255699"/>
                </a:cubicBezTo>
                <a:cubicBezTo>
                  <a:pt x="4204812" y="285417"/>
                  <a:pt x="4223004" y="309039"/>
                  <a:pt x="4116229" y="304181"/>
                </a:cubicBezTo>
                <a:cubicBezTo>
                  <a:pt x="4069080" y="302181"/>
                  <a:pt x="533781" y="341138"/>
                  <a:pt x="0" y="344376"/>
                </a:cubicBezTo>
                <a:cubicBezTo>
                  <a:pt x="0" y="463439"/>
                  <a:pt x="0" y="535067"/>
                  <a:pt x="0" y="543258"/>
                </a:cubicBezTo>
                <a:cubicBezTo>
                  <a:pt x="16097" y="557355"/>
                  <a:pt x="7274814" y="559832"/>
                  <a:pt x="7293769" y="554022"/>
                </a:cubicBezTo>
                <a:cubicBezTo>
                  <a:pt x="7506843" y="538305"/>
                  <a:pt x="7682103" y="413052"/>
                  <a:pt x="7798785" y="242554"/>
                </a:cubicBezTo>
                <a:cubicBezTo>
                  <a:pt x="7696296" y="249507"/>
                  <a:pt x="7481983" y="239506"/>
                  <a:pt x="7364349" y="217599"/>
                </a:cubicBezTo>
                <a:close/>
              </a:path>
            </a:pathLst>
          </a:custGeom>
          <a:solidFill>
            <a:srgbClr val="9223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"/>
          <p:cNvSpPr/>
          <p:nvPr/>
        </p:nvSpPr>
        <p:spPr>
          <a:xfrm rot="-2314275">
            <a:off x="7243057" y="1390749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"/>
          <p:cNvSpPr/>
          <p:nvPr/>
        </p:nvSpPr>
        <p:spPr>
          <a:xfrm rot="-2314275">
            <a:off x="6415309" y="5403610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1"/>
          <p:cNvGrpSpPr/>
          <p:nvPr/>
        </p:nvGrpSpPr>
        <p:grpSpPr>
          <a:xfrm>
            <a:off x="75517" y="4892906"/>
            <a:ext cx="3418334" cy="1897531"/>
            <a:chOff x="75517" y="4105494"/>
            <a:chExt cx="4836828" cy="2684943"/>
          </a:xfrm>
        </p:grpSpPr>
        <p:grpSp>
          <p:nvGrpSpPr>
            <p:cNvPr id="424" name="Google Shape;424;p1"/>
            <p:cNvGrpSpPr/>
            <p:nvPr/>
          </p:nvGrpSpPr>
          <p:grpSpPr>
            <a:xfrm>
              <a:off x="75517" y="4105494"/>
              <a:ext cx="3211659" cy="2684943"/>
              <a:chOff x="12292611" y="1353420"/>
              <a:chExt cx="3211659" cy="2684943"/>
            </a:xfrm>
          </p:grpSpPr>
          <p:sp>
            <p:nvSpPr>
              <p:cNvPr id="425" name="Google Shape;425;p1"/>
              <p:cNvSpPr/>
              <p:nvPr/>
            </p:nvSpPr>
            <p:spPr>
              <a:xfrm>
                <a:off x="13721838" y="1353515"/>
                <a:ext cx="505467" cy="666276"/>
              </a:xfrm>
              <a:custGeom>
                <a:rect b="b" l="l" r="r" t="t"/>
                <a:pathLst>
                  <a:path extrusionOk="0" h="666276" w="505467">
                    <a:moveTo>
                      <a:pt x="93606" y="664416"/>
                    </a:moveTo>
                    <a:cubicBezTo>
                      <a:pt x="-19647" y="646795"/>
                      <a:pt x="-1549" y="617458"/>
                      <a:pt x="5499" y="545544"/>
                    </a:cubicBezTo>
                    <a:cubicBezTo>
                      <a:pt x="10929" y="490204"/>
                      <a:pt x="50743" y="413432"/>
                      <a:pt x="54172" y="357997"/>
                    </a:cubicBezTo>
                    <a:cubicBezTo>
                      <a:pt x="60554" y="254174"/>
                      <a:pt x="28359" y="193214"/>
                      <a:pt x="58554" y="89106"/>
                    </a:cubicBezTo>
                    <a:cubicBezTo>
                      <a:pt x="82366" y="7191"/>
                      <a:pt x="82366" y="7191"/>
                      <a:pt x="194190" y="2143"/>
                    </a:cubicBezTo>
                    <a:cubicBezTo>
                      <a:pt x="266199" y="-3953"/>
                      <a:pt x="266199" y="-3953"/>
                      <a:pt x="273342" y="100345"/>
                    </a:cubicBezTo>
                    <a:cubicBezTo>
                      <a:pt x="281915" y="225218"/>
                      <a:pt x="363735" y="349424"/>
                      <a:pt x="451650" y="432863"/>
                    </a:cubicBezTo>
                    <a:cubicBezTo>
                      <a:pt x="516992" y="494871"/>
                      <a:pt x="514611" y="489251"/>
                      <a:pt x="487750" y="521065"/>
                    </a:cubicBezTo>
                    <a:cubicBezTo>
                      <a:pt x="378689" y="649938"/>
                      <a:pt x="154851" y="673941"/>
                      <a:pt x="93606" y="664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"/>
              <p:cNvSpPr/>
              <p:nvPr/>
            </p:nvSpPr>
            <p:spPr>
              <a:xfrm>
                <a:off x="12292611" y="1659281"/>
                <a:ext cx="3211659" cy="2379082"/>
              </a:xfrm>
              <a:custGeom>
                <a:rect b="b" l="l" r="r" t="t"/>
                <a:pathLst>
                  <a:path extrusionOk="0" h="2379082" w="3211659">
                    <a:moveTo>
                      <a:pt x="1454158" y="322074"/>
                    </a:moveTo>
                    <a:cubicBezTo>
                      <a:pt x="1692950" y="425897"/>
                      <a:pt x="1856208" y="258828"/>
                      <a:pt x="1946219" y="189010"/>
                    </a:cubicBezTo>
                    <a:cubicBezTo>
                      <a:pt x="2067949" y="94617"/>
                      <a:pt x="2364653" y="-74833"/>
                      <a:pt x="2683073" y="36705"/>
                    </a:cubicBezTo>
                    <a:cubicBezTo>
                      <a:pt x="3031022" y="158530"/>
                      <a:pt x="3159228" y="582773"/>
                      <a:pt x="3206282" y="865285"/>
                    </a:cubicBezTo>
                    <a:cubicBezTo>
                      <a:pt x="3253335" y="1147701"/>
                      <a:pt x="2980920" y="1899319"/>
                      <a:pt x="2807374" y="2052290"/>
                    </a:cubicBezTo>
                    <a:cubicBezTo>
                      <a:pt x="2680692" y="2163924"/>
                      <a:pt x="2377511" y="2390714"/>
                      <a:pt x="1484733" y="2378617"/>
                    </a:cubicBezTo>
                    <a:cubicBezTo>
                      <a:pt x="590431" y="2366520"/>
                      <a:pt x="267343" y="1952659"/>
                      <a:pt x="166282" y="1751872"/>
                    </a:cubicBezTo>
                    <a:cubicBezTo>
                      <a:pt x="33218" y="1487648"/>
                      <a:pt x="-79748" y="1015018"/>
                      <a:pt x="74080" y="649448"/>
                    </a:cubicBezTo>
                    <a:cubicBezTo>
                      <a:pt x="211812" y="322074"/>
                      <a:pt x="416980" y="89950"/>
                      <a:pt x="744926" y="89378"/>
                    </a:cubicBezTo>
                    <a:cubicBezTo>
                      <a:pt x="1277374" y="88426"/>
                      <a:pt x="1261658" y="238445"/>
                      <a:pt x="1454158" y="32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65000">
                    <a:schemeClr val="accent2"/>
                  </a:gs>
                  <a:gs pos="100000">
                    <a:srgbClr val="971700"/>
                  </a:gs>
                </a:gsLst>
                <a:lin ang="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"/>
              <p:cNvSpPr/>
              <p:nvPr/>
            </p:nvSpPr>
            <p:spPr>
              <a:xfrm>
                <a:off x="13884691" y="1353420"/>
                <a:ext cx="342553" cy="635269"/>
              </a:xfrm>
              <a:custGeom>
                <a:rect b="b" l="l" r="r" t="t"/>
                <a:pathLst>
                  <a:path extrusionOk="0" h="635269" w="342553">
                    <a:moveTo>
                      <a:pt x="288797" y="432863"/>
                    </a:moveTo>
                    <a:cubicBezTo>
                      <a:pt x="200882" y="349424"/>
                      <a:pt x="119062" y="225218"/>
                      <a:pt x="110489" y="100345"/>
                    </a:cubicBezTo>
                    <a:cubicBezTo>
                      <a:pt x="103250" y="-3953"/>
                      <a:pt x="103250" y="-3953"/>
                      <a:pt x="31337" y="2143"/>
                    </a:cubicBezTo>
                    <a:cubicBezTo>
                      <a:pt x="25526" y="2428"/>
                      <a:pt x="20097" y="2619"/>
                      <a:pt x="14763" y="2905"/>
                    </a:cubicBezTo>
                    <a:cubicBezTo>
                      <a:pt x="10667" y="30718"/>
                      <a:pt x="8000" y="48625"/>
                      <a:pt x="3238" y="123967"/>
                    </a:cubicBezTo>
                    <a:cubicBezTo>
                      <a:pt x="-3906" y="236553"/>
                      <a:pt x="-1525" y="218646"/>
                      <a:pt x="34194" y="338375"/>
                    </a:cubicBezTo>
                    <a:cubicBezTo>
                      <a:pt x="68675" y="453913"/>
                      <a:pt x="118490" y="530113"/>
                      <a:pt x="141255" y="635269"/>
                    </a:cubicBezTo>
                    <a:cubicBezTo>
                      <a:pt x="208978" y="612981"/>
                      <a:pt x="277653" y="576786"/>
                      <a:pt x="324802" y="521065"/>
                    </a:cubicBezTo>
                    <a:cubicBezTo>
                      <a:pt x="351662" y="489251"/>
                      <a:pt x="354139" y="494871"/>
                      <a:pt x="288797" y="432863"/>
                    </a:cubicBezTo>
                    <a:close/>
                  </a:path>
                </a:pathLst>
              </a:custGeom>
              <a:solidFill>
                <a:srgbClr val="563282"/>
              </a:solidFill>
              <a:ln cap="flat" cmpd="sng" w="9525">
                <a:solidFill>
                  <a:srgbClr val="874D9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"/>
              <p:cNvSpPr/>
              <p:nvPr/>
            </p:nvSpPr>
            <p:spPr>
              <a:xfrm>
                <a:off x="13589092" y="2003453"/>
                <a:ext cx="281596" cy="2034825"/>
              </a:xfrm>
              <a:custGeom>
                <a:rect b="b" l="l" r="r" t="t"/>
                <a:pathLst>
                  <a:path extrusionOk="0" h="2034825" w="281596">
                    <a:moveTo>
                      <a:pt x="88811" y="567595"/>
                    </a:moveTo>
                    <a:cubicBezTo>
                      <a:pt x="128720" y="415862"/>
                      <a:pt x="173583" y="266414"/>
                      <a:pt x="231781" y="120968"/>
                    </a:cubicBezTo>
                    <a:cubicBezTo>
                      <a:pt x="248354" y="83249"/>
                      <a:pt x="265023" y="45625"/>
                      <a:pt x="281596" y="7906"/>
                    </a:cubicBezTo>
                    <a:cubicBezTo>
                      <a:pt x="279025" y="5239"/>
                      <a:pt x="276453" y="2572"/>
                      <a:pt x="273881" y="0"/>
                    </a:cubicBezTo>
                    <a:cubicBezTo>
                      <a:pt x="253974" y="35909"/>
                      <a:pt x="218065" y="120968"/>
                      <a:pt x="216160" y="125825"/>
                    </a:cubicBezTo>
                    <a:cubicBezTo>
                      <a:pt x="141960" y="310229"/>
                      <a:pt x="85191" y="499872"/>
                      <a:pt x="50044" y="695897"/>
                    </a:cubicBezTo>
                    <a:cubicBezTo>
                      <a:pt x="44138" y="735902"/>
                      <a:pt x="21564" y="864489"/>
                      <a:pt x="18230" y="914972"/>
                    </a:cubicBezTo>
                    <a:cubicBezTo>
                      <a:pt x="18230" y="915067"/>
                      <a:pt x="18230" y="915067"/>
                      <a:pt x="18230" y="915162"/>
                    </a:cubicBezTo>
                    <a:cubicBezTo>
                      <a:pt x="-22537" y="1292924"/>
                      <a:pt x="4324" y="1665351"/>
                      <a:pt x="106336" y="2031778"/>
                    </a:cubicBezTo>
                    <a:cubicBezTo>
                      <a:pt x="110242" y="2032826"/>
                      <a:pt x="114052" y="2033778"/>
                      <a:pt x="117957" y="2034826"/>
                    </a:cubicBezTo>
                    <a:cubicBezTo>
                      <a:pt x="100812" y="1959007"/>
                      <a:pt x="82333" y="1883474"/>
                      <a:pt x="66712" y="1807274"/>
                    </a:cubicBezTo>
                    <a:cubicBezTo>
                      <a:pt x="39947" y="1676686"/>
                      <a:pt x="23850" y="1544860"/>
                      <a:pt x="16230" y="1411510"/>
                    </a:cubicBezTo>
                    <a:cubicBezTo>
                      <a:pt x="7181" y="1253966"/>
                      <a:pt x="10039" y="1097090"/>
                      <a:pt x="25850" y="940213"/>
                    </a:cubicBezTo>
                    <a:cubicBezTo>
                      <a:pt x="26422" y="934403"/>
                      <a:pt x="26898" y="928307"/>
                      <a:pt x="26612" y="923163"/>
                    </a:cubicBezTo>
                    <a:cubicBezTo>
                      <a:pt x="26612" y="923163"/>
                      <a:pt x="26612" y="923163"/>
                      <a:pt x="26612" y="923163"/>
                    </a:cubicBezTo>
                    <a:cubicBezTo>
                      <a:pt x="30422" y="856964"/>
                      <a:pt x="58902" y="681323"/>
                      <a:pt x="88811" y="567595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"/>
              <p:cNvSpPr/>
              <p:nvPr/>
            </p:nvSpPr>
            <p:spPr>
              <a:xfrm>
                <a:off x="13175124" y="1864864"/>
                <a:ext cx="405813" cy="2109216"/>
              </a:xfrm>
              <a:custGeom>
                <a:rect b="b" l="l" r="r" t="t"/>
                <a:pathLst>
                  <a:path extrusionOk="0" h="2109216" w="405813">
                    <a:moveTo>
                      <a:pt x="162831" y="576072"/>
                    </a:moveTo>
                    <a:cubicBezTo>
                      <a:pt x="216362" y="421291"/>
                      <a:pt x="274655" y="269272"/>
                      <a:pt x="345902" y="122587"/>
                    </a:cubicBezTo>
                    <a:cubicBezTo>
                      <a:pt x="365904" y="84677"/>
                      <a:pt x="385907" y="46863"/>
                      <a:pt x="405814" y="8954"/>
                    </a:cubicBezTo>
                    <a:cubicBezTo>
                      <a:pt x="403528" y="6001"/>
                      <a:pt x="401147" y="2953"/>
                      <a:pt x="398861" y="0"/>
                    </a:cubicBezTo>
                    <a:cubicBezTo>
                      <a:pt x="375715" y="35814"/>
                      <a:pt x="332281" y="121349"/>
                      <a:pt x="329900" y="126206"/>
                    </a:cubicBezTo>
                    <a:cubicBezTo>
                      <a:pt x="239222" y="312134"/>
                      <a:pt x="165403" y="505111"/>
                      <a:pt x="112539" y="706469"/>
                    </a:cubicBezTo>
                    <a:cubicBezTo>
                      <a:pt x="103014" y="747713"/>
                      <a:pt x="68819" y="879920"/>
                      <a:pt x="60914" y="932307"/>
                    </a:cubicBezTo>
                    <a:cubicBezTo>
                      <a:pt x="60914" y="932402"/>
                      <a:pt x="60914" y="932402"/>
                      <a:pt x="60914" y="932498"/>
                    </a:cubicBezTo>
                    <a:cubicBezTo>
                      <a:pt x="-14048" y="1323118"/>
                      <a:pt x="-21192" y="1713929"/>
                      <a:pt x="47102" y="2105025"/>
                    </a:cubicBezTo>
                    <a:cubicBezTo>
                      <a:pt x="50817" y="2106454"/>
                      <a:pt x="54627" y="2107787"/>
                      <a:pt x="58342" y="2109216"/>
                    </a:cubicBezTo>
                    <a:cubicBezTo>
                      <a:pt x="48150" y="2028635"/>
                      <a:pt x="36625" y="1948148"/>
                      <a:pt x="28052" y="1867376"/>
                    </a:cubicBezTo>
                    <a:cubicBezTo>
                      <a:pt x="13289" y="1728883"/>
                      <a:pt x="9193" y="1589913"/>
                      <a:pt x="13765" y="1450086"/>
                    </a:cubicBezTo>
                    <a:cubicBezTo>
                      <a:pt x="19099" y="1284923"/>
                      <a:pt x="36149" y="1121474"/>
                      <a:pt x="66248" y="959263"/>
                    </a:cubicBezTo>
                    <a:cubicBezTo>
                      <a:pt x="67391" y="953167"/>
                      <a:pt x="68343" y="946880"/>
                      <a:pt x="68534" y="941546"/>
                    </a:cubicBezTo>
                    <a:cubicBezTo>
                      <a:pt x="68534" y="941546"/>
                      <a:pt x="68534" y="941546"/>
                      <a:pt x="68534" y="941546"/>
                    </a:cubicBezTo>
                    <a:cubicBezTo>
                      <a:pt x="78344" y="872871"/>
                      <a:pt x="122731" y="691991"/>
                      <a:pt x="162831" y="576072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"/>
              <p:cNvSpPr/>
              <p:nvPr/>
            </p:nvSpPr>
            <p:spPr>
              <a:xfrm>
                <a:off x="12798814" y="1757708"/>
                <a:ext cx="461322" cy="2057781"/>
              </a:xfrm>
              <a:custGeom>
                <a:rect b="b" l="l" r="r" t="t"/>
                <a:pathLst>
                  <a:path extrusionOk="0" h="2057781" w="461322">
                    <a:moveTo>
                      <a:pt x="198908" y="556546"/>
                    </a:moveTo>
                    <a:cubicBezTo>
                      <a:pt x="257773" y="406622"/>
                      <a:pt x="321305" y="259556"/>
                      <a:pt x="397505" y="118301"/>
                    </a:cubicBezTo>
                    <a:cubicBezTo>
                      <a:pt x="418746" y="81915"/>
                      <a:pt x="440081" y="45434"/>
                      <a:pt x="461322" y="9049"/>
                    </a:cubicBezTo>
                    <a:cubicBezTo>
                      <a:pt x="459131" y="6001"/>
                      <a:pt x="456846" y="3048"/>
                      <a:pt x="454655" y="0"/>
                    </a:cubicBezTo>
                    <a:cubicBezTo>
                      <a:pt x="430271" y="34195"/>
                      <a:pt x="383884" y="116586"/>
                      <a:pt x="381408" y="121253"/>
                    </a:cubicBezTo>
                    <a:cubicBezTo>
                      <a:pt x="284348" y="300419"/>
                      <a:pt x="203957" y="486918"/>
                      <a:pt x="144044" y="682657"/>
                    </a:cubicBezTo>
                    <a:cubicBezTo>
                      <a:pt x="133091" y="722757"/>
                      <a:pt x="94419" y="851249"/>
                      <a:pt x="84608" y="902398"/>
                    </a:cubicBezTo>
                    <a:cubicBezTo>
                      <a:pt x="84608" y="902494"/>
                      <a:pt x="84608" y="902494"/>
                      <a:pt x="84608" y="902589"/>
                    </a:cubicBezTo>
                    <a:cubicBezTo>
                      <a:pt x="-3879" y="1283208"/>
                      <a:pt x="-24548" y="1666589"/>
                      <a:pt x="30126" y="2053209"/>
                    </a:cubicBezTo>
                    <a:cubicBezTo>
                      <a:pt x="33840" y="2054733"/>
                      <a:pt x="37555" y="2056257"/>
                      <a:pt x="41270" y="2057781"/>
                    </a:cubicBezTo>
                    <a:cubicBezTo>
                      <a:pt x="33840" y="1978247"/>
                      <a:pt x="25172" y="1898809"/>
                      <a:pt x="19362" y="1819180"/>
                    </a:cubicBezTo>
                    <a:cubicBezTo>
                      <a:pt x="9456" y="1682591"/>
                      <a:pt x="10123" y="1546003"/>
                      <a:pt x="19553" y="1408938"/>
                    </a:cubicBezTo>
                    <a:cubicBezTo>
                      <a:pt x="30602" y="1247013"/>
                      <a:pt x="53366" y="1087184"/>
                      <a:pt x="88990" y="928973"/>
                    </a:cubicBezTo>
                    <a:cubicBezTo>
                      <a:pt x="90324" y="923068"/>
                      <a:pt x="91562" y="916877"/>
                      <a:pt x="91848" y="911638"/>
                    </a:cubicBezTo>
                    <a:cubicBezTo>
                      <a:pt x="91848" y="911638"/>
                      <a:pt x="91848" y="911638"/>
                      <a:pt x="91848" y="911638"/>
                    </a:cubicBezTo>
                    <a:cubicBezTo>
                      <a:pt x="104230" y="844772"/>
                      <a:pt x="154808" y="668941"/>
                      <a:pt x="198908" y="55654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"/>
              <p:cNvSpPr/>
              <p:nvPr/>
            </p:nvSpPr>
            <p:spPr>
              <a:xfrm>
                <a:off x="12446664" y="1758851"/>
                <a:ext cx="504576" cy="1677447"/>
              </a:xfrm>
              <a:custGeom>
                <a:rect b="b" l="l" r="r" t="t"/>
                <a:pathLst>
                  <a:path extrusionOk="0" h="1677447" w="504576">
                    <a:moveTo>
                      <a:pt x="228447" y="442246"/>
                    </a:moveTo>
                    <a:cubicBezTo>
                      <a:pt x="291121" y="322326"/>
                      <a:pt x="358368" y="205168"/>
                      <a:pt x="438092" y="93821"/>
                    </a:cubicBezTo>
                    <a:cubicBezTo>
                      <a:pt x="460285" y="65246"/>
                      <a:pt x="482383" y="36671"/>
                      <a:pt x="504577" y="8096"/>
                    </a:cubicBezTo>
                    <a:cubicBezTo>
                      <a:pt x="502481" y="5429"/>
                      <a:pt x="500290" y="2762"/>
                      <a:pt x="498195" y="0"/>
                    </a:cubicBezTo>
                    <a:cubicBezTo>
                      <a:pt x="473049" y="26479"/>
                      <a:pt x="424567" y="91249"/>
                      <a:pt x="421995" y="94964"/>
                    </a:cubicBezTo>
                    <a:cubicBezTo>
                      <a:pt x="320554" y="236125"/>
                      <a:pt x="235400" y="384810"/>
                      <a:pt x="170440" y="542735"/>
                    </a:cubicBezTo>
                    <a:cubicBezTo>
                      <a:pt x="158438" y="575215"/>
                      <a:pt x="116433" y="678847"/>
                      <a:pt x="105289" y="720662"/>
                    </a:cubicBezTo>
                    <a:cubicBezTo>
                      <a:pt x="105289" y="720757"/>
                      <a:pt x="105289" y="720757"/>
                      <a:pt x="105289" y="720852"/>
                    </a:cubicBezTo>
                    <a:cubicBezTo>
                      <a:pt x="6800" y="1030129"/>
                      <a:pt x="-24347" y="1347121"/>
                      <a:pt x="19278" y="1672780"/>
                    </a:cubicBezTo>
                    <a:cubicBezTo>
                      <a:pt x="22897" y="1674305"/>
                      <a:pt x="26612" y="1675924"/>
                      <a:pt x="30232" y="1677448"/>
                    </a:cubicBezTo>
                    <a:cubicBezTo>
                      <a:pt x="25088" y="1610773"/>
                      <a:pt x="18611" y="1544098"/>
                      <a:pt x="15087" y="1477423"/>
                    </a:cubicBezTo>
                    <a:cubicBezTo>
                      <a:pt x="8991" y="1363123"/>
                      <a:pt x="13468" y="1249680"/>
                      <a:pt x="26612" y="1136523"/>
                    </a:cubicBezTo>
                    <a:cubicBezTo>
                      <a:pt x="42138" y="1002792"/>
                      <a:pt x="69094" y="871823"/>
                      <a:pt x="108908" y="743141"/>
                    </a:cubicBezTo>
                    <a:cubicBezTo>
                      <a:pt x="110432" y="738378"/>
                      <a:pt x="111766" y="733330"/>
                      <a:pt x="112242" y="728948"/>
                    </a:cubicBezTo>
                    <a:cubicBezTo>
                      <a:pt x="112242" y="728948"/>
                      <a:pt x="112242" y="728948"/>
                      <a:pt x="112242" y="728948"/>
                    </a:cubicBezTo>
                    <a:cubicBezTo>
                      <a:pt x="126339" y="674179"/>
                      <a:pt x="181489" y="532067"/>
                      <a:pt x="228447" y="44224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"/>
              <p:cNvSpPr/>
              <p:nvPr/>
            </p:nvSpPr>
            <p:spPr>
              <a:xfrm>
                <a:off x="14023374" y="1990690"/>
                <a:ext cx="382339" cy="2017395"/>
              </a:xfrm>
              <a:custGeom>
                <a:rect b="b" l="l" r="r" t="t"/>
                <a:pathLst>
                  <a:path extrusionOk="0" h="2017395" w="382339">
                    <a:moveTo>
                      <a:pt x="234220" y="552069"/>
                    </a:moveTo>
                    <a:cubicBezTo>
                      <a:pt x="183070" y="403765"/>
                      <a:pt x="127159" y="258127"/>
                      <a:pt x="58198" y="117443"/>
                    </a:cubicBezTo>
                    <a:cubicBezTo>
                      <a:pt x="38767" y="81153"/>
                      <a:pt x="19431" y="44767"/>
                      <a:pt x="0" y="8477"/>
                    </a:cubicBezTo>
                    <a:cubicBezTo>
                      <a:pt x="2381" y="5620"/>
                      <a:pt x="4763" y="2857"/>
                      <a:pt x="7144" y="0"/>
                    </a:cubicBezTo>
                    <a:cubicBezTo>
                      <a:pt x="29718" y="34385"/>
                      <a:pt x="71914" y="116491"/>
                      <a:pt x="74200" y="121063"/>
                    </a:cubicBezTo>
                    <a:cubicBezTo>
                      <a:pt x="162020" y="299466"/>
                      <a:pt x="232791" y="484251"/>
                      <a:pt x="282607" y="677132"/>
                    </a:cubicBezTo>
                    <a:cubicBezTo>
                      <a:pt x="291465" y="716566"/>
                      <a:pt x="323659" y="843153"/>
                      <a:pt x="330708" y="893254"/>
                    </a:cubicBezTo>
                    <a:cubicBezTo>
                      <a:pt x="330708" y="893350"/>
                      <a:pt x="330708" y="893350"/>
                      <a:pt x="330708" y="893445"/>
                    </a:cubicBezTo>
                    <a:cubicBezTo>
                      <a:pt x="399669" y="1267111"/>
                      <a:pt x="400812" y="1640491"/>
                      <a:pt x="326517" y="2013490"/>
                    </a:cubicBezTo>
                    <a:cubicBezTo>
                      <a:pt x="322707" y="2014823"/>
                      <a:pt x="318992" y="2016062"/>
                      <a:pt x="315182" y="2017395"/>
                    </a:cubicBezTo>
                    <a:cubicBezTo>
                      <a:pt x="326612" y="1940528"/>
                      <a:pt x="339376" y="1863757"/>
                      <a:pt x="349186" y="1786604"/>
                    </a:cubicBezTo>
                    <a:cubicBezTo>
                      <a:pt x="366046" y="1654397"/>
                      <a:pt x="372237" y="1521714"/>
                      <a:pt x="369856" y="1388174"/>
                    </a:cubicBezTo>
                    <a:cubicBezTo>
                      <a:pt x="366998" y="1230344"/>
                      <a:pt x="352520" y="1074134"/>
                      <a:pt x="324898" y="918877"/>
                    </a:cubicBezTo>
                    <a:cubicBezTo>
                      <a:pt x="323850" y="913066"/>
                      <a:pt x="322993" y="907066"/>
                      <a:pt x="322897" y="901922"/>
                    </a:cubicBezTo>
                    <a:cubicBezTo>
                      <a:pt x="322897" y="901922"/>
                      <a:pt x="322897" y="901922"/>
                      <a:pt x="322897" y="901922"/>
                    </a:cubicBezTo>
                    <a:cubicBezTo>
                      <a:pt x="314134" y="836200"/>
                      <a:pt x="272605" y="663131"/>
                      <a:pt x="234220" y="55206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"/>
              <p:cNvSpPr/>
              <p:nvPr/>
            </p:nvSpPr>
            <p:spPr>
              <a:xfrm>
                <a:off x="14274644" y="1814572"/>
                <a:ext cx="529994" cy="2077688"/>
              </a:xfrm>
              <a:custGeom>
                <a:rect b="b" l="l" r="r" t="t"/>
                <a:pathLst>
                  <a:path extrusionOk="0" h="2077688" w="529994">
                    <a:moveTo>
                      <a:pt x="284798" y="556736"/>
                    </a:moveTo>
                    <a:cubicBezTo>
                      <a:pt x="219837" y="406337"/>
                      <a:pt x="150304" y="259175"/>
                      <a:pt x="68294" y="118205"/>
                    </a:cubicBezTo>
                    <a:cubicBezTo>
                      <a:pt x="45529" y="81915"/>
                      <a:pt x="22765" y="45720"/>
                      <a:pt x="0" y="9430"/>
                    </a:cubicBezTo>
                    <a:cubicBezTo>
                      <a:pt x="2096" y="6286"/>
                      <a:pt x="4191" y="3143"/>
                      <a:pt x="6287" y="0"/>
                    </a:cubicBezTo>
                    <a:cubicBezTo>
                      <a:pt x="32004" y="33909"/>
                      <a:pt x="81820" y="116015"/>
                      <a:pt x="84487" y="120682"/>
                    </a:cubicBezTo>
                    <a:cubicBezTo>
                      <a:pt x="188881" y="299371"/>
                      <a:pt x="276892" y="486156"/>
                      <a:pt x="344805" y="683038"/>
                    </a:cubicBezTo>
                    <a:cubicBezTo>
                      <a:pt x="357378" y="723424"/>
                      <a:pt x="401384" y="852678"/>
                      <a:pt x="413195" y="904304"/>
                    </a:cubicBezTo>
                    <a:cubicBezTo>
                      <a:pt x="413195" y="904399"/>
                      <a:pt x="413195" y="904494"/>
                      <a:pt x="413195" y="904494"/>
                    </a:cubicBezTo>
                    <a:cubicBezTo>
                      <a:pt x="517208" y="1288352"/>
                      <a:pt x="553593" y="1677543"/>
                      <a:pt x="514921" y="2072640"/>
                    </a:cubicBezTo>
                    <a:cubicBezTo>
                      <a:pt x="511302" y="2074355"/>
                      <a:pt x="507587" y="2075974"/>
                      <a:pt x="503968" y="2077688"/>
                    </a:cubicBezTo>
                    <a:cubicBezTo>
                      <a:pt x="508063" y="1996535"/>
                      <a:pt x="513493" y="1915478"/>
                      <a:pt x="516064" y="1834229"/>
                    </a:cubicBezTo>
                    <a:cubicBezTo>
                      <a:pt x="520351" y="1694974"/>
                      <a:pt x="514064" y="1556099"/>
                      <a:pt x="499015" y="1417130"/>
                    </a:cubicBezTo>
                    <a:cubicBezTo>
                      <a:pt x="481298" y="1252823"/>
                      <a:pt x="452057" y="1091184"/>
                      <a:pt x="409861" y="931545"/>
                    </a:cubicBezTo>
                    <a:cubicBezTo>
                      <a:pt x="408242" y="925544"/>
                      <a:pt x="406813" y="919353"/>
                      <a:pt x="406241" y="914019"/>
                    </a:cubicBezTo>
                    <a:cubicBezTo>
                      <a:pt x="406241" y="914019"/>
                      <a:pt x="406241" y="914019"/>
                      <a:pt x="406241" y="914019"/>
                    </a:cubicBezTo>
                    <a:cubicBezTo>
                      <a:pt x="391287" y="846487"/>
                      <a:pt x="333470" y="669417"/>
                      <a:pt x="284798" y="55673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"/>
              <p:cNvSpPr/>
              <p:nvPr/>
            </p:nvSpPr>
            <p:spPr>
              <a:xfrm>
                <a:off x="14558489" y="1688557"/>
                <a:ext cx="585894" cy="1999106"/>
              </a:xfrm>
              <a:custGeom>
                <a:rect b="b" l="l" r="r" t="t"/>
                <a:pathLst>
                  <a:path extrusionOk="0" h="1999106" w="585894">
                    <a:moveTo>
                      <a:pt x="301561" y="529685"/>
                    </a:moveTo>
                    <a:cubicBezTo>
                      <a:pt x="231934" y="386239"/>
                      <a:pt x="157925" y="246031"/>
                      <a:pt x="71628" y="112395"/>
                    </a:cubicBezTo>
                    <a:cubicBezTo>
                      <a:pt x="47720" y="78105"/>
                      <a:pt x="23908" y="43815"/>
                      <a:pt x="0" y="9430"/>
                    </a:cubicBezTo>
                    <a:cubicBezTo>
                      <a:pt x="2000" y="6286"/>
                      <a:pt x="4000" y="3143"/>
                      <a:pt x="6001" y="0"/>
                    </a:cubicBezTo>
                    <a:cubicBezTo>
                      <a:pt x="32766" y="31909"/>
                      <a:pt x="85058" y="109633"/>
                      <a:pt x="87916" y="114109"/>
                    </a:cubicBezTo>
                    <a:cubicBezTo>
                      <a:pt x="197739" y="283464"/>
                      <a:pt x="291465" y="461391"/>
                      <a:pt x="365474" y="649986"/>
                    </a:cubicBezTo>
                    <a:cubicBezTo>
                      <a:pt x="379285" y="688753"/>
                      <a:pt x="427292" y="812578"/>
                      <a:pt x="440722" y="862298"/>
                    </a:cubicBezTo>
                    <a:cubicBezTo>
                      <a:pt x="440722" y="862394"/>
                      <a:pt x="440722" y="862394"/>
                      <a:pt x="440722" y="862489"/>
                    </a:cubicBezTo>
                    <a:cubicBezTo>
                      <a:pt x="556641" y="1231297"/>
                      <a:pt x="605218" y="1608106"/>
                      <a:pt x="578930" y="1993773"/>
                    </a:cubicBezTo>
                    <a:cubicBezTo>
                      <a:pt x="575310" y="1995583"/>
                      <a:pt x="571786" y="1997297"/>
                      <a:pt x="568166" y="1999107"/>
                    </a:cubicBezTo>
                    <a:cubicBezTo>
                      <a:pt x="569785" y="1920050"/>
                      <a:pt x="572643" y="1840992"/>
                      <a:pt x="572643" y="1762030"/>
                    </a:cubicBezTo>
                    <a:cubicBezTo>
                      <a:pt x="572548" y="1626489"/>
                      <a:pt x="561880" y="1491806"/>
                      <a:pt x="542544" y="1357312"/>
                    </a:cubicBezTo>
                    <a:cubicBezTo>
                      <a:pt x="519684" y="1198340"/>
                      <a:pt x="485394" y="1042416"/>
                      <a:pt x="438341" y="889064"/>
                    </a:cubicBezTo>
                    <a:cubicBezTo>
                      <a:pt x="436626" y="883349"/>
                      <a:pt x="434911" y="877348"/>
                      <a:pt x="434150" y="872204"/>
                    </a:cubicBezTo>
                    <a:cubicBezTo>
                      <a:pt x="434150" y="872204"/>
                      <a:pt x="434150" y="872204"/>
                      <a:pt x="434150" y="872204"/>
                    </a:cubicBezTo>
                    <a:cubicBezTo>
                      <a:pt x="417005" y="806863"/>
                      <a:pt x="353663" y="637223"/>
                      <a:pt x="301561" y="529685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"/>
              <p:cNvSpPr/>
              <p:nvPr/>
            </p:nvSpPr>
            <p:spPr>
              <a:xfrm>
                <a:off x="13116768" y="2602416"/>
                <a:ext cx="1800829" cy="753016"/>
              </a:xfrm>
              <a:custGeom>
                <a:rect b="b" l="l" r="r" t="t"/>
                <a:pathLst>
                  <a:path extrusionOk="0" h="753016" w="1800829">
                    <a:moveTo>
                      <a:pt x="1178600" y="537255"/>
                    </a:moveTo>
                    <a:cubicBezTo>
                      <a:pt x="1183182" y="538424"/>
                      <a:pt x="1187831" y="541108"/>
                      <a:pt x="1192546" y="545942"/>
                    </a:cubicBezTo>
                    <a:cubicBezTo>
                      <a:pt x="1210358" y="564230"/>
                      <a:pt x="1194356" y="582233"/>
                      <a:pt x="1186450" y="596425"/>
                    </a:cubicBezTo>
                    <a:cubicBezTo>
                      <a:pt x="1128729" y="699771"/>
                      <a:pt x="1036908" y="746634"/>
                      <a:pt x="915655" y="753016"/>
                    </a:cubicBezTo>
                    <a:cubicBezTo>
                      <a:pt x="801164" y="744063"/>
                      <a:pt x="700294" y="700628"/>
                      <a:pt x="628190" y="600902"/>
                    </a:cubicBezTo>
                    <a:cubicBezTo>
                      <a:pt x="617427" y="585947"/>
                      <a:pt x="608664" y="569469"/>
                      <a:pt x="621142" y="554039"/>
                    </a:cubicBezTo>
                    <a:cubicBezTo>
                      <a:pt x="634953" y="536989"/>
                      <a:pt x="650193" y="549657"/>
                      <a:pt x="666766" y="556039"/>
                    </a:cubicBezTo>
                    <a:cubicBezTo>
                      <a:pt x="770398" y="596044"/>
                      <a:pt x="874126" y="635573"/>
                      <a:pt x="989378" y="608617"/>
                    </a:cubicBezTo>
                    <a:cubicBezTo>
                      <a:pt x="1042337" y="596234"/>
                      <a:pt x="1091581" y="576137"/>
                      <a:pt x="1139206" y="550610"/>
                    </a:cubicBezTo>
                    <a:cubicBezTo>
                      <a:pt x="1151708" y="543895"/>
                      <a:pt x="1164852" y="533751"/>
                      <a:pt x="1178600" y="537255"/>
                    </a:cubicBezTo>
                    <a:close/>
                    <a:moveTo>
                      <a:pt x="237585" y="32292"/>
                    </a:moveTo>
                    <a:cubicBezTo>
                      <a:pt x="260722" y="32247"/>
                      <a:pt x="284243" y="33045"/>
                      <a:pt x="308341" y="34259"/>
                    </a:cubicBezTo>
                    <a:cubicBezTo>
                      <a:pt x="443215" y="43689"/>
                      <a:pt x="548561" y="114365"/>
                      <a:pt x="584280" y="152655"/>
                    </a:cubicBezTo>
                    <a:cubicBezTo>
                      <a:pt x="645621" y="215615"/>
                      <a:pt x="678006" y="251715"/>
                      <a:pt x="710582" y="324486"/>
                    </a:cubicBezTo>
                    <a:cubicBezTo>
                      <a:pt x="731537" y="371254"/>
                      <a:pt x="706677" y="397352"/>
                      <a:pt x="657527" y="383636"/>
                    </a:cubicBezTo>
                    <a:cubicBezTo>
                      <a:pt x="574469" y="360300"/>
                      <a:pt x="117650" y="201423"/>
                      <a:pt x="29449" y="140082"/>
                    </a:cubicBezTo>
                    <a:cubicBezTo>
                      <a:pt x="14209" y="130938"/>
                      <a:pt x="-2460" y="121794"/>
                      <a:pt x="302" y="101887"/>
                    </a:cubicBezTo>
                    <a:cubicBezTo>
                      <a:pt x="2779" y="83884"/>
                      <a:pt x="16876" y="73121"/>
                      <a:pt x="34497" y="66930"/>
                    </a:cubicBezTo>
                    <a:cubicBezTo>
                      <a:pt x="102220" y="40141"/>
                      <a:pt x="168175" y="32426"/>
                      <a:pt x="237585" y="32292"/>
                    </a:cubicBezTo>
                    <a:close/>
                    <a:moveTo>
                      <a:pt x="1563245" y="2"/>
                    </a:moveTo>
                    <a:cubicBezTo>
                      <a:pt x="1632655" y="136"/>
                      <a:pt x="1698610" y="7851"/>
                      <a:pt x="1766333" y="34640"/>
                    </a:cubicBezTo>
                    <a:cubicBezTo>
                      <a:pt x="1783954" y="40831"/>
                      <a:pt x="1798051" y="51594"/>
                      <a:pt x="1800527" y="69597"/>
                    </a:cubicBezTo>
                    <a:cubicBezTo>
                      <a:pt x="1803290" y="89504"/>
                      <a:pt x="1786621" y="98648"/>
                      <a:pt x="1771381" y="107792"/>
                    </a:cubicBezTo>
                    <a:cubicBezTo>
                      <a:pt x="1683084" y="169133"/>
                      <a:pt x="1226360" y="328010"/>
                      <a:pt x="1143302" y="351346"/>
                    </a:cubicBezTo>
                    <a:cubicBezTo>
                      <a:pt x="1094153" y="365062"/>
                      <a:pt x="1069293" y="338964"/>
                      <a:pt x="1090248" y="292196"/>
                    </a:cubicBezTo>
                    <a:cubicBezTo>
                      <a:pt x="1122824" y="219425"/>
                      <a:pt x="1155209" y="183325"/>
                      <a:pt x="1216550" y="120365"/>
                    </a:cubicBezTo>
                    <a:cubicBezTo>
                      <a:pt x="1252268" y="82075"/>
                      <a:pt x="1357615" y="11399"/>
                      <a:pt x="1492489" y="1969"/>
                    </a:cubicBezTo>
                    <a:cubicBezTo>
                      <a:pt x="1516587" y="755"/>
                      <a:pt x="1540108" y="-43"/>
                      <a:pt x="156324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6" name="Google Shape;436;p1"/>
              <p:cNvGrpSpPr/>
              <p:nvPr/>
            </p:nvGrpSpPr>
            <p:grpSpPr>
              <a:xfrm>
                <a:off x="14827379" y="1663601"/>
                <a:ext cx="606837" cy="1637537"/>
                <a:chOff x="6211442" y="2400871"/>
                <a:chExt cx="606837" cy="1637537"/>
              </a:xfrm>
            </p:grpSpPr>
            <p:sp>
              <p:nvSpPr>
                <p:cNvPr id="437" name="Google Shape;437;p1"/>
                <p:cNvSpPr/>
                <p:nvPr/>
              </p:nvSpPr>
              <p:spPr>
                <a:xfrm>
                  <a:off x="6211442" y="2400871"/>
                  <a:ext cx="606837" cy="1398079"/>
                </a:xfrm>
                <a:custGeom>
                  <a:rect b="b" l="l" r="r" t="t"/>
                  <a:pathLst>
                    <a:path extrusionOk="0" h="1398079" w="606837">
                      <a:moveTo>
                        <a:pt x="606838" y="1352455"/>
                      </a:moveTo>
                      <a:cubicBezTo>
                        <a:pt x="590550" y="1124617"/>
                        <a:pt x="538067" y="903637"/>
                        <a:pt x="451580" y="689229"/>
                      </a:cubicBezTo>
                      <a:cubicBezTo>
                        <a:pt x="451580" y="689134"/>
                        <a:pt x="451580" y="689134"/>
                        <a:pt x="451580" y="689039"/>
                      </a:cubicBezTo>
                      <a:cubicBezTo>
                        <a:pt x="437388" y="648272"/>
                        <a:pt x="387668" y="548069"/>
                        <a:pt x="373285" y="516541"/>
                      </a:cubicBezTo>
                      <a:cubicBezTo>
                        <a:pt x="296704" y="363950"/>
                        <a:pt x="200692" y="222123"/>
                        <a:pt x="88868" y="88964"/>
                      </a:cubicBezTo>
                      <a:cubicBezTo>
                        <a:pt x="86011" y="85534"/>
                        <a:pt x="32861" y="24574"/>
                        <a:pt x="5715" y="0"/>
                      </a:cubicBezTo>
                      <a:cubicBezTo>
                        <a:pt x="3810" y="2857"/>
                        <a:pt x="1905" y="5715"/>
                        <a:pt x="0" y="8477"/>
                      </a:cubicBezTo>
                      <a:cubicBezTo>
                        <a:pt x="24289" y="35338"/>
                        <a:pt x="48482" y="62103"/>
                        <a:pt x="72771" y="88964"/>
                      </a:cubicBezTo>
                      <a:cubicBezTo>
                        <a:pt x="160592" y="194024"/>
                        <a:pt x="236411" y="305753"/>
                        <a:pt x="307943" y="420719"/>
                      </a:cubicBezTo>
                      <a:cubicBezTo>
                        <a:pt x="361474" y="506825"/>
                        <a:pt x="427196" y="644366"/>
                        <a:pt x="445294" y="697897"/>
                      </a:cubicBezTo>
                      <a:cubicBezTo>
                        <a:pt x="445294" y="697897"/>
                        <a:pt x="445294" y="697897"/>
                        <a:pt x="445294" y="697897"/>
                      </a:cubicBezTo>
                      <a:cubicBezTo>
                        <a:pt x="446056" y="702183"/>
                        <a:pt x="447866" y="707136"/>
                        <a:pt x="449675" y="711803"/>
                      </a:cubicBezTo>
                      <a:cubicBezTo>
                        <a:pt x="499015" y="837057"/>
                        <a:pt x="535781" y="965645"/>
                        <a:pt x="561308" y="1097852"/>
                      </a:cubicBezTo>
                      <a:cubicBezTo>
                        <a:pt x="580454" y="1197007"/>
                        <a:pt x="592741" y="1296924"/>
                        <a:pt x="597027" y="1398080"/>
                      </a:cubicBezTo>
                      <a:cubicBezTo>
                        <a:pt x="599789" y="1382268"/>
                        <a:pt x="603123" y="1367123"/>
                        <a:pt x="606838" y="1352455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1"/>
                <p:cNvSpPr/>
                <p:nvPr/>
              </p:nvSpPr>
              <p:spPr>
                <a:xfrm>
                  <a:off x="6809708" y="4032789"/>
                  <a:ext cx="1047" cy="5619"/>
                </a:xfrm>
                <a:custGeom>
                  <a:rect b="b" l="l" r="r" t="t"/>
                  <a:pathLst>
                    <a:path extrusionOk="0" h="5619" w="1047">
                      <a:moveTo>
                        <a:pt x="0" y="0"/>
                      </a:moveTo>
                      <a:cubicBezTo>
                        <a:pt x="0" y="1905"/>
                        <a:pt x="0" y="3810"/>
                        <a:pt x="0" y="5620"/>
                      </a:cubicBezTo>
                      <a:cubicBezTo>
                        <a:pt x="381" y="5429"/>
                        <a:pt x="667" y="5239"/>
                        <a:pt x="1048" y="5048"/>
                      </a:cubicBezTo>
                      <a:cubicBezTo>
                        <a:pt x="667" y="3334"/>
                        <a:pt x="286" y="1715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9" name="Google Shape;439;p1"/>
              <p:cNvSpPr/>
              <p:nvPr/>
            </p:nvSpPr>
            <p:spPr>
              <a:xfrm>
                <a:off x="12643637" y="2010457"/>
                <a:ext cx="363854" cy="549495"/>
              </a:xfrm>
              <a:custGeom>
                <a:rect b="b" l="l" r="r" t="t"/>
                <a:pathLst>
                  <a:path extrusionOk="0" h="549495" w="363854">
                    <a:moveTo>
                      <a:pt x="137" y="451054"/>
                    </a:moveTo>
                    <a:cubicBezTo>
                      <a:pt x="-2245" y="342088"/>
                      <a:pt x="26426" y="242075"/>
                      <a:pt x="91100" y="153969"/>
                    </a:cubicBezTo>
                    <a:cubicBezTo>
                      <a:pt x="128534" y="102915"/>
                      <a:pt x="166443" y="51671"/>
                      <a:pt x="223117" y="18714"/>
                    </a:cubicBezTo>
                    <a:cubicBezTo>
                      <a:pt x="264741" y="-5479"/>
                      <a:pt x="305318" y="-6623"/>
                      <a:pt x="333797" y="17666"/>
                    </a:cubicBezTo>
                    <a:cubicBezTo>
                      <a:pt x="365230" y="44431"/>
                      <a:pt x="373898" y="83579"/>
                      <a:pt x="350752" y="129490"/>
                    </a:cubicBezTo>
                    <a:cubicBezTo>
                      <a:pt x="317033" y="196736"/>
                      <a:pt x="278838" y="261697"/>
                      <a:pt x="242738" y="327800"/>
                    </a:cubicBezTo>
                    <a:cubicBezTo>
                      <a:pt x="216068" y="376473"/>
                      <a:pt x="189875" y="425431"/>
                      <a:pt x="163205" y="474104"/>
                    </a:cubicBezTo>
                    <a:cubicBezTo>
                      <a:pt x="156823" y="485629"/>
                      <a:pt x="150155" y="497155"/>
                      <a:pt x="142250" y="507727"/>
                    </a:cubicBezTo>
                    <a:cubicBezTo>
                      <a:pt x="120152" y="536969"/>
                      <a:pt x="92339" y="555638"/>
                      <a:pt x="53762" y="547637"/>
                    </a:cubicBezTo>
                    <a:cubicBezTo>
                      <a:pt x="16996" y="540017"/>
                      <a:pt x="11757" y="507346"/>
                      <a:pt x="2804" y="478676"/>
                    </a:cubicBezTo>
                    <a:cubicBezTo>
                      <a:pt x="137" y="470009"/>
                      <a:pt x="994" y="460293"/>
                      <a:pt x="137" y="451054"/>
                    </a:cubicBezTo>
                    <a:close/>
                  </a:path>
                </a:pathLst>
              </a:custGeom>
              <a:solidFill>
                <a:srgbClr val="FF95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1"/>
            <p:cNvGrpSpPr/>
            <p:nvPr/>
          </p:nvGrpSpPr>
          <p:grpSpPr>
            <a:xfrm>
              <a:off x="2768869" y="4517116"/>
              <a:ext cx="2143476" cy="2233639"/>
              <a:chOff x="14985963" y="1765042"/>
              <a:chExt cx="2143476" cy="2233639"/>
            </a:xfrm>
          </p:grpSpPr>
          <p:sp>
            <p:nvSpPr>
              <p:cNvPr id="441" name="Google Shape;441;p1"/>
              <p:cNvSpPr/>
              <p:nvPr/>
            </p:nvSpPr>
            <p:spPr>
              <a:xfrm>
                <a:off x="15953996" y="1765042"/>
                <a:ext cx="352234" cy="476006"/>
              </a:xfrm>
              <a:custGeom>
                <a:rect b="b" l="l" r="r" t="t"/>
                <a:pathLst>
                  <a:path extrusionOk="0" h="476006" w="352234">
                    <a:moveTo>
                      <a:pt x="0" y="433578"/>
                    </a:moveTo>
                    <a:cubicBezTo>
                      <a:pt x="12097" y="413004"/>
                      <a:pt x="22765" y="398717"/>
                      <a:pt x="23431" y="347282"/>
                    </a:cubicBezTo>
                    <a:cubicBezTo>
                      <a:pt x="34004" y="225838"/>
                      <a:pt x="77248" y="121063"/>
                      <a:pt x="175451" y="43053"/>
                    </a:cubicBezTo>
                    <a:cubicBezTo>
                      <a:pt x="206216" y="18574"/>
                      <a:pt x="228600" y="6953"/>
                      <a:pt x="264319" y="0"/>
                    </a:cubicBezTo>
                    <a:cubicBezTo>
                      <a:pt x="281273" y="286"/>
                      <a:pt x="332327" y="64484"/>
                      <a:pt x="318706" y="90869"/>
                    </a:cubicBezTo>
                    <a:cubicBezTo>
                      <a:pt x="290131" y="144971"/>
                      <a:pt x="272796" y="201359"/>
                      <a:pt x="279845" y="262985"/>
                    </a:cubicBezTo>
                    <a:cubicBezTo>
                      <a:pt x="283274" y="293180"/>
                      <a:pt x="289084" y="323279"/>
                      <a:pt x="309658" y="347758"/>
                    </a:cubicBezTo>
                    <a:cubicBezTo>
                      <a:pt x="337376" y="380048"/>
                      <a:pt x="346615" y="425672"/>
                      <a:pt x="352235" y="451675"/>
                    </a:cubicBezTo>
                    <a:cubicBezTo>
                      <a:pt x="306229" y="475964"/>
                      <a:pt x="101346" y="498253"/>
                      <a:pt x="0" y="4335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"/>
              <p:cNvSpPr/>
              <p:nvPr/>
            </p:nvSpPr>
            <p:spPr>
              <a:xfrm>
                <a:off x="14985963" y="2130656"/>
                <a:ext cx="2143476" cy="1868025"/>
              </a:xfrm>
              <a:custGeom>
                <a:rect b="b" l="l" r="r" t="t"/>
                <a:pathLst>
                  <a:path extrusionOk="0" h="1868025" w="2143476">
                    <a:moveTo>
                      <a:pt x="760389" y="1860"/>
                    </a:moveTo>
                    <a:cubicBezTo>
                      <a:pt x="914503" y="10909"/>
                      <a:pt x="994704" y="106445"/>
                      <a:pt x="1163963" y="104064"/>
                    </a:cubicBezTo>
                    <a:cubicBezTo>
                      <a:pt x="1333222" y="101682"/>
                      <a:pt x="1508292" y="16243"/>
                      <a:pt x="1659835" y="77394"/>
                    </a:cubicBezTo>
                    <a:cubicBezTo>
                      <a:pt x="1860621" y="158356"/>
                      <a:pt x="2077410" y="367716"/>
                      <a:pt x="2136942" y="762908"/>
                    </a:cubicBezTo>
                    <a:cubicBezTo>
                      <a:pt x="2196473" y="1158100"/>
                      <a:pt x="1838428" y="1736172"/>
                      <a:pt x="1503339" y="1811039"/>
                    </a:cubicBezTo>
                    <a:cubicBezTo>
                      <a:pt x="1132626" y="1893906"/>
                      <a:pt x="598750" y="1896383"/>
                      <a:pt x="403201" y="1751412"/>
                    </a:cubicBezTo>
                    <a:cubicBezTo>
                      <a:pt x="84495" y="1515097"/>
                      <a:pt x="-944" y="1178484"/>
                      <a:pt x="8" y="921594"/>
                    </a:cubicBezTo>
                    <a:cubicBezTo>
                      <a:pt x="960" y="664800"/>
                      <a:pt x="9914" y="554120"/>
                      <a:pt x="194604" y="272180"/>
                    </a:cubicBezTo>
                    <a:cubicBezTo>
                      <a:pt x="301189" y="109969"/>
                      <a:pt x="438349" y="-16999"/>
                      <a:pt x="760389" y="18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65000">
                    <a:schemeClr val="accent2"/>
                  </a:gs>
                  <a:gs pos="100000">
                    <a:srgbClr val="971700"/>
                  </a:gs>
                </a:gsLst>
                <a:lin ang="2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"/>
              <p:cNvSpPr/>
              <p:nvPr/>
            </p:nvSpPr>
            <p:spPr>
              <a:xfrm>
                <a:off x="16136254" y="1797046"/>
                <a:ext cx="169976" cy="443579"/>
              </a:xfrm>
              <a:custGeom>
                <a:rect b="b" l="l" r="r" t="t"/>
                <a:pathLst>
                  <a:path extrusionOk="0" h="443579" w="169976">
                    <a:moveTo>
                      <a:pt x="127400" y="315849"/>
                    </a:moveTo>
                    <a:cubicBezTo>
                      <a:pt x="106731" y="291370"/>
                      <a:pt x="101016" y="261271"/>
                      <a:pt x="97587" y="231077"/>
                    </a:cubicBezTo>
                    <a:cubicBezTo>
                      <a:pt x="90633" y="169450"/>
                      <a:pt x="107874" y="113062"/>
                      <a:pt x="136449" y="58960"/>
                    </a:cubicBezTo>
                    <a:cubicBezTo>
                      <a:pt x="143688" y="44863"/>
                      <a:pt x="132544" y="20098"/>
                      <a:pt x="118065" y="0"/>
                    </a:cubicBezTo>
                    <a:cubicBezTo>
                      <a:pt x="103873" y="14097"/>
                      <a:pt x="88443" y="30004"/>
                      <a:pt x="65488" y="51626"/>
                    </a:cubicBezTo>
                    <a:cubicBezTo>
                      <a:pt x="32150" y="83153"/>
                      <a:pt x="8338" y="105727"/>
                      <a:pt x="1194" y="188119"/>
                    </a:cubicBezTo>
                    <a:cubicBezTo>
                      <a:pt x="-4140" y="249746"/>
                      <a:pt x="9576" y="308610"/>
                      <a:pt x="19101" y="342900"/>
                    </a:cubicBezTo>
                    <a:cubicBezTo>
                      <a:pt x="25006" y="364236"/>
                      <a:pt x="28340" y="408146"/>
                      <a:pt x="32340" y="443579"/>
                    </a:cubicBezTo>
                    <a:cubicBezTo>
                      <a:pt x="94729" y="441484"/>
                      <a:pt x="148927" y="430816"/>
                      <a:pt x="169977" y="419767"/>
                    </a:cubicBezTo>
                    <a:cubicBezTo>
                      <a:pt x="164357" y="393764"/>
                      <a:pt x="155118" y="348139"/>
                      <a:pt x="127400" y="315849"/>
                    </a:cubicBez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"/>
              <p:cNvSpPr/>
              <p:nvPr/>
            </p:nvSpPr>
            <p:spPr>
              <a:xfrm>
                <a:off x="15761366" y="2207193"/>
                <a:ext cx="244827" cy="1788794"/>
              </a:xfrm>
              <a:custGeom>
                <a:rect b="b" l="l" r="r" t="t"/>
                <a:pathLst>
                  <a:path extrusionOk="0" h="1788794" w="244827">
                    <a:moveTo>
                      <a:pt x="77283" y="498919"/>
                    </a:moveTo>
                    <a:cubicBezTo>
                      <a:pt x="111954" y="365569"/>
                      <a:pt x="150911" y="234125"/>
                      <a:pt x="201489" y="106299"/>
                    </a:cubicBezTo>
                    <a:cubicBezTo>
                      <a:pt x="215967" y="73152"/>
                      <a:pt x="230350" y="40005"/>
                      <a:pt x="244828" y="6953"/>
                    </a:cubicBezTo>
                    <a:cubicBezTo>
                      <a:pt x="242542" y="4667"/>
                      <a:pt x="240351" y="2286"/>
                      <a:pt x="238065" y="0"/>
                    </a:cubicBezTo>
                    <a:cubicBezTo>
                      <a:pt x="220730" y="31623"/>
                      <a:pt x="189583" y="106394"/>
                      <a:pt x="187868" y="110585"/>
                    </a:cubicBezTo>
                    <a:cubicBezTo>
                      <a:pt x="123384" y="272701"/>
                      <a:pt x="74045" y="439388"/>
                      <a:pt x="43469" y="611791"/>
                    </a:cubicBezTo>
                    <a:cubicBezTo>
                      <a:pt x="38326" y="646938"/>
                      <a:pt x="18704" y="760000"/>
                      <a:pt x="15847" y="804386"/>
                    </a:cubicBezTo>
                    <a:cubicBezTo>
                      <a:pt x="15847" y="804482"/>
                      <a:pt x="15847" y="804482"/>
                      <a:pt x="15847" y="804577"/>
                    </a:cubicBezTo>
                    <a:cubicBezTo>
                      <a:pt x="-19586" y="1136714"/>
                      <a:pt x="3750" y="1464088"/>
                      <a:pt x="92428" y="1786128"/>
                    </a:cubicBezTo>
                    <a:cubicBezTo>
                      <a:pt x="95762" y="1786985"/>
                      <a:pt x="99190" y="1787938"/>
                      <a:pt x="102524" y="1788795"/>
                    </a:cubicBezTo>
                    <a:cubicBezTo>
                      <a:pt x="87570" y="1722120"/>
                      <a:pt x="71568" y="1655731"/>
                      <a:pt x="58042" y="1588770"/>
                    </a:cubicBezTo>
                    <a:cubicBezTo>
                      <a:pt x="34801" y="1473994"/>
                      <a:pt x="20800" y="1358075"/>
                      <a:pt x="14132" y="1240822"/>
                    </a:cubicBezTo>
                    <a:cubicBezTo>
                      <a:pt x="6322" y="1102328"/>
                      <a:pt x="8703" y="964406"/>
                      <a:pt x="22514" y="826484"/>
                    </a:cubicBezTo>
                    <a:cubicBezTo>
                      <a:pt x="22990" y="821341"/>
                      <a:pt x="23467" y="816007"/>
                      <a:pt x="23181" y="811435"/>
                    </a:cubicBezTo>
                    <a:cubicBezTo>
                      <a:pt x="23181" y="811435"/>
                      <a:pt x="23181" y="811435"/>
                      <a:pt x="23181" y="811435"/>
                    </a:cubicBezTo>
                    <a:cubicBezTo>
                      <a:pt x="26610" y="753332"/>
                      <a:pt x="51375" y="598837"/>
                      <a:pt x="77283" y="49891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"/>
              <p:cNvSpPr/>
              <p:nvPr/>
            </p:nvSpPr>
            <p:spPr>
              <a:xfrm>
                <a:off x="15499576" y="2150138"/>
                <a:ext cx="346978" cy="1803463"/>
              </a:xfrm>
              <a:custGeom>
                <a:rect b="b" l="l" r="r" t="t"/>
                <a:pathLst>
                  <a:path extrusionOk="0" h="1803463" w="346978">
                    <a:moveTo>
                      <a:pt x="139239" y="492538"/>
                    </a:moveTo>
                    <a:cubicBezTo>
                      <a:pt x="185054" y="360140"/>
                      <a:pt x="234870" y="230219"/>
                      <a:pt x="295734" y="104775"/>
                    </a:cubicBezTo>
                    <a:cubicBezTo>
                      <a:pt x="312784" y="72390"/>
                      <a:pt x="329929" y="40005"/>
                      <a:pt x="346979" y="7620"/>
                    </a:cubicBezTo>
                    <a:cubicBezTo>
                      <a:pt x="344979" y="5048"/>
                      <a:pt x="342979" y="2477"/>
                      <a:pt x="340978" y="0"/>
                    </a:cubicBezTo>
                    <a:cubicBezTo>
                      <a:pt x="321166" y="30575"/>
                      <a:pt x="284019" y="103727"/>
                      <a:pt x="282018" y="107918"/>
                    </a:cubicBezTo>
                    <a:cubicBezTo>
                      <a:pt x="204485" y="266891"/>
                      <a:pt x="141429" y="431863"/>
                      <a:pt x="96186" y="604076"/>
                    </a:cubicBezTo>
                    <a:cubicBezTo>
                      <a:pt x="87994" y="639318"/>
                      <a:pt x="58848" y="752380"/>
                      <a:pt x="52085" y="797147"/>
                    </a:cubicBezTo>
                    <a:cubicBezTo>
                      <a:pt x="52085" y="797243"/>
                      <a:pt x="52085" y="797243"/>
                      <a:pt x="52085" y="797338"/>
                    </a:cubicBezTo>
                    <a:cubicBezTo>
                      <a:pt x="-12018" y="1131284"/>
                      <a:pt x="-18114" y="1465421"/>
                      <a:pt x="40274" y="1799844"/>
                    </a:cubicBezTo>
                    <a:cubicBezTo>
                      <a:pt x="43512" y="1801082"/>
                      <a:pt x="46751" y="1802225"/>
                      <a:pt x="49894" y="1803464"/>
                    </a:cubicBezTo>
                    <a:cubicBezTo>
                      <a:pt x="41131" y="1734502"/>
                      <a:pt x="31320" y="1665732"/>
                      <a:pt x="23986" y="1596676"/>
                    </a:cubicBezTo>
                    <a:cubicBezTo>
                      <a:pt x="11413" y="1478280"/>
                      <a:pt x="7889" y="1359408"/>
                      <a:pt x="11794" y="1239965"/>
                    </a:cubicBezTo>
                    <a:cubicBezTo>
                      <a:pt x="16366" y="1098709"/>
                      <a:pt x="30939" y="959072"/>
                      <a:pt x="56657" y="820293"/>
                    </a:cubicBezTo>
                    <a:cubicBezTo>
                      <a:pt x="57609" y="815150"/>
                      <a:pt x="58467" y="809720"/>
                      <a:pt x="58562" y="805148"/>
                    </a:cubicBezTo>
                    <a:cubicBezTo>
                      <a:pt x="58562" y="805148"/>
                      <a:pt x="58562" y="805148"/>
                      <a:pt x="58562" y="805148"/>
                    </a:cubicBezTo>
                    <a:cubicBezTo>
                      <a:pt x="67039" y="746379"/>
                      <a:pt x="104949" y="591788"/>
                      <a:pt x="139239" y="492538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"/>
              <p:cNvSpPr/>
              <p:nvPr/>
            </p:nvSpPr>
            <p:spPr>
              <a:xfrm>
                <a:off x="15252518" y="2130231"/>
                <a:ext cx="357054" cy="1679924"/>
              </a:xfrm>
              <a:custGeom>
                <a:rect b="b" l="l" r="r" t="t"/>
                <a:pathLst>
                  <a:path extrusionOk="0" h="1679924" w="357054">
                    <a:moveTo>
                      <a:pt x="157506" y="455676"/>
                    </a:moveTo>
                    <a:cubicBezTo>
                      <a:pt x="202559" y="332994"/>
                      <a:pt x="250946" y="212693"/>
                      <a:pt x="308763" y="96869"/>
                    </a:cubicBezTo>
                    <a:cubicBezTo>
                      <a:pt x="324860" y="67056"/>
                      <a:pt x="340958" y="37147"/>
                      <a:pt x="357055" y="7334"/>
                    </a:cubicBezTo>
                    <a:cubicBezTo>
                      <a:pt x="355436" y="4858"/>
                      <a:pt x="353816" y="2476"/>
                      <a:pt x="352197" y="0"/>
                    </a:cubicBezTo>
                    <a:cubicBezTo>
                      <a:pt x="333814" y="28099"/>
                      <a:pt x="298667" y="95631"/>
                      <a:pt x="296762" y="99441"/>
                    </a:cubicBezTo>
                    <a:cubicBezTo>
                      <a:pt x="223133" y="246221"/>
                      <a:pt x="161792" y="398907"/>
                      <a:pt x="115691" y="558927"/>
                    </a:cubicBezTo>
                    <a:cubicBezTo>
                      <a:pt x="107214" y="591693"/>
                      <a:pt x="77306" y="696659"/>
                      <a:pt x="69590" y="738473"/>
                    </a:cubicBezTo>
                    <a:cubicBezTo>
                      <a:pt x="69590" y="738568"/>
                      <a:pt x="69590" y="738568"/>
                      <a:pt x="69590" y="738664"/>
                    </a:cubicBezTo>
                    <a:cubicBezTo>
                      <a:pt x="534" y="1049464"/>
                      <a:pt x="-18421" y="1361980"/>
                      <a:pt x="18536" y="1676305"/>
                    </a:cubicBezTo>
                    <a:cubicBezTo>
                      <a:pt x="21299" y="1677543"/>
                      <a:pt x="23966" y="1678686"/>
                      <a:pt x="26728" y="1679924"/>
                    </a:cubicBezTo>
                    <a:cubicBezTo>
                      <a:pt x="21965" y="1615250"/>
                      <a:pt x="16250" y="1550575"/>
                      <a:pt x="12726" y="1485805"/>
                    </a:cubicBezTo>
                    <a:cubicBezTo>
                      <a:pt x="6630" y="1374648"/>
                      <a:pt x="8440" y="1263396"/>
                      <a:pt x="16631" y="1151668"/>
                    </a:cubicBezTo>
                    <a:cubicBezTo>
                      <a:pt x="26347" y="1019651"/>
                      <a:pt x="44635" y="889254"/>
                      <a:pt x="72543" y="760095"/>
                    </a:cubicBezTo>
                    <a:cubicBezTo>
                      <a:pt x="73591" y="755237"/>
                      <a:pt x="74543" y="750284"/>
                      <a:pt x="74829" y="745903"/>
                    </a:cubicBezTo>
                    <a:cubicBezTo>
                      <a:pt x="74829" y="745903"/>
                      <a:pt x="74829" y="745903"/>
                      <a:pt x="74829" y="745903"/>
                    </a:cubicBezTo>
                    <a:cubicBezTo>
                      <a:pt x="84640" y="691325"/>
                      <a:pt x="123788" y="547592"/>
                      <a:pt x="157506" y="45567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"/>
              <p:cNvSpPr/>
              <p:nvPr/>
            </p:nvSpPr>
            <p:spPr>
              <a:xfrm>
                <a:off x="15021992" y="2191572"/>
                <a:ext cx="373363" cy="1241202"/>
              </a:xfrm>
              <a:custGeom>
                <a:rect b="b" l="l" r="r" t="t"/>
                <a:pathLst>
                  <a:path extrusionOk="0" h="1241202" w="373363">
                    <a:moveTo>
                      <a:pt x="168957" y="327279"/>
                    </a:moveTo>
                    <a:cubicBezTo>
                      <a:pt x="215343" y="238506"/>
                      <a:pt x="265064" y="151829"/>
                      <a:pt x="324119" y="69437"/>
                    </a:cubicBezTo>
                    <a:cubicBezTo>
                      <a:pt x="340502" y="48292"/>
                      <a:pt x="356885" y="27146"/>
                      <a:pt x="373363" y="6001"/>
                    </a:cubicBezTo>
                    <a:cubicBezTo>
                      <a:pt x="371744" y="4001"/>
                      <a:pt x="370220" y="2000"/>
                      <a:pt x="368601" y="0"/>
                    </a:cubicBezTo>
                    <a:cubicBezTo>
                      <a:pt x="349932" y="19622"/>
                      <a:pt x="314118" y="67532"/>
                      <a:pt x="312212" y="70295"/>
                    </a:cubicBezTo>
                    <a:cubicBezTo>
                      <a:pt x="237156" y="174784"/>
                      <a:pt x="174100" y="284702"/>
                      <a:pt x="126094" y="401574"/>
                    </a:cubicBezTo>
                    <a:cubicBezTo>
                      <a:pt x="117236" y="425577"/>
                      <a:pt x="86089" y="502348"/>
                      <a:pt x="77898" y="533210"/>
                    </a:cubicBezTo>
                    <a:cubicBezTo>
                      <a:pt x="77898" y="533210"/>
                      <a:pt x="77898" y="533305"/>
                      <a:pt x="77898" y="533305"/>
                    </a:cubicBezTo>
                    <a:cubicBezTo>
                      <a:pt x="5031" y="762190"/>
                      <a:pt x="-18019" y="996791"/>
                      <a:pt x="14270" y="1237774"/>
                    </a:cubicBezTo>
                    <a:cubicBezTo>
                      <a:pt x="16937" y="1238917"/>
                      <a:pt x="19700" y="1240060"/>
                      <a:pt x="22367" y="1241203"/>
                    </a:cubicBezTo>
                    <a:cubicBezTo>
                      <a:pt x="18557" y="1191863"/>
                      <a:pt x="13794" y="1142524"/>
                      <a:pt x="11127" y="1093184"/>
                    </a:cubicBezTo>
                    <a:cubicBezTo>
                      <a:pt x="6651" y="1008602"/>
                      <a:pt x="9984" y="924687"/>
                      <a:pt x="19700" y="840962"/>
                    </a:cubicBezTo>
                    <a:cubicBezTo>
                      <a:pt x="31130" y="741998"/>
                      <a:pt x="51132" y="645033"/>
                      <a:pt x="80660" y="549878"/>
                    </a:cubicBezTo>
                    <a:cubicBezTo>
                      <a:pt x="81803" y="546354"/>
                      <a:pt x="82755" y="542639"/>
                      <a:pt x="83136" y="539401"/>
                    </a:cubicBezTo>
                    <a:cubicBezTo>
                      <a:pt x="83136" y="539401"/>
                      <a:pt x="83136" y="539401"/>
                      <a:pt x="83136" y="539401"/>
                    </a:cubicBezTo>
                    <a:cubicBezTo>
                      <a:pt x="93328" y="499015"/>
                      <a:pt x="134190" y="393859"/>
                      <a:pt x="168957" y="32727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"/>
              <p:cNvSpPr/>
              <p:nvPr/>
            </p:nvSpPr>
            <p:spPr>
              <a:xfrm>
                <a:off x="16140687" y="2224719"/>
                <a:ext cx="331397" cy="1734788"/>
              </a:xfrm>
              <a:custGeom>
                <a:rect b="b" l="l" r="r" t="t"/>
                <a:pathLst>
                  <a:path extrusionOk="0" h="1734788" w="331397">
                    <a:moveTo>
                      <a:pt x="203168" y="474726"/>
                    </a:moveTo>
                    <a:cubicBezTo>
                      <a:pt x="158782" y="347186"/>
                      <a:pt x="110299" y="221932"/>
                      <a:pt x="50482" y="101060"/>
                    </a:cubicBezTo>
                    <a:cubicBezTo>
                      <a:pt x="33623" y="69818"/>
                      <a:pt x="16859" y="38576"/>
                      <a:pt x="0" y="7334"/>
                    </a:cubicBezTo>
                    <a:cubicBezTo>
                      <a:pt x="2096" y="4858"/>
                      <a:pt x="4096" y="2477"/>
                      <a:pt x="6191" y="0"/>
                    </a:cubicBezTo>
                    <a:cubicBezTo>
                      <a:pt x="25813" y="29527"/>
                      <a:pt x="62389" y="100108"/>
                      <a:pt x="64389" y="104108"/>
                    </a:cubicBezTo>
                    <a:cubicBezTo>
                      <a:pt x="140589" y="257461"/>
                      <a:pt x="202025" y="416338"/>
                      <a:pt x="245173" y="582168"/>
                    </a:cubicBezTo>
                    <a:cubicBezTo>
                      <a:pt x="252889" y="616077"/>
                      <a:pt x="280702" y="724853"/>
                      <a:pt x="286893" y="768001"/>
                    </a:cubicBezTo>
                    <a:cubicBezTo>
                      <a:pt x="286893" y="768096"/>
                      <a:pt x="286893" y="768096"/>
                      <a:pt x="286893" y="768191"/>
                    </a:cubicBezTo>
                    <a:cubicBezTo>
                      <a:pt x="346615" y="1089470"/>
                      <a:pt x="347281" y="1410557"/>
                      <a:pt x="282512" y="1731455"/>
                    </a:cubicBezTo>
                    <a:cubicBezTo>
                      <a:pt x="279178" y="1732598"/>
                      <a:pt x="275939" y="1733740"/>
                      <a:pt x="272605" y="1734788"/>
                    </a:cubicBezTo>
                    <a:cubicBezTo>
                      <a:pt x="282607" y="1668685"/>
                      <a:pt x="293751" y="1602677"/>
                      <a:pt x="302323" y="1536287"/>
                    </a:cubicBezTo>
                    <a:cubicBezTo>
                      <a:pt x="317087" y="1422559"/>
                      <a:pt x="322612" y="1308449"/>
                      <a:pt x="320612" y="1193673"/>
                    </a:cubicBezTo>
                    <a:cubicBezTo>
                      <a:pt x="318230" y="1057942"/>
                      <a:pt x="305753" y="923639"/>
                      <a:pt x="281940" y="790099"/>
                    </a:cubicBezTo>
                    <a:cubicBezTo>
                      <a:pt x="281083" y="785146"/>
                      <a:pt x="280226" y="779907"/>
                      <a:pt x="280226" y="775526"/>
                    </a:cubicBezTo>
                    <a:cubicBezTo>
                      <a:pt x="280226" y="775526"/>
                      <a:pt x="280226" y="775526"/>
                      <a:pt x="280226" y="775526"/>
                    </a:cubicBezTo>
                    <a:cubicBezTo>
                      <a:pt x="272415" y="719042"/>
                      <a:pt x="236315" y="570262"/>
                      <a:pt x="203168" y="47472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"/>
              <p:cNvSpPr/>
              <p:nvPr/>
            </p:nvSpPr>
            <p:spPr>
              <a:xfrm>
                <a:off x="16352808" y="2215289"/>
                <a:ext cx="399764" cy="1592008"/>
              </a:xfrm>
              <a:custGeom>
                <a:rect b="b" l="l" r="r" t="t"/>
                <a:pathLst>
                  <a:path extrusionOk="0" h="1592008" w="399764">
                    <a:moveTo>
                      <a:pt x="213265" y="427196"/>
                    </a:moveTo>
                    <a:cubicBezTo>
                      <a:pt x="164497" y="311848"/>
                      <a:pt x="112395" y="198882"/>
                      <a:pt x="51054" y="90773"/>
                    </a:cubicBezTo>
                    <a:cubicBezTo>
                      <a:pt x="34004" y="62960"/>
                      <a:pt x="17050" y="35052"/>
                      <a:pt x="0" y="7239"/>
                    </a:cubicBezTo>
                    <a:cubicBezTo>
                      <a:pt x="1524" y="4858"/>
                      <a:pt x="3048" y="2476"/>
                      <a:pt x="4572" y="0"/>
                    </a:cubicBezTo>
                    <a:cubicBezTo>
                      <a:pt x="23813" y="26098"/>
                      <a:pt x="60960" y="89059"/>
                      <a:pt x="63056" y="92678"/>
                    </a:cubicBezTo>
                    <a:cubicBezTo>
                      <a:pt x="141065" y="229838"/>
                      <a:pt x="207074" y="373094"/>
                      <a:pt x="258128" y="524065"/>
                    </a:cubicBezTo>
                    <a:cubicBezTo>
                      <a:pt x="267653" y="555022"/>
                      <a:pt x="300704" y="654082"/>
                      <a:pt x="309658" y="693706"/>
                    </a:cubicBezTo>
                    <a:cubicBezTo>
                      <a:pt x="309658" y="693801"/>
                      <a:pt x="309658" y="693801"/>
                      <a:pt x="309658" y="693896"/>
                    </a:cubicBezTo>
                    <a:cubicBezTo>
                      <a:pt x="388334" y="988028"/>
                      <a:pt x="416909" y="1286066"/>
                      <a:pt x="389763" y="1588199"/>
                    </a:cubicBezTo>
                    <a:cubicBezTo>
                      <a:pt x="387096" y="1589437"/>
                      <a:pt x="384334" y="1590770"/>
                      <a:pt x="381667" y="1592008"/>
                    </a:cubicBezTo>
                    <a:cubicBezTo>
                      <a:pt x="384429" y="1529906"/>
                      <a:pt x="388049" y="1467898"/>
                      <a:pt x="389573" y="1405795"/>
                    </a:cubicBezTo>
                    <a:cubicBezTo>
                      <a:pt x="392240" y="1299305"/>
                      <a:pt x="386906" y="1193006"/>
                      <a:pt x="375285" y="1086517"/>
                    </a:cubicBezTo>
                    <a:cubicBezTo>
                      <a:pt x="361474" y="960691"/>
                      <a:pt x="339090" y="836866"/>
                      <a:pt x="307277" y="714565"/>
                    </a:cubicBezTo>
                    <a:cubicBezTo>
                      <a:pt x="306134" y="709994"/>
                      <a:pt x="304991" y="705231"/>
                      <a:pt x="304514" y="701135"/>
                    </a:cubicBezTo>
                    <a:cubicBezTo>
                      <a:pt x="304514" y="701135"/>
                      <a:pt x="304514" y="701135"/>
                      <a:pt x="304514" y="701135"/>
                    </a:cubicBezTo>
                    <a:cubicBezTo>
                      <a:pt x="293275" y="649319"/>
                      <a:pt x="249746" y="513588"/>
                      <a:pt x="213265" y="42719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"/>
              <p:cNvSpPr/>
              <p:nvPr/>
            </p:nvSpPr>
            <p:spPr>
              <a:xfrm>
                <a:off x="16513209" y="2185285"/>
                <a:ext cx="420199" cy="1405032"/>
              </a:xfrm>
              <a:custGeom>
                <a:rect b="b" l="l" r="r" t="t"/>
                <a:pathLst>
                  <a:path extrusionOk="0" h="1405032" w="420199">
                    <a:moveTo>
                      <a:pt x="219075" y="371189"/>
                    </a:moveTo>
                    <a:cubicBezTo>
                      <a:pt x="168688" y="270605"/>
                      <a:pt x="114967" y="172212"/>
                      <a:pt x="52197" y="78676"/>
                    </a:cubicBezTo>
                    <a:cubicBezTo>
                      <a:pt x="34862" y="54673"/>
                      <a:pt x="17431" y="30671"/>
                      <a:pt x="0" y="6667"/>
                    </a:cubicBezTo>
                    <a:cubicBezTo>
                      <a:pt x="1524" y="4477"/>
                      <a:pt x="2953" y="2191"/>
                      <a:pt x="4477" y="0"/>
                    </a:cubicBezTo>
                    <a:cubicBezTo>
                      <a:pt x="24003" y="22288"/>
                      <a:pt x="62103" y="76771"/>
                      <a:pt x="64199" y="79819"/>
                    </a:cubicBezTo>
                    <a:cubicBezTo>
                      <a:pt x="144113" y="198406"/>
                      <a:pt x="212122" y="323183"/>
                      <a:pt x="265367" y="455581"/>
                    </a:cubicBezTo>
                    <a:cubicBezTo>
                      <a:pt x="275368" y="482822"/>
                      <a:pt x="309849" y="569690"/>
                      <a:pt x="319469" y="604647"/>
                    </a:cubicBezTo>
                    <a:cubicBezTo>
                      <a:pt x="319469" y="604742"/>
                      <a:pt x="319469" y="604742"/>
                      <a:pt x="319469" y="604838"/>
                    </a:cubicBezTo>
                    <a:cubicBezTo>
                      <a:pt x="402527" y="863918"/>
                      <a:pt x="435674" y="1129189"/>
                      <a:pt x="413480" y="1401223"/>
                    </a:cubicBezTo>
                    <a:cubicBezTo>
                      <a:pt x="410813" y="1402461"/>
                      <a:pt x="408146" y="1403795"/>
                      <a:pt x="405479" y="1405033"/>
                    </a:cubicBezTo>
                    <a:cubicBezTo>
                      <a:pt x="407194" y="1349312"/>
                      <a:pt x="409861" y="1293590"/>
                      <a:pt x="410433" y="1237869"/>
                    </a:cubicBezTo>
                    <a:cubicBezTo>
                      <a:pt x="411385" y="1142333"/>
                      <a:pt x="404432" y="1047464"/>
                      <a:pt x="391097" y="952786"/>
                    </a:cubicBezTo>
                    <a:cubicBezTo>
                      <a:pt x="375380" y="840867"/>
                      <a:pt x="351092" y="731234"/>
                      <a:pt x="317468" y="623506"/>
                    </a:cubicBezTo>
                    <a:cubicBezTo>
                      <a:pt x="316230" y="619506"/>
                      <a:pt x="314992" y="615315"/>
                      <a:pt x="314516" y="611600"/>
                    </a:cubicBezTo>
                    <a:cubicBezTo>
                      <a:pt x="314516" y="611600"/>
                      <a:pt x="314516" y="611600"/>
                      <a:pt x="314516" y="611600"/>
                    </a:cubicBezTo>
                    <a:cubicBezTo>
                      <a:pt x="302324" y="565690"/>
                      <a:pt x="256794" y="446532"/>
                      <a:pt x="219075" y="37118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1" name="Google Shape;451;p1"/>
              <p:cNvGrpSpPr/>
              <p:nvPr/>
            </p:nvGrpSpPr>
            <p:grpSpPr>
              <a:xfrm>
                <a:off x="16742476" y="2247865"/>
                <a:ext cx="380904" cy="1027747"/>
                <a:chOff x="8126539" y="2985135"/>
                <a:chExt cx="380904" cy="1027747"/>
              </a:xfrm>
            </p:grpSpPr>
            <p:sp>
              <p:nvSpPr>
                <p:cNvPr id="452" name="Google Shape;452;p1"/>
                <p:cNvSpPr/>
                <p:nvPr/>
              </p:nvSpPr>
              <p:spPr>
                <a:xfrm>
                  <a:off x="8126539" y="2985135"/>
                  <a:ext cx="380904" cy="877538"/>
                </a:xfrm>
                <a:custGeom>
                  <a:rect b="b" l="l" r="r" t="t"/>
                  <a:pathLst>
                    <a:path extrusionOk="0" h="877538" w="380904">
                      <a:moveTo>
                        <a:pt x="380905" y="848868"/>
                      </a:moveTo>
                      <a:cubicBezTo>
                        <a:pt x="370713" y="705803"/>
                        <a:pt x="337757" y="567214"/>
                        <a:pt x="283464" y="432626"/>
                      </a:cubicBezTo>
                      <a:cubicBezTo>
                        <a:pt x="283464" y="432626"/>
                        <a:pt x="283464" y="432530"/>
                        <a:pt x="283464" y="432530"/>
                      </a:cubicBezTo>
                      <a:cubicBezTo>
                        <a:pt x="274511" y="406908"/>
                        <a:pt x="243364" y="344043"/>
                        <a:pt x="234315" y="324231"/>
                      </a:cubicBezTo>
                      <a:cubicBezTo>
                        <a:pt x="186214" y="228409"/>
                        <a:pt x="125921" y="139446"/>
                        <a:pt x="55817" y="55817"/>
                      </a:cubicBezTo>
                      <a:cubicBezTo>
                        <a:pt x="54007" y="53626"/>
                        <a:pt x="20669" y="15335"/>
                        <a:pt x="3620" y="0"/>
                      </a:cubicBezTo>
                      <a:cubicBezTo>
                        <a:pt x="2381" y="1810"/>
                        <a:pt x="1238" y="3524"/>
                        <a:pt x="0" y="5334"/>
                      </a:cubicBezTo>
                      <a:cubicBezTo>
                        <a:pt x="15240" y="22193"/>
                        <a:pt x="30480" y="39052"/>
                        <a:pt x="45625" y="55817"/>
                      </a:cubicBezTo>
                      <a:cubicBezTo>
                        <a:pt x="100775" y="121729"/>
                        <a:pt x="148304" y="191929"/>
                        <a:pt x="193262" y="264033"/>
                      </a:cubicBezTo>
                      <a:cubicBezTo>
                        <a:pt x="226886" y="318040"/>
                        <a:pt x="268129" y="404432"/>
                        <a:pt x="279463" y="438055"/>
                      </a:cubicBezTo>
                      <a:cubicBezTo>
                        <a:pt x="279463" y="438055"/>
                        <a:pt x="279463" y="438055"/>
                        <a:pt x="279463" y="438055"/>
                      </a:cubicBezTo>
                      <a:cubicBezTo>
                        <a:pt x="279940" y="440722"/>
                        <a:pt x="281083" y="443865"/>
                        <a:pt x="282226" y="446818"/>
                      </a:cubicBezTo>
                      <a:cubicBezTo>
                        <a:pt x="313182" y="525494"/>
                        <a:pt x="336233" y="606171"/>
                        <a:pt x="352235" y="689134"/>
                      </a:cubicBezTo>
                      <a:cubicBezTo>
                        <a:pt x="364236" y="751332"/>
                        <a:pt x="371951" y="814102"/>
                        <a:pt x="374713" y="877538"/>
                      </a:cubicBezTo>
                      <a:cubicBezTo>
                        <a:pt x="376428" y="867632"/>
                        <a:pt x="378524" y="858012"/>
                        <a:pt x="380905" y="848868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1"/>
                <p:cNvSpPr/>
                <p:nvPr/>
              </p:nvSpPr>
              <p:spPr>
                <a:xfrm>
                  <a:off x="8502015" y="4009358"/>
                  <a:ext cx="666" cy="3524"/>
                </a:xfrm>
                <a:custGeom>
                  <a:rect b="b" l="l" r="r" t="t"/>
                  <a:pathLst>
                    <a:path extrusionOk="0" h="3524" w="666">
                      <a:moveTo>
                        <a:pt x="0" y="0"/>
                      </a:moveTo>
                      <a:cubicBezTo>
                        <a:pt x="0" y="1143"/>
                        <a:pt x="0" y="2381"/>
                        <a:pt x="0" y="3524"/>
                      </a:cubicBezTo>
                      <a:cubicBezTo>
                        <a:pt x="190" y="3429"/>
                        <a:pt x="476" y="3334"/>
                        <a:pt x="667" y="3143"/>
                      </a:cubicBezTo>
                      <a:cubicBezTo>
                        <a:pt x="476" y="2191"/>
                        <a:pt x="190" y="1048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4" name="Google Shape;454;p1"/>
              <p:cNvSpPr/>
              <p:nvPr/>
            </p:nvSpPr>
            <p:spPr>
              <a:xfrm>
                <a:off x="15382162" y="2729298"/>
                <a:ext cx="1429419" cy="597748"/>
              </a:xfrm>
              <a:custGeom>
                <a:rect b="b" l="l" r="r" t="t"/>
                <a:pathLst>
                  <a:path extrusionOk="0" h="597748" w="1429419">
                    <a:moveTo>
                      <a:pt x="935573" y="426561"/>
                    </a:moveTo>
                    <a:cubicBezTo>
                      <a:pt x="939214" y="427482"/>
                      <a:pt x="942905" y="429607"/>
                      <a:pt x="946643" y="433441"/>
                    </a:cubicBezTo>
                    <a:cubicBezTo>
                      <a:pt x="960836" y="448015"/>
                      <a:pt x="948072" y="462207"/>
                      <a:pt x="941786" y="473542"/>
                    </a:cubicBezTo>
                    <a:cubicBezTo>
                      <a:pt x="895970" y="555552"/>
                      <a:pt x="823104" y="592699"/>
                      <a:pt x="726902" y="597748"/>
                    </a:cubicBezTo>
                    <a:cubicBezTo>
                      <a:pt x="636033" y="590604"/>
                      <a:pt x="555928" y="556219"/>
                      <a:pt x="498683" y="476971"/>
                    </a:cubicBezTo>
                    <a:cubicBezTo>
                      <a:pt x="490110" y="465160"/>
                      <a:pt x="483157" y="452015"/>
                      <a:pt x="493063" y="439823"/>
                    </a:cubicBezTo>
                    <a:cubicBezTo>
                      <a:pt x="504017" y="426298"/>
                      <a:pt x="516113" y="436299"/>
                      <a:pt x="529258" y="441442"/>
                    </a:cubicBezTo>
                    <a:cubicBezTo>
                      <a:pt x="611459" y="473161"/>
                      <a:pt x="693850" y="504593"/>
                      <a:pt x="785290" y="483162"/>
                    </a:cubicBezTo>
                    <a:cubicBezTo>
                      <a:pt x="827295" y="473351"/>
                      <a:pt x="866443" y="457349"/>
                      <a:pt x="904257" y="437156"/>
                    </a:cubicBezTo>
                    <a:cubicBezTo>
                      <a:pt x="914187" y="431870"/>
                      <a:pt x="924653" y="423797"/>
                      <a:pt x="935573" y="426561"/>
                    </a:cubicBezTo>
                    <a:close/>
                    <a:moveTo>
                      <a:pt x="244746" y="27296"/>
                    </a:moveTo>
                    <a:cubicBezTo>
                      <a:pt x="351807" y="34821"/>
                      <a:pt x="435437" y="90923"/>
                      <a:pt x="463726" y="121308"/>
                    </a:cubicBezTo>
                    <a:cubicBezTo>
                      <a:pt x="512399" y="171314"/>
                      <a:pt x="538116" y="199984"/>
                      <a:pt x="563929" y="257706"/>
                    </a:cubicBezTo>
                    <a:cubicBezTo>
                      <a:pt x="580502" y="294853"/>
                      <a:pt x="560786" y="315523"/>
                      <a:pt x="521828" y="304664"/>
                    </a:cubicBezTo>
                    <a:cubicBezTo>
                      <a:pt x="456011" y="286090"/>
                      <a:pt x="93489" y="159884"/>
                      <a:pt x="23385" y="111307"/>
                    </a:cubicBezTo>
                    <a:cubicBezTo>
                      <a:pt x="11288" y="104068"/>
                      <a:pt x="-1951" y="96829"/>
                      <a:pt x="240" y="81017"/>
                    </a:cubicBezTo>
                    <a:cubicBezTo>
                      <a:pt x="2240" y="66730"/>
                      <a:pt x="13384" y="58157"/>
                      <a:pt x="27386" y="53204"/>
                    </a:cubicBezTo>
                    <a:cubicBezTo>
                      <a:pt x="99109" y="24915"/>
                      <a:pt x="168260" y="23391"/>
                      <a:pt x="244746" y="27296"/>
                    </a:cubicBezTo>
                    <a:close/>
                    <a:moveTo>
                      <a:pt x="1184673" y="1578"/>
                    </a:moveTo>
                    <a:cubicBezTo>
                      <a:pt x="1261159" y="-2327"/>
                      <a:pt x="1330310" y="-803"/>
                      <a:pt x="1402034" y="27486"/>
                    </a:cubicBezTo>
                    <a:cubicBezTo>
                      <a:pt x="1416034" y="32439"/>
                      <a:pt x="1427178" y="41012"/>
                      <a:pt x="1429180" y="55299"/>
                    </a:cubicBezTo>
                    <a:cubicBezTo>
                      <a:pt x="1431370" y="71111"/>
                      <a:pt x="1418130" y="78350"/>
                      <a:pt x="1406034" y="85588"/>
                    </a:cubicBezTo>
                    <a:cubicBezTo>
                      <a:pt x="1336025" y="134261"/>
                      <a:pt x="973504" y="260467"/>
                      <a:pt x="907591" y="278946"/>
                    </a:cubicBezTo>
                    <a:cubicBezTo>
                      <a:pt x="868633" y="289804"/>
                      <a:pt x="848916" y="269135"/>
                      <a:pt x="865490" y="231988"/>
                    </a:cubicBezTo>
                    <a:cubicBezTo>
                      <a:pt x="891303" y="174266"/>
                      <a:pt x="917020" y="145596"/>
                      <a:pt x="965693" y="95590"/>
                    </a:cubicBezTo>
                    <a:cubicBezTo>
                      <a:pt x="993982" y="65205"/>
                      <a:pt x="1077612" y="9103"/>
                      <a:pt x="1184673" y="1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"/>
              <p:cNvSpPr/>
              <p:nvPr/>
            </p:nvSpPr>
            <p:spPr>
              <a:xfrm>
                <a:off x="15188567" y="2388948"/>
                <a:ext cx="238356" cy="359911"/>
              </a:xfrm>
              <a:custGeom>
                <a:rect b="b" l="l" r="r" t="t"/>
                <a:pathLst>
                  <a:path extrusionOk="0" h="359911" w="238356">
                    <a:moveTo>
                      <a:pt x="96" y="295447"/>
                    </a:moveTo>
                    <a:cubicBezTo>
                      <a:pt x="-1523" y="224105"/>
                      <a:pt x="17336" y="158573"/>
                      <a:pt x="59627" y="100851"/>
                    </a:cubicBezTo>
                    <a:cubicBezTo>
                      <a:pt x="84106" y="67418"/>
                      <a:pt x="108967" y="33795"/>
                      <a:pt x="146114" y="12269"/>
                    </a:cubicBezTo>
                    <a:cubicBezTo>
                      <a:pt x="173356" y="-3638"/>
                      <a:pt x="200026" y="-4305"/>
                      <a:pt x="218695" y="11602"/>
                    </a:cubicBezTo>
                    <a:cubicBezTo>
                      <a:pt x="239269" y="29128"/>
                      <a:pt x="244888" y="54750"/>
                      <a:pt x="229839" y="84849"/>
                    </a:cubicBezTo>
                    <a:cubicBezTo>
                      <a:pt x="207741" y="128855"/>
                      <a:pt x="182786" y="171527"/>
                      <a:pt x="159068" y="214770"/>
                    </a:cubicBezTo>
                    <a:cubicBezTo>
                      <a:pt x="141637" y="246679"/>
                      <a:pt x="124397" y="278778"/>
                      <a:pt x="106966" y="310592"/>
                    </a:cubicBezTo>
                    <a:cubicBezTo>
                      <a:pt x="102775" y="318212"/>
                      <a:pt x="98394" y="325736"/>
                      <a:pt x="93250" y="332594"/>
                    </a:cubicBezTo>
                    <a:cubicBezTo>
                      <a:pt x="78772" y="351740"/>
                      <a:pt x="60580" y="363932"/>
                      <a:pt x="35243" y="358693"/>
                    </a:cubicBezTo>
                    <a:cubicBezTo>
                      <a:pt x="11145" y="353645"/>
                      <a:pt x="7716" y="332309"/>
                      <a:pt x="1906" y="313544"/>
                    </a:cubicBezTo>
                    <a:cubicBezTo>
                      <a:pt x="1" y="307829"/>
                      <a:pt x="572" y="301448"/>
                      <a:pt x="96" y="295447"/>
                    </a:cubicBezTo>
                    <a:close/>
                  </a:path>
                </a:pathLst>
              </a:custGeom>
              <a:solidFill>
                <a:srgbClr val="FF95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6" name="Google Shape;456;p1"/>
          <p:cNvSpPr/>
          <p:nvPr/>
        </p:nvSpPr>
        <p:spPr>
          <a:xfrm>
            <a:off x="10044122" y="4898573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913" name="Google Shape;913;p10"/>
          <p:cNvGraphicFramePr/>
          <p:nvPr/>
        </p:nvGraphicFramePr>
        <p:xfrm>
          <a:off x="1466822" y="1724092"/>
          <a:ext cx="2691178" cy="159427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14" name="Google Shape;914;p10"/>
          <p:cNvSpPr/>
          <p:nvPr/>
        </p:nvSpPr>
        <p:spPr>
          <a:xfrm>
            <a:off x="6483120" y="1340338"/>
            <a:ext cx="1188000" cy="11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"/>
          <p:cNvSpPr/>
          <p:nvPr/>
        </p:nvSpPr>
        <p:spPr>
          <a:xfrm>
            <a:off x="9537178" y="1652841"/>
            <a:ext cx="1188000" cy="11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"/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"/>
          <p:cNvSpPr txBox="1"/>
          <p:nvPr/>
        </p:nvSpPr>
        <p:spPr>
          <a:xfrm>
            <a:off x="6555062" y="1657339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"/>
          <p:cNvSpPr txBox="1"/>
          <p:nvPr/>
        </p:nvSpPr>
        <p:spPr>
          <a:xfrm>
            <a:off x="9609120" y="1969842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0"/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0" name="Google Shape;920;p10"/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921" name="Google Shape;921;p10"/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2" name="Google Shape;922;p10"/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923" name="Google Shape;923;p10"/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0"/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This PowerPoint Template has clean and neutral design that can be adapted to any content and meets various market segments. </a:t>
                </a:r>
                <a:endParaRPr/>
              </a:p>
            </p:txBody>
          </p:sp>
        </p:grpSp>
      </p:grpSp>
      <p:grpSp>
        <p:nvGrpSpPr>
          <p:cNvPr id="925" name="Google Shape;925;p10"/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926" name="Google Shape;926;p10"/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7" name="Google Shape;927;p10"/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928" name="Google Shape;928;p10"/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0"/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This PowerPoint Template has clean and neutral design that can be adapted to any content and meets various market segments.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30" name="Google Shape;930;p10"/>
          <p:cNvSpPr/>
          <p:nvPr/>
        </p:nvSpPr>
        <p:spPr>
          <a:xfrm>
            <a:off x="851304" y="4940256"/>
            <a:ext cx="408367" cy="410221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798498" y="3473372"/>
            <a:ext cx="431329" cy="43062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0"/>
          <p:cNvSpPr/>
          <p:nvPr/>
        </p:nvSpPr>
        <p:spPr>
          <a:xfrm>
            <a:off x="6096000" y="2673480"/>
            <a:ext cx="5120111" cy="3135621"/>
          </a:xfrm>
          <a:custGeom>
            <a:rect b="b" l="l" r="r" t="t"/>
            <a:pathLst>
              <a:path extrusionOk="0" h="3503" w="5720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3" name="Google Shape;933;p10"/>
          <p:cNvGrpSpPr/>
          <p:nvPr/>
        </p:nvGrpSpPr>
        <p:grpSpPr>
          <a:xfrm>
            <a:off x="7206570" y="4191095"/>
            <a:ext cx="728211" cy="728211"/>
            <a:chOff x="1685589" y="1953357"/>
            <a:chExt cx="871727" cy="871727"/>
          </a:xfrm>
        </p:grpSpPr>
        <p:grpSp>
          <p:nvGrpSpPr>
            <p:cNvPr id="934" name="Google Shape;934;p10"/>
            <p:cNvGrpSpPr/>
            <p:nvPr/>
          </p:nvGrpSpPr>
          <p:grpSpPr>
            <a:xfrm>
              <a:off x="1685589" y="1953357"/>
              <a:ext cx="871727" cy="871727"/>
              <a:chOff x="10352044" y="3230634"/>
              <a:chExt cx="1551640" cy="1551640"/>
            </a:xfrm>
          </p:grpSpPr>
          <p:sp>
            <p:nvSpPr>
              <p:cNvPr id="935" name="Google Shape;935;p1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7" name="Google Shape;937;p10"/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0"/>
          <p:cNvGrpSpPr/>
          <p:nvPr/>
        </p:nvGrpSpPr>
        <p:grpSpPr>
          <a:xfrm>
            <a:off x="7417162" y="2937194"/>
            <a:ext cx="728211" cy="728211"/>
            <a:chOff x="3199862" y="1506390"/>
            <a:chExt cx="871727" cy="871727"/>
          </a:xfrm>
        </p:grpSpPr>
        <p:grpSp>
          <p:nvGrpSpPr>
            <p:cNvPr id="939" name="Google Shape;939;p10"/>
            <p:cNvGrpSpPr/>
            <p:nvPr/>
          </p:nvGrpSpPr>
          <p:grpSpPr>
            <a:xfrm>
              <a:off x="3199862" y="1506390"/>
              <a:ext cx="871727" cy="871727"/>
              <a:chOff x="10352044" y="3230634"/>
              <a:chExt cx="1551640" cy="1551640"/>
            </a:xfrm>
          </p:grpSpPr>
          <p:sp>
            <p:nvSpPr>
              <p:cNvPr id="940" name="Google Shape;940;p1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" name="Google Shape;942;p10"/>
            <p:cNvSpPr txBox="1"/>
            <p:nvPr/>
          </p:nvSpPr>
          <p:spPr>
            <a:xfrm>
              <a:off x="3431807" y="1709580"/>
              <a:ext cx="443656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10"/>
          <p:cNvGrpSpPr/>
          <p:nvPr/>
        </p:nvGrpSpPr>
        <p:grpSpPr>
          <a:xfrm>
            <a:off x="9748382" y="4118579"/>
            <a:ext cx="728211" cy="728211"/>
            <a:chOff x="6022704" y="1901614"/>
            <a:chExt cx="871727" cy="871727"/>
          </a:xfrm>
        </p:grpSpPr>
        <p:grpSp>
          <p:nvGrpSpPr>
            <p:cNvPr id="944" name="Google Shape;944;p10"/>
            <p:cNvGrpSpPr/>
            <p:nvPr/>
          </p:nvGrpSpPr>
          <p:grpSpPr>
            <a:xfrm>
              <a:off x="6022704" y="1901614"/>
              <a:ext cx="871727" cy="871727"/>
              <a:chOff x="10352044" y="3230634"/>
              <a:chExt cx="1551640" cy="1551640"/>
            </a:xfrm>
          </p:grpSpPr>
          <p:sp>
            <p:nvSpPr>
              <p:cNvPr id="945" name="Google Shape;945;p1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" name="Google Shape;947;p10"/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1"/>
          <p:cNvGrpSpPr/>
          <p:nvPr/>
        </p:nvGrpSpPr>
        <p:grpSpPr>
          <a:xfrm>
            <a:off x="7735741" y="5018563"/>
            <a:ext cx="1873519" cy="1107996"/>
            <a:chOff x="668191" y="4889034"/>
            <a:chExt cx="1873519" cy="1107996"/>
          </a:xfrm>
        </p:grpSpPr>
        <p:sp>
          <p:nvSpPr>
            <p:cNvPr id="953" name="Google Shape;953;p11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955" name="Google Shape;955;p11"/>
          <p:cNvGrpSpPr/>
          <p:nvPr/>
        </p:nvGrpSpPr>
        <p:grpSpPr>
          <a:xfrm>
            <a:off x="9927964" y="5018563"/>
            <a:ext cx="1873519" cy="1107996"/>
            <a:chOff x="2860414" y="4889034"/>
            <a:chExt cx="1873519" cy="1107996"/>
          </a:xfrm>
        </p:grpSpPr>
        <p:sp>
          <p:nvSpPr>
            <p:cNvPr id="956" name="Google Shape;956;p11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958" name="Google Shape;958;p11"/>
          <p:cNvSpPr txBox="1"/>
          <p:nvPr/>
        </p:nvSpPr>
        <p:spPr>
          <a:xfrm>
            <a:off x="7665427" y="3211230"/>
            <a:ext cx="399317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959" name="Google Shape;959;p11"/>
          <p:cNvSpPr txBox="1"/>
          <p:nvPr/>
        </p:nvSpPr>
        <p:spPr>
          <a:xfrm>
            <a:off x="7665427" y="2401432"/>
            <a:ext cx="39931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" name="Google Shape;960;p11"/>
          <p:cNvGrpSpPr/>
          <p:nvPr/>
        </p:nvGrpSpPr>
        <p:grpSpPr>
          <a:xfrm>
            <a:off x="6866793" y="218957"/>
            <a:ext cx="4791807" cy="1862048"/>
            <a:chOff x="4651035" y="1734907"/>
            <a:chExt cx="4791807" cy="1862048"/>
          </a:xfrm>
        </p:grpSpPr>
        <p:sp>
          <p:nvSpPr>
            <p:cNvPr id="961" name="Google Shape;961;p11"/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WESOME</a:t>
              </a:r>
              <a:endParaRPr b="1" sz="60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962" name="Google Shape;962;p11"/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Halloween</a:t>
              </a:r>
              <a:endParaRPr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"/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964" name="Google Shape;964;p11"/>
          <p:cNvSpPr/>
          <p:nvPr/>
        </p:nvSpPr>
        <p:spPr>
          <a:xfrm>
            <a:off x="8324899" y="4219944"/>
            <a:ext cx="712489" cy="672637"/>
          </a:xfrm>
          <a:custGeom>
            <a:rect b="b" l="l" r="r" t="t"/>
            <a:pathLst>
              <a:path extrusionOk="0" h="1286294" w="1362503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1"/>
          <p:cNvSpPr/>
          <p:nvPr/>
        </p:nvSpPr>
        <p:spPr>
          <a:xfrm>
            <a:off x="10453354" y="4219944"/>
            <a:ext cx="712489" cy="579659"/>
          </a:xfrm>
          <a:custGeom>
            <a:rect b="b" l="l" r="r" t="t"/>
            <a:pathLst>
              <a:path extrusionOk="0" h="2611797" w="3210293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71" name="Google Shape;971;p12"/>
          <p:cNvGrpSpPr/>
          <p:nvPr/>
        </p:nvGrpSpPr>
        <p:grpSpPr>
          <a:xfrm>
            <a:off x="904385" y="960944"/>
            <a:ext cx="5568740" cy="5594994"/>
            <a:chOff x="488706" y="4669732"/>
            <a:chExt cx="2305066" cy="2315933"/>
          </a:xfrm>
        </p:grpSpPr>
        <p:sp>
          <p:nvSpPr>
            <p:cNvPr id="972" name="Google Shape;972;p12"/>
            <p:cNvSpPr/>
            <p:nvPr/>
          </p:nvSpPr>
          <p:spPr>
            <a:xfrm>
              <a:off x="488706" y="4669732"/>
              <a:ext cx="2305066" cy="2315933"/>
            </a:xfrm>
            <a:custGeom>
              <a:rect b="b" l="l" r="r" t="t"/>
              <a:pathLst>
                <a:path extrusionOk="0" h="8352919" w="8313725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42738" y="6781852"/>
                    <a:pt x="363770" y="7510712"/>
                    <a:pt x="342966" y="8352919"/>
                  </a:cubicBezTo>
                  <a:lnTo>
                    <a:pt x="3645678" y="8331521"/>
                  </a:lnTo>
                  <a:cubicBezTo>
                    <a:pt x="3672881" y="7579962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lnTo>
                    <a:pt x="6922394" y="1756433"/>
                  </a:ln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>
              <a:off x="1084357" y="4716728"/>
              <a:ext cx="1691823" cy="1564762"/>
            </a:xfrm>
            <a:custGeom>
              <a:rect b="b" l="l" r="r" t="t"/>
              <a:pathLst>
                <a:path extrusionOk="0" h="1564762" w="1691823">
                  <a:moveTo>
                    <a:pt x="541770" y="1449088"/>
                  </a:moveTo>
                  <a:cubicBezTo>
                    <a:pt x="546429" y="1449653"/>
                    <a:pt x="550952" y="1453408"/>
                    <a:pt x="556922" y="1459830"/>
                  </a:cubicBezTo>
                  <a:cubicBezTo>
                    <a:pt x="571214" y="1475208"/>
                    <a:pt x="588040" y="1488234"/>
                    <a:pt x="604142" y="1501622"/>
                  </a:cubicBezTo>
                  <a:cubicBezTo>
                    <a:pt x="611740" y="1508135"/>
                    <a:pt x="619881" y="1514105"/>
                    <a:pt x="627842" y="1520257"/>
                  </a:cubicBezTo>
                  <a:cubicBezTo>
                    <a:pt x="627118" y="1521704"/>
                    <a:pt x="626575" y="1522970"/>
                    <a:pt x="625852" y="1524237"/>
                  </a:cubicBezTo>
                  <a:cubicBezTo>
                    <a:pt x="621329" y="1522789"/>
                    <a:pt x="615901" y="1522428"/>
                    <a:pt x="612283" y="1519714"/>
                  </a:cubicBezTo>
                  <a:cubicBezTo>
                    <a:pt x="592020" y="1504879"/>
                    <a:pt x="571576" y="1506145"/>
                    <a:pt x="551675" y="1518809"/>
                  </a:cubicBezTo>
                  <a:cubicBezTo>
                    <a:pt x="535393" y="1528940"/>
                    <a:pt x="520377" y="1540881"/>
                    <a:pt x="504456" y="1551736"/>
                  </a:cubicBezTo>
                  <a:cubicBezTo>
                    <a:pt x="497400" y="1556621"/>
                    <a:pt x="489440" y="1560420"/>
                    <a:pt x="482022" y="1564762"/>
                  </a:cubicBezTo>
                  <a:cubicBezTo>
                    <a:pt x="480936" y="1563858"/>
                    <a:pt x="479851" y="1562772"/>
                    <a:pt x="478765" y="1561687"/>
                  </a:cubicBezTo>
                  <a:cubicBezTo>
                    <a:pt x="488716" y="1547937"/>
                    <a:pt x="498666" y="1534368"/>
                    <a:pt x="508617" y="1520619"/>
                  </a:cubicBezTo>
                  <a:cubicBezTo>
                    <a:pt x="507893" y="1519895"/>
                    <a:pt x="507170" y="1518990"/>
                    <a:pt x="506446" y="1518267"/>
                  </a:cubicBezTo>
                  <a:cubicBezTo>
                    <a:pt x="493420" y="1527674"/>
                    <a:pt x="480575" y="1536901"/>
                    <a:pt x="467548" y="1546309"/>
                  </a:cubicBezTo>
                  <a:cubicBezTo>
                    <a:pt x="466463" y="1545404"/>
                    <a:pt x="465377" y="1544319"/>
                    <a:pt x="464292" y="1543414"/>
                  </a:cubicBezTo>
                  <a:cubicBezTo>
                    <a:pt x="465016" y="1540519"/>
                    <a:pt x="465016" y="1537082"/>
                    <a:pt x="466644" y="1534730"/>
                  </a:cubicBezTo>
                  <a:cubicBezTo>
                    <a:pt x="482565" y="1513020"/>
                    <a:pt x="498847" y="1491310"/>
                    <a:pt x="515130" y="1469781"/>
                  </a:cubicBezTo>
                  <a:cubicBezTo>
                    <a:pt x="518386" y="1465439"/>
                    <a:pt x="522005" y="1461278"/>
                    <a:pt x="525804" y="1457478"/>
                  </a:cubicBezTo>
                  <a:cubicBezTo>
                    <a:pt x="532317" y="1451146"/>
                    <a:pt x="537112" y="1448523"/>
                    <a:pt x="541770" y="1449088"/>
                  </a:cubicBezTo>
                  <a:close/>
                  <a:moveTo>
                    <a:pt x="622957" y="1433958"/>
                  </a:moveTo>
                  <a:cubicBezTo>
                    <a:pt x="625309" y="1441557"/>
                    <a:pt x="626395" y="1448432"/>
                    <a:pt x="629651" y="1453679"/>
                  </a:cubicBezTo>
                  <a:cubicBezTo>
                    <a:pt x="632727" y="1458744"/>
                    <a:pt x="638335" y="1462182"/>
                    <a:pt x="644306" y="1467247"/>
                  </a:cubicBezTo>
                  <a:cubicBezTo>
                    <a:pt x="630556" y="1474846"/>
                    <a:pt x="618615" y="1473037"/>
                    <a:pt x="608122" y="1466886"/>
                  </a:cubicBezTo>
                  <a:cubicBezTo>
                    <a:pt x="605046" y="1465077"/>
                    <a:pt x="604685" y="1455488"/>
                    <a:pt x="605951" y="1450060"/>
                  </a:cubicBezTo>
                  <a:cubicBezTo>
                    <a:pt x="608846" y="1437577"/>
                    <a:pt x="613007" y="1434682"/>
                    <a:pt x="622957" y="1433958"/>
                  </a:cubicBezTo>
                  <a:close/>
                  <a:moveTo>
                    <a:pt x="526709" y="1382577"/>
                  </a:moveTo>
                  <a:cubicBezTo>
                    <a:pt x="548239" y="1395965"/>
                    <a:pt x="548782" y="1418942"/>
                    <a:pt x="530147" y="1435224"/>
                  </a:cubicBezTo>
                  <a:cubicBezTo>
                    <a:pt x="516578" y="1446984"/>
                    <a:pt x="506265" y="1462543"/>
                    <a:pt x="493782" y="1475569"/>
                  </a:cubicBezTo>
                  <a:cubicBezTo>
                    <a:pt x="484012" y="1485700"/>
                    <a:pt x="472795" y="1494566"/>
                    <a:pt x="462121" y="1503973"/>
                  </a:cubicBezTo>
                  <a:cubicBezTo>
                    <a:pt x="460674" y="1502707"/>
                    <a:pt x="459407" y="1501441"/>
                    <a:pt x="457960" y="1500174"/>
                  </a:cubicBezTo>
                  <a:cubicBezTo>
                    <a:pt x="487812" y="1465076"/>
                    <a:pt x="514226" y="1427626"/>
                    <a:pt x="526709" y="1382577"/>
                  </a:cubicBezTo>
                  <a:close/>
                  <a:moveTo>
                    <a:pt x="574109" y="1342414"/>
                  </a:moveTo>
                  <a:cubicBezTo>
                    <a:pt x="573566" y="1349832"/>
                    <a:pt x="573747" y="1355621"/>
                    <a:pt x="572842" y="1361230"/>
                  </a:cubicBezTo>
                  <a:cubicBezTo>
                    <a:pt x="569767" y="1381492"/>
                    <a:pt x="573928" y="1386196"/>
                    <a:pt x="594553" y="1384568"/>
                  </a:cubicBezTo>
                  <a:cubicBezTo>
                    <a:pt x="609207" y="1383302"/>
                    <a:pt x="623862" y="1380407"/>
                    <a:pt x="638516" y="1380226"/>
                  </a:cubicBezTo>
                  <a:cubicBezTo>
                    <a:pt x="646296" y="1380045"/>
                    <a:pt x="654075" y="1383482"/>
                    <a:pt x="663664" y="1385834"/>
                  </a:cubicBezTo>
                  <a:cubicBezTo>
                    <a:pt x="651181" y="1394518"/>
                    <a:pt x="642135" y="1400670"/>
                    <a:pt x="633450" y="1407183"/>
                  </a:cubicBezTo>
                  <a:cubicBezTo>
                    <a:pt x="621872" y="1415686"/>
                    <a:pt x="611378" y="1418038"/>
                    <a:pt x="603237" y="1402841"/>
                  </a:cubicBezTo>
                  <a:cubicBezTo>
                    <a:pt x="602513" y="1401393"/>
                    <a:pt x="600704" y="1400489"/>
                    <a:pt x="598352" y="1398499"/>
                  </a:cubicBezTo>
                  <a:cubicBezTo>
                    <a:pt x="598352" y="1412610"/>
                    <a:pt x="600161" y="1425456"/>
                    <a:pt x="597809" y="1437577"/>
                  </a:cubicBezTo>
                  <a:cubicBezTo>
                    <a:pt x="596362" y="1444814"/>
                    <a:pt x="588763" y="1450965"/>
                    <a:pt x="583879" y="1457659"/>
                  </a:cubicBezTo>
                  <a:cubicBezTo>
                    <a:pt x="578270" y="1452050"/>
                    <a:pt x="571033" y="1447527"/>
                    <a:pt x="567234" y="1440834"/>
                  </a:cubicBezTo>
                  <a:cubicBezTo>
                    <a:pt x="563073" y="1433416"/>
                    <a:pt x="562168" y="1424008"/>
                    <a:pt x="559455" y="1415686"/>
                  </a:cubicBezTo>
                  <a:cubicBezTo>
                    <a:pt x="555112" y="1402298"/>
                    <a:pt x="552037" y="1388186"/>
                    <a:pt x="545705" y="1375703"/>
                  </a:cubicBezTo>
                  <a:cubicBezTo>
                    <a:pt x="536297" y="1357069"/>
                    <a:pt x="538830" y="1349289"/>
                    <a:pt x="559635" y="1344766"/>
                  </a:cubicBezTo>
                  <a:cubicBezTo>
                    <a:pt x="563796" y="1343862"/>
                    <a:pt x="567958" y="1343500"/>
                    <a:pt x="574109" y="1342414"/>
                  </a:cubicBezTo>
                  <a:close/>
                  <a:moveTo>
                    <a:pt x="587317" y="1338253"/>
                  </a:moveTo>
                  <a:cubicBezTo>
                    <a:pt x="594011" y="1343862"/>
                    <a:pt x="601971" y="1348204"/>
                    <a:pt x="606856" y="1355079"/>
                  </a:cubicBezTo>
                  <a:cubicBezTo>
                    <a:pt x="609751" y="1359240"/>
                    <a:pt x="609932" y="1368286"/>
                    <a:pt x="607218" y="1372628"/>
                  </a:cubicBezTo>
                  <a:cubicBezTo>
                    <a:pt x="605409" y="1375704"/>
                    <a:pt x="596001" y="1376247"/>
                    <a:pt x="591297" y="1374437"/>
                  </a:cubicBezTo>
                  <a:cubicBezTo>
                    <a:pt x="587317" y="1372809"/>
                    <a:pt x="583337" y="1366839"/>
                    <a:pt x="582070" y="1361954"/>
                  </a:cubicBezTo>
                  <a:cubicBezTo>
                    <a:pt x="580442" y="1355622"/>
                    <a:pt x="581708" y="1348747"/>
                    <a:pt x="581708" y="1342053"/>
                  </a:cubicBezTo>
                  <a:cubicBezTo>
                    <a:pt x="583518" y="1340786"/>
                    <a:pt x="585508" y="1339520"/>
                    <a:pt x="587317" y="1338253"/>
                  </a:cubicBezTo>
                  <a:close/>
                  <a:moveTo>
                    <a:pt x="796097" y="1337348"/>
                  </a:moveTo>
                  <a:cubicBezTo>
                    <a:pt x="778367" y="1361591"/>
                    <a:pt x="757380" y="1376608"/>
                    <a:pt x="732051" y="1389272"/>
                  </a:cubicBezTo>
                  <a:cubicBezTo>
                    <a:pt x="734584" y="1371361"/>
                    <a:pt x="767150" y="1345128"/>
                    <a:pt x="796097" y="1337348"/>
                  </a:cubicBezTo>
                  <a:close/>
                  <a:moveTo>
                    <a:pt x="816449" y="1336624"/>
                  </a:moveTo>
                  <a:cubicBezTo>
                    <a:pt x="822510" y="1334634"/>
                    <a:pt x="829475" y="1334815"/>
                    <a:pt x="834812" y="1337710"/>
                  </a:cubicBezTo>
                  <a:cubicBezTo>
                    <a:pt x="842953" y="1342233"/>
                    <a:pt x="843858" y="1351279"/>
                    <a:pt x="835355" y="1354535"/>
                  </a:cubicBezTo>
                  <a:cubicBezTo>
                    <a:pt x="796276" y="1371361"/>
                    <a:pt x="768053" y="1401574"/>
                    <a:pt x="738202" y="1429978"/>
                  </a:cubicBezTo>
                  <a:cubicBezTo>
                    <a:pt x="726985" y="1440471"/>
                    <a:pt x="720472" y="1433235"/>
                    <a:pt x="708712" y="1423827"/>
                  </a:cubicBezTo>
                  <a:cubicBezTo>
                    <a:pt x="723909" y="1414057"/>
                    <a:pt x="735669" y="1403564"/>
                    <a:pt x="749600" y="1397775"/>
                  </a:cubicBezTo>
                  <a:cubicBezTo>
                    <a:pt x="773843" y="1387643"/>
                    <a:pt x="795191" y="1376245"/>
                    <a:pt x="803513" y="1348565"/>
                  </a:cubicBezTo>
                  <a:cubicBezTo>
                    <a:pt x="805232" y="1342776"/>
                    <a:pt x="810388" y="1338614"/>
                    <a:pt x="816449" y="1336624"/>
                  </a:cubicBezTo>
                  <a:close/>
                  <a:moveTo>
                    <a:pt x="762445" y="1287414"/>
                  </a:moveTo>
                  <a:cubicBezTo>
                    <a:pt x="763893" y="1289585"/>
                    <a:pt x="765340" y="1291575"/>
                    <a:pt x="766787" y="1293746"/>
                  </a:cubicBezTo>
                  <a:cubicBezTo>
                    <a:pt x="754485" y="1302431"/>
                    <a:pt x="742182" y="1310934"/>
                    <a:pt x="729880" y="1319437"/>
                  </a:cubicBezTo>
                  <a:cubicBezTo>
                    <a:pt x="728975" y="1318171"/>
                    <a:pt x="727890" y="1316723"/>
                    <a:pt x="726985" y="1315457"/>
                  </a:cubicBezTo>
                  <a:cubicBezTo>
                    <a:pt x="738745" y="1306049"/>
                    <a:pt x="750685" y="1296822"/>
                    <a:pt x="762445" y="1287414"/>
                  </a:cubicBezTo>
                  <a:close/>
                  <a:moveTo>
                    <a:pt x="790488" y="1278188"/>
                  </a:moveTo>
                  <a:cubicBezTo>
                    <a:pt x="799172" y="1286692"/>
                    <a:pt x="809123" y="1296099"/>
                    <a:pt x="819616" y="1306050"/>
                  </a:cubicBezTo>
                  <a:cubicBezTo>
                    <a:pt x="803695" y="1311658"/>
                    <a:pt x="791393" y="1314734"/>
                    <a:pt x="780176" y="1320161"/>
                  </a:cubicBezTo>
                  <a:cubicBezTo>
                    <a:pt x="767149" y="1326493"/>
                    <a:pt x="755390" y="1334273"/>
                    <a:pt x="748153" y="1348746"/>
                  </a:cubicBezTo>
                  <a:cubicBezTo>
                    <a:pt x="743087" y="1358878"/>
                    <a:pt x="731871" y="1365572"/>
                    <a:pt x="724272" y="1374618"/>
                  </a:cubicBezTo>
                  <a:cubicBezTo>
                    <a:pt x="718844" y="1381311"/>
                    <a:pt x="712874" y="1388729"/>
                    <a:pt x="711065" y="1396690"/>
                  </a:cubicBezTo>
                  <a:cubicBezTo>
                    <a:pt x="709255" y="1404831"/>
                    <a:pt x="708532" y="1410982"/>
                    <a:pt x="698400" y="1410620"/>
                  </a:cubicBezTo>
                  <a:cubicBezTo>
                    <a:pt x="688088" y="1410259"/>
                    <a:pt x="679766" y="1405012"/>
                    <a:pt x="680670" y="1395061"/>
                  </a:cubicBezTo>
                  <a:cubicBezTo>
                    <a:pt x="681394" y="1386196"/>
                    <a:pt x="685374" y="1375160"/>
                    <a:pt x="691887" y="1369733"/>
                  </a:cubicBezTo>
                  <a:cubicBezTo>
                    <a:pt x="717035" y="1348565"/>
                    <a:pt x="743811" y="1329207"/>
                    <a:pt x="770044" y="1309306"/>
                  </a:cubicBezTo>
                  <a:cubicBezTo>
                    <a:pt x="775110" y="1305507"/>
                    <a:pt x="781623" y="1302793"/>
                    <a:pt x="785241" y="1297908"/>
                  </a:cubicBezTo>
                  <a:cubicBezTo>
                    <a:pt x="788317" y="1293928"/>
                    <a:pt x="788136" y="1287415"/>
                    <a:pt x="790488" y="1278188"/>
                  </a:cubicBezTo>
                  <a:close/>
                  <a:moveTo>
                    <a:pt x="905123" y="1258829"/>
                  </a:moveTo>
                  <a:cubicBezTo>
                    <a:pt x="910708" y="1258286"/>
                    <a:pt x="915684" y="1260729"/>
                    <a:pt x="919483" y="1266428"/>
                  </a:cubicBezTo>
                  <a:cubicBezTo>
                    <a:pt x="922016" y="1270046"/>
                    <a:pt x="920568" y="1276197"/>
                    <a:pt x="920930" y="1280901"/>
                  </a:cubicBezTo>
                  <a:cubicBezTo>
                    <a:pt x="919121" y="1280901"/>
                    <a:pt x="917493" y="1280901"/>
                    <a:pt x="915684" y="1280901"/>
                  </a:cubicBezTo>
                  <a:cubicBezTo>
                    <a:pt x="914598" y="1276740"/>
                    <a:pt x="913512" y="1272760"/>
                    <a:pt x="911703" y="1266247"/>
                  </a:cubicBezTo>
                  <a:cubicBezTo>
                    <a:pt x="893611" y="1283072"/>
                    <a:pt x="873529" y="1295013"/>
                    <a:pt x="869007" y="1320342"/>
                  </a:cubicBezTo>
                  <a:cubicBezTo>
                    <a:pt x="868102" y="1325227"/>
                    <a:pt x="863036" y="1332283"/>
                    <a:pt x="859056" y="1333006"/>
                  </a:cubicBezTo>
                  <a:cubicBezTo>
                    <a:pt x="853990" y="1333911"/>
                    <a:pt x="847115" y="1330292"/>
                    <a:pt x="842411" y="1326855"/>
                  </a:cubicBezTo>
                  <a:cubicBezTo>
                    <a:pt x="836441" y="1322513"/>
                    <a:pt x="837527" y="1317447"/>
                    <a:pt x="843135" y="1312200"/>
                  </a:cubicBezTo>
                  <a:cubicBezTo>
                    <a:pt x="858152" y="1298270"/>
                    <a:pt x="872625" y="1283615"/>
                    <a:pt x="887098" y="1269142"/>
                  </a:cubicBezTo>
                  <a:cubicBezTo>
                    <a:pt x="893340" y="1262900"/>
                    <a:pt x="899537" y="1259372"/>
                    <a:pt x="905123" y="1258829"/>
                  </a:cubicBezTo>
                  <a:close/>
                  <a:moveTo>
                    <a:pt x="718663" y="1229882"/>
                  </a:moveTo>
                  <a:cubicBezTo>
                    <a:pt x="705998" y="1259915"/>
                    <a:pt x="689897" y="1287957"/>
                    <a:pt x="665292" y="1312381"/>
                  </a:cubicBezTo>
                  <a:cubicBezTo>
                    <a:pt x="666197" y="1294470"/>
                    <a:pt x="697857" y="1244718"/>
                    <a:pt x="718663" y="1229882"/>
                  </a:cubicBezTo>
                  <a:close/>
                  <a:moveTo>
                    <a:pt x="792478" y="1187005"/>
                  </a:moveTo>
                  <a:cubicBezTo>
                    <a:pt x="787051" y="1191166"/>
                    <a:pt x="781442" y="1195146"/>
                    <a:pt x="776376" y="1199669"/>
                  </a:cubicBezTo>
                  <a:cubicBezTo>
                    <a:pt x="776015" y="1200031"/>
                    <a:pt x="778367" y="1203469"/>
                    <a:pt x="779271" y="1205640"/>
                  </a:cubicBezTo>
                  <a:cubicBezTo>
                    <a:pt x="785422" y="1202021"/>
                    <a:pt x="791393" y="1198222"/>
                    <a:pt x="797363" y="1194604"/>
                  </a:cubicBezTo>
                  <a:cubicBezTo>
                    <a:pt x="795735" y="1192071"/>
                    <a:pt x="794106" y="1189538"/>
                    <a:pt x="792478" y="1187005"/>
                  </a:cubicBezTo>
                  <a:close/>
                  <a:moveTo>
                    <a:pt x="749419" y="1181758"/>
                  </a:moveTo>
                  <a:cubicBezTo>
                    <a:pt x="751229" y="1183025"/>
                    <a:pt x="752857" y="1184291"/>
                    <a:pt x="754666" y="1185558"/>
                  </a:cubicBezTo>
                  <a:cubicBezTo>
                    <a:pt x="749600" y="1192795"/>
                    <a:pt x="744715" y="1200032"/>
                    <a:pt x="739830" y="1207268"/>
                  </a:cubicBezTo>
                  <a:cubicBezTo>
                    <a:pt x="738021" y="1205821"/>
                    <a:pt x="736031" y="1204555"/>
                    <a:pt x="734041" y="1203107"/>
                  </a:cubicBezTo>
                  <a:cubicBezTo>
                    <a:pt x="739288" y="1195870"/>
                    <a:pt x="744353" y="1188814"/>
                    <a:pt x="749419" y="1181758"/>
                  </a:cubicBezTo>
                  <a:close/>
                  <a:moveTo>
                    <a:pt x="702561" y="1179655"/>
                  </a:moveTo>
                  <a:cubicBezTo>
                    <a:pt x="707763" y="1179859"/>
                    <a:pt x="712783" y="1182121"/>
                    <a:pt x="716673" y="1185920"/>
                  </a:cubicBezTo>
                  <a:cubicBezTo>
                    <a:pt x="719929" y="1189176"/>
                    <a:pt x="717216" y="1202564"/>
                    <a:pt x="713055" y="1208534"/>
                  </a:cubicBezTo>
                  <a:cubicBezTo>
                    <a:pt x="706180" y="1218485"/>
                    <a:pt x="696591" y="1226807"/>
                    <a:pt x="686821" y="1234044"/>
                  </a:cubicBezTo>
                  <a:cubicBezTo>
                    <a:pt x="649914" y="1261001"/>
                    <a:pt x="634174" y="1298089"/>
                    <a:pt x="632003" y="1342414"/>
                  </a:cubicBezTo>
                  <a:cubicBezTo>
                    <a:pt x="631822" y="1344223"/>
                    <a:pt x="631279" y="1345852"/>
                    <a:pt x="630918" y="1347661"/>
                  </a:cubicBezTo>
                  <a:cubicBezTo>
                    <a:pt x="623862" y="1328484"/>
                    <a:pt x="621329" y="1327398"/>
                    <a:pt x="602333" y="1331559"/>
                  </a:cubicBezTo>
                  <a:cubicBezTo>
                    <a:pt x="597990" y="1332464"/>
                    <a:pt x="592020" y="1329569"/>
                    <a:pt x="588221" y="1326493"/>
                  </a:cubicBezTo>
                  <a:cubicBezTo>
                    <a:pt x="586774" y="1325408"/>
                    <a:pt x="588402" y="1318171"/>
                    <a:pt x="590573" y="1315277"/>
                  </a:cubicBezTo>
                  <a:cubicBezTo>
                    <a:pt x="598352" y="1305326"/>
                    <a:pt x="607941" y="1296461"/>
                    <a:pt x="615540" y="1286149"/>
                  </a:cubicBezTo>
                  <a:cubicBezTo>
                    <a:pt x="633993" y="1260639"/>
                    <a:pt x="651361" y="1234587"/>
                    <a:pt x="669453" y="1208896"/>
                  </a:cubicBezTo>
                  <a:cubicBezTo>
                    <a:pt x="675062" y="1200936"/>
                    <a:pt x="680308" y="1192433"/>
                    <a:pt x="687364" y="1185739"/>
                  </a:cubicBezTo>
                  <a:cubicBezTo>
                    <a:pt x="691978" y="1181306"/>
                    <a:pt x="697360" y="1179452"/>
                    <a:pt x="702561" y="1179655"/>
                  </a:cubicBezTo>
                  <a:close/>
                  <a:moveTo>
                    <a:pt x="592925" y="1177417"/>
                  </a:moveTo>
                  <a:cubicBezTo>
                    <a:pt x="601610" y="1177779"/>
                    <a:pt x="613912" y="1180131"/>
                    <a:pt x="617349" y="1186101"/>
                  </a:cubicBezTo>
                  <a:cubicBezTo>
                    <a:pt x="620244" y="1190986"/>
                    <a:pt x="614455" y="1203107"/>
                    <a:pt x="609751" y="1210344"/>
                  </a:cubicBezTo>
                  <a:cubicBezTo>
                    <a:pt x="601248" y="1223370"/>
                    <a:pt x="589488" y="1234587"/>
                    <a:pt x="581527" y="1247975"/>
                  </a:cubicBezTo>
                  <a:cubicBezTo>
                    <a:pt x="573748" y="1260639"/>
                    <a:pt x="571577" y="1274751"/>
                    <a:pt x="585146" y="1286692"/>
                  </a:cubicBezTo>
                  <a:cubicBezTo>
                    <a:pt x="587498" y="1288863"/>
                    <a:pt x="589307" y="1296280"/>
                    <a:pt x="588764" y="1296642"/>
                  </a:cubicBezTo>
                  <a:cubicBezTo>
                    <a:pt x="584060" y="1299356"/>
                    <a:pt x="578814" y="1300803"/>
                    <a:pt x="571939" y="1303336"/>
                  </a:cubicBezTo>
                  <a:cubicBezTo>
                    <a:pt x="569587" y="1312744"/>
                    <a:pt x="567235" y="1323237"/>
                    <a:pt x="564702" y="1333731"/>
                  </a:cubicBezTo>
                  <a:cubicBezTo>
                    <a:pt x="562531" y="1333731"/>
                    <a:pt x="560541" y="1333911"/>
                    <a:pt x="558731" y="1333911"/>
                  </a:cubicBezTo>
                  <a:cubicBezTo>
                    <a:pt x="556199" y="1325047"/>
                    <a:pt x="551314" y="1315820"/>
                    <a:pt x="552037" y="1307135"/>
                  </a:cubicBezTo>
                  <a:cubicBezTo>
                    <a:pt x="553304" y="1291757"/>
                    <a:pt x="557465" y="1276560"/>
                    <a:pt x="560903" y="1261363"/>
                  </a:cubicBezTo>
                  <a:cubicBezTo>
                    <a:pt x="564340" y="1246709"/>
                    <a:pt x="568320" y="1232235"/>
                    <a:pt x="571577" y="1217581"/>
                  </a:cubicBezTo>
                  <a:cubicBezTo>
                    <a:pt x="573929" y="1207630"/>
                    <a:pt x="574110" y="1196775"/>
                    <a:pt x="577909" y="1187548"/>
                  </a:cubicBezTo>
                  <a:cubicBezTo>
                    <a:pt x="579899" y="1182663"/>
                    <a:pt x="587860" y="1177236"/>
                    <a:pt x="592925" y="1177417"/>
                  </a:cubicBezTo>
                  <a:close/>
                  <a:moveTo>
                    <a:pt x="973577" y="1177054"/>
                  </a:moveTo>
                  <a:cubicBezTo>
                    <a:pt x="973758" y="1180854"/>
                    <a:pt x="975567" y="1186100"/>
                    <a:pt x="973758" y="1188452"/>
                  </a:cubicBezTo>
                  <a:cubicBezTo>
                    <a:pt x="963627" y="1201840"/>
                    <a:pt x="952229" y="1213962"/>
                    <a:pt x="942459" y="1227350"/>
                  </a:cubicBezTo>
                  <a:cubicBezTo>
                    <a:pt x="938660" y="1232778"/>
                    <a:pt x="937755" y="1240376"/>
                    <a:pt x="935584" y="1247070"/>
                  </a:cubicBezTo>
                  <a:cubicBezTo>
                    <a:pt x="936308" y="1249060"/>
                    <a:pt x="937032" y="1251050"/>
                    <a:pt x="937755" y="1253041"/>
                  </a:cubicBezTo>
                  <a:cubicBezTo>
                    <a:pt x="933052" y="1251412"/>
                    <a:pt x="927443" y="1250689"/>
                    <a:pt x="924006" y="1247613"/>
                  </a:cubicBezTo>
                  <a:cubicBezTo>
                    <a:pt x="922016" y="1245623"/>
                    <a:pt x="922196" y="1238929"/>
                    <a:pt x="924006" y="1236034"/>
                  </a:cubicBezTo>
                  <a:cubicBezTo>
                    <a:pt x="936308" y="1217400"/>
                    <a:pt x="949153" y="1198946"/>
                    <a:pt x="962360" y="1180854"/>
                  </a:cubicBezTo>
                  <a:cubicBezTo>
                    <a:pt x="964169" y="1178321"/>
                    <a:pt x="969778" y="1178321"/>
                    <a:pt x="973577" y="1177054"/>
                  </a:cubicBezTo>
                  <a:close/>
                  <a:moveTo>
                    <a:pt x="716130" y="1159325"/>
                  </a:moveTo>
                  <a:cubicBezTo>
                    <a:pt x="721286" y="1158737"/>
                    <a:pt x="726352" y="1160139"/>
                    <a:pt x="731327" y="1163124"/>
                  </a:cubicBezTo>
                  <a:cubicBezTo>
                    <a:pt x="734584" y="1164933"/>
                    <a:pt x="735489" y="1170904"/>
                    <a:pt x="737298" y="1175065"/>
                  </a:cubicBezTo>
                  <a:cubicBezTo>
                    <a:pt x="732956" y="1176331"/>
                    <a:pt x="728252" y="1179407"/>
                    <a:pt x="724814" y="1178322"/>
                  </a:cubicBezTo>
                  <a:cubicBezTo>
                    <a:pt x="716673" y="1175970"/>
                    <a:pt x="709255" y="1171447"/>
                    <a:pt x="700390" y="1167466"/>
                  </a:cubicBezTo>
                  <a:cubicBezTo>
                    <a:pt x="705727" y="1162491"/>
                    <a:pt x="710974" y="1159913"/>
                    <a:pt x="716130" y="1159325"/>
                  </a:cubicBezTo>
                  <a:close/>
                  <a:moveTo>
                    <a:pt x="895783" y="1159324"/>
                  </a:moveTo>
                  <a:cubicBezTo>
                    <a:pt x="911342" y="1176692"/>
                    <a:pt x="911704" y="1193518"/>
                    <a:pt x="896869" y="1208172"/>
                  </a:cubicBezTo>
                  <a:cubicBezTo>
                    <a:pt x="884023" y="1220837"/>
                    <a:pt x="868645" y="1230787"/>
                    <a:pt x="854352" y="1242185"/>
                  </a:cubicBezTo>
                  <a:cubicBezTo>
                    <a:pt x="842412" y="1251231"/>
                    <a:pt x="830471" y="1260458"/>
                    <a:pt x="816902" y="1270951"/>
                  </a:cubicBezTo>
                  <a:cubicBezTo>
                    <a:pt x="822872" y="1276017"/>
                    <a:pt x="826672" y="1279454"/>
                    <a:pt x="831376" y="1283435"/>
                  </a:cubicBezTo>
                  <a:cubicBezTo>
                    <a:pt x="835356" y="1275836"/>
                    <a:pt x="838613" y="1269504"/>
                    <a:pt x="841869" y="1263353"/>
                  </a:cubicBezTo>
                  <a:cubicBezTo>
                    <a:pt x="843497" y="1263715"/>
                    <a:pt x="845306" y="1264257"/>
                    <a:pt x="846935" y="1264619"/>
                  </a:cubicBezTo>
                  <a:cubicBezTo>
                    <a:pt x="845487" y="1270228"/>
                    <a:pt x="845849" y="1277645"/>
                    <a:pt x="842412" y="1280902"/>
                  </a:cubicBezTo>
                  <a:cubicBezTo>
                    <a:pt x="838070" y="1284701"/>
                    <a:pt x="829386" y="1288138"/>
                    <a:pt x="824863" y="1286329"/>
                  </a:cubicBezTo>
                  <a:cubicBezTo>
                    <a:pt x="814550" y="1282168"/>
                    <a:pt x="805685" y="1274570"/>
                    <a:pt x="792297" y="1265885"/>
                  </a:cubicBezTo>
                  <a:cubicBezTo>
                    <a:pt x="837708" y="1238386"/>
                    <a:pt x="879681" y="1211791"/>
                    <a:pt x="895783" y="1159324"/>
                  </a:cubicBezTo>
                  <a:close/>
                  <a:moveTo>
                    <a:pt x="883118" y="1154259"/>
                  </a:moveTo>
                  <a:cubicBezTo>
                    <a:pt x="872986" y="1195509"/>
                    <a:pt x="846753" y="1222647"/>
                    <a:pt x="809484" y="1240377"/>
                  </a:cubicBezTo>
                  <a:cubicBezTo>
                    <a:pt x="825948" y="1204736"/>
                    <a:pt x="846934" y="1173075"/>
                    <a:pt x="883118" y="1154259"/>
                  </a:cubicBezTo>
                  <a:close/>
                  <a:moveTo>
                    <a:pt x="1004877" y="1142861"/>
                  </a:moveTo>
                  <a:cubicBezTo>
                    <a:pt x="999811" y="1156249"/>
                    <a:pt x="996192" y="1165838"/>
                    <a:pt x="991669" y="1177235"/>
                  </a:cubicBezTo>
                  <a:cubicBezTo>
                    <a:pt x="983166" y="1160953"/>
                    <a:pt x="985879" y="1153354"/>
                    <a:pt x="1004877" y="1142861"/>
                  </a:cubicBezTo>
                  <a:close/>
                  <a:moveTo>
                    <a:pt x="853810" y="1089490"/>
                  </a:moveTo>
                  <a:cubicBezTo>
                    <a:pt x="866836" y="1101612"/>
                    <a:pt x="875882" y="1109753"/>
                    <a:pt x="884747" y="1118075"/>
                  </a:cubicBezTo>
                  <a:cubicBezTo>
                    <a:pt x="884385" y="1118799"/>
                    <a:pt x="884023" y="1119522"/>
                    <a:pt x="883661" y="1120246"/>
                  </a:cubicBezTo>
                  <a:cubicBezTo>
                    <a:pt x="877872" y="1118437"/>
                    <a:pt x="871901" y="1116628"/>
                    <a:pt x="864122" y="1114276"/>
                  </a:cubicBezTo>
                  <a:cubicBezTo>
                    <a:pt x="869549" y="1132187"/>
                    <a:pt x="858875" y="1142137"/>
                    <a:pt x="849287" y="1152631"/>
                  </a:cubicBezTo>
                  <a:cubicBezTo>
                    <a:pt x="833004" y="1170542"/>
                    <a:pt x="816540" y="1188091"/>
                    <a:pt x="800800" y="1206363"/>
                  </a:cubicBezTo>
                  <a:cubicBezTo>
                    <a:pt x="795011" y="1212876"/>
                    <a:pt x="792116" y="1220656"/>
                    <a:pt x="806409" y="1223732"/>
                  </a:cubicBezTo>
                  <a:cubicBezTo>
                    <a:pt x="791212" y="1240195"/>
                    <a:pt x="778185" y="1219389"/>
                    <a:pt x="762084" y="1224998"/>
                  </a:cubicBezTo>
                  <a:cubicBezTo>
                    <a:pt x="766426" y="1236757"/>
                    <a:pt x="770587" y="1248155"/>
                    <a:pt x="775472" y="1261724"/>
                  </a:cubicBezTo>
                  <a:cubicBezTo>
                    <a:pt x="770949" y="1261362"/>
                    <a:pt x="766607" y="1262267"/>
                    <a:pt x="764074" y="1260639"/>
                  </a:cubicBezTo>
                  <a:cubicBezTo>
                    <a:pt x="752495" y="1252678"/>
                    <a:pt x="748153" y="1259915"/>
                    <a:pt x="742544" y="1268780"/>
                  </a:cubicBezTo>
                  <a:cubicBezTo>
                    <a:pt x="731509" y="1285967"/>
                    <a:pt x="720653" y="1304059"/>
                    <a:pt x="706904" y="1319075"/>
                  </a:cubicBezTo>
                  <a:cubicBezTo>
                    <a:pt x="695144" y="1332101"/>
                    <a:pt x="679223" y="1341147"/>
                    <a:pt x="664207" y="1352907"/>
                  </a:cubicBezTo>
                  <a:cubicBezTo>
                    <a:pt x="665654" y="1354716"/>
                    <a:pt x="668368" y="1358696"/>
                    <a:pt x="672529" y="1364486"/>
                  </a:cubicBezTo>
                  <a:cubicBezTo>
                    <a:pt x="668730" y="1366657"/>
                    <a:pt x="663121" y="1371361"/>
                    <a:pt x="661674" y="1370275"/>
                  </a:cubicBezTo>
                  <a:cubicBezTo>
                    <a:pt x="656789" y="1366838"/>
                    <a:pt x="651181" y="1361772"/>
                    <a:pt x="650276" y="1356525"/>
                  </a:cubicBezTo>
                  <a:cubicBezTo>
                    <a:pt x="649552" y="1351098"/>
                    <a:pt x="651904" y="1342052"/>
                    <a:pt x="656065" y="1339338"/>
                  </a:cubicBezTo>
                  <a:cubicBezTo>
                    <a:pt x="679766" y="1323960"/>
                    <a:pt x="695325" y="1302250"/>
                    <a:pt x="708351" y="1278188"/>
                  </a:cubicBezTo>
                  <a:cubicBezTo>
                    <a:pt x="714864" y="1266066"/>
                    <a:pt x="719930" y="1252859"/>
                    <a:pt x="727890" y="1241823"/>
                  </a:cubicBezTo>
                  <a:cubicBezTo>
                    <a:pt x="734584" y="1232416"/>
                    <a:pt x="744535" y="1224998"/>
                    <a:pt x="753038" y="1216857"/>
                  </a:cubicBezTo>
                  <a:cubicBezTo>
                    <a:pt x="755028" y="1214686"/>
                    <a:pt x="758465" y="1213238"/>
                    <a:pt x="759370" y="1210886"/>
                  </a:cubicBezTo>
                  <a:cubicBezTo>
                    <a:pt x="771311" y="1181397"/>
                    <a:pt x="803695" y="1174703"/>
                    <a:pt x="823053" y="1153716"/>
                  </a:cubicBezTo>
                  <a:cubicBezTo>
                    <a:pt x="826129" y="1150279"/>
                    <a:pt x="829566" y="1146660"/>
                    <a:pt x="831376" y="1142499"/>
                  </a:cubicBezTo>
                  <a:cubicBezTo>
                    <a:pt x="838793" y="1126036"/>
                    <a:pt x="845487" y="1109391"/>
                    <a:pt x="853810" y="1089490"/>
                  </a:cubicBezTo>
                  <a:close/>
                  <a:moveTo>
                    <a:pt x="652990" y="1076283"/>
                  </a:moveTo>
                  <a:cubicBezTo>
                    <a:pt x="663302" y="1098174"/>
                    <a:pt x="658056" y="1112286"/>
                    <a:pt x="642497" y="1125493"/>
                  </a:cubicBezTo>
                  <a:cubicBezTo>
                    <a:pt x="630737" y="1135263"/>
                    <a:pt x="614635" y="1144308"/>
                    <a:pt x="619701" y="1164933"/>
                  </a:cubicBezTo>
                  <a:cubicBezTo>
                    <a:pt x="619882" y="1166018"/>
                    <a:pt x="613911" y="1170542"/>
                    <a:pt x="611741" y="1169999"/>
                  </a:cubicBezTo>
                  <a:cubicBezTo>
                    <a:pt x="606856" y="1168732"/>
                    <a:pt x="602333" y="1165476"/>
                    <a:pt x="597448" y="1162762"/>
                  </a:cubicBezTo>
                  <a:cubicBezTo>
                    <a:pt x="616445" y="1133091"/>
                    <a:pt x="634355" y="1105411"/>
                    <a:pt x="652990" y="1076283"/>
                  </a:cubicBezTo>
                  <a:close/>
                  <a:moveTo>
                    <a:pt x="968512" y="1074293"/>
                  </a:moveTo>
                  <a:cubicBezTo>
                    <a:pt x="973577" y="1078816"/>
                    <a:pt x="976653" y="1081711"/>
                    <a:pt x="979729" y="1084425"/>
                  </a:cubicBezTo>
                  <a:cubicBezTo>
                    <a:pt x="964531" y="1105230"/>
                    <a:pt x="949334" y="1124950"/>
                    <a:pt x="935584" y="1145394"/>
                  </a:cubicBezTo>
                  <a:cubicBezTo>
                    <a:pt x="932508" y="1149736"/>
                    <a:pt x="934137" y="1157335"/>
                    <a:pt x="933594" y="1163485"/>
                  </a:cubicBezTo>
                  <a:cubicBezTo>
                    <a:pt x="935041" y="1165114"/>
                    <a:pt x="936489" y="1166561"/>
                    <a:pt x="937936" y="1168189"/>
                  </a:cubicBezTo>
                  <a:cubicBezTo>
                    <a:pt x="931966" y="1168189"/>
                    <a:pt x="924367" y="1170541"/>
                    <a:pt x="920930" y="1167647"/>
                  </a:cubicBezTo>
                  <a:cubicBezTo>
                    <a:pt x="917311" y="1164752"/>
                    <a:pt x="915864" y="1156792"/>
                    <a:pt x="916407" y="1151183"/>
                  </a:cubicBezTo>
                  <a:cubicBezTo>
                    <a:pt x="916769" y="1146298"/>
                    <a:pt x="920025" y="1139604"/>
                    <a:pt x="924005" y="1137614"/>
                  </a:cubicBezTo>
                  <a:cubicBezTo>
                    <a:pt x="943545" y="1127845"/>
                    <a:pt x="949153" y="1108487"/>
                    <a:pt x="958199" y="1091299"/>
                  </a:cubicBezTo>
                  <a:cubicBezTo>
                    <a:pt x="960732" y="1086234"/>
                    <a:pt x="963989" y="1081530"/>
                    <a:pt x="968512" y="1074293"/>
                  </a:cubicBezTo>
                  <a:close/>
                  <a:moveTo>
                    <a:pt x="787275" y="1048715"/>
                  </a:moveTo>
                  <a:cubicBezTo>
                    <a:pt x="790306" y="1047336"/>
                    <a:pt x="794105" y="1048150"/>
                    <a:pt x="798447" y="1050773"/>
                  </a:cubicBezTo>
                  <a:cubicBezTo>
                    <a:pt x="808398" y="1057105"/>
                    <a:pt x="816720" y="1066151"/>
                    <a:pt x="825585" y="1074112"/>
                  </a:cubicBezTo>
                  <a:cubicBezTo>
                    <a:pt x="824861" y="1075378"/>
                    <a:pt x="823957" y="1076464"/>
                    <a:pt x="823233" y="1077730"/>
                  </a:cubicBezTo>
                  <a:cubicBezTo>
                    <a:pt x="820700" y="1077368"/>
                    <a:pt x="817444" y="1078092"/>
                    <a:pt x="815815" y="1076645"/>
                  </a:cubicBezTo>
                  <a:cubicBezTo>
                    <a:pt x="802970" y="1065428"/>
                    <a:pt x="795010" y="1073388"/>
                    <a:pt x="789039" y="1083881"/>
                  </a:cubicBezTo>
                  <a:cubicBezTo>
                    <a:pt x="777461" y="1103783"/>
                    <a:pt x="766787" y="1124226"/>
                    <a:pt x="756474" y="1144851"/>
                  </a:cubicBezTo>
                  <a:cubicBezTo>
                    <a:pt x="755389" y="1147203"/>
                    <a:pt x="759731" y="1152088"/>
                    <a:pt x="761359" y="1155887"/>
                  </a:cubicBezTo>
                  <a:cubicBezTo>
                    <a:pt x="762625" y="1158601"/>
                    <a:pt x="763711" y="1161315"/>
                    <a:pt x="764977" y="1164029"/>
                  </a:cubicBezTo>
                  <a:cubicBezTo>
                    <a:pt x="762083" y="1165114"/>
                    <a:pt x="757379" y="1168009"/>
                    <a:pt x="756293" y="1167104"/>
                  </a:cubicBezTo>
                  <a:cubicBezTo>
                    <a:pt x="750504" y="1161857"/>
                    <a:pt x="744896" y="1156068"/>
                    <a:pt x="740734" y="1149555"/>
                  </a:cubicBezTo>
                  <a:cubicBezTo>
                    <a:pt x="738021" y="1145575"/>
                    <a:pt x="738021" y="1139966"/>
                    <a:pt x="736754" y="1134539"/>
                  </a:cubicBezTo>
                  <a:cubicBezTo>
                    <a:pt x="730784" y="1138157"/>
                    <a:pt x="726623" y="1140871"/>
                    <a:pt x="722462" y="1143404"/>
                  </a:cubicBezTo>
                  <a:cubicBezTo>
                    <a:pt x="722281" y="1142680"/>
                    <a:pt x="721919" y="1141956"/>
                    <a:pt x="721738" y="1141233"/>
                  </a:cubicBezTo>
                  <a:cubicBezTo>
                    <a:pt x="736754" y="1125312"/>
                    <a:pt x="752675" y="1110115"/>
                    <a:pt x="766244" y="1092927"/>
                  </a:cubicBezTo>
                  <a:cubicBezTo>
                    <a:pt x="773480" y="1083701"/>
                    <a:pt x="778184" y="1071398"/>
                    <a:pt x="780717" y="1059819"/>
                  </a:cubicBezTo>
                  <a:cubicBezTo>
                    <a:pt x="781984" y="1053668"/>
                    <a:pt x="784245" y="1050095"/>
                    <a:pt x="787275" y="1048715"/>
                  </a:cubicBezTo>
                  <a:close/>
                  <a:moveTo>
                    <a:pt x="1007590" y="1026711"/>
                  </a:moveTo>
                  <a:cubicBezTo>
                    <a:pt x="1008857" y="1027435"/>
                    <a:pt x="1010304" y="1028340"/>
                    <a:pt x="1011571" y="1029063"/>
                  </a:cubicBezTo>
                  <a:cubicBezTo>
                    <a:pt x="1006867" y="1035938"/>
                    <a:pt x="1001801" y="1042813"/>
                    <a:pt x="997459" y="1050049"/>
                  </a:cubicBezTo>
                  <a:cubicBezTo>
                    <a:pt x="993117" y="1057286"/>
                    <a:pt x="989498" y="1064704"/>
                    <a:pt x="985699" y="1072121"/>
                  </a:cubicBezTo>
                  <a:cubicBezTo>
                    <a:pt x="982985" y="1052220"/>
                    <a:pt x="996011" y="1039918"/>
                    <a:pt x="1007590" y="1026711"/>
                  </a:cubicBezTo>
                  <a:close/>
                  <a:moveTo>
                    <a:pt x="698400" y="1025807"/>
                  </a:moveTo>
                  <a:cubicBezTo>
                    <a:pt x="705095" y="1039195"/>
                    <a:pt x="688450" y="1065067"/>
                    <a:pt x="662940" y="1075560"/>
                  </a:cubicBezTo>
                  <a:cubicBezTo>
                    <a:pt x="674700" y="1058915"/>
                    <a:pt x="686641" y="1042271"/>
                    <a:pt x="698400" y="1025807"/>
                  </a:cubicBezTo>
                  <a:close/>
                  <a:moveTo>
                    <a:pt x="922920" y="1018027"/>
                  </a:moveTo>
                  <a:cubicBezTo>
                    <a:pt x="933052" y="1026349"/>
                    <a:pt x="930338" y="1034129"/>
                    <a:pt x="925091" y="1040099"/>
                  </a:cubicBezTo>
                  <a:cubicBezTo>
                    <a:pt x="916045" y="1050411"/>
                    <a:pt x="906095" y="1059819"/>
                    <a:pt x="896144" y="1069408"/>
                  </a:cubicBezTo>
                  <a:cubicBezTo>
                    <a:pt x="886736" y="1078273"/>
                    <a:pt x="875519" y="1086233"/>
                    <a:pt x="887641" y="1102154"/>
                  </a:cubicBezTo>
                  <a:cubicBezTo>
                    <a:pt x="868283" y="1088766"/>
                    <a:pt x="868644" y="1086595"/>
                    <a:pt x="882575" y="1071760"/>
                  </a:cubicBezTo>
                  <a:cubicBezTo>
                    <a:pt x="893973" y="1059819"/>
                    <a:pt x="903200" y="1045889"/>
                    <a:pt x="913332" y="1032682"/>
                  </a:cubicBezTo>
                  <a:cubicBezTo>
                    <a:pt x="916407" y="1028520"/>
                    <a:pt x="919121" y="1023817"/>
                    <a:pt x="922920" y="1018027"/>
                  </a:cubicBezTo>
                  <a:close/>
                  <a:moveTo>
                    <a:pt x="867287" y="972527"/>
                  </a:moveTo>
                  <a:cubicBezTo>
                    <a:pt x="869142" y="972572"/>
                    <a:pt x="870725" y="972979"/>
                    <a:pt x="870815" y="973703"/>
                  </a:cubicBezTo>
                  <a:cubicBezTo>
                    <a:pt x="874977" y="982929"/>
                    <a:pt x="881851" y="993061"/>
                    <a:pt x="880585" y="1001926"/>
                  </a:cubicBezTo>
                  <a:cubicBezTo>
                    <a:pt x="879318" y="1010248"/>
                    <a:pt x="869187" y="1017485"/>
                    <a:pt x="863036" y="1025084"/>
                  </a:cubicBezTo>
                  <a:cubicBezTo>
                    <a:pt x="861769" y="1023998"/>
                    <a:pt x="860503" y="1022913"/>
                    <a:pt x="859236" y="1021827"/>
                  </a:cubicBezTo>
                  <a:cubicBezTo>
                    <a:pt x="863036" y="1017847"/>
                    <a:pt x="866654" y="1013686"/>
                    <a:pt x="870272" y="1009525"/>
                  </a:cubicBezTo>
                  <a:cubicBezTo>
                    <a:pt x="869549" y="1008620"/>
                    <a:pt x="868825" y="1007716"/>
                    <a:pt x="868102" y="1006811"/>
                  </a:cubicBezTo>
                  <a:cubicBezTo>
                    <a:pt x="849105" y="1020561"/>
                    <a:pt x="829927" y="1034311"/>
                    <a:pt x="810931" y="1048061"/>
                  </a:cubicBezTo>
                  <a:cubicBezTo>
                    <a:pt x="809302" y="1046794"/>
                    <a:pt x="807493" y="1045347"/>
                    <a:pt x="805684" y="1043899"/>
                  </a:cubicBezTo>
                  <a:cubicBezTo>
                    <a:pt x="809302" y="1036843"/>
                    <a:pt x="812016" y="1029064"/>
                    <a:pt x="816901" y="1023094"/>
                  </a:cubicBezTo>
                  <a:cubicBezTo>
                    <a:pt x="828299" y="1009344"/>
                    <a:pt x="840783" y="996318"/>
                    <a:pt x="852904" y="982929"/>
                  </a:cubicBezTo>
                  <a:cubicBezTo>
                    <a:pt x="855799" y="979492"/>
                    <a:pt x="858513" y="975692"/>
                    <a:pt x="862131" y="973522"/>
                  </a:cubicBezTo>
                  <a:cubicBezTo>
                    <a:pt x="863307" y="972798"/>
                    <a:pt x="865433" y="972481"/>
                    <a:pt x="867287" y="972527"/>
                  </a:cubicBezTo>
                  <a:close/>
                  <a:moveTo>
                    <a:pt x="971406" y="967732"/>
                  </a:moveTo>
                  <a:cubicBezTo>
                    <a:pt x="972672" y="968818"/>
                    <a:pt x="973939" y="969903"/>
                    <a:pt x="975205" y="970989"/>
                  </a:cubicBezTo>
                  <a:cubicBezTo>
                    <a:pt x="971044" y="990166"/>
                    <a:pt x="944449" y="997584"/>
                    <a:pt x="944992" y="1020741"/>
                  </a:cubicBezTo>
                  <a:cubicBezTo>
                    <a:pt x="936307" y="1019475"/>
                    <a:pt x="932870" y="1014590"/>
                    <a:pt x="939745" y="1004820"/>
                  </a:cubicBezTo>
                  <a:cubicBezTo>
                    <a:pt x="948972" y="991613"/>
                    <a:pt x="960732" y="980035"/>
                    <a:pt x="971406" y="967732"/>
                  </a:cubicBezTo>
                  <a:close/>
                  <a:moveTo>
                    <a:pt x="520196" y="954344"/>
                  </a:moveTo>
                  <a:cubicBezTo>
                    <a:pt x="522186" y="957601"/>
                    <a:pt x="524719" y="961762"/>
                    <a:pt x="528518" y="967551"/>
                  </a:cubicBezTo>
                  <a:cubicBezTo>
                    <a:pt x="522367" y="967551"/>
                    <a:pt x="518567" y="967551"/>
                    <a:pt x="514587" y="967551"/>
                  </a:cubicBezTo>
                  <a:cubicBezTo>
                    <a:pt x="513502" y="968637"/>
                    <a:pt x="512235" y="969903"/>
                    <a:pt x="511150" y="970989"/>
                  </a:cubicBezTo>
                  <a:cubicBezTo>
                    <a:pt x="520196" y="982749"/>
                    <a:pt x="529061" y="994689"/>
                    <a:pt x="538107" y="1006449"/>
                  </a:cubicBezTo>
                  <a:cubicBezTo>
                    <a:pt x="539373" y="1005906"/>
                    <a:pt x="540459" y="1005363"/>
                    <a:pt x="541725" y="1004821"/>
                  </a:cubicBezTo>
                  <a:cubicBezTo>
                    <a:pt x="541906" y="1001383"/>
                    <a:pt x="542087" y="998127"/>
                    <a:pt x="542268" y="994147"/>
                  </a:cubicBezTo>
                  <a:cubicBezTo>
                    <a:pt x="543896" y="994870"/>
                    <a:pt x="544981" y="995413"/>
                    <a:pt x="546067" y="995956"/>
                  </a:cubicBezTo>
                  <a:cubicBezTo>
                    <a:pt x="554932" y="1000298"/>
                    <a:pt x="563978" y="1004278"/>
                    <a:pt x="572481" y="1008982"/>
                  </a:cubicBezTo>
                  <a:cubicBezTo>
                    <a:pt x="575376" y="1010610"/>
                    <a:pt x="579537" y="1015133"/>
                    <a:pt x="578994" y="1016942"/>
                  </a:cubicBezTo>
                  <a:cubicBezTo>
                    <a:pt x="576642" y="1024903"/>
                    <a:pt x="574290" y="1034673"/>
                    <a:pt x="568501" y="1039557"/>
                  </a:cubicBezTo>
                  <a:cubicBezTo>
                    <a:pt x="565244" y="1042271"/>
                    <a:pt x="553485" y="1038653"/>
                    <a:pt x="548419" y="1034491"/>
                  </a:cubicBezTo>
                  <a:cubicBezTo>
                    <a:pt x="539916" y="1027436"/>
                    <a:pt x="534126" y="1017123"/>
                    <a:pt x="526166" y="1009163"/>
                  </a:cubicBezTo>
                  <a:cubicBezTo>
                    <a:pt x="514406" y="997584"/>
                    <a:pt x="501742" y="987091"/>
                    <a:pt x="489440" y="976235"/>
                  </a:cubicBezTo>
                  <a:cubicBezTo>
                    <a:pt x="487450" y="974607"/>
                    <a:pt x="486183" y="972074"/>
                    <a:pt x="484555" y="969903"/>
                  </a:cubicBezTo>
                  <a:cubicBezTo>
                    <a:pt x="496495" y="964657"/>
                    <a:pt x="507351" y="959953"/>
                    <a:pt x="520196" y="954344"/>
                  </a:cubicBezTo>
                  <a:close/>
                  <a:moveTo>
                    <a:pt x="912427" y="933538"/>
                  </a:moveTo>
                  <a:cubicBezTo>
                    <a:pt x="913693" y="934262"/>
                    <a:pt x="914779" y="935167"/>
                    <a:pt x="915864" y="935890"/>
                  </a:cubicBezTo>
                  <a:cubicBezTo>
                    <a:pt x="907180" y="950726"/>
                    <a:pt x="898496" y="965380"/>
                    <a:pt x="889450" y="980939"/>
                  </a:cubicBezTo>
                  <a:cubicBezTo>
                    <a:pt x="880043" y="976597"/>
                    <a:pt x="879862" y="969360"/>
                    <a:pt x="885651" y="962305"/>
                  </a:cubicBezTo>
                  <a:cubicBezTo>
                    <a:pt x="893973" y="952173"/>
                    <a:pt x="903381" y="943127"/>
                    <a:pt x="912427" y="933538"/>
                  </a:cubicBezTo>
                  <a:close/>
                  <a:moveTo>
                    <a:pt x="510245" y="930282"/>
                  </a:moveTo>
                  <a:cubicBezTo>
                    <a:pt x="516758" y="931187"/>
                    <a:pt x="523452" y="930644"/>
                    <a:pt x="529061" y="932815"/>
                  </a:cubicBezTo>
                  <a:cubicBezTo>
                    <a:pt x="537202" y="936072"/>
                    <a:pt x="544438" y="941318"/>
                    <a:pt x="552218" y="945660"/>
                  </a:cubicBezTo>
                  <a:cubicBezTo>
                    <a:pt x="565787" y="953259"/>
                    <a:pt x="579356" y="960857"/>
                    <a:pt x="590754" y="967190"/>
                  </a:cubicBezTo>
                  <a:cubicBezTo>
                    <a:pt x="589668" y="977683"/>
                    <a:pt x="588402" y="988719"/>
                    <a:pt x="587136" y="1000117"/>
                  </a:cubicBezTo>
                  <a:cubicBezTo>
                    <a:pt x="561988" y="977140"/>
                    <a:pt x="537021" y="954525"/>
                    <a:pt x="510245" y="930282"/>
                  </a:cubicBezTo>
                  <a:close/>
                  <a:moveTo>
                    <a:pt x="489258" y="921779"/>
                  </a:moveTo>
                  <a:cubicBezTo>
                    <a:pt x="492877" y="929378"/>
                    <a:pt x="497038" y="936795"/>
                    <a:pt x="499752" y="944575"/>
                  </a:cubicBezTo>
                  <a:cubicBezTo>
                    <a:pt x="500657" y="947108"/>
                    <a:pt x="497762" y="950907"/>
                    <a:pt x="496495" y="954164"/>
                  </a:cubicBezTo>
                  <a:cubicBezTo>
                    <a:pt x="493058" y="952174"/>
                    <a:pt x="487268" y="950726"/>
                    <a:pt x="486725" y="948013"/>
                  </a:cubicBezTo>
                  <a:cubicBezTo>
                    <a:pt x="484916" y="940052"/>
                    <a:pt x="485278" y="931368"/>
                    <a:pt x="484916" y="923046"/>
                  </a:cubicBezTo>
                  <a:cubicBezTo>
                    <a:pt x="486363" y="922684"/>
                    <a:pt x="487811" y="922322"/>
                    <a:pt x="489258" y="921779"/>
                  </a:cubicBezTo>
                  <a:close/>
                  <a:moveTo>
                    <a:pt x="646477" y="910381"/>
                  </a:moveTo>
                  <a:cubicBezTo>
                    <a:pt x="646839" y="910019"/>
                    <a:pt x="652809" y="912371"/>
                    <a:pt x="652990" y="913818"/>
                  </a:cubicBezTo>
                  <a:cubicBezTo>
                    <a:pt x="653714" y="921416"/>
                    <a:pt x="653352" y="929196"/>
                    <a:pt x="653352" y="936976"/>
                  </a:cubicBezTo>
                  <a:cubicBezTo>
                    <a:pt x="652266" y="936976"/>
                    <a:pt x="651000" y="937157"/>
                    <a:pt x="649733" y="937157"/>
                  </a:cubicBezTo>
                  <a:cubicBezTo>
                    <a:pt x="647924" y="932814"/>
                    <a:pt x="646115" y="928653"/>
                    <a:pt x="643039" y="921055"/>
                  </a:cubicBezTo>
                  <a:cubicBezTo>
                    <a:pt x="638878" y="930101"/>
                    <a:pt x="636164" y="935890"/>
                    <a:pt x="633451" y="941499"/>
                  </a:cubicBezTo>
                  <a:cubicBezTo>
                    <a:pt x="632546" y="941137"/>
                    <a:pt x="631461" y="940956"/>
                    <a:pt x="630556" y="940775"/>
                  </a:cubicBezTo>
                  <a:cubicBezTo>
                    <a:pt x="631280" y="936614"/>
                    <a:pt x="631099" y="931910"/>
                    <a:pt x="633089" y="928473"/>
                  </a:cubicBezTo>
                  <a:cubicBezTo>
                    <a:pt x="636888" y="922140"/>
                    <a:pt x="641592" y="916170"/>
                    <a:pt x="646477" y="910381"/>
                  </a:cubicBezTo>
                  <a:close/>
                  <a:moveTo>
                    <a:pt x="530124" y="889032"/>
                  </a:moveTo>
                  <a:cubicBezTo>
                    <a:pt x="523226" y="888942"/>
                    <a:pt x="517844" y="894279"/>
                    <a:pt x="512416" y="905315"/>
                  </a:cubicBezTo>
                  <a:cubicBezTo>
                    <a:pt x="528337" y="905315"/>
                    <a:pt x="542449" y="905315"/>
                    <a:pt x="556923" y="905315"/>
                  </a:cubicBezTo>
                  <a:cubicBezTo>
                    <a:pt x="545434" y="894641"/>
                    <a:pt x="537021" y="889123"/>
                    <a:pt x="530124" y="889032"/>
                  </a:cubicBezTo>
                  <a:close/>
                  <a:moveTo>
                    <a:pt x="519472" y="873473"/>
                  </a:moveTo>
                  <a:cubicBezTo>
                    <a:pt x="523814" y="875463"/>
                    <a:pt x="530509" y="877273"/>
                    <a:pt x="535755" y="881072"/>
                  </a:cubicBezTo>
                  <a:cubicBezTo>
                    <a:pt x="551857" y="892470"/>
                    <a:pt x="569044" y="898983"/>
                    <a:pt x="589307" y="898621"/>
                  </a:cubicBezTo>
                  <a:cubicBezTo>
                    <a:pt x="604685" y="898259"/>
                    <a:pt x="622235" y="918522"/>
                    <a:pt x="621149" y="933357"/>
                  </a:cubicBezTo>
                  <a:cubicBezTo>
                    <a:pt x="620787" y="936614"/>
                    <a:pt x="617892" y="939689"/>
                    <a:pt x="616264" y="942946"/>
                  </a:cubicBezTo>
                  <a:cubicBezTo>
                    <a:pt x="615179" y="942584"/>
                    <a:pt x="614274" y="942222"/>
                    <a:pt x="613189" y="941860"/>
                  </a:cubicBezTo>
                  <a:cubicBezTo>
                    <a:pt x="612646" y="938604"/>
                    <a:pt x="611922" y="935347"/>
                    <a:pt x="611198" y="931005"/>
                  </a:cubicBezTo>
                  <a:cubicBezTo>
                    <a:pt x="609389" y="932272"/>
                    <a:pt x="607399" y="932996"/>
                    <a:pt x="606495" y="934262"/>
                  </a:cubicBezTo>
                  <a:cubicBezTo>
                    <a:pt x="599258" y="944755"/>
                    <a:pt x="589850" y="946203"/>
                    <a:pt x="579718" y="940051"/>
                  </a:cubicBezTo>
                  <a:cubicBezTo>
                    <a:pt x="557285" y="927206"/>
                    <a:pt x="534127" y="917979"/>
                    <a:pt x="507531" y="917798"/>
                  </a:cubicBezTo>
                  <a:cubicBezTo>
                    <a:pt x="496133" y="917798"/>
                    <a:pt x="494144" y="910381"/>
                    <a:pt x="500837" y="900430"/>
                  </a:cubicBezTo>
                  <a:cubicBezTo>
                    <a:pt x="506446" y="892108"/>
                    <a:pt x="512235" y="883786"/>
                    <a:pt x="519472" y="873473"/>
                  </a:cubicBezTo>
                  <a:close/>
                  <a:moveTo>
                    <a:pt x="468091" y="841994"/>
                  </a:moveTo>
                  <a:cubicBezTo>
                    <a:pt x="484012" y="849774"/>
                    <a:pt x="496676" y="861534"/>
                    <a:pt x="502465" y="877454"/>
                  </a:cubicBezTo>
                  <a:cubicBezTo>
                    <a:pt x="506626" y="888672"/>
                    <a:pt x="494505" y="891928"/>
                    <a:pt x="482202" y="898441"/>
                  </a:cubicBezTo>
                  <a:cubicBezTo>
                    <a:pt x="494143" y="873113"/>
                    <a:pt x="469719" y="861715"/>
                    <a:pt x="468091" y="841994"/>
                  </a:cubicBezTo>
                  <a:close/>
                  <a:moveTo>
                    <a:pt x="527387" y="833558"/>
                  </a:moveTo>
                  <a:cubicBezTo>
                    <a:pt x="520512" y="832812"/>
                    <a:pt x="515492" y="836023"/>
                    <a:pt x="510788" y="843079"/>
                  </a:cubicBezTo>
                  <a:cubicBezTo>
                    <a:pt x="525261" y="844526"/>
                    <a:pt x="538649" y="845974"/>
                    <a:pt x="555113" y="847783"/>
                  </a:cubicBezTo>
                  <a:cubicBezTo>
                    <a:pt x="542991" y="839008"/>
                    <a:pt x="534262" y="834304"/>
                    <a:pt x="527387" y="833558"/>
                  </a:cubicBezTo>
                  <a:close/>
                  <a:moveTo>
                    <a:pt x="651543" y="827158"/>
                  </a:moveTo>
                  <a:cubicBezTo>
                    <a:pt x="653352" y="830596"/>
                    <a:pt x="656970" y="834214"/>
                    <a:pt x="656428" y="837290"/>
                  </a:cubicBezTo>
                  <a:cubicBezTo>
                    <a:pt x="653895" y="850859"/>
                    <a:pt x="650276" y="864066"/>
                    <a:pt x="647200" y="877454"/>
                  </a:cubicBezTo>
                  <a:cubicBezTo>
                    <a:pt x="645210" y="876911"/>
                    <a:pt x="643401" y="876549"/>
                    <a:pt x="641411" y="876007"/>
                  </a:cubicBezTo>
                  <a:cubicBezTo>
                    <a:pt x="641411" y="862438"/>
                    <a:pt x="640868" y="848869"/>
                    <a:pt x="641954" y="835481"/>
                  </a:cubicBezTo>
                  <a:cubicBezTo>
                    <a:pt x="642134" y="832405"/>
                    <a:pt x="648105" y="830053"/>
                    <a:pt x="651543" y="827158"/>
                  </a:cubicBezTo>
                  <a:close/>
                  <a:moveTo>
                    <a:pt x="476594" y="789708"/>
                  </a:moveTo>
                  <a:cubicBezTo>
                    <a:pt x="485640" y="796583"/>
                    <a:pt x="494867" y="803277"/>
                    <a:pt x="503913" y="810152"/>
                  </a:cubicBezTo>
                  <a:cubicBezTo>
                    <a:pt x="503189" y="811419"/>
                    <a:pt x="502284" y="812504"/>
                    <a:pt x="501561" y="813770"/>
                  </a:cubicBezTo>
                  <a:cubicBezTo>
                    <a:pt x="495590" y="810333"/>
                    <a:pt x="489801" y="807076"/>
                    <a:pt x="483107" y="803096"/>
                  </a:cubicBezTo>
                  <a:cubicBezTo>
                    <a:pt x="478222" y="816303"/>
                    <a:pt x="485097" y="821007"/>
                    <a:pt x="494324" y="819560"/>
                  </a:cubicBezTo>
                  <a:cubicBezTo>
                    <a:pt x="513682" y="816665"/>
                    <a:pt x="529965" y="822997"/>
                    <a:pt x="546791" y="830596"/>
                  </a:cubicBezTo>
                  <a:cubicBezTo>
                    <a:pt x="561445" y="837290"/>
                    <a:pt x="576461" y="840546"/>
                    <a:pt x="591658" y="830415"/>
                  </a:cubicBezTo>
                  <a:cubicBezTo>
                    <a:pt x="594010" y="828967"/>
                    <a:pt x="599980" y="829691"/>
                    <a:pt x="601789" y="831681"/>
                  </a:cubicBezTo>
                  <a:cubicBezTo>
                    <a:pt x="607398" y="837471"/>
                    <a:pt x="611740" y="844346"/>
                    <a:pt x="616625" y="850859"/>
                  </a:cubicBezTo>
                  <a:cubicBezTo>
                    <a:pt x="615901" y="851582"/>
                    <a:pt x="615178" y="852306"/>
                    <a:pt x="614454" y="853030"/>
                  </a:cubicBezTo>
                  <a:cubicBezTo>
                    <a:pt x="612102" y="851401"/>
                    <a:pt x="609750" y="849773"/>
                    <a:pt x="604865" y="846155"/>
                  </a:cubicBezTo>
                  <a:cubicBezTo>
                    <a:pt x="603418" y="855563"/>
                    <a:pt x="601609" y="862980"/>
                    <a:pt x="601247" y="870398"/>
                  </a:cubicBezTo>
                  <a:cubicBezTo>
                    <a:pt x="600523" y="882157"/>
                    <a:pt x="595096" y="886499"/>
                    <a:pt x="585326" y="879986"/>
                  </a:cubicBezTo>
                  <a:cubicBezTo>
                    <a:pt x="563616" y="865332"/>
                    <a:pt x="539373" y="860990"/>
                    <a:pt x="514044" y="860085"/>
                  </a:cubicBezTo>
                  <a:cubicBezTo>
                    <a:pt x="511511" y="860085"/>
                    <a:pt x="508979" y="859724"/>
                    <a:pt x="506807" y="858819"/>
                  </a:cubicBezTo>
                  <a:cubicBezTo>
                    <a:pt x="505179" y="858095"/>
                    <a:pt x="503551" y="856648"/>
                    <a:pt x="502465" y="855020"/>
                  </a:cubicBezTo>
                  <a:cubicBezTo>
                    <a:pt x="493781" y="842356"/>
                    <a:pt x="484374" y="830234"/>
                    <a:pt x="476956" y="816665"/>
                  </a:cubicBezTo>
                  <a:cubicBezTo>
                    <a:pt x="473338" y="809790"/>
                    <a:pt x="473880" y="800744"/>
                    <a:pt x="472614" y="792784"/>
                  </a:cubicBezTo>
                  <a:cubicBezTo>
                    <a:pt x="473880" y="791698"/>
                    <a:pt x="475328" y="790794"/>
                    <a:pt x="476594" y="789708"/>
                  </a:cubicBezTo>
                  <a:close/>
                  <a:moveTo>
                    <a:pt x="624586" y="765646"/>
                  </a:moveTo>
                  <a:cubicBezTo>
                    <a:pt x="630556" y="764199"/>
                    <a:pt x="638336" y="763837"/>
                    <a:pt x="643402" y="766551"/>
                  </a:cubicBezTo>
                  <a:cubicBezTo>
                    <a:pt x="647925" y="768903"/>
                    <a:pt x="651905" y="775959"/>
                    <a:pt x="652629" y="781567"/>
                  </a:cubicBezTo>
                  <a:cubicBezTo>
                    <a:pt x="653714" y="789346"/>
                    <a:pt x="647925" y="789346"/>
                    <a:pt x="640869" y="789527"/>
                  </a:cubicBezTo>
                  <a:cubicBezTo>
                    <a:pt x="634717" y="789708"/>
                    <a:pt x="626033" y="793507"/>
                    <a:pt x="623319" y="798392"/>
                  </a:cubicBezTo>
                  <a:cubicBezTo>
                    <a:pt x="620244" y="803820"/>
                    <a:pt x="622053" y="812504"/>
                    <a:pt x="622596" y="819560"/>
                  </a:cubicBezTo>
                  <a:cubicBezTo>
                    <a:pt x="622958" y="824806"/>
                    <a:pt x="624948" y="830234"/>
                    <a:pt x="626214" y="835480"/>
                  </a:cubicBezTo>
                  <a:cubicBezTo>
                    <a:pt x="624767" y="835300"/>
                    <a:pt x="623139" y="835300"/>
                    <a:pt x="621510" y="835300"/>
                  </a:cubicBezTo>
                  <a:cubicBezTo>
                    <a:pt x="615540" y="826616"/>
                    <a:pt x="606856" y="818474"/>
                    <a:pt x="604323" y="808886"/>
                  </a:cubicBezTo>
                  <a:cubicBezTo>
                    <a:pt x="601428" y="798573"/>
                    <a:pt x="602514" y="785909"/>
                    <a:pt x="605770" y="775597"/>
                  </a:cubicBezTo>
                  <a:cubicBezTo>
                    <a:pt x="607399" y="770712"/>
                    <a:pt x="617711" y="767455"/>
                    <a:pt x="624586" y="765646"/>
                  </a:cubicBezTo>
                  <a:close/>
                  <a:moveTo>
                    <a:pt x="459045" y="749363"/>
                  </a:moveTo>
                  <a:cubicBezTo>
                    <a:pt x="453798" y="762028"/>
                    <a:pt x="449094" y="773245"/>
                    <a:pt x="444029" y="785728"/>
                  </a:cubicBezTo>
                  <a:cubicBezTo>
                    <a:pt x="449637" y="785366"/>
                    <a:pt x="454341" y="785005"/>
                    <a:pt x="459588" y="784823"/>
                  </a:cubicBezTo>
                  <a:cubicBezTo>
                    <a:pt x="453617" y="796221"/>
                    <a:pt x="447828" y="798212"/>
                    <a:pt x="425394" y="797126"/>
                  </a:cubicBezTo>
                  <a:cubicBezTo>
                    <a:pt x="435887" y="780300"/>
                    <a:pt x="439506" y="759676"/>
                    <a:pt x="459045" y="749363"/>
                  </a:cubicBezTo>
                  <a:close/>
                  <a:moveTo>
                    <a:pt x="569044" y="745202"/>
                  </a:moveTo>
                  <a:cubicBezTo>
                    <a:pt x="586050" y="747554"/>
                    <a:pt x="599981" y="749544"/>
                    <a:pt x="615178" y="751715"/>
                  </a:cubicBezTo>
                  <a:cubicBezTo>
                    <a:pt x="607941" y="756600"/>
                    <a:pt x="601247" y="761304"/>
                    <a:pt x="591116" y="768179"/>
                  </a:cubicBezTo>
                  <a:cubicBezTo>
                    <a:pt x="584422" y="761123"/>
                    <a:pt x="577547" y="753886"/>
                    <a:pt x="569044" y="745202"/>
                  </a:cubicBezTo>
                  <a:close/>
                  <a:moveTo>
                    <a:pt x="118195" y="710104"/>
                  </a:moveTo>
                  <a:cubicBezTo>
                    <a:pt x="117290" y="712094"/>
                    <a:pt x="116386" y="713904"/>
                    <a:pt x="115481" y="715894"/>
                  </a:cubicBezTo>
                  <a:cubicBezTo>
                    <a:pt x="135020" y="725120"/>
                    <a:pt x="154559" y="734528"/>
                    <a:pt x="174099" y="743936"/>
                  </a:cubicBezTo>
                  <a:cubicBezTo>
                    <a:pt x="175003" y="741584"/>
                    <a:pt x="175908" y="739232"/>
                    <a:pt x="176993" y="736880"/>
                  </a:cubicBezTo>
                  <a:cubicBezTo>
                    <a:pt x="157454" y="728015"/>
                    <a:pt x="137734" y="718969"/>
                    <a:pt x="118195" y="710104"/>
                  </a:cubicBezTo>
                  <a:close/>
                  <a:moveTo>
                    <a:pt x="459950" y="708838"/>
                  </a:moveTo>
                  <a:cubicBezTo>
                    <a:pt x="461397" y="709019"/>
                    <a:pt x="462844" y="709381"/>
                    <a:pt x="464292" y="709743"/>
                  </a:cubicBezTo>
                  <a:cubicBezTo>
                    <a:pt x="465920" y="717161"/>
                    <a:pt x="467367" y="724760"/>
                    <a:pt x="469357" y="734891"/>
                  </a:cubicBezTo>
                  <a:cubicBezTo>
                    <a:pt x="465015" y="733444"/>
                    <a:pt x="455065" y="731815"/>
                    <a:pt x="455065" y="730549"/>
                  </a:cubicBezTo>
                  <a:cubicBezTo>
                    <a:pt x="455246" y="723312"/>
                    <a:pt x="457960" y="716075"/>
                    <a:pt x="459950" y="708838"/>
                  </a:cubicBezTo>
                  <a:close/>
                  <a:moveTo>
                    <a:pt x="96847" y="643345"/>
                  </a:moveTo>
                  <a:cubicBezTo>
                    <a:pt x="96123" y="644974"/>
                    <a:pt x="95218" y="646783"/>
                    <a:pt x="94495" y="648592"/>
                  </a:cubicBezTo>
                  <a:cubicBezTo>
                    <a:pt x="130316" y="665779"/>
                    <a:pt x="165596" y="684052"/>
                    <a:pt x="202141" y="699430"/>
                  </a:cubicBezTo>
                  <a:cubicBezTo>
                    <a:pt x="212815" y="703772"/>
                    <a:pt x="227108" y="699973"/>
                    <a:pt x="239591" y="699430"/>
                  </a:cubicBezTo>
                  <a:cubicBezTo>
                    <a:pt x="242848" y="699249"/>
                    <a:pt x="246104" y="697802"/>
                    <a:pt x="249180" y="696897"/>
                  </a:cubicBezTo>
                  <a:cubicBezTo>
                    <a:pt x="247732" y="694726"/>
                    <a:pt x="246466" y="692555"/>
                    <a:pt x="245019" y="690384"/>
                  </a:cubicBezTo>
                  <a:cubicBezTo>
                    <a:pt x="188210" y="697440"/>
                    <a:pt x="146780" y="657095"/>
                    <a:pt x="96847" y="643345"/>
                  </a:cubicBezTo>
                  <a:close/>
                  <a:moveTo>
                    <a:pt x="41486" y="568445"/>
                  </a:moveTo>
                  <a:cubicBezTo>
                    <a:pt x="66814" y="580024"/>
                    <a:pt x="56864" y="608971"/>
                    <a:pt x="71156" y="625434"/>
                  </a:cubicBezTo>
                  <a:cubicBezTo>
                    <a:pt x="96666" y="612047"/>
                    <a:pt x="96666" y="612047"/>
                    <a:pt x="114034" y="636651"/>
                  </a:cubicBezTo>
                  <a:cubicBezTo>
                    <a:pt x="130316" y="623806"/>
                    <a:pt x="144790" y="632128"/>
                    <a:pt x="148770" y="657819"/>
                  </a:cubicBezTo>
                  <a:cubicBezTo>
                    <a:pt x="163786" y="648592"/>
                    <a:pt x="176451" y="650582"/>
                    <a:pt x="186582" y="663246"/>
                  </a:cubicBezTo>
                  <a:cubicBezTo>
                    <a:pt x="193457" y="666141"/>
                    <a:pt x="199970" y="670302"/>
                    <a:pt x="207207" y="671569"/>
                  </a:cubicBezTo>
                  <a:cubicBezTo>
                    <a:pt x="220233" y="673559"/>
                    <a:pt x="233440" y="674101"/>
                    <a:pt x="246466" y="674825"/>
                  </a:cubicBezTo>
                  <a:cubicBezTo>
                    <a:pt x="250084" y="675006"/>
                    <a:pt x="253883" y="673378"/>
                    <a:pt x="260397" y="672112"/>
                  </a:cubicBezTo>
                  <a:cubicBezTo>
                    <a:pt x="260397" y="691470"/>
                    <a:pt x="262387" y="709562"/>
                    <a:pt x="259854" y="727111"/>
                  </a:cubicBezTo>
                  <a:cubicBezTo>
                    <a:pt x="257864" y="740860"/>
                    <a:pt x="247009" y="750992"/>
                    <a:pt x="232535" y="752982"/>
                  </a:cubicBezTo>
                  <a:cubicBezTo>
                    <a:pt x="195447" y="758229"/>
                    <a:pt x="158178" y="762752"/>
                    <a:pt x="121813" y="748097"/>
                  </a:cubicBezTo>
                  <a:cubicBezTo>
                    <a:pt x="114577" y="745202"/>
                    <a:pt x="106616" y="742127"/>
                    <a:pt x="99018" y="742127"/>
                  </a:cubicBezTo>
                  <a:cubicBezTo>
                    <a:pt x="75136" y="742308"/>
                    <a:pt x="58673" y="729463"/>
                    <a:pt x="42571" y="714085"/>
                  </a:cubicBezTo>
                  <a:cubicBezTo>
                    <a:pt x="32983" y="705039"/>
                    <a:pt x="20861" y="698887"/>
                    <a:pt x="10730" y="690384"/>
                  </a:cubicBezTo>
                  <a:cubicBezTo>
                    <a:pt x="5845" y="686404"/>
                    <a:pt x="-668" y="679529"/>
                    <a:pt x="55" y="674825"/>
                  </a:cubicBezTo>
                  <a:cubicBezTo>
                    <a:pt x="3312" y="651848"/>
                    <a:pt x="8739" y="629053"/>
                    <a:pt x="13443" y="606257"/>
                  </a:cubicBezTo>
                  <a:cubicBezTo>
                    <a:pt x="15433" y="606076"/>
                    <a:pt x="17424" y="606076"/>
                    <a:pt x="19414" y="605895"/>
                  </a:cubicBezTo>
                  <a:cubicBezTo>
                    <a:pt x="21585" y="615484"/>
                    <a:pt x="23937" y="625254"/>
                    <a:pt x="26108" y="635023"/>
                  </a:cubicBezTo>
                  <a:cubicBezTo>
                    <a:pt x="28279" y="645155"/>
                    <a:pt x="29545" y="655467"/>
                    <a:pt x="32621" y="665237"/>
                  </a:cubicBezTo>
                  <a:cubicBezTo>
                    <a:pt x="36058" y="675911"/>
                    <a:pt x="43656" y="681881"/>
                    <a:pt x="57587" y="681338"/>
                  </a:cubicBezTo>
                  <a:cubicBezTo>
                    <a:pt x="54693" y="677358"/>
                    <a:pt x="53064" y="674463"/>
                    <a:pt x="50893" y="672112"/>
                  </a:cubicBezTo>
                  <a:cubicBezTo>
                    <a:pt x="35515" y="656371"/>
                    <a:pt x="34249" y="643707"/>
                    <a:pt x="44923" y="623987"/>
                  </a:cubicBezTo>
                  <a:cubicBezTo>
                    <a:pt x="47094" y="619826"/>
                    <a:pt x="45828" y="613494"/>
                    <a:pt x="45104" y="608428"/>
                  </a:cubicBezTo>
                  <a:cubicBezTo>
                    <a:pt x="43476" y="595221"/>
                    <a:pt x="41124" y="582195"/>
                    <a:pt x="41486" y="568445"/>
                  </a:cubicBezTo>
                  <a:close/>
                  <a:moveTo>
                    <a:pt x="316120" y="531538"/>
                  </a:moveTo>
                  <a:cubicBezTo>
                    <a:pt x="299475" y="531900"/>
                    <a:pt x="280298" y="545107"/>
                    <a:pt x="277222" y="555239"/>
                  </a:cubicBezTo>
                  <a:cubicBezTo>
                    <a:pt x="276499" y="557409"/>
                    <a:pt x="277222" y="561571"/>
                    <a:pt x="278851" y="562656"/>
                  </a:cubicBezTo>
                  <a:cubicBezTo>
                    <a:pt x="280840" y="564103"/>
                    <a:pt x="285544" y="564284"/>
                    <a:pt x="286811" y="563018"/>
                  </a:cubicBezTo>
                  <a:cubicBezTo>
                    <a:pt x="296038" y="553791"/>
                    <a:pt x="304903" y="543841"/>
                    <a:pt x="316120" y="531538"/>
                  </a:cubicBezTo>
                  <a:close/>
                  <a:moveTo>
                    <a:pt x="262387" y="444878"/>
                  </a:moveTo>
                  <a:cubicBezTo>
                    <a:pt x="229821" y="451391"/>
                    <a:pt x="197980" y="461704"/>
                    <a:pt x="166500" y="472559"/>
                  </a:cubicBezTo>
                  <a:cubicBezTo>
                    <a:pt x="157635" y="475634"/>
                    <a:pt x="151303" y="485947"/>
                    <a:pt x="147142" y="489746"/>
                  </a:cubicBezTo>
                  <a:cubicBezTo>
                    <a:pt x="152931" y="510732"/>
                    <a:pt x="157273" y="526473"/>
                    <a:pt x="161977" y="543117"/>
                  </a:cubicBezTo>
                  <a:cubicBezTo>
                    <a:pt x="155464" y="538051"/>
                    <a:pt x="149132" y="532986"/>
                    <a:pt x="140810" y="526291"/>
                  </a:cubicBezTo>
                  <a:cubicBezTo>
                    <a:pt x="146780" y="544383"/>
                    <a:pt x="155283" y="551982"/>
                    <a:pt x="169214" y="548183"/>
                  </a:cubicBezTo>
                  <a:cubicBezTo>
                    <a:pt x="187125" y="543298"/>
                    <a:pt x="204312" y="535699"/>
                    <a:pt x="221137" y="528101"/>
                  </a:cubicBezTo>
                  <a:cubicBezTo>
                    <a:pt x="233983" y="522311"/>
                    <a:pt x="245561" y="513627"/>
                    <a:pt x="258407" y="507657"/>
                  </a:cubicBezTo>
                  <a:cubicBezTo>
                    <a:pt x="275775" y="499516"/>
                    <a:pt x="278669" y="495174"/>
                    <a:pt x="276137" y="475996"/>
                  </a:cubicBezTo>
                  <a:cubicBezTo>
                    <a:pt x="262025" y="484680"/>
                    <a:pt x="247732" y="493545"/>
                    <a:pt x="231269" y="503677"/>
                  </a:cubicBezTo>
                  <a:cubicBezTo>
                    <a:pt x="230183" y="488118"/>
                    <a:pt x="234164" y="479434"/>
                    <a:pt x="243752" y="473463"/>
                  </a:cubicBezTo>
                  <a:cubicBezTo>
                    <a:pt x="251532" y="468759"/>
                    <a:pt x="259673" y="464598"/>
                    <a:pt x="271071" y="458085"/>
                  </a:cubicBezTo>
                  <a:cubicBezTo>
                    <a:pt x="278669" y="468217"/>
                    <a:pt x="288982" y="481966"/>
                    <a:pt x="299113" y="495536"/>
                  </a:cubicBezTo>
                  <a:cubicBezTo>
                    <a:pt x="300199" y="494993"/>
                    <a:pt x="301103" y="494631"/>
                    <a:pt x="302189" y="494088"/>
                  </a:cubicBezTo>
                  <a:cubicBezTo>
                    <a:pt x="300742" y="486128"/>
                    <a:pt x="299656" y="477986"/>
                    <a:pt x="297847" y="470207"/>
                  </a:cubicBezTo>
                  <a:cubicBezTo>
                    <a:pt x="291877" y="445240"/>
                    <a:pt x="287535" y="439813"/>
                    <a:pt x="262387" y="444878"/>
                  </a:cubicBezTo>
                  <a:close/>
                  <a:moveTo>
                    <a:pt x="1319131" y="435470"/>
                  </a:moveTo>
                  <a:cubicBezTo>
                    <a:pt x="1320436" y="436775"/>
                    <a:pt x="1322394" y="437427"/>
                    <a:pt x="1323698" y="438080"/>
                  </a:cubicBezTo>
                  <a:lnTo>
                    <a:pt x="1324850" y="439809"/>
                  </a:lnTo>
                  <a:lnTo>
                    <a:pt x="1386976" y="489204"/>
                  </a:lnTo>
                  <a:cubicBezTo>
                    <a:pt x="1405429" y="505305"/>
                    <a:pt x="1421531" y="524121"/>
                    <a:pt x="1436909" y="544022"/>
                  </a:cubicBezTo>
                  <a:cubicBezTo>
                    <a:pt x="1434195" y="541851"/>
                    <a:pt x="1431663" y="539680"/>
                    <a:pt x="1429130" y="537328"/>
                  </a:cubicBezTo>
                  <a:cubicBezTo>
                    <a:pt x="1393851" y="505305"/>
                    <a:pt x="1358390" y="473102"/>
                    <a:pt x="1323111" y="440717"/>
                  </a:cubicBezTo>
                  <a:lnTo>
                    <a:pt x="1321049" y="437068"/>
                  </a:lnTo>
                  <a:close/>
                  <a:moveTo>
                    <a:pt x="338553" y="410323"/>
                  </a:moveTo>
                  <a:cubicBezTo>
                    <a:pt x="340725" y="410866"/>
                    <a:pt x="342715" y="411228"/>
                    <a:pt x="344886" y="411771"/>
                  </a:cubicBezTo>
                  <a:cubicBezTo>
                    <a:pt x="340905" y="429320"/>
                    <a:pt x="336744" y="446688"/>
                    <a:pt x="332764" y="464237"/>
                  </a:cubicBezTo>
                  <a:cubicBezTo>
                    <a:pt x="330954" y="463875"/>
                    <a:pt x="329326" y="463513"/>
                    <a:pt x="327698" y="463151"/>
                  </a:cubicBezTo>
                  <a:cubicBezTo>
                    <a:pt x="331316" y="445421"/>
                    <a:pt x="334935" y="427872"/>
                    <a:pt x="338553" y="410323"/>
                  </a:cubicBezTo>
                  <a:close/>
                  <a:moveTo>
                    <a:pt x="260578" y="369074"/>
                  </a:moveTo>
                  <a:cubicBezTo>
                    <a:pt x="247371" y="405619"/>
                    <a:pt x="212272" y="416293"/>
                    <a:pt x="179164" y="435290"/>
                  </a:cubicBezTo>
                  <a:cubicBezTo>
                    <a:pt x="222946" y="437822"/>
                    <a:pt x="263834" y="403629"/>
                    <a:pt x="260578" y="369074"/>
                  </a:cubicBezTo>
                  <a:close/>
                  <a:moveTo>
                    <a:pt x="305912" y="173074"/>
                  </a:moveTo>
                  <a:cubicBezTo>
                    <a:pt x="334754" y="170097"/>
                    <a:pt x="367591" y="186482"/>
                    <a:pt x="372747" y="221083"/>
                  </a:cubicBezTo>
                  <a:cubicBezTo>
                    <a:pt x="375642" y="240983"/>
                    <a:pt x="377813" y="261065"/>
                    <a:pt x="377632" y="281147"/>
                  </a:cubicBezTo>
                  <a:cubicBezTo>
                    <a:pt x="377451" y="292364"/>
                    <a:pt x="371481" y="303219"/>
                    <a:pt x="367501" y="316788"/>
                  </a:cubicBezTo>
                  <a:cubicBezTo>
                    <a:pt x="373652" y="312808"/>
                    <a:pt x="378718" y="309552"/>
                    <a:pt x="384326" y="305209"/>
                  </a:cubicBezTo>
                  <a:cubicBezTo>
                    <a:pt x="388306" y="320949"/>
                    <a:pt x="384326" y="334699"/>
                    <a:pt x="376004" y="346278"/>
                  </a:cubicBezTo>
                  <a:cubicBezTo>
                    <a:pt x="367320" y="358037"/>
                    <a:pt x="357007" y="369074"/>
                    <a:pt x="346152" y="378843"/>
                  </a:cubicBezTo>
                  <a:cubicBezTo>
                    <a:pt x="307074" y="413760"/>
                    <a:pt x="298751" y="453381"/>
                    <a:pt x="324261" y="498973"/>
                  </a:cubicBezTo>
                  <a:cubicBezTo>
                    <a:pt x="331859" y="512542"/>
                    <a:pt x="331679" y="522130"/>
                    <a:pt x="321909" y="533890"/>
                  </a:cubicBezTo>
                  <a:cubicBezTo>
                    <a:pt x="304722" y="554696"/>
                    <a:pt x="295314" y="578577"/>
                    <a:pt x="298751" y="607886"/>
                  </a:cubicBezTo>
                  <a:cubicBezTo>
                    <a:pt x="292962" y="606076"/>
                    <a:pt x="289163" y="604810"/>
                    <a:pt x="283192" y="602820"/>
                  </a:cubicBezTo>
                  <a:cubicBezTo>
                    <a:pt x="284097" y="607162"/>
                    <a:pt x="283916" y="611323"/>
                    <a:pt x="285725" y="614037"/>
                  </a:cubicBezTo>
                  <a:cubicBezTo>
                    <a:pt x="295495" y="627787"/>
                    <a:pt x="291153" y="649859"/>
                    <a:pt x="275775" y="652753"/>
                  </a:cubicBezTo>
                  <a:cubicBezTo>
                    <a:pt x="266548" y="654382"/>
                    <a:pt x="256778" y="665237"/>
                    <a:pt x="246104" y="655286"/>
                  </a:cubicBezTo>
                  <a:cubicBezTo>
                    <a:pt x="245200" y="654563"/>
                    <a:pt x="242667" y="654743"/>
                    <a:pt x="241943" y="655467"/>
                  </a:cubicBezTo>
                  <a:cubicBezTo>
                    <a:pt x="230545" y="667227"/>
                    <a:pt x="226927" y="658904"/>
                    <a:pt x="224394" y="646240"/>
                  </a:cubicBezTo>
                  <a:cubicBezTo>
                    <a:pt x="218243" y="649497"/>
                    <a:pt x="213358" y="652030"/>
                    <a:pt x="212091" y="652753"/>
                  </a:cubicBezTo>
                  <a:cubicBezTo>
                    <a:pt x="201236" y="650040"/>
                    <a:pt x="193457" y="648049"/>
                    <a:pt x="185677" y="645879"/>
                  </a:cubicBezTo>
                  <a:cubicBezTo>
                    <a:pt x="177174" y="643527"/>
                    <a:pt x="167947" y="642079"/>
                    <a:pt x="160349" y="637737"/>
                  </a:cubicBezTo>
                  <a:cubicBezTo>
                    <a:pt x="146056" y="629596"/>
                    <a:pt x="133211" y="618741"/>
                    <a:pt x="118737" y="611323"/>
                  </a:cubicBezTo>
                  <a:cubicBezTo>
                    <a:pt x="106616" y="605172"/>
                    <a:pt x="93047" y="602277"/>
                    <a:pt x="79297" y="597573"/>
                  </a:cubicBezTo>
                  <a:cubicBezTo>
                    <a:pt x="79116" y="593231"/>
                    <a:pt x="78935" y="588889"/>
                    <a:pt x="78754" y="584004"/>
                  </a:cubicBezTo>
                  <a:cubicBezTo>
                    <a:pt x="103359" y="588346"/>
                    <a:pt x="124527" y="597031"/>
                    <a:pt x="142619" y="612951"/>
                  </a:cubicBezTo>
                  <a:cubicBezTo>
                    <a:pt x="144790" y="614942"/>
                    <a:pt x="147503" y="616389"/>
                    <a:pt x="150217" y="617474"/>
                  </a:cubicBezTo>
                  <a:cubicBezTo>
                    <a:pt x="185858" y="631586"/>
                    <a:pt x="222766" y="638461"/>
                    <a:pt x="261121" y="637194"/>
                  </a:cubicBezTo>
                  <a:cubicBezTo>
                    <a:pt x="268900" y="637013"/>
                    <a:pt x="276317" y="632852"/>
                    <a:pt x="285725" y="629958"/>
                  </a:cubicBezTo>
                  <a:cubicBezTo>
                    <a:pt x="279393" y="622178"/>
                    <a:pt x="275232" y="616931"/>
                    <a:pt x="270528" y="611323"/>
                  </a:cubicBezTo>
                  <a:cubicBezTo>
                    <a:pt x="268538" y="616389"/>
                    <a:pt x="266729" y="621093"/>
                    <a:pt x="264015" y="628149"/>
                  </a:cubicBezTo>
                  <a:cubicBezTo>
                    <a:pt x="258407" y="622902"/>
                    <a:pt x="254426" y="619103"/>
                    <a:pt x="250265" y="615303"/>
                  </a:cubicBezTo>
                  <a:cubicBezTo>
                    <a:pt x="240677" y="625797"/>
                    <a:pt x="229821" y="630681"/>
                    <a:pt x="216434" y="620188"/>
                  </a:cubicBezTo>
                  <a:cubicBezTo>
                    <a:pt x="215348" y="619464"/>
                    <a:pt x="212634" y="619103"/>
                    <a:pt x="211730" y="619826"/>
                  </a:cubicBezTo>
                  <a:cubicBezTo>
                    <a:pt x="204312" y="625073"/>
                    <a:pt x="197437" y="625435"/>
                    <a:pt x="193276" y="616751"/>
                  </a:cubicBezTo>
                  <a:cubicBezTo>
                    <a:pt x="188753" y="607524"/>
                    <a:pt x="191467" y="597754"/>
                    <a:pt x="200332" y="593774"/>
                  </a:cubicBezTo>
                  <a:cubicBezTo>
                    <a:pt x="212996" y="587985"/>
                    <a:pt x="226746" y="584547"/>
                    <a:pt x="240315" y="580929"/>
                  </a:cubicBezTo>
                  <a:cubicBezTo>
                    <a:pt x="247190" y="579301"/>
                    <a:pt x="254246" y="579301"/>
                    <a:pt x="261301" y="578396"/>
                  </a:cubicBezTo>
                  <a:cubicBezTo>
                    <a:pt x="261482" y="576949"/>
                    <a:pt x="261844" y="575682"/>
                    <a:pt x="262025" y="574416"/>
                  </a:cubicBezTo>
                  <a:cubicBezTo>
                    <a:pt x="257140" y="571883"/>
                    <a:pt x="252074" y="569350"/>
                    <a:pt x="247371" y="566455"/>
                  </a:cubicBezTo>
                  <a:cubicBezTo>
                    <a:pt x="242848" y="563742"/>
                    <a:pt x="236154" y="561209"/>
                    <a:pt x="234887" y="557048"/>
                  </a:cubicBezTo>
                  <a:cubicBezTo>
                    <a:pt x="230364" y="542574"/>
                    <a:pt x="221861" y="546193"/>
                    <a:pt x="213358" y="551077"/>
                  </a:cubicBezTo>
                  <a:cubicBezTo>
                    <a:pt x="200151" y="558676"/>
                    <a:pt x="187125" y="566636"/>
                    <a:pt x="174279" y="574958"/>
                  </a:cubicBezTo>
                  <a:cubicBezTo>
                    <a:pt x="157635" y="585814"/>
                    <a:pt x="140267" y="587261"/>
                    <a:pt x="122175" y="580024"/>
                  </a:cubicBezTo>
                  <a:cubicBezTo>
                    <a:pt x="97208" y="570074"/>
                    <a:pt x="72241" y="559580"/>
                    <a:pt x="47094" y="549449"/>
                  </a:cubicBezTo>
                  <a:cubicBezTo>
                    <a:pt x="38048" y="545831"/>
                    <a:pt x="31715" y="539318"/>
                    <a:pt x="36058" y="530453"/>
                  </a:cubicBezTo>
                  <a:cubicBezTo>
                    <a:pt x="38771" y="524844"/>
                    <a:pt x="47094" y="519778"/>
                    <a:pt x="53607" y="518874"/>
                  </a:cubicBezTo>
                  <a:cubicBezTo>
                    <a:pt x="60301" y="517969"/>
                    <a:pt x="67899" y="521588"/>
                    <a:pt x="74593" y="524301"/>
                  </a:cubicBezTo>
                  <a:cubicBezTo>
                    <a:pt x="86715" y="529005"/>
                    <a:pt x="98655" y="534433"/>
                    <a:pt x="112043" y="538413"/>
                  </a:cubicBezTo>
                  <a:cubicBezTo>
                    <a:pt x="90695" y="512723"/>
                    <a:pt x="85268" y="483052"/>
                    <a:pt x="86353" y="451572"/>
                  </a:cubicBezTo>
                  <a:cubicBezTo>
                    <a:pt x="86715" y="441441"/>
                    <a:pt x="87620" y="430405"/>
                    <a:pt x="91780" y="421359"/>
                  </a:cubicBezTo>
                  <a:cubicBezTo>
                    <a:pt x="115662" y="370521"/>
                    <a:pt x="134839" y="317150"/>
                    <a:pt x="173375" y="273730"/>
                  </a:cubicBezTo>
                  <a:cubicBezTo>
                    <a:pt x="204855" y="238270"/>
                    <a:pt x="241219" y="209685"/>
                    <a:pt x="279574" y="182547"/>
                  </a:cubicBezTo>
                  <a:cubicBezTo>
                    <a:pt x="287128" y="177210"/>
                    <a:pt x="296298" y="174066"/>
                    <a:pt x="305912" y="173074"/>
                  </a:cubicBezTo>
                  <a:close/>
                  <a:moveTo>
                    <a:pt x="558188" y="4704"/>
                  </a:moveTo>
                  <a:cubicBezTo>
                    <a:pt x="567777" y="11579"/>
                    <a:pt x="576099" y="19359"/>
                    <a:pt x="585869" y="24063"/>
                  </a:cubicBezTo>
                  <a:cubicBezTo>
                    <a:pt x="600885" y="31118"/>
                    <a:pt x="616987" y="36003"/>
                    <a:pt x="632546" y="42154"/>
                  </a:cubicBezTo>
                  <a:cubicBezTo>
                    <a:pt x="637611" y="44145"/>
                    <a:pt x="642134" y="46858"/>
                    <a:pt x="647019" y="49210"/>
                  </a:cubicBezTo>
                  <a:cubicBezTo>
                    <a:pt x="630375" y="45411"/>
                    <a:pt x="613730" y="41069"/>
                    <a:pt x="596724" y="38536"/>
                  </a:cubicBezTo>
                  <a:cubicBezTo>
                    <a:pt x="585507" y="36727"/>
                    <a:pt x="578813" y="43240"/>
                    <a:pt x="576823" y="55180"/>
                  </a:cubicBezTo>
                  <a:cubicBezTo>
                    <a:pt x="574833" y="66940"/>
                    <a:pt x="571214" y="78519"/>
                    <a:pt x="567415" y="89917"/>
                  </a:cubicBezTo>
                  <a:cubicBezTo>
                    <a:pt x="563978" y="99867"/>
                    <a:pt x="554570" y="112170"/>
                    <a:pt x="567596" y="118502"/>
                  </a:cubicBezTo>
                  <a:cubicBezTo>
                    <a:pt x="580260" y="124653"/>
                    <a:pt x="584602" y="109637"/>
                    <a:pt x="590392" y="100953"/>
                  </a:cubicBezTo>
                  <a:cubicBezTo>
                    <a:pt x="595819" y="92630"/>
                    <a:pt x="600523" y="83946"/>
                    <a:pt x="606855" y="76529"/>
                  </a:cubicBezTo>
                  <a:cubicBezTo>
                    <a:pt x="612645" y="69835"/>
                    <a:pt x="619158" y="65674"/>
                    <a:pt x="628023" y="74720"/>
                  </a:cubicBezTo>
                  <a:cubicBezTo>
                    <a:pt x="631279" y="78157"/>
                    <a:pt x="640325" y="76529"/>
                    <a:pt x="646657" y="75986"/>
                  </a:cubicBezTo>
                  <a:cubicBezTo>
                    <a:pt x="653894" y="75262"/>
                    <a:pt x="660769" y="72187"/>
                    <a:pt x="668006" y="71644"/>
                  </a:cubicBezTo>
                  <a:cubicBezTo>
                    <a:pt x="674338" y="71282"/>
                    <a:pt x="680851" y="72911"/>
                    <a:pt x="684469" y="73272"/>
                  </a:cubicBezTo>
                  <a:cubicBezTo>
                    <a:pt x="681937" y="69473"/>
                    <a:pt x="679223" y="64950"/>
                    <a:pt x="676328" y="60608"/>
                  </a:cubicBezTo>
                  <a:cubicBezTo>
                    <a:pt x="785241" y="111084"/>
                    <a:pt x="890355" y="168254"/>
                    <a:pt x="990764" y="234109"/>
                  </a:cubicBezTo>
                  <a:cubicBezTo>
                    <a:pt x="1079414" y="292184"/>
                    <a:pt x="1167341" y="351344"/>
                    <a:pt x="1255991" y="409418"/>
                  </a:cubicBezTo>
                  <a:cubicBezTo>
                    <a:pt x="1366170" y="481424"/>
                    <a:pt x="1451383" y="578758"/>
                    <a:pt x="1533338" y="679891"/>
                  </a:cubicBezTo>
                  <a:cubicBezTo>
                    <a:pt x="1617647" y="783919"/>
                    <a:pt x="1663781" y="903687"/>
                    <a:pt x="1688748" y="1033225"/>
                  </a:cubicBezTo>
                  <a:cubicBezTo>
                    <a:pt x="1690557" y="1042813"/>
                    <a:pt x="1691100" y="1052583"/>
                    <a:pt x="1691823" y="1062353"/>
                  </a:cubicBezTo>
                  <a:cubicBezTo>
                    <a:pt x="1690557" y="1062895"/>
                    <a:pt x="1689471" y="1063619"/>
                    <a:pt x="1688205" y="1064162"/>
                  </a:cubicBezTo>
                  <a:cubicBezTo>
                    <a:pt x="1682777" y="1056563"/>
                    <a:pt x="1676807" y="1049327"/>
                    <a:pt x="1671922" y="1041366"/>
                  </a:cubicBezTo>
                  <a:cubicBezTo>
                    <a:pt x="1613124" y="946384"/>
                    <a:pt x="1547269" y="856648"/>
                    <a:pt x="1469655" y="775959"/>
                  </a:cubicBezTo>
                  <a:cubicBezTo>
                    <a:pt x="1449573" y="754972"/>
                    <a:pt x="1426597" y="736881"/>
                    <a:pt x="1405972" y="716437"/>
                  </a:cubicBezTo>
                  <a:cubicBezTo>
                    <a:pt x="1393850" y="704496"/>
                    <a:pt x="1383900" y="690204"/>
                    <a:pt x="1372321" y="676273"/>
                  </a:cubicBezTo>
                  <a:cubicBezTo>
                    <a:pt x="1362371" y="685319"/>
                    <a:pt x="1352963" y="677539"/>
                    <a:pt x="1343917" y="669579"/>
                  </a:cubicBezTo>
                  <a:cubicBezTo>
                    <a:pt x="1299954" y="630863"/>
                    <a:pt x="1256533" y="591241"/>
                    <a:pt x="1211485" y="553791"/>
                  </a:cubicBezTo>
                  <a:cubicBezTo>
                    <a:pt x="1202077" y="546012"/>
                    <a:pt x="1193755" y="535880"/>
                    <a:pt x="1176929" y="533528"/>
                  </a:cubicBezTo>
                  <a:cubicBezTo>
                    <a:pt x="1147982" y="529548"/>
                    <a:pt x="1130614" y="505667"/>
                    <a:pt x="1122111" y="477625"/>
                  </a:cubicBezTo>
                  <a:cubicBezTo>
                    <a:pt x="1119759" y="470026"/>
                    <a:pt x="1119940" y="462066"/>
                    <a:pt x="1108180" y="462970"/>
                  </a:cubicBezTo>
                  <a:cubicBezTo>
                    <a:pt x="1105286" y="463151"/>
                    <a:pt x="1102391" y="457362"/>
                    <a:pt x="1099134" y="454648"/>
                  </a:cubicBezTo>
                  <a:cubicBezTo>
                    <a:pt x="1091355" y="448316"/>
                    <a:pt x="1083756" y="441984"/>
                    <a:pt x="1075434" y="436375"/>
                  </a:cubicBezTo>
                  <a:cubicBezTo>
                    <a:pt x="1073263" y="435109"/>
                    <a:pt x="1067474" y="435290"/>
                    <a:pt x="1066026" y="437099"/>
                  </a:cubicBezTo>
                  <a:cubicBezTo>
                    <a:pt x="1055352" y="450306"/>
                    <a:pt x="1044678" y="442707"/>
                    <a:pt x="1034546" y="437461"/>
                  </a:cubicBezTo>
                  <a:cubicBezTo>
                    <a:pt x="982080" y="409961"/>
                    <a:pt x="931242" y="379205"/>
                    <a:pt x="877328" y="355324"/>
                  </a:cubicBezTo>
                  <a:cubicBezTo>
                    <a:pt x="811293" y="326015"/>
                    <a:pt x="742725" y="302134"/>
                    <a:pt x="675243" y="276082"/>
                  </a:cubicBezTo>
                  <a:cubicBezTo>
                    <a:pt x="669634" y="274091"/>
                    <a:pt x="664207" y="272102"/>
                    <a:pt x="659684" y="270473"/>
                  </a:cubicBezTo>
                  <a:cubicBezTo>
                    <a:pt x="661131" y="235013"/>
                    <a:pt x="662216" y="200639"/>
                    <a:pt x="663845" y="166264"/>
                  </a:cubicBezTo>
                  <a:cubicBezTo>
                    <a:pt x="665292" y="138222"/>
                    <a:pt x="670358" y="133518"/>
                    <a:pt x="696229" y="142745"/>
                  </a:cubicBezTo>
                  <a:cubicBezTo>
                    <a:pt x="729156" y="154324"/>
                    <a:pt x="762083" y="166988"/>
                    <a:pt x="793201" y="182547"/>
                  </a:cubicBezTo>
                  <a:cubicBezTo>
                    <a:pt x="955847" y="263418"/>
                    <a:pt x="1114513" y="351344"/>
                    <a:pt x="1261599" y="458447"/>
                  </a:cubicBezTo>
                  <a:cubicBezTo>
                    <a:pt x="1360923" y="530634"/>
                    <a:pt x="1450840" y="613494"/>
                    <a:pt x="1531348" y="706305"/>
                  </a:cubicBezTo>
                  <a:cubicBezTo>
                    <a:pt x="1533700" y="709381"/>
                    <a:pt x="1535510" y="712819"/>
                    <a:pt x="1537680" y="716075"/>
                  </a:cubicBezTo>
                  <a:cubicBezTo>
                    <a:pt x="1539128" y="714809"/>
                    <a:pt x="1540756" y="713542"/>
                    <a:pt x="1542203" y="712276"/>
                  </a:cubicBezTo>
                  <a:cubicBezTo>
                    <a:pt x="1536414" y="704315"/>
                    <a:pt x="1530625" y="696174"/>
                    <a:pt x="1524474" y="688395"/>
                  </a:cubicBezTo>
                  <a:cubicBezTo>
                    <a:pt x="1430939" y="572426"/>
                    <a:pt x="1323654" y="472016"/>
                    <a:pt x="1197373" y="391508"/>
                  </a:cubicBezTo>
                  <a:cubicBezTo>
                    <a:pt x="1062589" y="305391"/>
                    <a:pt x="928167" y="219273"/>
                    <a:pt x="783794" y="150162"/>
                  </a:cubicBezTo>
                  <a:cubicBezTo>
                    <a:pt x="739107" y="128814"/>
                    <a:pt x="692792" y="110180"/>
                    <a:pt x="646296" y="92630"/>
                  </a:cubicBezTo>
                  <a:cubicBezTo>
                    <a:pt x="615359" y="81052"/>
                    <a:pt x="606132" y="86660"/>
                    <a:pt x="595277" y="117597"/>
                  </a:cubicBezTo>
                  <a:cubicBezTo>
                    <a:pt x="590934" y="130081"/>
                    <a:pt x="583698" y="135146"/>
                    <a:pt x="571214" y="133880"/>
                  </a:cubicBezTo>
                  <a:cubicBezTo>
                    <a:pt x="564882" y="133156"/>
                    <a:pt x="558369" y="132975"/>
                    <a:pt x="552218" y="131528"/>
                  </a:cubicBezTo>
                  <a:cubicBezTo>
                    <a:pt x="529060" y="126100"/>
                    <a:pt x="523271" y="116512"/>
                    <a:pt x="529784" y="93173"/>
                  </a:cubicBezTo>
                  <a:cubicBezTo>
                    <a:pt x="535573" y="72368"/>
                    <a:pt x="542087" y="51562"/>
                    <a:pt x="548600" y="30938"/>
                  </a:cubicBezTo>
                  <a:cubicBezTo>
                    <a:pt x="551314" y="22615"/>
                    <a:pt x="554570" y="14293"/>
                    <a:pt x="558188" y="4704"/>
                  </a:cubicBezTo>
                  <a:close/>
                  <a:moveTo>
                    <a:pt x="643401" y="0"/>
                  </a:moveTo>
                  <a:cubicBezTo>
                    <a:pt x="646657" y="1628"/>
                    <a:pt x="649371" y="2894"/>
                    <a:pt x="651723" y="4342"/>
                  </a:cubicBezTo>
                  <a:cubicBezTo>
                    <a:pt x="699305" y="34194"/>
                    <a:pt x="745439" y="66578"/>
                    <a:pt x="794468" y="93535"/>
                  </a:cubicBezTo>
                  <a:cubicBezTo>
                    <a:pt x="952048" y="180195"/>
                    <a:pt x="1102210" y="278253"/>
                    <a:pt x="1248573" y="382462"/>
                  </a:cubicBezTo>
                  <a:cubicBezTo>
                    <a:pt x="1272635" y="399468"/>
                    <a:pt x="1295611" y="417741"/>
                    <a:pt x="1319131" y="435471"/>
                  </a:cubicBezTo>
                  <a:cubicBezTo>
                    <a:pt x="1315151" y="433662"/>
                    <a:pt x="1311170" y="432033"/>
                    <a:pt x="1307733" y="429681"/>
                  </a:cubicBezTo>
                  <a:cubicBezTo>
                    <a:pt x="1179462" y="338499"/>
                    <a:pt x="1048658" y="250934"/>
                    <a:pt x="913150" y="170968"/>
                  </a:cubicBezTo>
                  <a:cubicBezTo>
                    <a:pt x="832642" y="123387"/>
                    <a:pt x="749238" y="80509"/>
                    <a:pt x="666197" y="37089"/>
                  </a:cubicBezTo>
                  <a:cubicBezTo>
                    <a:pt x="648105" y="27681"/>
                    <a:pt x="626757" y="24786"/>
                    <a:pt x="607036" y="18273"/>
                  </a:cubicBezTo>
                  <a:cubicBezTo>
                    <a:pt x="598895" y="15559"/>
                    <a:pt x="591297" y="11036"/>
                    <a:pt x="583698" y="5970"/>
                  </a:cubicBezTo>
                  <a:cubicBezTo>
                    <a:pt x="604685" y="11579"/>
                    <a:pt x="626214" y="30575"/>
                    <a:pt x="643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12"/>
          <p:cNvGrpSpPr/>
          <p:nvPr/>
        </p:nvGrpSpPr>
        <p:grpSpPr>
          <a:xfrm>
            <a:off x="4726180" y="2581788"/>
            <a:ext cx="1253337" cy="1253337"/>
            <a:chOff x="4726179" y="2309226"/>
            <a:chExt cx="1253337" cy="1253337"/>
          </a:xfrm>
        </p:grpSpPr>
        <p:sp>
          <p:nvSpPr>
            <p:cNvPr id="975" name="Google Shape;975;p12"/>
            <p:cNvSpPr/>
            <p:nvPr/>
          </p:nvSpPr>
          <p:spPr>
            <a:xfrm rot="-2700000">
              <a:off x="4909726" y="2492773"/>
              <a:ext cx="886243" cy="886243"/>
            </a:xfrm>
            <a:prstGeom prst="ellipse">
              <a:avLst/>
            </a:prstGeom>
            <a:noFill/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 rot="-2700000">
              <a:off x="4970966" y="2554013"/>
              <a:ext cx="763760" cy="763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12"/>
          <p:cNvGrpSpPr/>
          <p:nvPr/>
        </p:nvGrpSpPr>
        <p:grpSpPr>
          <a:xfrm>
            <a:off x="6489492" y="2606448"/>
            <a:ext cx="1253337" cy="1253337"/>
            <a:chOff x="6096824" y="2333886"/>
            <a:chExt cx="1253337" cy="1253337"/>
          </a:xfrm>
        </p:grpSpPr>
        <p:sp>
          <p:nvSpPr>
            <p:cNvPr id="978" name="Google Shape;978;p12"/>
            <p:cNvSpPr/>
            <p:nvPr/>
          </p:nvSpPr>
          <p:spPr>
            <a:xfrm rot="-2700000">
              <a:off x="6280371" y="2517433"/>
              <a:ext cx="886243" cy="886243"/>
            </a:xfrm>
            <a:prstGeom prst="ellipse">
              <a:avLst/>
            </a:prstGeom>
            <a:noFill/>
            <a:ln cap="flat" cmpd="sng" w="508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 rot="-2700000">
              <a:off x="6341610" y="2578673"/>
              <a:ext cx="763760" cy="763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12"/>
          <p:cNvGrpSpPr/>
          <p:nvPr/>
        </p:nvGrpSpPr>
        <p:grpSpPr>
          <a:xfrm>
            <a:off x="8252804" y="2631108"/>
            <a:ext cx="1253337" cy="1253337"/>
            <a:chOff x="7467469" y="2358546"/>
            <a:chExt cx="1253337" cy="1253337"/>
          </a:xfrm>
        </p:grpSpPr>
        <p:sp>
          <p:nvSpPr>
            <p:cNvPr id="981" name="Google Shape;981;p12"/>
            <p:cNvSpPr/>
            <p:nvPr/>
          </p:nvSpPr>
          <p:spPr>
            <a:xfrm rot="-2700000">
              <a:off x="7651016" y="2542093"/>
              <a:ext cx="886243" cy="886243"/>
            </a:xfrm>
            <a:prstGeom prst="ellipse">
              <a:avLst/>
            </a:prstGeom>
            <a:noFill/>
            <a:ln cap="flat" cmpd="sng" w="508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2"/>
            <p:cNvSpPr/>
            <p:nvPr/>
          </p:nvSpPr>
          <p:spPr>
            <a:xfrm rot="-2700000">
              <a:off x="7712254" y="2603333"/>
              <a:ext cx="763760" cy="763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12"/>
          <p:cNvGrpSpPr/>
          <p:nvPr/>
        </p:nvGrpSpPr>
        <p:grpSpPr>
          <a:xfrm>
            <a:off x="10016117" y="2655768"/>
            <a:ext cx="1253337" cy="1253337"/>
            <a:chOff x="10016116" y="2383206"/>
            <a:chExt cx="1253337" cy="1253337"/>
          </a:xfrm>
        </p:grpSpPr>
        <p:sp>
          <p:nvSpPr>
            <p:cNvPr id="984" name="Google Shape;984;p12"/>
            <p:cNvSpPr/>
            <p:nvPr/>
          </p:nvSpPr>
          <p:spPr>
            <a:xfrm rot="-2700000">
              <a:off x="10199663" y="2566753"/>
              <a:ext cx="886243" cy="886243"/>
            </a:xfrm>
            <a:prstGeom prst="ellipse">
              <a:avLst/>
            </a:prstGeom>
            <a:noFill/>
            <a:ln cap="flat" cmpd="sng" w="50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2"/>
            <p:cNvSpPr/>
            <p:nvPr/>
          </p:nvSpPr>
          <p:spPr>
            <a:xfrm rot="-2700000">
              <a:off x="10260904" y="2627993"/>
              <a:ext cx="763760" cy="763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2"/>
          <p:cNvGrpSpPr/>
          <p:nvPr/>
        </p:nvGrpSpPr>
        <p:grpSpPr>
          <a:xfrm>
            <a:off x="4572001" y="3998207"/>
            <a:ext cx="1398891" cy="1541191"/>
            <a:chOff x="-475010" y="1114178"/>
            <a:chExt cx="4241713" cy="1541191"/>
          </a:xfrm>
        </p:grpSpPr>
        <p:sp>
          <p:nvSpPr>
            <p:cNvPr id="987" name="Google Shape;987;p12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2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989" name="Google Shape;989;p12"/>
          <p:cNvGrpSpPr/>
          <p:nvPr/>
        </p:nvGrpSpPr>
        <p:grpSpPr>
          <a:xfrm>
            <a:off x="6359772" y="3998207"/>
            <a:ext cx="1398891" cy="1541191"/>
            <a:chOff x="-475010" y="1114178"/>
            <a:chExt cx="4241713" cy="1541191"/>
          </a:xfrm>
        </p:grpSpPr>
        <p:sp>
          <p:nvSpPr>
            <p:cNvPr id="990" name="Google Shape;990;p12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2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992" name="Google Shape;992;p12"/>
          <p:cNvGrpSpPr/>
          <p:nvPr/>
        </p:nvGrpSpPr>
        <p:grpSpPr>
          <a:xfrm>
            <a:off x="8147543" y="3998207"/>
            <a:ext cx="1398891" cy="1541191"/>
            <a:chOff x="-475010" y="1114178"/>
            <a:chExt cx="4241713" cy="1541191"/>
          </a:xfrm>
        </p:grpSpPr>
        <p:sp>
          <p:nvSpPr>
            <p:cNvPr id="993" name="Google Shape;993;p12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995" name="Google Shape;995;p12"/>
          <p:cNvGrpSpPr/>
          <p:nvPr/>
        </p:nvGrpSpPr>
        <p:grpSpPr>
          <a:xfrm>
            <a:off x="9935313" y="3998207"/>
            <a:ext cx="1414944" cy="1541191"/>
            <a:chOff x="-475010" y="1114178"/>
            <a:chExt cx="4241713" cy="1541191"/>
          </a:xfrm>
        </p:grpSpPr>
        <p:sp>
          <p:nvSpPr>
            <p:cNvPr id="996" name="Google Shape;996;p12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998" name="Google Shape;998;p12"/>
          <p:cNvSpPr/>
          <p:nvPr/>
        </p:nvSpPr>
        <p:spPr>
          <a:xfrm>
            <a:off x="10479193" y="3071795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2"/>
          <p:cNvSpPr/>
          <p:nvPr/>
        </p:nvSpPr>
        <p:spPr>
          <a:xfrm>
            <a:off x="6957260" y="3071796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2"/>
          <p:cNvSpPr/>
          <p:nvPr/>
        </p:nvSpPr>
        <p:spPr>
          <a:xfrm>
            <a:off x="8714737" y="3103571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2"/>
          <p:cNvSpPr/>
          <p:nvPr/>
        </p:nvSpPr>
        <p:spPr>
          <a:xfrm>
            <a:off x="5213538" y="3054546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2"/>
          <p:cNvSpPr txBox="1"/>
          <p:nvPr/>
        </p:nvSpPr>
        <p:spPr>
          <a:xfrm>
            <a:off x="1403017" y="3235905"/>
            <a:ext cx="221648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08" name="Google Shape;1008;p13"/>
          <p:cNvSpPr/>
          <p:nvPr/>
        </p:nvSpPr>
        <p:spPr>
          <a:xfrm>
            <a:off x="6878418" y="4337238"/>
            <a:ext cx="4378476" cy="1692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3"/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3"/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3"/>
          <p:cNvSpPr/>
          <p:nvPr/>
        </p:nvSpPr>
        <p:spPr>
          <a:xfrm>
            <a:off x="942554" y="1799109"/>
            <a:ext cx="4378476" cy="1692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2" name="Google Shape;1012;p13"/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1013" name="Google Shape;1013;p13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13"/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016" name="Google Shape;1016;p13"/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3"/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8" name="Google Shape;1018;p13"/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019" name="Google Shape;1019;p13"/>
            <p:cNvSpPr/>
            <p:nvPr/>
          </p:nvSpPr>
          <p:spPr>
            <a:xfrm>
              <a:off x="4560454" y="1770311"/>
              <a:ext cx="1692113" cy="1682280"/>
            </a:xfrm>
            <a:custGeom>
              <a:rect b="b" l="l" r="r" t="t"/>
              <a:pathLst>
                <a:path extrusionOk="0" h="1682280" w="1692113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 rot="-5400000">
              <a:off x="2881114" y="1775228"/>
              <a:ext cx="1692113" cy="1682280"/>
            </a:xfrm>
            <a:custGeom>
              <a:rect b="b" l="l" r="r" t="t"/>
              <a:pathLst>
                <a:path extrusionOk="0" h="1682280" w="1692113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rect b="b" l="l" r="r" t="t"/>
              <a:pathLst>
                <a:path extrusionOk="0" h="1682280" w="1692113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rect b="b" l="l" r="r" t="t"/>
              <a:pathLst>
                <a:path extrusionOk="0" h="1682280" w="1692113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13"/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1024" name="Google Shape;1024;p13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13"/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1027" name="Google Shape;1027;p13"/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3"/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13"/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1030" name="Google Shape;1030;p13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13"/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1033" name="Google Shape;1033;p13"/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3"/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13"/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1036" name="Google Shape;1036;p13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EF4A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8" name="Google Shape;1038;p13"/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1039" name="Google Shape;1039;p13"/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3"/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3"/>
          <p:cNvSpPr/>
          <p:nvPr/>
        </p:nvSpPr>
        <p:spPr>
          <a:xfrm>
            <a:off x="4911212" y="4577288"/>
            <a:ext cx="550787" cy="497163"/>
          </a:xfrm>
          <a:custGeom>
            <a:rect b="b" l="l" r="r" t="t"/>
            <a:pathLst>
              <a:path extrusionOk="0" h="2997236" w="332051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2" name="Google Shape;1042;p13"/>
          <p:cNvGrpSpPr/>
          <p:nvPr/>
        </p:nvGrpSpPr>
        <p:grpSpPr>
          <a:xfrm>
            <a:off x="6978826" y="2845113"/>
            <a:ext cx="297416" cy="417897"/>
            <a:chOff x="3763318" y="4209715"/>
            <a:chExt cx="1631710" cy="2292709"/>
          </a:xfrm>
        </p:grpSpPr>
        <p:sp>
          <p:nvSpPr>
            <p:cNvPr id="1043" name="Google Shape;1043;p13"/>
            <p:cNvSpPr/>
            <p:nvPr/>
          </p:nvSpPr>
          <p:spPr>
            <a:xfrm>
              <a:off x="3967242" y="4209715"/>
              <a:ext cx="1228360" cy="1228322"/>
            </a:xfrm>
            <a:custGeom>
              <a:rect b="b" l="l" r="r" t="t"/>
              <a:pathLst>
                <a:path extrusionOk="0" h="1228322" w="1228360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3763318" y="5644385"/>
              <a:ext cx="1631710" cy="858039"/>
            </a:xfrm>
            <a:custGeom>
              <a:rect b="b" l="l" r="r" t="t"/>
              <a:pathLst>
                <a:path extrusionOk="0" h="858039" w="1631710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4232808" y="5521296"/>
              <a:ext cx="692627" cy="213387"/>
            </a:xfrm>
            <a:custGeom>
              <a:rect b="b" l="l" r="r" t="t"/>
              <a:pathLst>
                <a:path extrusionOk="0" h="213387" w="69262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6" name="Google Shape;1046;p13"/>
          <p:cNvGrpSpPr/>
          <p:nvPr/>
        </p:nvGrpSpPr>
        <p:grpSpPr>
          <a:xfrm>
            <a:off x="6909580" y="4500869"/>
            <a:ext cx="463670" cy="454255"/>
            <a:chOff x="3433217" y="1644297"/>
            <a:chExt cx="2293547" cy="2246977"/>
          </a:xfrm>
        </p:grpSpPr>
        <p:sp>
          <p:nvSpPr>
            <p:cNvPr id="1047" name="Google Shape;1047;p13"/>
            <p:cNvSpPr/>
            <p:nvPr/>
          </p:nvSpPr>
          <p:spPr>
            <a:xfrm>
              <a:off x="3433217" y="1644297"/>
              <a:ext cx="2293547" cy="2246977"/>
            </a:xfrm>
            <a:custGeom>
              <a:rect b="b" l="l" r="r" t="t"/>
              <a:pathLst>
                <a:path extrusionOk="0" h="2246977" w="2293547">
                  <a:moveTo>
                    <a:pt x="2266778" y="1861324"/>
                  </a:moveTo>
                  <a:cubicBezTo>
                    <a:pt x="2244778" y="1858290"/>
                    <a:pt x="2222019" y="1855255"/>
                    <a:pt x="2199260" y="1855255"/>
                  </a:cubicBezTo>
                  <a:cubicBezTo>
                    <a:pt x="2112777" y="1853738"/>
                    <a:pt x="2026293" y="1852221"/>
                    <a:pt x="1939051" y="1852980"/>
                  </a:cubicBezTo>
                  <a:cubicBezTo>
                    <a:pt x="1917051" y="1852980"/>
                    <a:pt x="1907947" y="1846152"/>
                    <a:pt x="1902636" y="1824910"/>
                  </a:cubicBezTo>
                  <a:cubicBezTo>
                    <a:pt x="1894292" y="1790772"/>
                    <a:pt x="1883671" y="1758151"/>
                    <a:pt x="1873809" y="1724771"/>
                  </a:cubicBezTo>
                  <a:cubicBezTo>
                    <a:pt x="1861671" y="1685323"/>
                    <a:pt x="1850291" y="1646633"/>
                    <a:pt x="1838153" y="1606425"/>
                  </a:cubicBezTo>
                  <a:cubicBezTo>
                    <a:pt x="1812360" y="1620839"/>
                    <a:pt x="1789601" y="1632977"/>
                    <a:pt x="1766083" y="1646633"/>
                  </a:cubicBezTo>
                  <a:cubicBezTo>
                    <a:pt x="1757739" y="1632977"/>
                    <a:pt x="1751669" y="1622357"/>
                    <a:pt x="1745601" y="1611736"/>
                  </a:cubicBezTo>
                  <a:cubicBezTo>
                    <a:pt x="1683393" y="1499459"/>
                    <a:pt x="1621944" y="1387940"/>
                    <a:pt x="1558978" y="1276422"/>
                  </a:cubicBezTo>
                  <a:cubicBezTo>
                    <a:pt x="1547598" y="1255939"/>
                    <a:pt x="1533943" y="1236973"/>
                    <a:pt x="1518012" y="1219525"/>
                  </a:cubicBezTo>
                  <a:cubicBezTo>
                    <a:pt x="1406494" y="1098903"/>
                    <a:pt x="1294217" y="979798"/>
                    <a:pt x="1183457" y="859176"/>
                  </a:cubicBezTo>
                  <a:cubicBezTo>
                    <a:pt x="1169043" y="843245"/>
                    <a:pt x="1157664" y="822004"/>
                    <a:pt x="1151595" y="800762"/>
                  </a:cubicBezTo>
                  <a:cubicBezTo>
                    <a:pt x="1123525" y="702140"/>
                    <a:pt x="1098491" y="602760"/>
                    <a:pt x="1072697" y="503380"/>
                  </a:cubicBezTo>
                  <a:cubicBezTo>
                    <a:pt x="1067387" y="481380"/>
                    <a:pt x="1057525" y="459379"/>
                    <a:pt x="1059042" y="437379"/>
                  </a:cubicBezTo>
                  <a:cubicBezTo>
                    <a:pt x="1062835" y="370620"/>
                    <a:pt x="1069663" y="303860"/>
                    <a:pt x="1077249" y="237860"/>
                  </a:cubicBezTo>
                  <a:cubicBezTo>
                    <a:pt x="1078008" y="229515"/>
                    <a:pt x="1087870" y="218135"/>
                    <a:pt x="1096215" y="215101"/>
                  </a:cubicBezTo>
                  <a:cubicBezTo>
                    <a:pt x="1122008" y="204480"/>
                    <a:pt x="1150077" y="197653"/>
                    <a:pt x="1176629" y="188549"/>
                  </a:cubicBezTo>
                  <a:cubicBezTo>
                    <a:pt x="1259320" y="161997"/>
                    <a:pt x="1342010" y="135445"/>
                    <a:pt x="1429252" y="107376"/>
                  </a:cubicBezTo>
                  <a:cubicBezTo>
                    <a:pt x="1422425" y="103583"/>
                    <a:pt x="1419390" y="101307"/>
                    <a:pt x="1415597" y="100548"/>
                  </a:cubicBezTo>
                  <a:cubicBezTo>
                    <a:pt x="1277527" y="66410"/>
                    <a:pt x="1139456" y="32272"/>
                    <a:pt x="1001386" y="409"/>
                  </a:cubicBezTo>
                  <a:cubicBezTo>
                    <a:pt x="990765" y="-1867"/>
                    <a:pt x="974075" y="5720"/>
                    <a:pt x="965731" y="14064"/>
                  </a:cubicBezTo>
                  <a:cubicBezTo>
                    <a:pt x="877730" y="100548"/>
                    <a:pt x="790487" y="187790"/>
                    <a:pt x="704004" y="275791"/>
                  </a:cubicBezTo>
                  <a:cubicBezTo>
                    <a:pt x="691107" y="288688"/>
                    <a:pt x="681245" y="308412"/>
                    <a:pt x="676693" y="326619"/>
                  </a:cubicBezTo>
                  <a:cubicBezTo>
                    <a:pt x="631934" y="523863"/>
                    <a:pt x="587934" y="721106"/>
                    <a:pt x="544692" y="919108"/>
                  </a:cubicBezTo>
                  <a:cubicBezTo>
                    <a:pt x="540899" y="936557"/>
                    <a:pt x="543933" y="957039"/>
                    <a:pt x="550002" y="973729"/>
                  </a:cubicBezTo>
                  <a:cubicBezTo>
                    <a:pt x="581865" y="1062489"/>
                    <a:pt x="616003" y="1149731"/>
                    <a:pt x="650141" y="1237732"/>
                  </a:cubicBezTo>
                  <a:cubicBezTo>
                    <a:pt x="659245" y="1260491"/>
                    <a:pt x="659245" y="1280215"/>
                    <a:pt x="649383" y="1302974"/>
                  </a:cubicBezTo>
                  <a:cubicBezTo>
                    <a:pt x="604623" y="1407665"/>
                    <a:pt x="560623" y="1512355"/>
                    <a:pt x="516622" y="1617805"/>
                  </a:cubicBezTo>
                  <a:cubicBezTo>
                    <a:pt x="512829" y="1626150"/>
                    <a:pt x="508278" y="1634495"/>
                    <a:pt x="503726" y="1644357"/>
                  </a:cubicBezTo>
                  <a:cubicBezTo>
                    <a:pt x="487795" y="1637529"/>
                    <a:pt x="473381" y="1630702"/>
                    <a:pt x="455932" y="1623115"/>
                  </a:cubicBezTo>
                  <a:cubicBezTo>
                    <a:pt x="439242" y="1685323"/>
                    <a:pt x="421794" y="1746013"/>
                    <a:pt x="407380" y="1806703"/>
                  </a:cubicBezTo>
                  <a:cubicBezTo>
                    <a:pt x="401311" y="1831738"/>
                    <a:pt x="390690" y="1836290"/>
                    <a:pt x="367173" y="1835531"/>
                  </a:cubicBezTo>
                  <a:cubicBezTo>
                    <a:pt x="257172" y="1831738"/>
                    <a:pt x="147170" y="1829462"/>
                    <a:pt x="37169" y="1828703"/>
                  </a:cubicBezTo>
                  <a:cubicBezTo>
                    <a:pt x="-3038" y="1827945"/>
                    <a:pt x="-7590" y="1836290"/>
                    <a:pt x="9100" y="1871945"/>
                  </a:cubicBezTo>
                  <a:cubicBezTo>
                    <a:pt x="53101" y="1967532"/>
                    <a:pt x="124412" y="2041119"/>
                    <a:pt x="206343" y="2104844"/>
                  </a:cubicBezTo>
                  <a:cubicBezTo>
                    <a:pt x="265517" y="2151120"/>
                    <a:pt x="333034" y="2177672"/>
                    <a:pt x="407380" y="2189811"/>
                  </a:cubicBezTo>
                  <a:cubicBezTo>
                    <a:pt x="639520" y="2228501"/>
                    <a:pt x="873178" y="2244432"/>
                    <a:pt x="1107594" y="2246708"/>
                  </a:cubicBezTo>
                  <a:cubicBezTo>
                    <a:pt x="1383735" y="2248984"/>
                    <a:pt x="1659875" y="2237604"/>
                    <a:pt x="1931464" y="2183742"/>
                  </a:cubicBezTo>
                  <a:cubicBezTo>
                    <a:pt x="2097604" y="2150362"/>
                    <a:pt x="2209123" y="2044154"/>
                    <a:pt x="2285744" y="1897739"/>
                  </a:cubicBezTo>
                  <a:cubicBezTo>
                    <a:pt x="2299399" y="1871187"/>
                    <a:pt x="2296365" y="1865876"/>
                    <a:pt x="2266778" y="1861324"/>
                  </a:cubicBezTo>
                  <a:close/>
                  <a:moveTo>
                    <a:pt x="1846498" y="1903808"/>
                  </a:moveTo>
                  <a:cubicBezTo>
                    <a:pt x="1783532" y="1923532"/>
                    <a:pt x="1721324" y="1944774"/>
                    <a:pt x="1657600" y="1958429"/>
                  </a:cubicBezTo>
                  <a:cubicBezTo>
                    <a:pt x="1590082" y="1972843"/>
                    <a:pt x="1520288" y="1978912"/>
                    <a:pt x="1448218" y="1988774"/>
                  </a:cubicBezTo>
                  <a:cubicBezTo>
                    <a:pt x="1452770" y="2035050"/>
                    <a:pt x="1456563" y="2078292"/>
                    <a:pt x="1461115" y="2124568"/>
                  </a:cubicBezTo>
                  <a:cubicBezTo>
                    <a:pt x="1252492" y="2124568"/>
                    <a:pt x="1046145" y="2124568"/>
                    <a:pt x="835246" y="2124568"/>
                  </a:cubicBezTo>
                  <a:cubicBezTo>
                    <a:pt x="837522" y="2079051"/>
                    <a:pt x="840557" y="2033533"/>
                    <a:pt x="842833" y="1986498"/>
                  </a:cubicBezTo>
                  <a:cubicBezTo>
                    <a:pt x="787453" y="1978912"/>
                    <a:pt x="733590" y="1975119"/>
                    <a:pt x="681245" y="1963739"/>
                  </a:cubicBezTo>
                  <a:cubicBezTo>
                    <a:pt x="609175" y="1947808"/>
                    <a:pt x="537864" y="1926567"/>
                    <a:pt x="466553" y="1906084"/>
                  </a:cubicBezTo>
                  <a:cubicBezTo>
                    <a:pt x="444553" y="1900015"/>
                    <a:pt x="436967" y="1886359"/>
                    <a:pt x="445311" y="1861324"/>
                  </a:cubicBezTo>
                  <a:cubicBezTo>
                    <a:pt x="462001" y="1808221"/>
                    <a:pt x="474898" y="1752841"/>
                    <a:pt x="490071" y="1695943"/>
                  </a:cubicBezTo>
                  <a:cubicBezTo>
                    <a:pt x="609175" y="1739185"/>
                    <a:pt x="728280" y="1772565"/>
                    <a:pt x="854971" y="1783186"/>
                  </a:cubicBezTo>
                  <a:cubicBezTo>
                    <a:pt x="859523" y="1724771"/>
                    <a:pt x="864074" y="1667874"/>
                    <a:pt x="868626" y="1614012"/>
                  </a:cubicBezTo>
                  <a:cubicBezTo>
                    <a:pt x="927040" y="1614012"/>
                    <a:pt x="982420" y="1613253"/>
                    <a:pt x="1037800" y="1614012"/>
                  </a:cubicBezTo>
                  <a:cubicBezTo>
                    <a:pt x="1153870" y="1617046"/>
                    <a:pt x="1269182" y="1621598"/>
                    <a:pt x="1385252" y="1623874"/>
                  </a:cubicBezTo>
                  <a:cubicBezTo>
                    <a:pt x="1404218" y="1624632"/>
                    <a:pt x="1411045" y="1630702"/>
                    <a:pt x="1412563" y="1649667"/>
                  </a:cubicBezTo>
                  <a:cubicBezTo>
                    <a:pt x="1415597" y="1692909"/>
                    <a:pt x="1420908" y="1735392"/>
                    <a:pt x="1426218" y="1780910"/>
                  </a:cubicBezTo>
                  <a:cubicBezTo>
                    <a:pt x="1558219" y="1764220"/>
                    <a:pt x="1685669" y="1739185"/>
                    <a:pt x="1808567" y="1683806"/>
                  </a:cubicBezTo>
                  <a:cubicBezTo>
                    <a:pt x="1828291" y="1750565"/>
                    <a:pt x="1848015" y="1815048"/>
                    <a:pt x="1865464" y="1880290"/>
                  </a:cubicBezTo>
                  <a:cubicBezTo>
                    <a:pt x="1866222" y="1887118"/>
                    <a:pt x="1854084" y="1900773"/>
                    <a:pt x="1846498" y="1903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4327637" y="3312171"/>
              <a:ext cx="504487" cy="398279"/>
            </a:xfrm>
            <a:custGeom>
              <a:rect b="b" l="l" r="r" t="t"/>
              <a:pathLst>
                <a:path extrusionOk="0" h="398279" w="504487">
                  <a:moveTo>
                    <a:pt x="26552" y="0"/>
                  </a:moveTo>
                  <a:cubicBezTo>
                    <a:pt x="17448" y="136553"/>
                    <a:pt x="8345" y="267037"/>
                    <a:pt x="0" y="398280"/>
                  </a:cubicBezTo>
                  <a:cubicBezTo>
                    <a:pt x="169933" y="398280"/>
                    <a:pt x="336072" y="398280"/>
                    <a:pt x="504488" y="398280"/>
                  </a:cubicBezTo>
                  <a:cubicBezTo>
                    <a:pt x="490833" y="268554"/>
                    <a:pt x="477177" y="141863"/>
                    <a:pt x="463522" y="12897"/>
                  </a:cubicBezTo>
                  <a:cubicBezTo>
                    <a:pt x="316348" y="9103"/>
                    <a:pt x="171450" y="4552"/>
                    <a:pt x="26552" y="0"/>
                  </a:cubicBezTo>
                  <a:close/>
                  <a:moveTo>
                    <a:pt x="117587" y="323176"/>
                  </a:moveTo>
                  <a:cubicBezTo>
                    <a:pt x="117587" y="236692"/>
                    <a:pt x="117587" y="157795"/>
                    <a:pt x="117587" y="74345"/>
                  </a:cubicBezTo>
                  <a:cubicBezTo>
                    <a:pt x="208623" y="81173"/>
                    <a:pt x="297382" y="88001"/>
                    <a:pt x="388418" y="94829"/>
                  </a:cubicBezTo>
                  <a:cubicBezTo>
                    <a:pt x="392970" y="172208"/>
                    <a:pt x="397521" y="248071"/>
                    <a:pt x="402073" y="323176"/>
                  </a:cubicBezTo>
                  <a:cubicBezTo>
                    <a:pt x="306486" y="323176"/>
                    <a:pt x="213175" y="323176"/>
                    <a:pt x="117587" y="323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p13"/>
          <p:cNvSpPr/>
          <p:nvPr/>
        </p:nvSpPr>
        <p:spPr>
          <a:xfrm>
            <a:off x="4863116" y="2767038"/>
            <a:ext cx="543489" cy="470582"/>
          </a:xfrm>
          <a:custGeom>
            <a:rect b="b" l="l" r="r" t="t"/>
            <a:pathLst>
              <a:path extrusionOk="0" h="994725" w="1148837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13"/>
          <p:cNvGrpSpPr/>
          <p:nvPr/>
        </p:nvGrpSpPr>
        <p:grpSpPr>
          <a:xfrm>
            <a:off x="5358331" y="3154097"/>
            <a:ext cx="1479611" cy="1515999"/>
            <a:chOff x="5358331" y="3154097"/>
            <a:chExt cx="1479611" cy="1515999"/>
          </a:xfrm>
        </p:grpSpPr>
        <p:grpSp>
          <p:nvGrpSpPr>
            <p:cNvPr id="1051" name="Google Shape;1051;p13"/>
            <p:cNvGrpSpPr/>
            <p:nvPr/>
          </p:nvGrpSpPr>
          <p:grpSpPr>
            <a:xfrm rot="343188">
              <a:off x="5553373" y="3675287"/>
              <a:ext cx="1096153" cy="942531"/>
              <a:chOff x="6761680" y="2821622"/>
              <a:chExt cx="1797319" cy="1545431"/>
            </a:xfrm>
          </p:grpSpPr>
          <p:sp>
            <p:nvSpPr>
              <p:cNvPr id="1052" name="Google Shape;1052;p13"/>
              <p:cNvSpPr/>
              <p:nvPr/>
            </p:nvSpPr>
            <p:spPr>
              <a:xfrm rot="-347909">
                <a:off x="6773186" y="2905185"/>
                <a:ext cx="1664332" cy="312062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13"/>
              <p:cNvSpPr/>
              <p:nvPr/>
            </p:nvSpPr>
            <p:spPr>
              <a:xfrm rot="-347909">
                <a:off x="7601877" y="2863072"/>
                <a:ext cx="879448" cy="1163141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13"/>
              <p:cNvSpPr/>
              <p:nvPr/>
            </p:nvSpPr>
            <p:spPr>
              <a:xfrm rot="-347909">
                <a:off x="6836898" y="3091182"/>
                <a:ext cx="983469" cy="1229336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13"/>
              <p:cNvSpPr/>
              <p:nvPr/>
            </p:nvSpPr>
            <p:spPr>
              <a:xfrm rot="-347909">
                <a:off x="7811385" y="2985951"/>
                <a:ext cx="686537" cy="1243864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13"/>
              <p:cNvSpPr/>
              <p:nvPr/>
            </p:nvSpPr>
            <p:spPr>
              <a:xfrm rot="-347909">
                <a:off x="8060864" y="3018272"/>
                <a:ext cx="264780" cy="1106402"/>
              </a:xfrm>
              <a:custGeom>
                <a:rect b="b" l="l" r="r" t="t"/>
                <a:pathLst>
                  <a:path extrusionOk="0" h="1114425" w="26670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3"/>
              <p:cNvSpPr/>
              <p:nvPr/>
            </p:nvSpPr>
            <p:spPr>
              <a:xfrm rot="-347909">
                <a:off x="7106820" y="3136002"/>
                <a:ext cx="340432" cy="1096946"/>
              </a:xfrm>
              <a:custGeom>
                <a:rect b="b" l="l" r="r" t="t"/>
                <a:pathLst>
                  <a:path extrusionOk="0" h="1104900" w="342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8" name="Google Shape;1058;p13"/>
            <p:cNvGrpSpPr/>
            <p:nvPr/>
          </p:nvGrpSpPr>
          <p:grpSpPr>
            <a:xfrm rot="609215">
              <a:off x="5424284" y="3266092"/>
              <a:ext cx="1347706" cy="867969"/>
              <a:chOff x="6489303" y="1327235"/>
              <a:chExt cx="2209781" cy="1423175"/>
            </a:xfrm>
          </p:grpSpPr>
          <p:sp>
            <p:nvSpPr>
              <p:cNvPr id="1059" name="Google Shape;1059;p13"/>
              <p:cNvSpPr/>
              <p:nvPr/>
            </p:nvSpPr>
            <p:spPr>
              <a:xfrm rot="-347909">
                <a:off x="7778568" y="1970994"/>
                <a:ext cx="719362" cy="482278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80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3"/>
              <p:cNvSpPr/>
              <p:nvPr/>
            </p:nvSpPr>
            <p:spPr>
              <a:xfrm rot="-347909">
                <a:off x="6779012" y="1968999"/>
                <a:ext cx="1709771" cy="303100"/>
              </a:xfrm>
              <a:custGeom>
                <a:rect b="b" l="l" r="r" t="t"/>
                <a:pathLst>
                  <a:path extrusionOk="0" h="305298" w="1764029">
                    <a:moveTo>
                      <a:pt x="1764029" y="60006"/>
                    </a:moveTo>
                    <a:lnTo>
                      <a:pt x="1084896" y="14286"/>
                    </a:lnTo>
                    <a:lnTo>
                      <a:pt x="858201" y="-1"/>
                    </a:lnTo>
                    <a:lnTo>
                      <a:pt x="-1" y="269556"/>
                    </a:lnTo>
                    <a:lnTo>
                      <a:pt x="1077369" y="305297"/>
                    </a:lnTo>
                    <a:cubicBezTo>
                      <a:pt x="1293269" y="223064"/>
                      <a:pt x="1548129" y="142239"/>
                      <a:pt x="1764029" y="600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3"/>
              <p:cNvSpPr/>
              <p:nvPr/>
            </p:nvSpPr>
            <p:spPr>
              <a:xfrm rot="-347909">
                <a:off x="6781843" y="2264603"/>
                <a:ext cx="1038073" cy="274237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3"/>
              <p:cNvSpPr/>
              <p:nvPr/>
            </p:nvSpPr>
            <p:spPr>
              <a:xfrm rot="-347909">
                <a:off x="7092873" y="2289387"/>
                <a:ext cx="266345" cy="224952"/>
              </a:xfrm>
              <a:custGeom>
                <a:rect b="b" l="l" r="r" t="t"/>
                <a:pathLst>
                  <a:path extrusionOk="0" h="226582" w="234897">
                    <a:moveTo>
                      <a:pt x="0" y="0"/>
                    </a:moveTo>
                    <a:lnTo>
                      <a:pt x="209794" y="7368"/>
                    </a:lnTo>
                    <a:lnTo>
                      <a:pt x="234897" y="226582"/>
                    </a:lnTo>
                    <a:lnTo>
                      <a:pt x="34872" y="214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3"/>
              <p:cNvSpPr/>
              <p:nvPr/>
            </p:nvSpPr>
            <p:spPr>
              <a:xfrm rot="-347909">
                <a:off x="7062171" y="1993123"/>
                <a:ext cx="958607" cy="272208"/>
              </a:xfrm>
              <a:custGeom>
                <a:rect b="b" l="l" r="r" t="t"/>
                <a:pathLst>
                  <a:path extrusionOk="0" h="274183" w="965558">
                    <a:moveTo>
                      <a:pt x="0" y="274184"/>
                    </a:moveTo>
                    <a:lnTo>
                      <a:pt x="776011" y="1"/>
                    </a:lnTo>
                    <a:lnTo>
                      <a:pt x="965558" y="13336"/>
                    </a:lnTo>
                    <a:lnTo>
                      <a:pt x="256000" y="268878"/>
                    </a:lnTo>
                    <a:lnTo>
                      <a:pt x="0" y="274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3"/>
              <p:cNvSpPr/>
              <p:nvPr/>
            </p:nvSpPr>
            <p:spPr>
              <a:xfrm rot="-347909">
                <a:off x="8079004" y="2038893"/>
                <a:ext cx="176014" cy="300611"/>
              </a:xfrm>
              <a:custGeom>
                <a:rect b="b" l="l" r="r" t="t"/>
                <a:pathLst>
                  <a:path extrusionOk="0" h="295275" w="16192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13"/>
              <p:cNvSpPr/>
              <p:nvPr/>
            </p:nvSpPr>
            <p:spPr>
              <a:xfrm rot="-347909">
                <a:off x="6814416" y="1965028"/>
                <a:ext cx="765971" cy="293148"/>
              </a:xfrm>
              <a:custGeom>
                <a:rect b="b" l="l" r="r" t="t"/>
                <a:pathLst>
                  <a:path extrusionOk="0" h="295275" w="77152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13"/>
              <p:cNvSpPr/>
              <p:nvPr/>
            </p:nvSpPr>
            <p:spPr>
              <a:xfrm rot="-347909">
                <a:off x="7136321" y="2042627"/>
                <a:ext cx="1098522" cy="113478"/>
              </a:xfrm>
              <a:custGeom>
                <a:rect b="b" l="l" r="r" t="t"/>
                <a:pathLst>
                  <a:path extrusionOk="0" h="114300" w="1171575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3"/>
              <p:cNvSpPr/>
              <p:nvPr/>
            </p:nvSpPr>
            <p:spPr>
              <a:xfrm rot="-347909">
                <a:off x="6872350" y="1509247"/>
                <a:ext cx="661951" cy="633581"/>
              </a:xfrm>
              <a:custGeom>
                <a:rect b="b" l="l" r="r" t="t"/>
                <a:pathLst>
                  <a:path extrusionOk="0" h="638175" w="66675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3"/>
              <p:cNvSpPr/>
              <p:nvPr/>
            </p:nvSpPr>
            <p:spPr>
              <a:xfrm rot="-347909">
                <a:off x="6868047" y="1432827"/>
                <a:ext cx="699776" cy="699776"/>
              </a:xfrm>
              <a:custGeom>
                <a:rect b="b" l="l" r="r" t="t"/>
                <a:pathLst>
                  <a:path extrusionOk="0" h="704850" w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3"/>
              <p:cNvSpPr/>
              <p:nvPr/>
            </p:nvSpPr>
            <p:spPr>
              <a:xfrm rot="-347909">
                <a:off x="7592944" y="1804862"/>
                <a:ext cx="729815" cy="279311"/>
              </a:xfrm>
              <a:custGeom>
                <a:rect b="b" l="l" r="r" t="t"/>
                <a:pathLst>
                  <a:path extrusionOk="0" h="295275" w="77152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3"/>
              <p:cNvSpPr/>
              <p:nvPr/>
            </p:nvSpPr>
            <p:spPr>
              <a:xfrm rot="-347909">
                <a:off x="7522603" y="1390101"/>
                <a:ext cx="595754" cy="671407"/>
              </a:xfrm>
              <a:custGeom>
                <a:rect b="b" l="l" r="r" t="t"/>
                <a:pathLst>
                  <a:path extrusionOk="0" h="676275" w="6000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3"/>
              <p:cNvSpPr/>
              <p:nvPr/>
            </p:nvSpPr>
            <p:spPr>
              <a:xfrm rot="-347909">
                <a:off x="7483283" y="1357426"/>
                <a:ext cx="633581" cy="709232"/>
              </a:xfrm>
              <a:custGeom>
                <a:rect b="b" l="l" r="r" t="t"/>
                <a:pathLst>
                  <a:path extrusionOk="0" h="714375" w="6381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3"/>
              <p:cNvSpPr/>
              <p:nvPr/>
            </p:nvSpPr>
            <p:spPr>
              <a:xfrm rot="-347909">
                <a:off x="8064031" y="1806790"/>
                <a:ext cx="324363" cy="459513"/>
              </a:xfrm>
              <a:custGeom>
                <a:rect b="b" l="l" r="r" t="t"/>
                <a:pathLst>
                  <a:path extrusionOk="0" h="485775" w="34290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3"/>
              <p:cNvSpPr/>
              <p:nvPr/>
            </p:nvSpPr>
            <p:spPr>
              <a:xfrm rot="-347909">
                <a:off x="8086825" y="2064949"/>
                <a:ext cx="594664" cy="378422"/>
              </a:xfrm>
              <a:custGeom>
                <a:rect b="b" l="l" r="r" t="t"/>
                <a:pathLst>
                  <a:path extrusionOk="0" h="400050" w="6286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3"/>
              <p:cNvSpPr/>
              <p:nvPr/>
            </p:nvSpPr>
            <p:spPr>
              <a:xfrm rot="-347909">
                <a:off x="6768820" y="2021889"/>
                <a:ext cx="340431" cy="482278"/>
              </a:xfrm>
              <a:custGeom>
                <a:rect b="b" l="l" r="r" t="t"/>
                <a:pathLst>
                  <a:path extrusionOk="0" h="485775" w="34290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3"/>
              <p:cNvSpPr/>
              <p:nvPr/>
            </p:nvSpPr>
            <p:spPr>
              <a:xfrm rot="-347909">
                <a:off x="6507769" y="2322729"/>
                <a:ext cx="624124" cy="397170"/>
              </a:xfrm>
              <a:custGeom>
                <a:rect b="b" l="l" r="r" t="t"/>
                <a:pathLst>
                  <a:path extrusionOk="0" h="400050" w="6286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4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1" name="Google Shape;1081;p14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082" name="Google Shape;1082;p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14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085" name="Google Shape;1085;p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14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088" name="Google Shape;1088;p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0" name="Google Shape;1090;p14"/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1091" name="Google Shape;1091;p14"/>
          <p:cNvSpPr/>
          <p:nvPr/>
        </p:nvSpPr>
        <p:spPr>
          <a:xfrm>
            <a:off x="2190361" y="847818"/>
            <a:ext cx="336743" cy="281490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4"/>
          <p:cNvSpPr/>
          <p:nvPr/>
        </p:nvSpPr>
        <p:spPr>
          <a:xfrm>
            <a:off x="2173539" y="2858070"/>
            <a:ext cx="353565" cy="232368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4"/>
          <p:cNvSpPr/>
          <p:nvPr/>
        </p:nvSpPr>
        <p:spPr>
          <a:xfrm>
            <a:off x="2190361" y="4662154"/>
            <a:ext cx="336743" cy="339555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"/>
          <p:cNvSpPr/>
          <p:nvPr>
            <p:ph idx="2" type="pic"/>
          </p:nvPr>
        </p:nvSpPr>
        <p:spPr>
          <a:xfrm>
            <a:off x="4887043" y="1203627"/>
            <a:ext cx="2384085" cy="44480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00" name="Google Shape;1100;p15"/>
          <p:cNvGraphicFramePr/>
          <p:nvPr/>
        </p:nvGraphicFramePr>
        <p:xfrm>
          <a:off x="906450" y="1500809"/>
          <a:ext cx="6011185" cy="456661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01" name="Google Shape;1101;p15"/>
          <p:cNvSpPr/>
          <p:nvPr/>
        </p:nvSpPr>
        <p:spPr>
          <a:xfrm>
            <a:off x="5288898" y="3676849"/>
            <a:ext cx="1231172" cy="1957640"/>
          </a:xfrm>
          <a:custGeom>
            <a:rect b="b" l="l" r="r" t="t"/>
            <a:pathLst>
              <a:path extrusionOk="0" h="2438400" w="1533525">
                <a:moveTo>
                  <a:pt x="1388589" y="1502240"/>
                </a:moveTo>
                <a:cubicBezTo>
                  <a:pt x="1413354" y="1476522"/>
                  <a:pt x="1437643" y="1449852"/>
                  <a:pt x="1458597" y="1420324"/>
                </a:cubicBezTo>
                <a:cubicBezTo>
                  <a:pt x="1494793" y="1368890"/>
                  <a:pt x="1528606" y="1316026"/>
                  <a:pt x="1536226" y="1251256"/>
                </a:cubicBezTo>
                <a:cubicBezTo>
                  <a:pt x="1536226" y="1228396"/>
                  <a:pt x="1532893" y="1167912"/>
                  <a:pt x="1519081" y="1107428"/>
                </a:cubicBezTo>
                <a:cubicBezTo>
                  <a:pt x="1494316" y="996938"/>
                  <a:pt x="1419069" y="906927"/>
                  <a:pt x="1403829" y="881686"/>
                </a:cubicBezTo>
                <a:cubicBezTo>
                  <a:pt x="1381445" y="845491"/>
                  <a:pt x="1357156" y="810724"/>
                  <a:pt x="1333820" y="775006"/>
                </a:cubicBezTo>
                <a:cubicBezTo>
                  <a:pt x="1317628" y="749764"/>
                  <a:pt x="1310484" y="722618"/>
                  <a:pt x="1314294" y="692614"/>
                </a:cubicBezTo>
                <a:cubicBezTo>
                  <a:pt x="1319533" y="649752"/>
                  <a:pt x="1316199" y="606889"/>
                  <a:pt x="1302864" y="565456"/>
                </a:cubicBezTo>
                <a:cubicBezTo>
                  <a:pt x="1285719" y="511639"/>
                  <a:pt x="1255239" y="468301"/>
                  <a:pt x="1199994" y="449727"/>
                </a:cubicBezTo>
                <a:cubicBezTo>
                  <a:pt x="1135224" y="427819"/>
                  <a:pt x="1070930" y="434011"/>
                  <a:pt x="1009970" y="465443"/>
                </a:cubicBezTo>
                <a:cubicBezTo>
                  <a:pt x="994730" y="473539"/>
                  <a:pt x="926150" y="531166"/>
                  <a:pt x="866619" y="543072"/>
                </a:cubicBezTo>
                <a:cubicBezTo>
                  <a:pt x="863285" y="543548"/>
                  <a:pt x="859475" y="546882"/>
                  <a:pt x="856617" y="544501"/>
                </a:cubicBezTo>
                <a:cubicBezTo>
                  <a:pt x="853760" y="542119"/>
                  <a:pt x="856617" y="537833"/>
                  <a:pt x="857570" y="534976"/>
                </a:cubicBezTo>
                <a:cubicBezTo>
                  <a:pt x="867095" y="509734"/>
                  <a:pt x="876620" y="430201"/>
                  <a:pt x="871381" y="416865"/>
                </a:cubicBezTo>
                <a:cubicBezTo>
                  <a:pt x="852808" y="367812"/>
                  <a:pt x="852808" y="318758"/>
                  <a:pt x="875667" y="271133"/>
                </a:cubicBezTo>
                <a:cubicBezTo>
                  <a:pt x="893289" y="234938"/>
                  <a:pt x="920435" y="205410"/>
                  <a:pt x="949486" y="178740"/>
                </a:cubicBezTo>
                <a:cubicBezTo>
                  <a:pt x="989491" y="142069"/>
                  <a:pt x="1033306" y="110637"/>
                  <a:pt x="1075216" y="76823"/>
                </a:cubicBezTo>
                <a:cubicBezTo>
                  <a:pt x="1079979" y="73013"/>
                  <a:pt x="1085218" y="70155"/>
                  <a:pt x="1090933" y="68727"/>
                </a:cubicBezTo>
                <a:cubicBezTo>
                  <a:pt x="1109030" y="64917"/>
                  <a:pt x="1176658" y="61583"/>
                  <a:pt x="1171895" y="47772"/>
                </a:cubicBezTo>
                <a:cubicBezTo>
                  <a:pt x="1167609" y="35389"/>
                  <a:pt x="1118555" y="33960"/>
                  <a:pt x="1100458" y="33960"/>
                </a:cubicBezTo>
                <a:cubicBezTo>
                  <a:pt x="1073788" y="33960"/>
                  <a:pt x="960440" y="89205"/>
                  <a:pt x="925198" y="100159"/>
                </a:cubicBezTo>
                <a:cubicBezTo>
                  <a:pt x="905671" y="106350"/>
                  <a:pt x="885192" y="105874"/>
                  <a:pt x="865190" y="109684"/>
                </a:cubicBezTo>
                <a:cubicBezTo>
                  <a:pt x="807088" y="119685"/>
                  <a:pt x="760415" y="149689"/>
                  <a:pt x="721363" y="193028"/>
                </a:cubicBezTo>
                <a:cubicBezTo>
                  <a:pt x="695169" y="222079"/>
                  <a:pt x="637066" y="321139"/>
                  <a:pt x="584679" y="360668"/>
                </a:cubicBezTo>
                <a:cubicBezTo>
                  <a:pt x="579440" y="364478"/>
                  <a:pt x="575154" y="365430"/>
                  <a:pt x="568963" y="362097"/>
                </a:cubicBezTo>
                <a:cubicBezTo>
                  <a:pt x="557056" y="355429"/>
                  <a:pt x="545626" y="347809"/>
                  <a:pt x="536101" y="338284"/>
                </a:cubicBezTo>
                <a:cubicBezTo>
                  <a:pt x="506574" y="310185"/>
                  <a:pt x="448948" y="218745"/>
                  <a:pt x="427993" y="143022"/>
                </a:cubicBezTo>
                <a:cubicBezTo>
                  <a:pt x="426564" y="137783"/>
                  <a:pt x="423706" y="129210"/>
                  <a:pt x="418468" y="130639"/>
                </a:cubicBezTo>
                <a:cubicBezTo>
                  <a:pt x="411800" y="132068"/>
                  <a:pt x="413229" y="141117"/>
                  <a:pt x="412752" y="146832"/>
                </a:cubicBezTo>
                <a:cubicBezTo>
                  <a:pt x="405132" y="225413"/>
                  <a:pt x="424182" y="345904"/>
                  <a:pt x="451329" y="385433"/>
                </a:cubicBezTo>
                <a:cubicBezTo>
                  <a:pt x="462759" y="402578"/>
                  <a:pt x="463235" y="402102"/>
                  <a:pt x="452281" y="420199"/>
                </a:cubicBezTo>
                <a:cubicBezTo>
                  <a:pt x="443232" y="434963"/>
                  <a:pt x="433707" y="449251"/>
                  <a:pt x="430850" y="466396"/>
                </a:cubicBezTo>
                <a:cubicBezTo>
                  <a:pt x="428469" y="478302"/>
                  <a:pt x="430374" y="489732"/>
                  <a:pt x="440375" y="497352"/>
                </a:cubicBezTo>
                <a:cubicBezTo>
                  <a:pt x="449900" y="504496"/>
                  <a:pt x="459901" y="513068"/>
                  <a:pt x="473712" y="505448"/>
                </a:cubicBezTo>
                <a:cubicBezTo>
                  <a:pt x="478951" y="502114"/>
                  <a:pt x="480856" y="505924"/>
                  <a:pt x="481809" y="510687"/>
                </a:cubicBezTo>
                <a:cubicBezTo>
                  <a:pt x="484190" y="526879"/>
                  <a:pt x="483237" y="543072"/>
                  <a:pt x="480856" y="559264"/>
                </a:cubicBezTo>
                <a:cubicBezTo>
                  <a:pt x="480380" y="562598"/>
                  <a:pt x="470379" y="590221"/>
                  <a:pt x="433707" y="587839"/>
                </a:cubicBezTo>
                <a:cubicBezTo>
                  <a:pt x="421801" y="586887"/>
                  <a:pt x="417515" y="592126"/>
                  <a:pt x="414657" y="603556"/>
                </a:cubicBezTo>
                <a:cubicBezTo>
                  <a:pt x="409419" y="622606"/>
                  <a:pt x="415134" y="641179"/>
                  <a:pt x="418944" y="659753"/>
                </a:cubicBezTo>
                <a:cubicBezTo>
                  <a:pt x="419896" y="665468"/>
                  <a:pt x="425611" y="667373"/>
                  <a:pt x="430850" y="667849"/>
                </a:cubicBezTo>
                <a:cubicBezTo>
                  <a:pt x="436565" y="668326"/>
                  <a:pt x="435136" y="662611"/>
                  <a:pt x="436565" y="659753"/>
                </a:cubicBezTo>
                <a:cubicBezTo>
                  <a:pt x="439423" y="654038"/>
                  <a:pt x="440375" y="645942"/>
                  <a:pt x="448948" y="645466"/>
                </a:cubicBezTo>
                <a:cubicBezTo>
                  <a:pt x="456091" y="644989"/>
                  <a:pt x="463711" y="648799"/>
                  <a:pt x="470855" y="643561"/>
                </a:cubicBezTo>
                <a:cubicBezTo>
                  <a:pt x="472284" y="642608"/>
                  <a:pt x="488000" y="660706"/>
                  <a:pt x="494191" y="667849"/>
                </a:cubicBezTo>
                <a:cubicBezTo>
                  <a:pt x="498477" y="673088"/>
                  <a:pt x="499906" y="678803"/>
                  <a:pt x="496096" y="685471"/>
                </a:cubicBezTo>
                <a:cubicBezTo>
                  <a:pt x="488476" y="698806"/>
                  <a:pt x="463235" y="745002"/>
                  <a:pt x="460377" y="755479"/>
                </a:cubicBezTo>
                <a:cubicBezTo>
                  <a:pt x="457996" y="764528"/>
                  <a:pt x="455615" y="773101"/>
                  <a:pt x="458949" y="782626"/>
                </a:cubicBezTo>
                <a:cubicBezTo>
                  <a:pt x="462759" y="794056"/>
                  <a:pt x="470379" y="796913"/>
                  <a:pt x="480856" y="791198"/>
                </a:cubicBezTo>
                <a:cubicBezTo>
                  <a:pt x="518480" y="771672"/>
                  <a:pt x="548484" y="753574"/>
                  <a:pt x="578011" y="749288"/>
                </a:cubicBezTo>
                <a:cubicBezTo>
                  <a:pt x="587060" y="747859"/>
                  <a:pt x="593727" y="746431"/>
                  <a:pt x="601824" y="749288"/>
                </a:cubicBezTo>
                <a:cubicBezTo>
                  <a:pt x="609920" y="752146"/>
                  <a:pt x="616588" y="755956"/>
                  <a:pt x="617540" y="765481"/>
                </a:cubicBezTo>
                <a:cubicBezTo>
                  <a:pt x="618492" y="775006"/>
                  <a:pt x="616588" y="780721"/>
                  <a:pt x="607539" y="789769"/>
                </a:cubicBezTo>
                <a:cubicBezTo>
                  <a:pt x="584202" y="813106"/>
                  <a:pt x="549436" y="830727"/>
                  <a:pt x="518956" y="837394"/>
                </a:cubicBezTo>
                <a:cubicBezTo>
                  <a:pt x="490857" y="843586"/>
                  <a:pt x="462759" y="845014"/>
                  <a:pt x="435136" y="835489"/>
                </a:cubicBezTo>
                <a:cubicBezTo>
                  <a:pt x="410848" y="826917"/>
                  <a:pt x="288927" y="797866"/>
                  <a:pt x="238921" y="745954"/>
                </a:cubicBezTo>
                <a:cubicBezTo>
                  <a:pt x="227967" y="734524"/>
                  <a:pt x="219871" y="720713"/>
                  <a:pt x="207489" y="710236"/>
                </a:cubicBezTo>
                <a:cubicBezTo>
                  <a:pt x="203679" y="706902"/>
                  <a:pt x="202726" y="703568"/>
                  <a:pt x="203202" y="698329"/>
                </a:cubicBezTo>
                <a:cubicBezTo>
                  <a:pt x="205107" y="675946"/>
                  <a:pt x="206060" y="654038"/>
                  <a:pt x="208441" y="631654"/>
                </a:cubicBezTo>
                <a:cubicBezTo>
                  <a:pt x="210346" y="611176"/>
                  <a:pt x="207489" y="592602"/>
                  <a:pt x="194154" y="575933"/>
                </a:cubicBezTo>
                <a:cubicBezTo>
                  <a:pt x="192249" y="573552"/>
                  <a:pt x="189867" y="571171"/>
                  <a:pt x="189867" y="567837"/>
                </a:cubicBezTo>
                <a:cubicBezTo>
                  <a:pt x="189867" y="543548"/>
                  <a:pt x="187486" y="519736"/>
                  <a:pt x="186534" y="494971"/>
                </a:cubicBezTo>
                <a:cubicBezTo>
                  <a:pt x="185105" y="442583"/>
                  <a:pt x="218919" y="356382"/>
                  <a:pt x="238445" y="323044"/>
                </a:cubicBezTo>
                <a:cubicBezTo>
                  <a:pt x="250351" y="302565"/>
                  <a:pt x="257495" y="281134"/>
                  <a:pt x="257019" y="256845"/>
                </a:cubicBezTo>
                <a:cubicBezTo>
                  <a:pt x="257019" y="248749"/>
                  <a:pt x="246541" y="206363"/>
                  <a:pt x="243684" y="192075"/>
                </a:cubicBezTo>
                <a:cubicBezTo>
                  <a:pt x="238445" y="165405"/>
                  <a:pt x="240350" y="140164"/>
                  <a:pt x="259400" y="118733"/>
                </a:cubicBezTo>
                <a:cubicBezTo>
                  <a:pt x="266068" y="111589"/>
                  <a:pt x="272735" y="103969"/>
                  <a:pt x="276545" y="94920"/>
                </a:cubicBezTo>
                <a:cubicBezTo>
                  <a:pt x="287975" y="68727"/>
                  <a:pt x="283212" y="14910"/>
                  <a:pt x="226539" y="1099"/>
                </a:cubicBezTo>
                <a:cubicBezTo>
                  <a:pt x="197487" y="-6045"/>
                  <a:pt x="199392" y="23483"/>
                  <a:pt x="193201" y="36342"/>
                </a:cubicBezTo>
                <a:cubicBezTo>
                  <a:pt x="184152" y="56344"/>
                  <a:pt x="177961" y="77775"/>
                  <a:pt x="183200" y="101112"/>
                </a:cubicBezTo>
                <a:cubicBezTo>
                  <a:pt x="185581" y="111113"/>
                  <a:pt x="187010" y="121590"/>
                  <a:pt x="187010" y="132068"/>
                </a:cubicBezTo>
                <a:cubicBezTo>
                  <a:pt x="188915" y="188742"/>
                  <a:pt x="184629" y="244939"/>
                  <a:pt x="168436" y="299708"/>
                </a:cubicBezTo>
                <a:cubicBezTo>
                  <a:pt x="159387" y="330188"/>
                  <a:pt x="136527" y="388767"/>
                  <a:pt x="133670" y="430677"/>
                </a:cubicBezTo>
                <a:cubicBezTo>
                  <a:pt x="131289" y="464490"/>
                  <a:pt x="129384" y="497828"/>
                  <a:pt x="128431" y="531642"/>
                </a:cubicBezTo>
                <a:cubicBezTo>
                  <a:pt x="127955" y="543072"/>
                  <a:pt x="123669" y="546406"/>
                  <a:pt x="113667" y="547358"/>
                </a:cubicBezTo>
                <a:cubicBezTo>
                  <a:pt x="101761" y="548787"/>
                  <a:pt x="92712" y="554502"/>
                  <a:pt x="89855" y="566884"/>
                </a:cubicBezTo>
                <a:cubicBezTo>
                  <a:pt x="88902" y="571647"/>
                  <a:pt x="85569" y="574028"/>
                  <a:pt x="81282" y="574981"/>
                </a:cubicBezTo>
                <a:cubicBezTo>
                  <a:pt x="69376" y="578314"/>
                  <a:pt x="65566" y="587839"/>
                  <a:pt x="64137" y="598793"/>
                </a:cubicBezTo>
                <a:cubicBezTo>
                  <a:pt x="62232" y="618319"/>
                  <a:pt x="61280" y="638322"/>
                  <a:pt x="62709" y="657848"/>
                </a:cubicBezTo>
                <a:cubicBezTo>
                  <a:pt x="63661" y="671183"/>
                  <a:pt x="62709" y="684994"/>
                  <a:pt x="69852" y="696901"/>
                </a:cubicBezTo>
                <a:cubicBezTo>
                  <a:pt x="76996" y="708807"/>
                  <a:pt x="82711" y="720713"/>
                  <a:pt x="87474" y="733572"/>
                </a:cubicBezTo>
                <a:cubicBezTo>
                  <a:pt x="89379" y="738334"/>
                  <a:pt x="91284" y="743573"/>
                  <a:pt x="96999" y="745002"/>
                </a:cubicBezTo>
                <a:cubicBezTo>
                  <a:pt x="106524" y="747383"/>
                  <a:pt x="106524" y="753574"/>
                  <a:pt x="105571" y="761671"/>
                </a:cubicBezTo>
                <a:cubicBezTo>
                  <a:pt x="102714" y="789769"/>
                  <a:pt x="94617" y="816916"/>
                  <a:pt x="88426" y="844538"/>
                </a:cubicBezTo>
                <a:cubicBezTo>
                  <a:pt x="84140" y="862636"/>
                  <a:pt x="85092" y="881209"/>
                  <a:pt x="78901" y="898831"/>
                </a:cubicBezTo>
                <a:cubicBezTo>
                  <a:pt x="67947" y="930263"/>
                  <a:pt x="68900" y="962172"/>
                  <a:pt x="73186" y="994081"/>
                </a:cubicBezTo>
                <a:cubicBezTo>
                  <a:pt x="77472" y="1025513"/>
                  <a:pt x="87950" y="1055993"/>
                  <a:pt x="94141" y="1087426"/>
                </a:cubicBezTo>
                <a:cubicBezTo>
                  <a:pt x="96999" y="1102666"/>
                  <a:pt x="94617" y="1111714"/>
                  <a:pt x="81759" y="1120287"/>
                </a:cubicBezTo>
                <a:cubicBezTo>
                  <a:pt x="65090" y="1131241"/>
                  <a:pt x="61280" y="1146957"/>
                  <a:pt x="67471" y="1166483"/>
                </a:cubicBezTo>
                <a:cubicBezTo>
                  <a:pt x="68900" y="1171722"/>
                  <a:pt x="71281" y="1176961"/>
                  <a:pt x="71757" y="1182199"/>
                </a:cubicBezTo>
                <a:cubicBezTo>
                  <a:pt x="72710" y="1194106"/>
                  <a:pt x="75567" y="1205059"/>
                  <a:pt x="83187" y="1215061"/>
                </a:cubicBezTo>
                <a:cubicBezTo>
                  <a:pt x="87474" y="1220299"/>
                  <a:pt x="88426" y="1226014"/>
                  <a:pt x="85569" y="1232682"/>
                </a:cubicBezTo>
                <a:cubicBezTo>
                  <a:pt x="82711" y="1239826"/>
                  <a:pt x="82235" y="1247922"/>
                  <a:pt x="83664" y="1255066"/>
                </a:cubicBezTo>
                <a:cubicBezTo>
                  <a:pt x="88426" y="1276497"/>
                  <a:pt x="85092" y="1297452"/>
                  <a:pt x="77949" y="1317454"/>
                </a:cubicBezTo>
                <a:cubicBezTo>
                  <a:pt x="67947" y="1345553"/>
                  <a:pt x="64137" y="1452710"/>
                  <a:pt x="64137" y="1476522"/>
                </a:cubicBezTo>
                <a:cubicBezTo>
                  <a:pt x="64137" y="1527957"/>
                  <a:pt x="64137" y="1578916"/>
                  <a:pt x="64614" y="1630351"/>
                </a:cubicBezTo>
                <a:cubicBezTo>
                  <a:pt x="64614" y="1635113"/>
                  <a:pt x="35562" y="1809421"/>
                  <a:pt x="42706" y="1854665"/>
                </a:cubicBezTo>
                <a:cubicBezTo>
                  <a:pt x="50326" y="1903718"/>
                  <a:pt x="44135" y="1953725"/>
                  <a:pt x="40801" y="2003255"/>
                </a:cubicBezTo>
                <a:cubicBezTo>
                  <a:pt x="36991" y="2058500"/>
                  <a:pt x="21751" y="2194231"/>
                  <a:pt x="2701" y="2272812"/>
                </a:cubicBezTo>
                <a:cubicBezTo>
                  <a:pt x="-2538" y="2293767"/>
                  <a:pt x="-156" y="2331867"/>
                  <a:pt x="9845" y="2353775"/>
                </a:cubicBezTo>
                <a:cubicBezTo>
                  <a:pt x="11750" y="2358061"/>
                  <a:pt x="26037" y="2386636"/>
                  <a:pt x="32705" y="2403781"/>
                </a:cubicBezTo>
                <a:cubicBezTo>
                  <a:pt x="52707" y="2458550"/>
                  <a:pt x="57946" y="2389493"/>
                  <a:pt x="59851" y="2344250"/>
                </a:cubicBezTo>
                <a:cubicBezTo>
                  <a:pt x="61280" y="2308055"/>
                  <a:pt x="59851" y="2245666"/>
                  <a:pt x="79377" y="2167561"/>
                </a:cubicBezTo>
                <a:cubicBezTo>
                  <a:pt x="81759" y="2157560"/>
                  <a:pt x="89379" y="2120888"/>
                  <a:pt x="88902" y="2119460"/>
                </a:cubicBezTo>
                <a:cubicBezTo>
                  <a:pt x="87950" y="2114221"/>
                  <a:pt x="82235" y="2014685"/>
                  <a:pt x="83664" y="1977537"/>
                </a:cubicBezTo>
                <a:cubicBezTo>
                  <a:pt x="84140" y="1972298"/>
                  <a:pt x="85092" y="1968488"/>
                  <a:pt x="89855" y="1965631"/>
                </a:cubicBezTo>
                <a:cubicBezTo>
                  <a:pt x="96522" y="1961821"/>
                  <a:pt x="98427" y="1955630"/>
                  <a:pt x="96999" y="1948486"/>
                </a:cubicBezTo>
                <a:cubicBezTo>
                  <a:pt x="95570" y="1941818"/>
                  <a:pt x="96522" y="1936580"/>
                  <a:pt x="103190" y="1932293"/>
                </a:cubicBezTo>
                <a:cubicBezTo>
                  <a:pt x="111286" y="1926578"/>
                  <a:pt x="114144" y="1918958"/>
                  <a:pt x="111762" y="1908957"/>
                </a:cubicBezTo>
                <a:cubicBezTo>
                  <a:pt x="109381" y="1899908"/>
                  <a:pt x="109857" y="1890383"/>
                  <a:pt x="112715" y="1880858"/>
                </a:cubicBezTo>
                <a:cubicBezTo>
                  <a:pt x="116525" y="1867523"/>
                  <a:pt x="116525" y="1855141"/>
                  <a:pt x="104619" y="1845140"/>
                </a:cubicBezTo>
                <a:cubicBezTo>
                  <a:pt x="100809" y="1841806"/>
                  <a:pt x="110334" y="1794657"/>
                  <a:pt x="110334" y="1784180"/>
                </a:cubicBezTo>
                <a:cubicBezTo>
                  <a:pt x="110810" y="1765606"/>
                  <a:pt x="110810" y="1746556"/>
                  <a:pt x="110810" y="1727982"/>
                </a:cubicBezTo>
                <a:cubicBezTo>
                  <a:pt x="110810" y="1714171"/>
                  <a:pt x="112239" y="1700360"/>
                  <a:pt x="104142" y="1688453"/>
                </a:cubicBezTo>
                <a:cubicBezTo>
                  <a:pt x="103190" y="1687025"/>
                  <a:pt x="103666" y="1586060"/>
                  <a:pt x="104142" y="1537958"/>
                </a:cubicBezTo>
                <a:cubicBezTo>
                  <a:pt x="104142" y="1534624"/>
                  <a:pt x="111762" y="1527957"/>
                  <a:pt x="110334" y="1525099"/>
                </a:cubicBezTo>
                <a:cubicBezTo>
                  <a:pt x="106047" y="1517003"/>
                  <a:pt x="112715" y="1471760"/>
                  <a:pt x="110334" y="1466521"/>
                </a:cubicBezTo>
                <a:cubicBezTo>
                  <a:pt x="106524" y="1458901"/>
                  <a:pt x="120335" y="1393178"/>
                  <a:pt x="122240" y="1370318"/>
                </a:cubicBezTo>
                <a:cubicBezTo>
                  <a:pt x="124145" y="1342696"/>
                  <a:pt x="130336" y="1316026"/>
                  <a:pt x="133670" y="1288403"/>
                </a:cubicBezTo>
                <a:cubicBezTo>
                  <a:pt x="134622" y="1280307"/>
                  <a:pt x="138432" y="1278878"/>
                  <a:pt x="144624" y="1278878"/>
                </a:cubicBezTo>
                <a:cubicBezTo>
                  <a:pt x="172246" y="1280307"/>
                  <a:pt x="244160" y="1256494"/>
                  <a:pt x="270354" y="1250303"/>
                </a:cubicBezTo>
                <a:cubicBezTo>
                  <a:pt x="302739" y="1243160"/>
                  <a:pt x="387035" y="1239826"/>
                  <a:pt x="418944" y="1234111"/>
                </a:cubicBezTo>
                <a:cubicBezTo>
                  <a:pt x="496096" y="1220776"/>
                  <a:pt x="568963" y="1196011"/>
                  <a:pt x="638019" y="1157911"/>
                </a:cubicBezTo>
                <a:cubicBezTo>
                  <a:pt x="696121" y="1126002"/>
                  <a:pt x="748033" y="1085044"/>
                  <a:pt x="799467" y="1043611"/>
                </a:cubicBezTo>
                <a:cubicBezTo>
                  <a:pt x="828519" y="1020274"/>
                  <a:pt x="856141" y="995509"/>
                  <a:pt x="889002" y="977888"/>
                </a:cubicBezTo>
                <a:cubicBezTo>
                  <a:pt x="905671" y="968839"/>
                  <a:pt x="922816" y="961696"/>
                  <a:pt x="941866" y="961219"/>
                </a:cubicBezTo>
                <a:cubicBezTo>
                  <a:pt x="983776" y="960743"/>
                  <a:pt x="1015209" y="983603"/>
                  <a:pt x="1040926" y="1012654"/>
                </a:cubicBezTo>
                <a:cubicBezTo>
                  <a:pt x="1074740" y="1051231"/>
                  <a:pt x="1080455" y="1098856"/>
                  <a:pt x="1072359" y="1147909"/>
                </a:cubicBezTo>
                <a:cubicBezTo>
                  <a:pt x="1061405" y="1216966"/>
                  <a:pt x="1015685" y="1263162"/>
                  <a:pt x="964250" y="1303643"/>
                </a:cubicBezTo>
                <a:cubicBezTo>
                  <a:pt x="928055" y="1332218"/>
                  <a:pt x="746604" y="1487952"/>
                  <a:pt x="737555" y="1497477"/>
                </a:cubicBezTo>
                <a:cubicBezTo>
                  <a:pt x="724696" y="1510812"/>
                  <a:pt x="716600" y="1527481"/>
                  <a:pt x="704217" y="1541292"/>
                </a:cubicBezTo>
                <a:cubicBezTo>
                  <a:pt x="666117" y="1584631"/>
                  <a:pt x="634685" y="1631779"/>
                  <a:pt x="618016" y="1687977"/>
                </a:cubicBezTo>
                <a:cubicBezTo>
                  <a:pt x="605634" y="1728935"/>
                  <a:pt x="602776" y="1770845"/>
                  <a:pt x="614683" y="1812755"/>
                </a:cubicBezTo>
                <a:cubicBezTo>
                  <a:pt x="630875" y="1868000"/>
                  <a:pt x="668023" y="1906100"/>
                  <a:pt x="716600" y="1934675"/>
                </a:cubicBezTo>
                <a:cubicBezTo>
                  <a:pt x="765654" y="1963250"/>
                  <a:pt x="882811" y="1988967"/>
                  <a:pt x="884240" y="1993730"/>
                </a:cubicBezTo>
                <a:cubicBezTo>
                  <a:pt x="891860" y="2014685"/>
                  <a:pt x="895670" y="2035640"/>
                  <a:pt x="895670" y="2058023"/>
                </a:cubicBezTo>
                <a:cubicBezTo>
                  <a:pt x="895670" y="2065167"/>
                  <a:pt x="893289" y="2070882"/>
                  <a:pt x="887098" y="2074692"/>
                </a:cubicBezTo>
                <a:cubicBezTo>
                  <a:pt x="879001" y="2079931"/>
                  <a:pt x="871858" y="2087075"/>
                  <a:pt x="865666" y="2095171"/>
                </a:cubicBezTo>
                <a:cubicBezTo>
                  <a:pt x="857570" y="2105172"/>
                  <a:pt x="850902" y="2107077"/>
                  <a:pt x="840425" y="2099933"/>
                </a:cubicBezTo>
                <a:cubicBezTo>
                  <a:pt x="829948" y="2093266"/>
                  <a:pt x="819470" y="2092313"/>
                  <a:pt x="807564" y="2092790"/>
                </a:cubicBezTo>
                <a:cubicBezTo>
                  <a:pt x="799944" y="2093266"/>
                  <a:pt x="794705" y="2096600"/>
                  <a:pt x="790895" y="2103267"/>
                </a:cubicBezTo>
                <a:cubicBezTo>
                  <a:pt x="783275" y="2115173"/>
                  <a:pt x="772798" y="2124698"/>
                  <a:pt x="759939" y="2131842"/>
                </a:cubicBezTo>
                <a:cubicBezTo>
                  <a:pt x="744699" y="2140415"/>
                  <a:pt x="728506" y="2138986"/>
                  <a:pt x="712790" y="2138986"/>
                </a:cubicBezTo>
                <a:cubicBezTo>
                  <a:pt x="704694" y="2138986"/>
                  <a:pt x="696121" y="2135176"/>
                  <a:pt x="687549" y="2134700"/>
                </a:cubicBezTo>
                <a:cubicBezTo>
                  <a:pt x="681834" y="2134223"/>
                  <a:pt x="676119" y="2131366"/>
                  <a:pt x="673738" y="2125651"/>
                </a:cubicBezTo>
                <a:cubicBezTo>
                  <a:pt x="669451" y="2117079"/>
                  <a:pt x="661831" y="2112316"/>
                  <a:pt x="655640" y="2105172"/>
                </a:cubicBezTo>
                <a:cubicBezTo>
                  <a:pt x="653259" y="2102315"/>
                  <a:pt x="650401" y="2098981"/>
                  <a:pt x="645639" y="2100886"/>
                </a:cubicBezTo>
                <a:cubicBezTo>
                  <a:pt x="641829" y="2102315"/>
                  <a:pt x="641829" y="2106125"/>
                  <a:pt x="641352" y="2109935"/>
                </a:cubicBezTo>
                <a:cubicBezTo>
                  <a:pt x="638971" y="2128508"/>
                  <a:pt x="640876" y="2147082"/>
                  <a:pt x="645639" y="2164704"/>
                </a:cubicBezTo>
                <a:cubicBezTo>
                  <a:pt x="649925" y="2180420"/>
                  <a:pt x="661831" y="2193279"/>
                  <a:pt x="678024" y="2197088"/>
                </a:cubicBezTo>
                <a:cubicBezTo>
                  <a:pt x="725173" y="2208995"/>
                  <a:pt x="771845" y="2220901"/>
                  <a:pt x="819470" y="2230426"/>
                </a:cubicBezTo>
                <a:cubicBezTo>
                  <a:pt x="847569" y="2236141"/>
                  <a:pt x="869476" y="2229473"/>
                  <a:pt x="885669" y="2205185"/>
                </a:cubicBezTo>
                <a:cubicBezTo>
                  <a:pt x="900433" y="2182801"/>
                  <a:pt x="923292" y="2177562"/>
                  <a:pt x="948058" y="2178991"/>
                </a:cubicBezTo>
                <a:cubicBezTo>
                  <a:pt x="954725" y="2179467"/>
                  <a:pt x="958059" y="2182801"/>
                  <a:pt x="957106" y="2189468"/>
                </a:cubicBezTo>
                <a:cubicBezTo>
                  <a:pt x="954725" y="2204709"/>
                  <a:pt x="952820" y="2220425"/>
                  <a:pt x="949963" y="2235665"/>
                </a:cubicBezTo>
                <a:cubicBezTo>
                  <a:pt x="948534" y="2244237"/>
                  <a:pt x="948534" y="2250905"/>
                  <a:pt x="959488" y="2251857"/>
                </a:cubicBezTo>
                <a:cubicBezTo>
                  <a:pt x="963774" y="2252334"/>
                  <a:pt x="967584" y="2255191"/>
                  <a:pt x="971870" y="2257096"/>
                </a:cubicBezTo>
                <a:cubicBezTo>
                  <a:pt x="985205" y="2264240"/>
                  <a:pt x="991873" y="2262811"/>
                  <a:pt x="1000445" y="2250429"/>
                </a:cubicBezTo>
                <a:cubicBezTo>
                  <a:pt x="1008065" y="2239475"/>
                  <a:pt x="1011399" y="2227092"/>
                  <a:pt x="1014256" y="2214234"/>
                </a:cubicBezTo>
                <a:cubicBezTo>
                  <a:pt x="1019019" y="2194707"/>
                  <a:pt x="1021400" y="2174229"/>
                  <a:pt x="1029496" y="2155655"/>
                </a:cubicBezTo>
                <a:cubicBezTo>
                  <a:pt x="1035211" y="2142320"/>
                  <a:pt x="1035688" y="2128508"/>
                  <a:pt x="1028544" y="2115173"/>
                </a:cubicBezTo>
                <a:cubicBezTo>
                  <a:pt x="1025686" y="2109458"/>
                  <a:pt x="1024734" y="2103267"/>
                  <a:pt x="1023781" y="2097076"/>
                </a:cubicBezTo>
                <a:cubicBezTo>
                  <a:pt x="1019495" y="2069930"/>
                  <a:pt x="1016161" y="2042307"/>
                  <a:pt x="1001398" y="2018018"/>
                </a:cubicBezTo>
                <a:cubicBezTo>
                  <a:pt x="998540" y="2013256"/>
                  <a:pt x="996635" y="2007065"/>
                  <a:pt x="998064" y="1999921"/>
                </a:cubicBezTo>
                <a:cubicBezTo>
                  <a:pt x="1009970" y="2006588"/>
                  <a:pt x="1021400" y="2005160"/>
                  <a:pt x="1033306" y="2002778"/>
                </a:cubicBezTo>
                <a:cubicBezTo>
                  <a:pt x="1085694" y="1992301"/>
                  <a:pt x="1105220" y="2018971"/>
                  <a:pt x="1115221" y="2027543"/>
                </a:cubicBezTo>
                <a:cubicBezTo>
                  <a:pt x="1132843" y="2042783"/>
                  <a:pt x="1151893" y="2045641"/>
                  <a:pt x="1173800" y="2037545"/>
                </a:cubicBezTo>
                <a:cubicBezTo>
                  <a:pt x="1187611" y="2032306"/>
                  <a:pt x="1208566" y="2010398"/>
                  <a:pt x="1249047" y="2006588"/>
                </a:cubicBezTo>
                <a:cubicBezTo>
                  <a:pt x="1266193" y="2005160"/>
                  <a:pt x="1276194" y="2013732"/>
                  <a:pt x="1283338" y="2028020"/>
                </a:cubicBezTo>
                <a:cubicBezTo>
                  <a:pt x="1288576" y="2039450"/>
                  <a:pt x="1319056" y="2103267"/>
                  <a:pt x="1319056" y="2125651"/>
                </a:cubicBezTo>
                <a:cubicBezTo>
                  <a:pt x="1319056" y="2131842"/>
                  <a:pt x="1320485" y="2136605"/>
                  <a:pt x="1317628" y="2141843"/>
                </a:cubicBezTo>
                <a:cubicBezTo>
                  <a:pt x="1311913" y="2152321"/>
                  <a:pt x="1306674" y="2162798"/>
                  <a:pt x="1308579" y="2175181"/>
                </a:cubicBezTo>
                <a:cubicBezTo>
                  <a:pt x="1309055" y="2179467"/>
                  <a:pt x="1306197" y="2181848"/>
                  <a:pt x="1302864" y="2184230"/>
                </a:cubicBezTo>
                <a:cubicBezTo>
                  <a:pt x="1295244" y="2190421"/>
                  <a:pt x="1294291" y="2198041"/>
                  <a:pt x="1301435" y="2204232"/>
                </a:cubicBezTo>
                <a:cubicBezTo>
                  <a:pt x="1304769" y="2207090"/>
                  <a:pt x="1293815" y="2227568"/>
                  <a:pt x="1290481" y="2235665"/>
                </a:cubicBezTo>
                <a:cubicBezTo>
                  <a:pt x="1286671" y="2245190"/>
                  <a:pt x="1280480" y="2250429"/>
                  <a:pt x="1270003" y="2251381"/>
                </a:cubicBezTo>
                <a:cubicBezTo>
                  <a:pt x="1261906" y="2251857"/>
                  <a:pt x="1255239" y="2256143"/>
                  <a:pt x="1249047" y="2261859"/>
                </a:cubicBezTo>
                <a:cubicBezTo>
                  <a:pt x="1240951" y="2269002"/>
                  <a:pt x="1236665" y="2278527"/>
                  <a:pt x="1232379" y="2288052"/>
                </a:cubicBezTo>
                <a:cubicBezTo>
                  <a:pt x="1226664" y="2300435"/>
                  <a:pt x="1219520" y="2312341"/>
                  <a:pt x="1208090" y="2320437"/>
                </a:cubicBezTo>
                <a:cubicBezTo>
                  <a:pt x="1195231" y="2329486"/>
                  <a:pt x="1124746" y="2379016"/>
                  <a:pt x="1080931" y="2349489"/>
                </a:cubicBezTo>
                <a:cubicBezTo>
                  <a:pt x="1075693" y="2345679"/>
                  <a:pt x="1069501" y="2342345"/>
                  <a:pt x="1063786" y="2339011"/>
                </a:cubicBezTo>
                <a:cubicBezTo>
                  <a:pt x="1061405" y="2337582"/>
                  <a:pt x="1058548" y="2335201"/>
                  <a:pt x="1056166" y="2336630"/>
                </a:cubicBezTo>
                <a:cubicBezTo>
                  <a:pt x="1053309" y="2338059"/>
                  <a:pt x="1055214" y="2341868"/>
                  <a:pt x="1055214" y="2344726"/>
                </a:cubicBezTo>
                <a:cubicBezTo>
                  <a:pt x="1055214" y="2346631"/>
                  <a:pt x="1042355" y="2394256"/>
                  <a:pt x="1075216" y="2418545"/>
                </a:cubicBezTo>
                <a:cubicBezTo>
                  <a:pt x="1089028" y="2428546"/>
                  <a:pt x="1106173" y="2432356"/>
                  <a:pt x="1121889" y="2438071"/>
                </a:cubicBezTo>
                <a:cubicBezTo>
                  <a:pt x="1154274" y="2444262"/>
                  <a:pt x="1199041" y="2433785"/>
                  <a:pt x="1216663" y="2427117"/>
                </a:cubicBezTo>
                <a:cubicBezTo>
                  <a:pt x="1266193" y="2408067"/>
                  <a:pt x="1313341" y="2383302"/>
                  <a:pt x="1364776" y="2368539"/>
                </a:cubicBezTo>
                <a:cubicBezTo>
                  <a:pt x="1375254" y="2365681"/>
                  <a:pt x="1379540" y="2359014"/>
                  <a:pt x="1380493" y="2348536"/>
                </a:cubicBezTo>
                <a:cubicBezTo>
                  <a:pt x="1381921" y="2334248"/>
                  <a:pt x="1387636" y="2320914"/>
                  <a:pt x="1394780" y="2308531"/>
                </a:cubicBezTo>
                <a:cubicBezTo>
                  <a:pt x="1397638" y="2303292"/>
                  <a:pt x="1401447" y="2298530"/>
                  <a:pt x="1408591" y="2300911"/>
                </a:cubicBezTo>
                <a:cubicBezTo>
                  <a:pt x="1414783" y="2303292"/>
                  <a:pt x="1413830" y="2309484"/>
                  <a:pt x="1413354" y="2315198"/>
                </a:cubicBezTo>
                <a:cubicBezTo>
                  <a:pt x="1412878" y="2317580"/>
                  <a:pt x="1413354" y="2355680"/>
                  <a:pt x="1422403" y="2354727"/>
                </a:cubicBezTo>
                <a:cubicBezTo>
                  <a:pt x="1431451" y="2353775"/>
                  <a:pt x="1440024" y="2350917"/>
                  <a:pt x="1448120" y="2347584"/>
                </a:cubicBezTo>
                <a:cubicBezTo>
                  <a:pt x="1459074" y="2342821"/>
                  <a:pt x="1465265" y="2334248"/>
                  <a:pt x="1466694" y="2321866"/>
                </a:cubicBezTo>
                <a:cubicBezTo>
                  <a:pt x="1468122" y="2310912"/>
                  <a:pt x="1476219" y="2268526"/>
                  <a:pt x="1477171" y="2258048"/>
                </a:cubicBezTo>
                <a:cubicBezTo>
                  <a:pt x="1478600" y="2241856"/>
                  <a:pt x="1479553" y="2225187"/>
                  <a:pt x="1471456" y="2210423"/>
                </a:cubicBezTo>
                <a:cubicBezTo>
                  <a:pt x="1446691" y="2165180"/>
                  <a:pt x="1434785" y="2115173"/>
                  <a:pt x="1417164" y="2067072"/>
                </a:cubicBezTo>
                <a:cubicBezTo>
                  <a:pt x="1416211" y="2064215"/>
                  <a:pt x="1415259" y="2060405"/>
                  <a:pt x="1418116" y="2058023"/>
                </a:cubicBezTo>
                <a:cubicBezTo>
                  <a:pt x="1420974" y="2055642"/>
                  <a:pt x="1424308" y="2057071"/>
                  <a:pt x="1426689" y="2058500"/>
                </a:cubicBezTo>
                <a:cubicBezTo>
                  <a:pt x="1437166" y="2065643"/>
                  <a:pt x="1449549" y="2069930"/>
                  <a:pt x="1460503" y="2075645"/>
                </a:cubicBezTo>
                <a:cubicBezTo>
                  <a:pt x="1470980" y="2081360"/>
                  <a:pt x="1482410" y="2082312"/>
                  <a:pt x="1493840" y="2081836"/>
                </a:cubicBezTo>
                <a:cubicBezTo>
                  <a:pt x="1508128" y="2080883"/>
                  <a:pt x="1516224" y="2070406"/>
                  <a:pt x="1514319" y="2056595"/>
                </a:cubicBezTo>
                <a:cubicBezTo>
                  <a:pt x="1512890" y="2048498"/>
                  <a:pt x="1483839" y="1994206"/>
                  <a:pt x="1469551" y="1976585"/>
                </a:cubicBezTo>
                <a:cubicBezTo>
                  <a:pt x="1423355" y="1920863"/>
                  <a:pt x="1383826" y="1861332"/>
                  <a:pt x="1357156" y="1793705"/>
                </a:cubicBezTo>
                <a:cubicBezTo>
                  <a:pt x="1347155" y="1768463"/>
                  <a:pt x="1336201" y="1743698"/>
                  <a:pt x="1314770" y="1725601"/>
                </a:cubicBezTo>
                <a:cubicBezTo>
                  <a:pt x="1308579" y="1720362"/>
                  <a:pt x="1309055" y="1713695"/>
                  <a:pt x="1312389" y="1706551"/>
                </a:cubicBezTo>
                <a:cubicBezTo>
                  <a:pt x="1318104" y="1694168"/>
                  <a:pt x="1290481" y="1666546"/>
                  <a:pt x="1283814" y="1666070"/>
                </a:cubicBezTo>
                <a:cubicBezTo>
                  <a:pt x="1278099" y="1665593"/>
                  <a:pt x="1268574" y="1649401"/>
                  <a:pt x="1266193" y="1645591"/>
                </a:cubicBezTo>
                <a:cubicBezTo>
                  <a:pt x="1261430" y="1638447"/>
                  <a:pt x="1261906" y="1631779"/>
                  <a:pt x="1268097" y="1626065"/>
                </a:cubicBezTo>
                <a:cubicBezTo>
                  <a:pt x="1278099" y="1617968"/>
                  <a:pt x="1356680" y="1535101"/>
                  <a:pt x="1388589" y="1502240"/>
                </a:cubicBezTo>
                <a:close/>
                <a:moveTo>
                  <a:pt x="634209" y="974554"/>
                </a:moveTo>
                <a:cubicBezTo>
                  <a:pt x="626589" y="983127"/>
                  <a:pt x="591823" y="1018846"/>
                  <a:pt x="579916" y="1025989"/>
                </a:cubicBezTo>
                <a:cubicBezTo>
                  <a:pt x="565629" y="1034562"/>
                  <a:pt x="556104" y="1048849"/>
                  <a:pt x="547531" y="1063137"/>
                </a:cubicBezTo>
                <a:cubicBezTo>
                  <a:pt x="544198" y="1068852"/>
                  <a:pt x="539435" y="1073614"/>
                  <a:pt x="533244" y="1076472"/>
                </a:cubicBezTo>
                <a:cubicBezTo>
                  <a:pt x="520861" y="1082187"/>
                  <a:pt x="445614" y="1133146"/>
                  <a:pt x="414657" y="1141242"/>
                </a:cubicBezTo>
                <a:cubicBezTo>
                  <a:pt x="376557" y="1151243"/>
                  <a:pt x="337029" y="1156958"/>
                  <a:pt x="292261" y="1159816"/>
                </a:cubicBezTo>
                <a:cubicBezTo>
                  <a:pt x="280355" y="1162197"/>
                  <a:pt x="267020" y="1154101"/>
                  <a:pt x="254637" y="1144099"/>
                </a:cubicBezTo>
                <a:cubicBezTo>
                  <a:pt x="242255" y="1134098"/>
                  <a:pt x="229872" y="1124097"/>
                  <a:pt x="218442" y="1113143"/>
                </a:cubicBezTo>
                <a:cubicBezTo>
                  <a:pt x="205584" y="1100761"/>
                  <a:pt x="190820" y="1093617"/>
                  <a:pt x="173199" y="1092188"/>
                </a:cubicBezTo>
                <a:cubicBezTo>
                  <a:pt x="160340" y="1091236"/>
                  <a:pt x="155577" y="1086473"/>
                  <a:pt x="153196" y="1074567"/>
                </a:cubicBezTo>
                <a:cubicBezTo>
                  <a:pt x="142242" y="1015036"/>
                  <a:pt x="142242" y="886448"/>
                  <a:pt x="162721" y="796913"/>
                </a:cubicBezTo>
                <a:cubicBezTo>
                  <a:pt x="163674" y="793103"/>
                  <a:pt x="340839" y="927406"/>
                  <a:pt x="435612" y="958838"/>
                </a:cubicBezTo>
                <a:cubicBezTo>
                  <a:pt x="455139" y="965506"/>
                  <a:pt x="473712" y="975983"/>
                  <a:pt x="494668" y="978841"/>
                </a:cubicBezTo>
                <a:cubicBezTo>
                  <a:pt x="514670" y="981698"/>
                  <a:pt x="533720" y="981698"/>
                  <a:pt x="551818" y="971221"/>
                </a:cubicBezTo>
                <a:cubicBezTo>
                  <a:pt x="573725" y="958838"/>
                  <a:pt x="597061" y="948361"/>
                  <a:pt x="619445" y="936454"/>
                </a:cubicBezTo>
                <a:cubicBezTo>
                  <a:pt x="625636" y="933597"/>
                  <a:pt x="628970" y="934073"/>
                  <a:pt x="629923" y="941217"/>
                </a:cubicBezTo>
                <a:cubicBezTo>
                  <a:pt x="629923" y="941693"/>
                  <a:pt x="629923" y="941693"/>
                  <a:pt x="629923" y="942169"/>
                </a:cubicBezTo>
                <a:cubicBezTo>
                  <a:pt x="632304" y="953123"/>
                  <a:pt x="645163" y="962172"/>
                  <a:pt x="634209" y="974554"/>
                </a:cubicBezTo>
                <a:close/>
              </a:path>
            </a:pathLst>
          </a:custGeom>
          <a:solidFill>
            <a:srgbClr val="E2D7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5"/>
          <p:cNvSpPr txBox="1"/>
          <p:nvPr/>
        </p:nvSpPr>
        <p:spPr>
          <a:xfrm>
            <a:off x="7521371" y="2059702"/>
            <a:ext cx="11485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b="1"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5"/>
          <p:cNvSpPr txBox="1"/>
          <p:nvPr/>
        </p:nvSpPr>
        <p:spPr>
          <a:xfrm>
            <a:off x="7518294" y="1746942"/>
            <a:ext cx="1713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"/>
          <p:cNvSpPr/>
          <p:nvPr/>
        </p:nvSpPr>
        <p:spPr>
          <a:xfrm>
            <a:off x="7570720" y="2752505"/>
            <a:ext cx="34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5"/>
          <p:cNvSpPr txBox="1"/>
          <p:nvPr/>
        </p:nvSpPr>
        <p:spPr>
          <a:xfrm>
            <a:off x="7524556" y="303017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5"/>
          <p:cNvSpPr txBox="1"/>
          <p:nvPr/>
        </p:nvSpPr>
        <p:spPr>
          <a:xfrm>
            <a:off x="7524557" y="338836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5"/>
          <p:cNvSpPr txBox="1"/>
          <p:nvPr/>
        </p:nvSpPr>
        <p:spPr>
          <a:xfrm>
            <a:off x="7524557" y="374655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5"/>
          <p:cNvSpPr txBox="1"/>
          <p:nvPr/>
        </p:nvSpPr>
        <p:spPr>
          <a:xfrm>
            <a:off x="7524557" y="410474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5"/>
          <p:cNvSpPr txBox="1"/>
          <p:nvPr/>
        </p:nvSpPr>
        <p:spPr>
          <a:xfrm>
            <a:off x="7524557" y="446293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5"/>
          <p:cNvSpPr txBox="1"/>
          <p:nvPr/>
        </p:nvSpPr>
        <p:spPr>
          <a:xfrm>
            <a:off x="7524557" y="482112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5"/>
          <p:cNvSpPr txBox="1"/>
          <p:nvPr/>
        </p:nvSpPr>
        <p:spPr>
          <a:xfrm>
            <a:off x="9702007" y="303017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5"/>
          <p:cNvSpPr txBox="1"/>
          <p:nvPr/>
        </p:nvSpPr>
        <p:spPr>
          <a:xfrm>
            <a:off x="9702007" y="338836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5"/>
          <p:cNvSpPr txBox="1"/>
          <p:nvPr/>
        </p:nvSpPr>
        <p:spPr>
          <a:xfrm>
            <a:off x="9702007" y="374655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5"/>
          <p:cNvSpPr txBox="1"/>
          <p:nvPr/>
        </p:nvSpPr>
        <p:spPr>
          <a:xfrm>
            <a:off x="9702007" y="410474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5"/>
          <p:cNvSpPr txBox="1"/>
          <p:nvPr/>
        </p:nvSpPr>
        <p:spPr>
          <a:xfrm>
            <a:off x="9702007" y="446293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5"/>
          <p:cNvSpPr txBox="1"/>
          <p:nvPr/>
        </p:nvSpPr>
        <p:spPr>
          <a:xfrm>
            <a:off x="9702007" y="482112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5"/>
          <p:cNvSpPr txBox="1"/>
          <p:nvPr/>
        </p:nvSpPr>
        <p:spPr>
          <a:xfrm>
            <a:off x="9724821" y="2090479"/>
            <a:ext cx="10081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 Here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5"/>
          <p:cNvSpPr/>
          <p:nvPr/>
        </p:nvSpPr>
        <p:spPr>
          <a:xfrm>
            <a:off x="10732933" y="237966"/>
            <a:ext cx="570950" cy="2440348"/>
          </a:xfrm>
          <a:custGeom>
            <a:rect b="b" l="l" r="r" t="t"/>
            <a:pathLst>
              <a:path extrusionOk="0" h="3005238" w="703113">
                <a:moveTo>
                  <a:pt x="686861" y="2639176"/>
                </a:moveTo>
                <a:cubicBezTo>
                  <a:pt x="657715" y="2594980"/>
                  <a:pt x="615233" y="2585932"/>
                  <a:pt x="566180" y="2591361"/>
                </a:cubicBezTo>
                <a:cubicBezTo>
                  <a:pt x="556559" y="2592409"/>
                  <a:pt x="536366" y="2598219"/>
                  <a:pt x="537509" y="2583931"/>
                </a:cubicBezTo>
                <a:cubicBezTo>
                  <a:pt x="539033" y="2564596"/>
                  <a:pt x="527032" y="2541926"/>
                  <a:pt x="544177" y="2525257"/>
                </a:cubicBezTo>
                <a:cubicBezTo>
                  <a:pt x="569037" y="2501159"/>
                  <a:pt x="612471" y="2498683"/>
                  <a:pt x="640951" y="2518114"/>
                </a:cubicBezTo>
                <a:cubicBezTo>
                  <a:pt x="649428" y="2523924"/>
                  <a:pt x="657810" y="2529925"/>
                  <a:pt x="666002" y="2536021"/>
                </a:cubicBezTo>
                <a:cubicBezTo>
                  <a:pt x="674574" y="2542402"/>
                  <a:pt x="684385" y="2550213"/>
                  <a:pt x="692576" y="2538402"/>
                </a:cubicBezTo>
                <a:cubicBezTo>
                  <a:pt x="699625" y="2528115"/>
                  <a:pt x="692005" y="2520971"/>
                  <a:pt x="682956" y="2513161"/>
                </a:cubicBezTo>
                <a:cubicBezTo>
                  <a:pt x="641332" y="2477442"/>
                  <a:pt x="598660" y="2454963"/>
                  <a:pt x="546177" y="2492777"/>
                </a:cubicBezTo>
                <a:cubicBezTo>
                  <a:pt x="539224" y="2497825"/>
                  <a:pt x="529985" y="2503921"/>
                  <a:pt x="523508" y="2491444"/>
                </a:cubicBezTo>
                <a:cubicBezTo>
                  <a:pt x="519412" y="2483633"/>
                  <a:pt x="514173" y="2476108"/>
                  <a:pt x="521317" y="2466488"/>
                </a:cubicBezTo>
                <a:cubicBezTo>
                  <a:pt x="533604" y="2450010"/>
                  <a:pt x="543034" y="2430865"/>
                  <a:pt x="557131" y="2416196"/>
                </a:cubicBezTo>
                <a:cubicBezTo>
                  <a:pt x="578562" y="2393812"/>
                  <a:pt x="570656" y="2379525"/>
                  <a:pt x="550178" y="2363047"/>
                </a:cubicBezTo>
                <a:cubicBezTo>
                  <a:pt x="486932" y="2312278"/>
                  <a:pt x="425019" y="2259891"/>
                  <a:pt x="361392" y="2209694"/>
                </a:cubicBezTo>
                <a:cubicBezTo>
                  <a:pt x="344438" y="2196359"/>
                  <a:pt x="337103" y="2183024"/>
                  <a:pt x="337103" y="2161117"/>
                </a:cubicBezTo>
                <a:cubicBezTo>
                  <a:pt x="337580" y="1537705"/>
                  <a:pt x="337484" y="668913"/>
                  <a:pt x="337770" y="45406"/>
                </a:cubicBezTo>
                <a:lnTo>
                  <a:pt x="324607" y="0"/>
                </a:lnTo>
                <a:cubicBezTo>
                  <a:pt x="323597" y="525903"/>
                  <a:pt x="322162" y="1217619"/>
                  <a:pt x="321578" y="1577710"/>
                </a:cubicBezTo>
                <a:cubicBezTo>
                  <a:pt x="320994" y="1937801"/>
                  <a:pt x="321863" y="1966330"/>
                  <a:pt x="321101" y="2160545"/>
                </a:cubicBezTo>
                <a:cubicBezTo>
                  <a:pt x="321006" y="2175118"/>
                  <a:pt x="331293" y="2195978"/>
                  <a:pt x="306052" y="2202550"/>
                </a:cubicBezTo>
                <a:lnTo>
                  <a:pt x="154604" y="2377906"/>
                </a:lnTo>
                <a:cubicBezTo>
                  <a:pt x="110980" y="2428579"/>
                  <a:pt x="110218" y="2430007"/>
                  <a:pt x="168035" y="2464869"/>
                </a:cubicBezTo>
                <a:cubicBezTo>
                  <a:pt x="197372" y="2482585"/>
                  <a:pt x="215945" y="2499730"/>
                  <a:pt x="191847" y="2535449"/>
                </a:cubicBezTo>
                <a:cubicBezTo>
                  <a:pt x="184799" y="2532496"/>
                  <a:pt x="176321" y="2529734"/>
                  <a:pt x="168701" y="2525448"/>
                </a:cubicBezTo>
                <a:cubicBezTo>
                  <a:pt x="92882" y="2483157"/>
                  <a:pt x="92787" y="2482871"/>
                  <a:pt x="22302" y="2538021"/>
                </a:cubicBezTo>
                <a:cubicBezTo>
                  <a:pt x="12491" y="2545641"/>
                  <a:pt x="-9511" y="2550689"/>
                  <a:pt x="4586" y="2569072"/>
                </a:cubicBezTo>
                <a:cubicBezTo>
                  <a:pt x="17063" y="2585360"/>
                  <a:pt x="29541" y="2567072"/>
                  <a:pt x="36304" y="2560024"/>
                </a:cubicBezTo>
                <a:cubicBezTo>
                  <a:pt x="78309" y="2515542"/>
                  <a:pt x="120695" y="2515637"/>
                  <a:pt x="165558" y="2554499"/>
                </a:cubicBezTo>
                <a:cubicBezTo>
                  <a:pt x="168416" y="2556976"/>
                  <a:pt x="171940" y="2559166"/>
                  <a:pt x="175559" y="2560214"/>
                </a:cubicBezTo>
                <a:cubicBezTo>
                  <a:pt x="194038" y="2565548"/>
                  <a:pt x="199372" y="2579074"/>
                  <a:pt x="197181" y="2596123"/>
                </a:cubicBezTo>
                <a:cubicBezTo>
                  <a:pt x="194228" y="2619460"/>
                  <a:pt x="173940" y="2611173"/>
                  <a:pt x="163558" y="2609173"/>
                </a:cubicBezTo>
                <a:cubicBezTo>
                  <a:pt x="100693" y="2596981"/>
                  <a:pt x="63831" y="2626032"/>
                  <a:pt x="41257" y="2680896"/>
                </a:cubicBezTo>
                <a:cubicBezTo>
                  <a:pt x="39828" y="2684420"/>
                  <a:pt x="37637" y="2687754"/>
                  <a:pt x="35637" y="2691088"/>
                </a:cubicBezTo>
                <a:cubicBezTo>
                  <a:pt x="29827" y="2700708"/>
                  <a:pt x="17730" y="2712519"/>
                  <a:pt x="30684" y="2721282"/>
                </a:cubicBezTo>
                <a:cubicBezTo>
                  <a:pt x="45924" y="2731569"/>
                  <a:pt x="53449" y="2716615"/>
                  <a:pt x="58211" y="2704518"/>
                </a:cubicBezTo>
                <a:cubicBezTo>
                  <a:pt x="81071" y="2646987"/>
                  <a:pt x="122886" y="2632223"/>
                  <a:pt x="183084" y="2636509"/>
                </a:cubicBezTo>
                <a:cubicBezTo>
                  <a:pt x="224899" y="2639462"/>
                  <a:pt x="233757" y="2672704"/>
                  <a:pt x="254331" y="2693374"/>
                </a:cubicBezTo>
                <a:cubicBezTo>
                  <a:pt x="263380" y="2702422"/>
                  <a:pt x="235281" y="2719091"/>
                  <a:pt x="223946" y="2731855"/>
                </a:cubicBezTo>
                <a:cubicBezTo>
                  <a:pt x="203468" y="2755000"/>
                  <a:pt x="180798" y="2776241"/>
                  <a:pt x="158129" y="2797387"/>
                </a:cubicBezTo>
                <a:cubicBezTo>
                  <a:pt x="140031" y="2814246"/>
                  <a:pt x="139936" y="2826819"/>
                  <a:pt x="158986" y="2844821"/>
                </a:cubicBezTo>
                <a:cubicBezTo>
                  <a:pt x="208516" y="2891589"/>
                  <a:pt x="255950" y="2940643"/>
                  <a:pt x="303766" y="2989220"/>
                </a:cubicBezTo>
                <a:cubicBezTo>
                  <a:pt x="312053" y="2997602"/>
                  <a:pt x="320149" y="3011413"/>
                  <a:pt x="331674" y="3002174"/>
                </a:cubicBezTo>
                <a:cubicBezTo>
                  <a:pt x="347105" y="2989792"/>
                  <a:pt x="331484" y="2979219"/>
                  <a:pt x="323102" y="2970742"/>
                </a:cubicBezTo>
                <a:cubicBezTo>
                  <a:pt x="281477" y="2928451"/>
                  <a:pt x="240615" y="2885112"/>
                  <a:pt x="196610" y="2845297"/>
                </a:cubicBezTo>
                <a:cubicBezTo>
                  <a:pt x="174988" y="2825676"/>
                  <a:pt x="177655" y="2814055"/>
                  <a:pt x="196991" y="2797006"/>
                </a:cubicBezTo>
                <a:cubicBezTo>
                  <a:pt x="218231" y="2778242"/>
                  <a:pt x="237567" y="2757286"/>
                  <a:pt x="257760" y="2737379"/>
                </a:cubicBezTo>
                <a:cubicBezTo>
                  <a:pt x="289383" y="2706232"/>
                  <a:pt x="298337" y="2706899"/>
                  <a:pt x="327769" y="2741951"/>
                </a:cubicBezTo>
                <a:cubicBezTo>
                  <a:pt x="361678" y="2782432"/>
                  <a:pt x="412922" y="2795863"/>
                  <a:pt x="446355" y="2761477"/>
                </a:cubicBezTo>
                <a:cubicBezTo>
                  <a:pt x="482645" y="2724139"/>
                  <a:pt x="501124" y="2740999"/>
                  <a:pt x="525222" y="2769193"/>
                </a:cubicBezTo>
                <a:cubicBezTo>
                  <a:pt x="534366" y="2779861"/>
                  <a:pt x="545320" y="2789195"/>
                  <a:pt x="556083" y="2798339"/>
                </a:cubicBezTo>
                <a:cubicBezTo>
                  <a:pt x="568847" y="2809102"/>
                  <a:pt x="570752" y="2818532"/>
                  <a:pt x="561227" y="2834344"/>
                </a:cubicBezTo>
                <a:cubicBezTo>
                  <a:pt x="536652" y="2874920"/>
                  <a:pt x="514649" y="2917021"/>
                  <a:pt x="491789" y="2958645"/>
                </a:cubicBezTo>
                <a:cubicBezTo>
                  <a:pt x="486932" y="2967503"/>
                  <a:pt x="471501" y="2976933"/>
                  <a:pt x="489408" y="2986458"/>
                </a:cubicBezTo>
                <a:cubicBezTo>
                  <a:pt x="505124" y="2994840"/>
                  <a:pt x="509411" y="2979124"/>
                  <a:pt x="514649" y="2969884"/>
                </a:cubicBezTo>
                <a:cubicBezTo>
                  <a:pt x="541605" y="2923021"/>
                  <a:pt x="567227" y="2875396"/>
                  <a:pt x="594755" y="2828914"/>
                </a:cubicBezTo>
                <a:cubicBezTo>
                  <a:pt x="603899" y="2813388"/>
                  <a:pt x="601994" y="2804340"/>
                  <a:pt x="589040" y="2792529"/>
                </a:cubicBezTo>
                <a:cubicBezTo>
                  <a:pt x="558464" y="2764811"/>
                  <a:pt x="529508" y="2735188"/>
                  <a:pt x="499505" y="2706804"/>
                </a:cubicBezTo>
                <a:cubicBezTo>
                  <a:pt x="489218" y="2697088"/>
                  <a:pt x="482931" y="2689183"/>
                  <a:pt x="492170" y="2673847"/>
                </a:cubicBezTo>
                <a:cubicBezTo>
                  <a:pt x="513887" y="2637843"/>
                  <a:pt x="537605" y="2615269"/>
                  <a:pt x="586468" y="2619555"/>
                </a:cubicBezTo>
                <a:cubicBezTo>
                  <a:pt x="620948" y="2622603"/>
                  <a:pt x="644570" y="2633271"/>
                  <a:pt x="666287" y="2657083"/>
                </a:cubicBezTo>
                <a:cubicBezTo>
                  <a:pt x="674193" y="2665751"/>
                  <a:pt x="683909" y="2682325"/>
                  <a:pt x="697625" y="2669656"/>
                </a:cubicBezTo>
                <a:cubicBezTo>
                  <a:pt x="712484" y="2656131"/>
                  <a:pt x="693148" y="2648797"/>
                  <a:pt x="686861" y="2639176"/>
                </a:cubicBezTo>
                <a:close/>
                <a:moveTo>
                  <a:pt x="303194" y="2402480"/>
                </a:moveTo>
                <a:cubicBezTo>
                  <a:pt x="271762" y="2413529"/>
                  <a:pt x="247664" y="2433817"/>
                  <a:pt x="228328" y="2460011"/>
                </a:cubicBezTo>
                <a:cubicBezTo>
                  <a:pt x="221184" y="2469822"/>
                  <a:pt x="216707" y="2463726"/>
                  <a:pt x="209659" y="2460011"/>
                </a:cubicBezTo>
                <a:cubicBezTo>
                  <a:pt x="150699" y="2429245"/>
                  <a:pt x="149937" y="2427340"/>
                  <a:pt x="191847" y="2377048"/>
                </a:cubicBezTo>
                <a:cubicBezTo>
                  <a:pt x="228709" y="2332757"/>
                  <a:pt x="266047" y="2288942"/>
                  <a:pt x="303194" y="2244936"/>
                </a:cubicBezTo>
                <a:cubicBezTo>
                  <a:pt x="305957" y="2245889"/>
                  <a:pt x="308719" y="2246937"/>
                  <a:pt x="311481" y="2247889"/>
                </a:cubicBezTo>
                <a:cubicBezTo>
                  <a:pt x="311481" y="2292657"/>
                  <a:pt x="311386" y="2337520"/>
                  <a:pt x="311576" y="2382287"/>
                </a:cubicBezTo>
                <a:cubicBezTo>
                  <a:pt x="311481" y="2390479"/>
                  <a:pt x="311386" y="2399623"/>
                  <a:pt x="303194" y="2402480"/>
                </a:cubicBezTo>
                <a:close/>
                <a:moveTo>
                  <a:pt x="507791" y="2437246"/>
                </a:moveTo>
                <a:cubicBezTo>
                  <a:pt x="501410" y="2458297"/>
                  <a:pt x="490075" y="2442771"/>
                  <a:pt x="482931" y="2436580"/>
                </a:cubicBezTo>
                <a:cubicBezTo>
                  <a:pt x="447498" y="2406004"/>
                  <a:pt x="407303" y="2387716"/>
                  <a:pt x="359963" y="2390098"/>
                </a:cubicBezTo>
                <a:cubicBezTo>
                  <a:pt x="339199" y="2391145"/>
                  <a:pt x="337103" y="2381239"/>
                  <a:pt x="337389" y="2364666"/>
                </a:cubicBezTo>
                <a:cubicBezTo>
                  <a:pt x="338151" y="2322089"/>
                  <a:pt x="337675" y="2279608"/>
                  <a:pt x="337675" y="2225696"/>
                </a:cubicBezTo>
                <a:cubicBezTo>
                  <a:pt x="405874" y="2282179"/>
                  <a:pt x="467882" y="2330852"/>
                  <a:pt x="526651" y="2383240"/>
                </a:cubicBezTo>
                <a:cubicBezTo>
                  <a:pt x="554464" y="2408195"/>
                  <a:pt x="513411" y="2418673"/>
                  <a:pt x="507791" y="24372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5"/>
          <p:cNvSpPr txBox="1"/>
          <p:nvPr/>
        </p:nvSpPr>
        <p:spPr>
          <a:xfrm>
            <a:off x="7524557" y="5179310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5"/>
          <p:cNvSpPr txBox="1"/>
          <p:nvPr/>
        </p:nvSpPr>
        <p:spPr>
          <a:xfrm>
            <a:off x="7524557" y="5537499"/>
            <a:ext cx="14328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5"/>
          <p:cNvSpPr txBox="1"/>
          <p:nvPr/>
        </p:nvSpPr>
        <p:spPr>
          <a:xfrm>
            <a:off x="9702007" y="5179310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5"/>
          <p:cNvSpPr txBox="1"/>
          <p:nvPr/>
        </p:nvSpPr>
        <p:spPr>
          <a:xfrm>
            <a:off x="9702007" y="5537499"/>
            <a:ext cx="14328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Text  Here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28" name="Google Shape;1128;p16"/>
          <p:cNvSpPr/>
          <p:nvPr/>
        </p:nvSpPr>
        <p:spPr>
          <a:xfrm>
            <a:off x="6486225" y="2269915"/>
            <a:ext cx="792000" cy="1756063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6"/>
          <p:cNvSpPr/>
          <p:nvPr/>
        </p:nvSpPr>
        <p:spPr>
          <a:xfrm>
            <a:off x="7275495" y="1681731"/>
            <a:ext cx="792000" cy="1756063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6"/>
          <p:cNvSpPr/>
          <p:nvPr/>
        </p:nvSpPr>
        <p:spPr>
          <a:xfrm>
            <a:off x="5696106" y="2845979"/>
            <a:ext cx="792000" cy="175606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6"/>
          <p:cNvSpPr/>
          <p:nvPr/>
        </p:nvSpPr>
        <p:spPr>
          <a:xfrm>
            <a:off x="4904579" y="3404184"/>
            <a:ext cx="792000" cy="175606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6"/>
          <p:cNvSpPr/>
          <p:nvPr/>
        </p:nvSpPr>
        <p:spPr>
          <a:xfrm>
            <a:off x="4115247" y="3929164"/>
            <a:ext cx="792000" cy="1756063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6"/>
          <p:cNvSpPr txBox="1"/>
          <p:nvPr/>
        </p:nvSpPr>
        <p:spPr>
          <a:xfrm>
            <a:off x="5696106" y="3119505"/>
            <a:ext cx="787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16"/>
          <p:cNvSpPr txBox="1"/>
          <p:nvPr/>
        </p:nvSpPr>
        <p:spPr>
          <a:xfrm>
            <a:off x="6498789" y="2543441"/>
            <a:ext cx="787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6"/>
          <p:cNvSpPr txBox="1"/>
          <p:nvPr/>
        </p:nvSpPr>
        <p:spPr>
          <a:xfrm>
            <a:off x="7273064" y="1967377"/>
            <a:ext cx="787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6"/>
          <p:cNvSpPr txBox="1"/>
          <p:nvPr/>
        </p:nvSpPr>
        <p:spPr>
          <a:xfrm>
            <a:off x="4911965" y="3695569"/>
            <a:ext cx="7675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6"/>
          <p:cNvSpPr txBox="1"/>
          <p:nvPr/>
        </p:nvSpPr>
        <p:spPr>
          <a:xfrm>
            <a:off x="4111545" y="4194714"/>
            <a:ext cx="787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6"/>
          <p:cNvSpPr/>
          <p:nvPr/>
        </p:nvSpPr>
        <p:spPr>
          <a:xfrm>
            <a:off x="323528" y="4741159"/>
            <a:ext cx="3794063" cy="1713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9" name="Google Shape;1139;p16"/>
          <p:cNvGrpSpPr/>
          <p:nvPr/>
        </p:nvGrpSpPr>
        <p:grpSpPr>
          <a:xfrm>
            <a:off x="1877684" y="3975550"/>
            <a:ext cx="2161054" cy="677108"/>
            <a:chOff x="616886" y="3568095"/>
            <a:chExt cx="1885592" cy="677108"/>
          </a:xfrm>
        </p:grpSpPr>
        <p:sp>
          <p:nvSpPr>
            <p:cNvPr id="1140" name="Google Shape;1140;p16"/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6"/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6"/>
          <p:cNvGrpSpPr/>
          <p:nvPr/>
        </p:nvGrpSpPr>
        <p:grpSpPr>
          <a:xfrm>
            <a:off x="8139521" y="1761042"/>
            <a:ext cx="2348636" cy="664538"/>
            <a:chOff x="6613475" y="1397227"/>
            <a:chExt cx="2348636" cy="664538"/>
          </a:xfrm>
        </p:grpSpPr>
        <p:sp>
          <p:nvSpPr>
            <p:cNvPr id="1143" name="Google Shape;1143;p16"/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80% Progress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6"/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16"/>
          <p:cNvSpPr txBox="1"/>
          <p:nvPr/>
        </p:nvSpPr>
        <p:spPr>
          <a:xfrm>
            <a:off x="7298156" y="4045964"/>
            <a:ext cx="341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46" name="Google Shape;1146;p16"/>
          <p:cNvSpPr txBox="1"/>
          <p:nvPr/>
        </p:nvSpPr>
        <p:spPr>
          <a:xfrm>
            <a:off x="6502756" y="4615286"/>
            <a:ext cx="341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47" name="Google Shape;1147;p16"/>
          <p:cNvSpPr txBox="1"/>
          <p:nvPr/>
        </p:nvSpPr>
        <p:spPr>
          <a:xfrm>
            <a:off x="5727870" y="5164366"/>
            <a:ext cx="341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48" name="Google Shape;1148;p16"/>
          <p:cNvSpPr txBox="1"/>
          <p:nvPr/>
        </p:nvSpPr>
        <p:spPr>
          <a:xfrm>
            <a:off x="4921496" y="5687193"/>
            <a:ext cx="341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49" name="Google Shape;1149;p16"/>
          <p:cNvSpPr/>
          <p:nvPr/>
        </p:nvSpPr>
        <p:spPr>
          <a:xfrm>
            <a:off x="4512932" y="5667730"/>
            <a:ext cx="381000" cy="247650"/>
          </a:xfrm>
          <a:custGeom>
            <a:rect b="b" l="l" r="r" t="t"/>
            <a:pathLst>
              <a:path extrusionOk="0" h="247650" w="38100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6"/>
          <p:cNvSpPr/>
          <p:nvPr/>
        </p:nvSpPr>
        <p:spPr>
          <a:xfrm>
            <a:off x="5332188" y="5144990"/>
            <a:ext cx="381000" cy="247650"/>
          </a:xfrm>
          <a:custGeom>
            <a:rect b="b" l="l" r="r" t="t"/>
            <a:pathLst>
              <a:path extrusionOk="0" h="247650" w="38100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6"/>
          <p:cNvSpPr/>
          <p:nvPr/>
        </p:nvSpPr>
        <p:spPr>
          <a:xfrm>
            <a:off x="6106135" y="4597536"/>
            <a:ext cx="381000" cy="247650"/>
          </a:xfrm>
          <a:custGeom>
            <a:rect b="b" l="l" r="r" t="t"/>
            <a:pathLst>
              <a:path extrusionOk="0" h="247650" w="38100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6"/>
          <p:cNvSpPr/>
          <p:nvPr/>
        </p:nvSpPr>
        <p:spPr>
          <a:xfrm>
            <a:off x="6900678" y="4029486"/>
            <a:ext cx="381000" cy="247650"/>
          </a:xfrm>
          <a:custGeom>
            <a:rect b="b" l="l" r="r" t="t"/>
            <a:pathLst>
              <a:path extrusionOk="0" h="247650" w="38100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6"/>
          <p:cNvSpPr txBox="1"/>
          <p:nvPr/>
        </p:nvSpPr>
        <p:spPr>
          <a:xfrm>
            <a:off x="8067496" y="3476642"/>
            <a:ext cx="341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54" name="Google Shape;1154;p16"/>
          <p:cNvSpPr/>
          <p:nvPr/>
        </p:nvSpPr>
        <p:spPr>
          <a:xfrm>
            <a:off x="7670018" y="3460164"/>
            <a:ext cx="381000" cy="247650"/>
          </a:xfrm>
          <a:custGeom>
            <a:rect b="b" l="l" r="r" t="t"/>
            <a:pathLst>
              <a:path extrusionOk="0" h="247650" w="38100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6"/>
          <p:cNvSpPr/>
          <p:nvPr/>
        </p:nvSpPr>
        <p:spPr>
          <a:xfrm flipH="1">
            <a:off x="5104601" y="4511653"/>
            <a:ext cx="400895" cy="400895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6"/>
          <p:cNvSpPr/>
          <p:nvPr/>
        </p:nvSpPr>
        <p:spPr>
          <a:xfrm>
            <a:off x="4350202" y="5118458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6"/>
          <p:cNvSpPr/>
          <p:nvPr/>
        </p:nvSpPr>
        <p:spPr>
          <a:xfrm rot="9900000">
            <a:off x="6715494" y="3331230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6"/>
          <p:cNvSpPr/>
          <p:nvPr/>
        </p:nvSpPr>
        <p:spPr>
          <a:xfrm>
            <a:off x="5909028" y="3942972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6"/>
          <p:cNvSpPr/>
          <p:nvPr/>
        </p:nvSpPr>
        <p:spPr>
          <a:xfrm>
            <a:off x="7496772" y="2775173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6"/>
          <p:cNvSpPr/>
          <p:nvPr/>
        </p:nvSpPr>
        <p:spPr>
          <a:xfrm>
            <a:off x="8067496" y="2484728"/>
            <a:ext cx="3801044" cy="1709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6"/>
          <p:cNvSpPr txBox="1"/>
          <p:nvPr/>
        </p:nvSpPr>
        <p:spPr>
          <a:xfrm>
            <a:off x="1095740" y="1495970"/>
            <a:ext cx="30158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17"/>
          <p:cNvGrpSpPr/>
          <p:nvPr/>
        </p:nvGrpSpPr>
        <p:grpSpPr>
          <a:xfrm>
            <a:off x="592445" y="246185"/>
            <a:ext cx="3557523" cy="2237042"/>
            <a:chOff x="4756825" y="233744"/>
            <a:chExt cx="6249090" cy="3847104"/>
          </a:xfrm>
        </p:grpSpPr>
        <p:sp>
          <p:nvSpPr>
            <p:cNvPr id="1167" name="Google Shape;1167;p17"/>
            <p:cNvSpPr/>
            <p:nvPr/>
          </p:nvSpPr>
          <p:spPr>
            <a:xfrm>
              <a:off x="4756825" y="2135414"/>
              <a:ext cx="6249090" cy="1945434"/>
            </a:xfrm>
            <a:custGeom>
              <a:rect b="b" l="l" r="r" t="t"/>
              <a:pathLst>
                <a:path extrusionOk="0" h="1945434" w="6249090">
                  <a:moveTo>
                    <a:pt x="5280126" y="642974"/>
                  </a:moveTo>
                  <a:cubicBezTo>
                    <a:pt x="5251324" y="649854"/>
                    <a:pt x="5230918" y="668686"/>
                    <a:pt x="5213018" y="691133"/>
                  </a:cubicBezTo>
                  <a:cubicBezTo>
                    <a:pt x="5145619" y="775557"/>
                    <a:pt x="5111628" y="875256"/>
                    <a:pt x="5084283" y="977346"/>
                  </a:cubicBezTo>
                  <a:cubicBezTo>
                    <a:pt x="5070990" y="1027021"/>
                    <a:pt x="5052566" y="1076055"/>
                    <a:pt x="5052100" y="1130686"/>
                  </a:cubicBezTo>
                  <a:cubicBezTo>
                    <a:pt x="5058104" y="1128237"/>
                    <a:pt x="5062768" y="1127246"/>
                    <a:pt x="5066384" y="1124680"/>
                  </a:cubicBezTo>
                  <a:cubicBezTo>
                    <a:pt x="5180135" y="1045854"/>
                    <a:pt x="5262751" y="941840"/>
                    <a:pt x="5312834" y="813163"/>
                  </a:cubicBezTo>
                  <a:cubicBezTo>
                    <a:pt x="5330384" y="768094"/>
                    <a:pt x="5342161" y="720518"/>
                    <a:pt x="5328751" y="671018"/>
                  </a:cubicBezTo>
                  <a:cubicBezTo>
                    <a:pt x="5321814" y="645365"/>
                    <a:pt x="5304846" y="637085"/>
                    <a:pt x="5280126" y="642974"/>
                  </a:cubicBezTo>
                  <a:close/>
                  <a:moveTo>
                    <a:pt x="4734233" y="641831"/>
                  </a:moveTo>
                  <a:cubicBezTo>
                    <a:pt x="4727741" y="641415"/>
                    <a:pt x="4720351" y="642362"/>
                    <a:pt x="4712072" y="644665"/>
                  </a:cubicBezTo>
                  <a:cubicBezTo>
                    <a:pt x="4679013" y="653877"/>
                    <a:pt x="4658956" y="678714"/>
                    <a:pt x="4639833" y="704309"/>
                  </a:cubicBezTo>
                  <a:cubicBezTo>
                    <a:pt x="4580421" y="784128"/>
                    <a:pt x="4548995" y="876306"/>
                    <a:pt x="4523051" y="970875"/>
                  </a:cubicBezTo>
                  <a:cubicBezTo>
                    <a:pt x="4508824" y="1022823"/>
                    <a:pt x="4494073" y="1074655"/>
                    <a:pt x="4487834" y="1129170"/>
                  </a:cubicBezTo>
                  <a:cubicBezTo>
                    <a:pt x="4499554" y="1128586"/>
                    <a:pt x="4505909" y="1122640"/>
                    <a:pt x="4513022" y="1117684"/>
                  </a:cubicBezTo>
                  <a:cubicBezTo>
                    <a:pt x="4603742" y="1054541"/>
                    <a:pt x="4671317" y="971225"/>
                    <a:pt x="4722624" y="874440"/>
                  </a:cubicBezTo>
                  <a:cubicBezTo>
                    <a:pt x="4754225" y="814795"/>
                    <a:pt x="4776497" y="752119"/>
                    <a:pt x="4768218" y="682620"/>
                  </a:cubicBezTo>
                  <a:cubicBezTo>
                    <a:pt x="4765113" y="656603"/>
                    <a:pt x="4753711" y="643080"/>
                    <a:pt x="4734233" y="641831"/>
                  </a:cubicBezTo>
                  <a:close/>
                  <a:moveTo>
                    <a:pt x="1688918" y="640882"/>
                  </a:moveTo>
                  <a:cubicBezTo>
                    <a:pt x="1659924" y="638182"/>
                    <a:pt x="1632462" y="650437"/>
                    <a:pt x="1607100" y="669677"/>
                  </a:cubicBezTo>
                  <a:cubicBezTo>
                    <a:pt x="1569436" y="698246"/>
                    <a:pt x="1540750" y="734802"/>
                    <a:pt x="1517895" y="775266"/>
                  </a:cubicBezTo>
                  <a:cubicBezTo>
                    <a:pt x="1431139" y="928546"/>
                    <a:pt x="1396157" y="1095762"/>
                    <a:pt x="1386478" y="1269507"/>
                  </a:cubicBezTo>
                  <a:cubicBezTo>
                    <a:pt x="1386828" y="1310553"/>
                    <a:pt x="1387353" y="1351249"/>
                    <a:pt x="1400763" y="1390546"/>
                  </a:cubicBezTo>
                  <a:cubicBezTo>
                    <a:pt x="1417671" y="1440162"/>
                    <a:pt x="1455219" y="1448733"/>
                    <a:pt x="1490434" y="1409728"/>
                  </a:cubicBezTo>
                  <a:cubicBezTo>
                    <a:pt x="1505243" y="1393345"/>
                    <a:pt x="1518070" y="1374687"/>
                    <a:pt x="1529206" y="1355564"/>
                  </a:cubicBezTo>
                  <a:cubicBezTo>
                    <a:pt x="1613105" y="1211553"/>
                    <a:pt x="1668552" y="1056640"/>
                    <a:pt x="1703185" y="893972"/>
                  </a:cubicBezTo>
                  <a:cubicBezTo>
                    <a:pt x="1710648" y="858815"/>
                    <a:pt x="1715428" y="853160"/>
                    <a:pt x="1753443" y="854034"/>
                  </a:cubicBezTo>
                  <a:cubicBezTo>
                    <a:pt x="1768368" y="854384"/>
                    <a:pt x="1772508" y="848670"/>
                    <a:pt x="1772508" y="835960"/>
                  </a:cubicBezTo>
                  <a:cubicBezTo>
                    <a:pt x="1772508" y="803951"/>
                    <a:pt x="1775715" y="771592"/>
                    <a:pt x="1771808" y="740108"/>
                  </a:cubicBezTo>
                  <a:cubicBezTo>
                    <a:pt x="1767202" y="703260"/>
                    <a:pt x="1755483" y="665654"/>
                    <a:pt x="1718402" y="648863"/>
                  </a:cubicBezTo>
                  <a:cubicBezTo>
                    <a:pt x="1708418" y="644344"/>
                    <a:pt x="1698583" y="641783"/>
                    <a:pt x="1688918" y="640882"/>
                  </a:cubicBezTo>
                  <a:close/>
                  <a:moveTo>
                    <a:pt x="2580599" y="350230"/>
                  </a:moveTo>
                  <a:cubicBezTo>
                    <a:pt x="2531275" y="372094"/>
                    <a:pt x="2491861" y="396291"/>
                    <a:pt x="2452156" y="419962"/>
                  </a:cubicBezTo>
                  <a:cubicBezTo>
                    <a:pt x="2444226" y="424684"/>
                    <a:pt x="2441136" y="433139"/>
                    <a:pt x="2438047" y="441359"/>
                  </a:cubicBezTo>
                  <a:cubicBezTo>
                    <a:pt x="2368082" y="628107"/>
                    <a:pt x="2281326" y="806808"/>
                    <a:pt x="2181801" y="979504"/>
                  </a:cubicBezTo>
                  <a:cubicBezTo>
                    <a:pt x="2169441" y="1000901"/>
                    <a:pt x="2162736" y="1023756"/>
                    <a:pt x="2158188" y="1047544"/>
                  </a:cubicBezTo>
                  <a:cubicBezTo>
                    <a:pt x="2152358" y="1077920"/>
                    <a:pt x="2146177" y="1108297"/>
                    <a:pt x="2141338" y="1138848"/>
                  </a:cubicBezTo>
                  <a:cubicBezTo>
                    <a:pt x="2129269" y="1215342"/>
                    <a:pt x="2114693" y="1291605"/>
                    <a:pt x="2121107" y="1369732"/>
                  </a:cubicBezTo>
                  <a:cubicBezTo>
                    <a:pt x="2123148" y="1394744"/>
                    <a:pt x="2127870" y="1419115"/>
                    <a:pt x="2153640" y="1430193"/>
                  </a:cubicBezTo>
                  <a:cubicBezTo>
                    <a:pt x="2181218" y="1442028"/>
                    <a:pt x="2207221" y="1430484"/>
                    <a:pt x="2225470" y="1411944"/>
                  </a:cubicBezTo>
                  <a:cubicBezTo>
                    <a:pt x="2302548" y="1333700"/>
                    <a:pt x="2362135" y="1244087"/>
                    <a:pt x="2379218" y="1133426"/>
                  </a:cubicBezTo>
                  <a:cubicBezTo>
                    <a:pt x="2407962" y="946853"/>
                    <a:pt x="2444577" y="762264"/>
                    <a:pt x="2501015" y="581929"/>
                  </a:cubicBezTo>
                  <a:cubicBezTo>
                    <a:pt x="2524628" y="506368"/>
                    <a:pt x="2549699" y="431389"/>
                    <a:pt x="2580599" y="350230"/>
                  </a:cubicBezTo>
                  <a:close/>
                  <a:moveTo>
                    <a:pt x="2802212" y="260442"/>
                  </a:moveTo>
                  <a:cubicBezTo>
                    <a:pt x="2755744" y="276534"/>
                    <a:pt x="2718021" y="282131"/>
                    <a:pt x="2702280" y="336587"/>
                  </a:cubicBezTo>
                  <a:cubicBezTo>
                    <a:pt x="2663449" y="471152"/>
                    <a:pt x="2623919" y="605601"/>
                    <a:pt x="2587071" y="740750"/>
                  </a:cubicBezTo>
                  <a:cubicBezTo>
                    <a:pt x="2577043" y="777539"/>
                    <a:pt x="2565091" y="815379"/>
                    <a:pt x="2565324" y="862371"/>
                  </a:cubicBezTo>
                  <a:cubicBezTo>
                    <a:pt x="2661350" y="664955"/>
                    <a:pt x="2738311" y="468295"/>
                    <a:pt x="2802212" y="260442"/>
                  </a:cubicBezTo>
                  <a:close/>
                  <a:moveTo>
                    <a:pt x="3158895" y="205587"/>
                  </a:moveTo>
                  <a:cubicBezTo>
                    <a:pt x="3074112" y="201654"/>
                    <a:pt x="2990592" y="214587"/>
                    <a:pt x="2906809" y="231815"/>
                  </a:cubicBezTo>
                  <a:cubicBezTo>
                    <a:pt x="2876900" y="237996"/>
                    <a:pt x="2855036" y="247674"/>
                    <a:pt x="2853345" y="283006"/>
                  </a:cubicBezTo>
                  <a:cubicBezTo>
                    <a:pt x="2852704" y="296999"/>
                    <a:pt x="2845532" y="310759"/>
                    <a:pt x="2841101" y="324518"/>
                  </a:cubicBezTo>
                  <a:cubicBezTo>
                    <a:pt x="2777375" y="523101"/>
                    <a:pt x="2689802" y="711190"/>
                    <a:pt x="2591969" y="895021"/>
                  </a:cubicBezTo>
                  <a:cubicBezTo>
                    <a:pt x="2565440" y="944930"/>
                    <a:pt x="2528767" y="990407"/>
                    <a:pt x="2519788" y="1048885"/>
                  </a:cubicBezTo>
                  <a:cubicBezTo>
                    <a:pt x="2509177" y="1117742"/>
                    <a:pt x="2496350" y="1186366"/>
                    <a:pt x="2486613" y="1255339"/>
                  </a:cubicBezTo>
                  <a:cubicBezTo>
                    <a:pt x="2480899" y="1295627"/>
                    <a:pt x="2480083" y="1336615"/>
                    <a:pt x="2483932" y="1377311"/>
                  </a:cubicBezTo>
                  <a:cubicBezTo>
                    <a:pt x="2488654" y="1427278"/>
                    <a:pt x="2522645" y="1446809"/>
                    <a:pt x="2567889" y="1425586"/>
                  </a:cubicBezTo>
                  <a:cubicBezTo>
                    <a:pt x="2576401" y="1421564"/>
                    <a:pt x="2583864" y="1414917"/>
                    <a:pt x="2591211" y="1408737"/>
                  </a:cubicBezTo>
                  <a:cubicBezTo>
                    <a:pt x="2631265" y="1375271"/>
                    <a:pt x="2657794" y="1331601"/>
                    <a:pt x="2682456" y="1286649"/>
                  </a:cubicBezTo>
                  <a:cubicBezTo>
                    <a:pt x="2693067" y="1267291"/>
                    <a:pt x="2707410" y="1249393"/>
                    <a:pt x="2708635" y="1226012"/>
                  </a:cubicBezTo>
                  <a:cubicBezTo>
                    <a:pt x="2712191" y="1159954"/>
                    <a:pt x="2723269" y="1094945"/>
                    <a:pt x="2740760" y="1031336"/>
                  </a:cubicBezTo>
                  <a:cubicBezTo>
                    <a:pt x="2773877" y="911055"/>
                    <a:pt x="2819587" y="796546"/>
                    <a:pt x="2902728" y="700811"/>
                  </a:cubicBezTo>
                  <a:cubicBezTo>
                    <a:pt x="2965463" y="628573"/>
                    <a:pt x="3040383" y="580822"/>
                    <a:pt x="3140491" y="580531"/>
                  </a:cubicBezTo>
                  <a:cubicBezTo>
                    <a:pt x="3194015" y="580356"/>
                    <a:pt x="3227306" y="609099"/>
                    <a:pt x="3252377" y="650670"/>
                  </a:cubicBezTo>
                  <a:cubicBezTo>
                    <a:pt x="3263920" y="669794"/>
                    <a:pt x="3249694" y="683262"/>
                    <a:pt x="3234419" y="693698"/>
                  </a:cubicBezTo>
                  <a:cubicBezTo>
                    <a:pt x="3220193" y="703435"/>
                    <a:pt x="3207191" y="704543"/>
                    <a:pt x="3199262" y="686002"/>
                  </a:cubicBezTo>
                  <a:cubicBezTo>
                    <a:pt x="3172733" y="623792"/>
                    <a:pt x="3098921" y="633704"/>
                    <a:pt x="3060148" y="670668"/>
                  </a:cubicBezTo>
                  <a:cubicBezTo>
                    <a:pt x="3028956" y="700462"/>
                    <a:pt x="3004643" y="735094"/>
                    <a:pt x="2985228" y="773108"/>
                  </a:cubicBezTo>
                  <a:cubicBezTo>
                    <a:pt x="2918528" y="903709"/>
                    <a:pt x="2882263" y="1043871"/>
                    <a:pt x="2857135" y="1187299"/>
                  </a:cubicBezTo>
                  <a:cubicBezTo>
                    <a:pt x="2846756" y="1246652"/>
                    <a:pt x="2841567" y="1306530"/>
                    <a:pt x="2845241" y="1366875"/>
                  </a:cubicBezTo>
                  <a:cubicBezTo>
                    <a:pt x="2849088" y="1429901"/>
                    <a:pt x="2880923" y="1460102"/>
                    <a:pt x="2933396" y="1451298"/>
                  </a:cubicBezTo>
                  <a:cubicBezTo>
                    <a:pt x="2952462" y="1448092"/>
                    <a:pt x="2967329" y="1437189"/>
                    <a:pt x="2980447" y="1424245"/>
                  </a:cubicBezTo>
                  <a:cubicBezTo>
                    <a:pt x="3017704" y="1387572"/>
                    <a:pt x="3041666" y="1342387"/>
                    <a:pt x="3060323" y="1294403"/>
                  </a:cubicBezTo>
                  <a:cubicBezTo>
                    <a:pt x="3104692" y="1180186"/>
                    <a:pt x="3137459" y="1063345"/>
                    <a:pt x="3141307" y="939799"/>
                  </a:cubicBezTo>
                  <a:cubicBezTo>
                    <a:pt x="3142007" y="918110"/>
                    <a:pt x="3136527" y="906274"/>
                    <a:pt x="3112039" y="902776"/>
                  </a:cubicBezTo>
                  <a:cubicBezTo>
                    <a:pt x="3076299" y="897587"/>
                    <a:pt x="3044407" y="859281"/>
                    <a:pt x="3043707" y="823075"/>
                  </a:cubicBezTo>
                  <a:cubicBezTo>
                    <a:pt x="3043182" y="798062"/>
                    <a:pt x="3051228" y="773691"/>
                    <a:pt x="3077115" y="764829"/>
                  </a:cubicBezTo>
                  <a:cubicBezTo>
                    <a:pt x="3140725" y="743140"/>
                    <a:pt x="3230629" y="784535"/>
                    <a:pt x="3259315" y="847562"/>
                  </a:cubicBezTo>
                  <a:cubicBezTo>
                    <a:pt x="3263571" y="856832"/>
                    <a:pt x="3265786" y="858698"/>
                    <a:pt x="3277156" y="858173"/>
                  </a:cubicBezTo>
                  <a:cubicBezTo>
                    <a:pt x="3322457" y="855958"/>
                    <a:pt x="3367002" y="847096"/>
                    <a:pt x="3411896" y="843947"/>
                  </a:cubicBezTo>
                  <a:cubicBezTo>
                    <a:pt x="3431253" y="842606"/>
                    <a:pt x="3435917" y="835085"/>
                    <a:pt x="3437899" y="821909"/>
                  </a:cubicBezTo>
                  <a:cubicBezTo>
                    <a:pt x="3451075" y="732587"/>
                    <a:pt x="3466526" y="643673"/>
                    <a:pt x="3468625" y="553070"/>
                  </a:cubicBezTo>
                  <a:cubicBezTo>
                    <a:pt x="3466760" y="522110"/>
                    <a:pt x="3464836" y="491151"/>
                    <a:pt x="3463028" y="460191"/>
                  </a:cubicBezTo>
                  <a:cubicBezTo>
                    <a:pt x="3455390" y="329241"/>
                    <a:pt x="3373707" y="240619"/>
                    <a:pt x="3244155" y="215607"/>
                  </a:cubicBezTo>
                  <a:cubicBezTo>
                    <a:pt x="3215557" y="210083"/>
                    <a:pt x="3187156" y="206898"/>
                    <a:pt x="3158895" y="205587"/>
                  </a:cubicBezTo>
                  <a:close/>
                  <a:moveTo>
                    <a:pt x="1207485" y="194092"/>
                  </a:moveTo>
                  <a:cubicBezTo>
                    <a:pt x="1248939" y="194675"/>
                    <a:pt x="1286312" y="211234"/>
                    <a:pt x="1320303" y="234613"/>
                  </a:cubicBezTo>
                  <a:cubicBezTo>
                    <a:pt x="1327242" y="239394"/>
                    <a:pt x="1328815" y="244875"/>
                    <a:pt x="1322635" y="253853"/>
                  </a:cubicBezTo>
                  <a:cubicBezTo>
                    <a:pt x="1237279" y="378041"/>
                    <a:pt x="1191510" y="519894"/>
                    <a:pt x="1142185" y="660173"/>
                  </a:cubicBezTo>
                  <a:cubicBezTo>
                    <a:pt x="1096708" y="789608"/>
                    <a:pt x="1061726" y="921899"/>
                    <a:pt x="1032224" y="1055707"/>
                  </a:cubicBezTo>
                  <a:cubicBezTo>
                    <a:pt x="995026" y="1224554"/>
                    <a:pt x="969489" y="1394976"/>
                    <a:pt x="980917" y="1568663"/>
                  </a:cubicBezTo>
                  <a:cubicBezTo>
                    <a:pt x="987796" y="1673144"/>
                    <a:pt x="1027676" y="1759200"/>
                    <a:pt x="1128309" y="1806194"/>
                  </a:cubicBezTo>
                  <a:cubicBezTo>
                    <a:pt x="1148073" y="1815405"/>
                    <a:pt x="1168130" y="1825025"/>
                    <a:pt x="1190927" y="1824909"/>
                  </a:cubicBezTo>
                  <a:cubicBezTo>
                    <a:pt x="1225326" y="1840301"/>
                    <a:pt x="1262466" y="1841176"/>
                    <a:pt x="1298906" y="1842400"/>
                  </a:cubicBezTo>
                  <a:cubicBezTo>
                    <a:pt x="1450321" y="1847356"/>
                    <a:pt x="1594389" y="1811791"/>
                    <a:pt x="1735427" y="1760775"/>
                  </a:cubicBezTo>
                  <a:cubicBezTo>
                    <a:pt x="1739449" y="1758676"/>
                    <a:pt x="1743473" y="1756577"/>
                    <a:pt x="1747496" y="1754536"/>
                  </a:cubicBezTo>
                  <a:lnTo>
                    <a:pt x="1748953" y="1754595"/>
                  </a:lnTo>
                  <a:cubicBezTo>
                    <a:pt x="1833144" y="1727774"/>
                    <a:pt x="1910746" y="1687254"/>
                    <a:pt x="1986424" y="1642360"/>
                  </a:cubicBezTo>
                  <a:cubicBezTo>
                    <a:pt x="1998085" y="1635480"/>
                    <a:pt x="2009630" y="1618164"/>
                    <a:pt x="2024322" y="1627842"/>
                  </a:cubicBezTo>
                  <a:cubicBezTo>
                    <a:pt x="2035692" y="1635305"/>
                    <a:pt x="2030153" y="1653029"/>
                    <a:pt x="2030910" y="1666147"/>
                  </a:cubicBezTo>
                  <a:cubicBezTo>
                    <a:pt x="2031668" y="1680549"/>
                    <a:pt x="2030910" y="1695358"/>
                    <a:pt x="2028520" y="1709584"/>
                  </a:cubicBezTo>
                  <a:cubicBezTo>
                    <a:pt x="2021465" y="1751446"/>
                    <a:pt x="2003799" y="1783747"/>
                    <a:pt x="1961704" y="1803686"/>
                  </a:cubicBezTo>
                  <a:cubicBezTo>
                    <a:pt x="1740732" y="1908516"/>
                    <a:pt x="1510490" y="1965013"/>
                    <a:pt x="1264740" y="1939243"/>
                  </a:cubicBezTo>
                  <a:cubicBezTo>
                    <a:pt x="1198390" y="1932305"/>
                    <a:pt x="1134314" y="1912598"/>
                    <a:pt x="1073853" y="1882921"/>
                  </a:cubicBezTo>
                  <a:cubicBezTo>
                    <a:pt x="1071871" y="1882163"/>
                    <a:pt x="1069888" y="1881406"/>
                    <a:pt x="1067964" y="1880647"/>
                  </a:cubicBezTo>
                  <a:cubicBezTo>
                    <a:pt x="1066390" y="1878840"/>
                    <a:pt x="1064757" y="1877033"/>
                    <a:pt x="1063183" y="1875225"/>
                  </a:cubicBezTo>
                  <a:cubicBezTo>
                    <a:pt x="984590" y="1825900"/>
                    <a:pt x="939288" y="1752146"/>
                    <a:pt x="909902" y="1666731"/>
                  </a:cubicBezTo>
                  <a:cubicBezTo>
                    <a:pt x="891712" y="1586447"/>
                    <a:pt x="876261" y="1505929"/>
                    <a:pt x="875212" y="1422963"/>
                  </a:cubicBezTo>
                  <a:cubicBezTo>
                    <a:pt x="873929" y="1320931"/>
                    <a:pt x="880401" y="1219482"/>
                    <a:pt x="893461" y="1118383"/>
                  </a:cubicBezTo>
                  <a:cubicBezTo>
                    <a:pt x="895618" y="1101708"/>
                    <a:pt x="898300" y="1087948"/>
                    <a:pt x="872472" y="1090572"/>
                  </a:cubicBezTo>
                  <a:cubicBezTo>
                    <a:pt x="802041" y="1097743"/>
                    <a:pt x="731551" y="1104507"/>
                    <a:pt x="660887" y="1108354"/>
                  </a:cubicBezTo>
                  <a:cubicBezTo>
                    <a:pt x="631501" y="1109988"/>
                    <a:pt x="618441" y="1123572"/>
                    <a:pt x="606489" y="1148468"/>
                  </a:cubicBezTo>
                  <a:cubicBezTo>
                    <a:pt x="547253" y="1271430"/>
                    <a:pt x="483060" y="1391478"/>
                    <a:pt x="387151" y="1491061"/>
                  </a:cubicBezTo>
                  <a:cubicBezTo>
                    <a:pt x="307332" y="1573969"/>
                    <a:pt x="219585" y="1636180"/>
                    <a:pt x="95223" y="1601197"/>
                  </a:cubicBezTo>
                  <a:cubicBezTo>
                    <a:pt x="95223" y="1601197"/>
                    <a:pt x="95748" y="1602071"/>
                    <a:pt x="95748" y="1602071"/>
                  </a:cubicBezTo>
                  <a:cubicBezTo>
                    <a:pt x="94407" y="1596649"/>
                    <a:pt x="90267" y="1595717"/>
                    <a:pt x="85603" y="1595600"/>
                  </a:cubicBezTo>
                  <a:cubicBezTo>
                    <a:pt x="-2378" y="1542660"/>
                    <a:pt x="-22376" y="1470247"/>
                    <a:pt x="24850" y="1370489"/>
                  </a:cubicBezTo>
                  <a:cubicBezTo>
                    <a:pt x="67762" y="1279885"/>
                    <a:pt x="177257" y="1206830"/>
                    <a:pt x="269960" y="1217966"/>
                  </a:cubicBezTo>
                  <a:cubicBezTo>
                    <a:pt x="279405" y="1242570"/>
                    <a:pt x="280746" y="1261052"/>
                    <a:pt x="245064" y="1261869"/>
                  </a:cubicBezTo>
                  <a:cubicBezTo>
                    <a:pt x="226757" y="1262277"/>
                    <a:pt x="210490" y="1272946"/>
                    <a:pt x="195622" y="1284374"/>
                  </a:cubicBezTo>
                  <a:cubicBezTo>
                    <a:pt x="137551" y="1329151"/>
                    <a:pt x="107817" y="1389029"/>
                    <a:pt x="103036" y="1461268"/>
                  </a:cubicBezTo>
                  <a:cubicBezTo>
                    <a:pt x="100179" y="1503830"/>
                    <a:pt x="121226" y="1539570"/>
                    <a:pt x="156967" y="1552339"/>
                  </a:cubicBezTo>
                  <a:cubicBezTo>
                    <a:pt x="197430" y="1566740"/>
                    <a:pt x="230779" y="1550414"/>
                    <a:pt x="259465" y="1522254"/>
                  </a:cubicBezTo>
                  <a:cubicBezTo>
                    <a:pt x="331004" y="1451998"/>
                    <a:pt x="377880" y="1365591"/>
                    <a:pt x="419917" y="1276095"/>
                  </a:cubicBezTo>
                  <a:cubicBezTo>
                    <a:pt x="421433" y="1274812"/>
                    <a:pt x="421900" y="1273238"/>
                    <a:pt x="421316" y="1271314"/>
                  </a:cubicBezTo>
                  <a:cubicBezTo>
                    <a:pt x="424523" y="1265600"/>
                    <a:pt x="427730" y="1259886"/>
                    <a:pt x="430878" y="1254231"/>
                  </a:cubicBezTo>
                  <a:cubicBezTo>
                    <a:pt x="435426" y="1242453"/>
                    <a:pt x="445688" y="1232950"/>
                    <a:pt x="444755" y="1219015"/>
                  </a:cubicBezTo>
                  <a:cubicBezTo>
                    <a:pt x="463528" y="1190563"/>
                    <a:pt x="472390" y="1158146"/>
                    <a:pt x="484635" y="1126778"/>
                  </a:cubicBezTo>
                  <a:cubicBezTo>
                    <a:pt x="435251" y="1126778"/>
                    <a:pt x="387967" y="1126778"/>
                    <a:pt x="340741" y="1126778"/>
                  </a:cubicBezTo>
                  <a:cubicBezTo>
                    <a:pt x="315903" y="1119316"/>
                    <a:pt x="307682" y="1096227"/>
                    <a:pt x="294622" y="1077687"/>
                  </a:cubicBezTo>
                  <a:cubicBezTo>
                    <a:pt x="291765" y="1034192"/>
                    <a:pt x="301910" y="1024339"/>
                    <a:pt x="338875" y="1027371"/>
                  </a:cubicBezTo>
                  <a:cubicBezTo>
                    <a:pt x="393855" y="1031802"/>
                    <a:pt x="449069" y="1033259"/>
                    <a:pt x="504166" y="1036408"/>
                  </a:cubicBezTo>
                  <a:cubicBezTo>
                    <a:pt x="516060" y="1037107"/>
                    <a:pt x="521890" y="1031977"/>
                    <a:pt x="525155" y="1021249"/>
                  </a:cubicBezTo>
                  <a:cubicBezTo>
                    <a:pt x="536875" y="982535"/>
                    <a:pt x="549468" y="944113"/>
                    <a:pt x="560721" y="905283"/>
                  </a:cubicBezTo>
                  <a:cubicBezTo>
                    <a:pt x="591155" y="799927"/>
                    <a:pt x="609579" y="692124"/>
                    <a:pt x="624389" y="583737"/>
                  </a:cubicBezTo>
                  <a:cubicBezTo>
                    <a:pt x="633717" y="515580"/>
                    <a:pt x="643687" y="447364"/>
                    <a:pt x="631210" y="378216"/>
                  </a:cubicBezTo>
                  <a:cubicBezTo>
                    <a:pt x="620307" y="317638"/>
                    <a:pt x="585209" y="286562"/>
                    <a:pt x="524106" y="284697"/>
                  </a:cubicBezTo>
                  <a:cubicBezTo>
                    <a:pt x="465977" y="282889"/>
                    <a:pt x="425514" y="315539"/>
                    <a:pt x="389308" y="354369"/>
                  </a:cubicBezTo>
                  <a:cubicBezTo>
                    <a:pt x="319285" y="429406"/>
                    <a:pt x="281329" y="521118"/>
                    <a:pt x="259290" y="619652"/>
                  </a:cubicBezTo>
                  <a:cubicBezTo>
                    <a:pt x="247396" y="672650"/>
                    <a:pt x="238884" y="726640"/>
                    <a:pt x="253693" y="780920"/>
                  </a:cubicBezTo>
                  <a:cubicBezTo>
                    <a:pt x="262088" y="811704"/>
                    <a:pt x="273924" y="840216"/>
                    <a:pt x="309606" y="848261"/>
                  </a:cubicBezTo>
                  <a:cubicBezTo>
                    <a:pt x="346454" y="856541"/>
                    <a:pt x="375257" y="842839"/>
                    <a:pt x="400269" y="816077"/>
                  </a:cubicBezTo>
                  <a:cubicBezTo>
                    <a:pt x="437641" y="776081"/>
                    <a:pt x="447553" y="726290"/>
                    <a:pt x="452509" y="674691"/>
                  </a:cubicBezTo>
                  <a:cubicBezTo>
                    <a:pt x="459447" y="602802"/>
                    <a:pt x="430412" y="567412"/>
                    <a:pt x="358756" y="559774"/>
                  </a:cubicBezTo>
                  <a:cubicBezTo>
                    <a:pt x="349136" y="558725"/>
                    <a:pt x="337942" y="560882"/>
                    <a:pt x="339808" y="545431"/>
                  </a:cubicBezTo>
                  <a:cubicBezTo>
                    <a:pt x="341207" y="533420"/>
                    <a:pt x="344180" y="522634"/>
                    <a:pt x="358348" y="519311"/>
                  </a:cubicBezTo>
                  <a:cubicBezTo>
                    <a:pt x="404117" y="508524"/>
                    <a:pt x="472449" y="542224"/>
                    <a:pt x="492156" y="587235"/>
                  </a:cubicBezTo>
                  <a:cubicBezTo>
                    <a:pt x="516119" y="641924"/>
                    <a:pt x="509589" y="697837"/>
                    <a:pt x="490814" y="751710"/>
                  </a:cubicBezTo>
                  <a:cubicBezTo>
                    <a:pt x="465744" y="823540"/>
                    <a:pt x="421725" y="879396"/>
                    <a:pt x="343889" y="899394"/>
                  </a:cubicBezTo>
                  <a:cubicBezTo>
                    <a:pt x="293748" y="912279"/>
                    <a:pt x="246113" y="900152"/>
                    <a:pt x="199762" y="880620"/>
                  </a:cubicBezTo>
                  <a:cubicBezTo>
                    <a:pt x="105834" y="819984"/>
                    <a:pt x="93591" y="728155"/>
                    <a:pt x="109741" y="629855"/>
                  </a:cubicBezTo>
                  <a:cubicBezTo>
                    <a:pt x="138601" y="454535"/>
                    <a:pt x="239000" y="331515"/>
                    <a:pt x="398869" y="257118"/>
                  </a:cubicBezTo>
                  <a:cubicBezTo>
                    <a:pt x="473965" y="222136"/>
                    <a:pt x="552500" y="211875"/>
                    <a:pt x="633367" y="238753"/>
                  </a:cubicBezTo>
                  <a:cubicBezTo>
                    <a:pt x="656747" y="246507"/>
                    <a:pt x="675871" y="260792"/>
                    <a:pt x="695811" y="274202"/>
                  </a:cubicBezTo>
                  <a:cubicBezTo>
                    <a:pt x="705256" y="284346"/>
                    <a:pt x="714701" y="294550"/>
                    <a:pt x="724147" y="304694"/>
                  </a:cubicBezTo>
                  <a:lnTo>
                    <a:pt x="723972" y="304520"/>
                  </a:lnTo>
                  <a:cubicBezTo>
                    <a:pt x="767466" y="373726"/>
                    <a:pt x="777436" y="450804"/>
                    <a:pt x="775745" y="530155"/>
                  </a:cubicBezTo>
                  <a:cubicBezTo>
                    <a:pt x="772072" y="698537"/>
                    <a:pt x="724846" y="857123"/>
                    <a:pt x="664618" y="1012445"/>
                  </a:cubicBezTo>
                  <a:cubicBezTo>
                    <a:pt x="656514" y="1033376"/>
                    <a:pt x="656456" y="1041480"/>
                    <a:pt x="681351" y="1041947"/>
                  </a:cubicBezTo>
                  <a:cubicBezTo>
                    <a:pt x="749334" y="1043229"/>
                    <a:pt x="817141" y="1040722"/>
                    <a:pt x="885007" y="1036291"/>
                  </a:cubicBezTo>
                  <a:cubicBezTo>
                    <a:pt x="900749" y="1035242"/>
                    <a:pt x="906521" y="1028420"/>
                    <a:pt x="908561" y="1013495"/>
                  </a:cubicBezTo>
                  <a:cubicBezTo>
                    <a:pt x="912352" y="985683"/>
                    <a:pt x="917132" y="957989"/>
                    <a:pt x="922729" y="930470"/>
                  </a:cubicBezTo>
                  <a:cubicBezTo>
                    <a:pt x="941095" y="839982"/>
                    <a:pt x="961268" y="749902"/>
                    <a:pt x="988263" y="661456"/>
                  </a:cubicBezTo>
                  <a:cubicBezTo>
                    <a:pt x="1002023" y="616212"/>
                    <a:pt x="1014325" y="570560"/>
                    <a:pt x="1027268" y="525083"/>
                  </a:cubicBezTo>
                  <a:cubicBezTo>
                    <a:pt x="1028493" y="524092"/>
                    <a:pt x="1028726" y="522926"/>
                    <a:pt x="1027909" y="521526"/>
                  </a:cubicBezTo>
                  <a:cubicBezTo>
                    <a:pt x="1042077" y="495640"/>
                    <a:pt x="1048957" y="467071"/>
                    <a:pt x="1058286" y="439376"/>
                  </a:cubicBezTo>
                  <a:cubicBezTo>
                    <a:pt x="1083823" y="375592"/>
                    <a:pt x="1112450" y="313149"/>
                    <a:pt x="1143759" y="251929"/>
                  </a:cubicBezTo>
                  <a:cubicBezTo>
                    <a:pt x="1145800" y="249889"/>
                    <a:pt x="1147957" y="247965"/>
                    <a:pt x="1149823" y="245750"/>
                  </a:cubicBezTo>
                  <a:cubicBezTo>
                    <a:pt x="1166731" y="225751"/>
                    <a:pt x="1174952" y="193625"/>
                    <a:pt x="1207485" y="194092"/>
                  </a:cubicBezTo>
                  <a:close/>
                  <a:moveTo>
                    <a:pt x="2459852" y="55504"/>
                  </a:moveTo>
                  <a:cubicBezTo>
                    <a:pt x="2447550" y="53580"/>
                    <a:pt x="2442419" y="68214"/>
                    <a:pt x="2437056" y="78418"/>
                  </a:cubicBezTo>
                  <a:cubicBezTo>
                    <a:pt x="2412742" y="124828"/>
                    <a:pt x="2396476" y="174444"/>
                    <a:pt x="2379334" y="223652"/>
                  </a:cubicBezTo>
                  <a:cubicBezTo>
                    <a:pt x="2320156" y="394017"/>
                    <a:pt x="2270481" y="567296"/>
                    <a:pt x="2224188" y="741566"/>
                  </a:cubicBezTo>
                  <a:cubicBezTo>
                    <a:pt x="2214160" y="779697"/>
                    <a:pt x="2207105" y="818644"/>
                    <a:pt x="2198593" y="857182"/>
                  </a:cubicBezTo>
                  <a:cubicBezTo>
                    <a:pt x="2199934" y="857649"/>
                    <a:pt x="2201275" y="858115"/>
                    <a:pt x="2202615" y="858640"/>
                  </a:cubicBezTo>
                  <a:cubicBezTo>
                    <a:pt x="2205298" y="854850"/>
                    <a:pt x="2208621" y="851410"/>
                    <a:pt x="2210545" y="847270"/>
                  </a:cubicBezTo>
                  <a:cubicBezTo>
                    <a:pt x="2268674" y="725416"/>
                    <a:pt x="2320214" y="600762"/>
                    <a:pt x="2368198" y="474592"/>
                  </a:cubicBezTo>
                  <a:cubicBezTo>
                    <a:pt x="2390587" y="415706"/>
                    <a:pt x="2404230" y="354312"/>
                    <a:pt x="2426561" y="295542"/>
                  </a:cubicBezTo>
                  <a:cubicBezTo>
                    <a:pt x="2452039" y="228317"/>
                    <a:pt x="2469997" y="159227"/>
                    <a:pt x="2472446" y="86930"/>
                  </a:cubicBezTo>
                  <a:cubicBezTo>
                    <a:pt x="2472854" y="74978"/>
                    <a:pt x="2475944" y="58069"/>
                    <a:pt x="2459852" y="55504"/>
                  </a:cubicBezTo>
                  <a:close/>
                  <a:moveTo>
                    <a:pt x="2823143" y="55213"/>
                  </a:moveTo>
                  <a:cubicBezTo>
                    <a:pt x="2810492" y="52764"/>
                    <a:pt x="2805885" y="66232"/>
                    <a:pt x="2801163" y="74861"/>
                  </a:cubicBezTo>
                  <a:cubicBezTo>
                    <a:pt x="2788336" y="98416"/>
                    <a:pt x="2777492" y="122961"/>
                    <a:pt x="2769446" y="150539"/>
                  </a:cubicBezTo>
                  <a:cubicBezTo>
                    <a:pt x="2785071" y="155845"/>
                    <a:pt x="2796207" y="146050"/>
                    <a:pt x="2808568" y="146517"/>
                  </a:cubicBezTo>
                  <a:cubicBezTo>
                    <a:pt x="2827691" y="147158"/>
                    <a:pt x="2833755" y="136488"/>
                    <a:pt x="2833522" y="119289"/>
                  </a:cubicBezTo>
                  <a:cubicBezTo>
                    <a:pt x="2833347" y="106811"/>
                    <a:pt x="2834979" y="94276"/>
                    <a:pt x="2834455" y="81799"/>
                  </a:cubicBezTo>
                  <a:cubicBezTo>
                    <a:pt x="2833988" y="71771"/>
                    <a:pt x="2836437" y="57778"/>
                    <a:pt x="2823143" y="55213"/>
                  </a:cubicBezTo>
                  <a:close/>
                  <a:moveTo>
                    <a:pt x="2453396" y="184"/>
                  </a:moveTo>
                  <a:cubicBezTo>
                    <a:pt x="2486315" y="-2308"/>
                    <a:pt x="2513142" y="20551"/>
                    <a:pt x="2519439" y="60693"/>
                  </a:cubicBezTo>
                  <a:cubicBezTo>
                    <a:pt x="2528942" y="121388"/>
                    <a:pt x="2516174" y="179866"/>
                    <a:pt x="2502414" y="242893"/>
                  </a:cubicBezTo>
                  <a:cubicBezTo>
                    <a:pt x="2538504" y="228900"/>
                    <a:pt x="2571271" y="213566"/>
                    <a:pt x="2605611" y="203654"/>
                  </a:cubicBezTo>
                  <a:cubicBezTo>
                    <a:pt x="2638554" y="194093"/>
                    <a:pt x="2659426" y="176251"/>
                    <a:pt x="2674469" y="145059"/>
                  </a:cubicBezTo>
                  <a:cubicBezTo>
                    <a:pt x="2693534" y="105412"/>
                    <a:pt x="2718488" y="68681"/>
                    <a:pt x="2747057" y="34631"/>
                  </a:cubicBezTo>
                  <a:cubicBezTo>
                    <a:pt x="2773702" y="2914"/>
                    <a:pt x="2808509" y="-4782"/>
                    <a:pt x="2838419" y="2797"/>
                  </a:cubicBezTo>
                  <a:cubicBezTo>
                    <a:pt x="2871128" y="11077"/>
                    <a:pt x="2878474" y="38654"/>
                    <a:pt x="2882730" y="67340"/>
                  </a:cubicBezTo>
                  <a:cubicBezTo>
                    <a:pt x="2883896" y="74978"/>
                    <a:pt x="2884945" y="82732"/>
                    <a:pt x="2885296" y="90428"/>
                  </a:cubicBezTo>
                  <a:cubicBezTo>
                    <a:pt x="2887278" y="134214"/>
                    <a:pt x="2886986" y="132407"/>
                    <a:pt x="2929431" y="128209"/>
                  </a:cubicBezTo>
                  <a:cubicBezTo>
                    <a:pt x="3015255" y="119755"/>
                    <a:pt x="3100553" y="119055"/>
                    <a:pt x="3186842" y="132524"/>
                  </a:cubicBezTo>
                  <a:cubicBezTo>
                    <a:pt x="3271033" y="145700"/>
                    <a:pt x="3347528" y="172170"/>
                    <a:pt x="3415744" y="222778"/>
                  </a:cubicBezTo>
                  <a:cubicBezTo>
                    <a:pt x="3433235" y="240211"/>
                    <a:pt x="3450784" y="257586"/>
                    <a:pt x="3468275" y="275019"/>
                  </a:cubicBezTo>
                  <a:cubicBezTo>
                    <a:pt x="3470258" y="277059"/>
                    <a:pt x="3472240" y="279100"/>
                    <a:pt x="3474281" y="281140"/>
                  </a:cubicBezTo>
                  <a:lnTo>
                    <a:pt x="3473989" y="280965"/>
                  </a:lnTo>
                  <a:cubicBezTo>
                    <a:pt x="3508563" y="328425"/>
                    <a:pt x="3547219" y="372852"/>
                    <a:pt x="3568208" y="429348"/>
                  </a:cubicBezTo>
                  <a:cubicBezTo>
                    <a:pt x="3603540" y="524384"/>
                    <a:pt x="3608263" y="622510"/>
                    <a:pt x="3600100" y="721801"/>
                  </a:cubicBezTo>
                  <a:cubicBezTo>
                    <a:pt x="3589198" y="854326"/>
                    <a:pt x="3562028" y="984401"/>
                    <a:pt x="3535966" y="1114535"/>
                  </a:cubicBezTo>
                  <a:cubicBezTo>
                    <a:pt x="3518475" y="1202050"/>
                    <a:pt x="3504891" y="1290146"/>
                    <a:pt x="3498943" y="1379293"/>
                  </a:cubicBezTo>
                  <a:cubicBezTo>
                    <a:pt x="3497602" y="1399641"/>
                    <a:pt x="3497427" y="1420164"/>
                    <a:pt x="3503257" y="1439988"/>
                  </a:cubicBezTo>
                  <a:cubicBezTo>
                    <a:pt x="3511770" y="1468906"/>
                    <a:pt x="3533692" y="1474037"/>
                    <a:pt x="3554799" y="1451823"/>
                  </a:cubicBezTo>
                  <a:cubicBezTo>
                    <a:pt x="3581326" y="1423954"/>
                    <a:pt x="3596485" y="1388914"/>
                    <a:pt x="3611586" y="1354572"/>
                  </a:cubicBezTo>
                  <a:cubicBezTo>
                    <a:pt x="3669540" y="1222339"/>
                    <a:pt x="3711752" y="1084451"/>
                    <a:pt x="3753498" y="946504"/>
                  </a:cubicBezTo>
                  <a:cubicBezTo>
                    <a:pt x="3781134" y="855083"/>
                    <a:pt x="3805213" y="762497"/>
                    <a:pt x="3830517" y="670377"/>
                  </a:cubicBezTo>
                  <a:cubicBezTo>
                    <a:pt x="3834423" y="656267"/>
                    <a:pt x="3837980" y="642274"/>
                    <a:pt x="3851856" y="634695"/>
                  </a:cubicBezTo>
                  <a:cubicBezTo>
                    <a:pt x="3894126" y="611607"/>
                    <a:pt x="3938962" y="597322"/>
                    <a:pt x="3987588" y="597439"/>
                  </a:cubicBezTo>
                  <a:cubicBezTo>
                    <a:pt x="4004904" y="597497"/>
                    <a:pt x="4012950" y="599946"/>
                    <a:pt x="4005370" y="622976"/>
                  </a:cubicBezTo>
                  <a:cubicBezTo>
                    <a:pt x="3944968" y="806983"/>
                    <a:pt x="3891153" y="993030"/>
                    <a:pt x="3861768" y="1184850"/>
                  </a:cubicBezTo>
                  <a:cubicBezTo>
                    <a:pt x="3849932" y="1262161"/>
                    <a:pt x="3839321" y="1340754"/>
                    <a:pt x="3858620" y="1419115"/>
                  </a:cubicBezTo>
                  <a:cubicBezTo>
                    <a:pt x="3863342" y="1438413"/>
                    <a:pt x="3868298" y="1457246"/>
                    <a:pt x="3890045" y="1464009"/>
                  </a:cubicBezTo>
                  <a:cubicBezTo>
                    <a:pt x="3914008" y="1471414"/>
                    <a:pt x="3926602" y="1453456"/>
                    <a:pt x="3937447" y="1438588"/>
                  </a:cubicBezTo>
                  <a:cubicBezTo>
                    <a:pt x="3985197" y="1373171"/>
                    <a:pt x="4015574" y="1298717"/>
                    <a:pt x="4045134" y="1224088"/>
                  </a:cubicBezTo>
                  <a:cubicBezTo>
                    <a:pt x="4082856" y="1128761"/>
                    <a:pt x="4116614" y="1031977"/>
                    <a:pt x="4144892" y="933385"/>
                  </a:cubicBezTo>
                  <a:cubicBezTo>
                    <a:pt x="4149789" y="916361"/>
                    <a:pt x="4152180" y="902193"/>
                    <a:pt x="4142442" y="884118"/>
                  </a:cubicBezTo>
                  <a:cubicBezTo>
                    <a:pt x="4131482" y="863712"/>
                    <a:pt x="4135796" y="837826"/>
                    <a:pt x="4140286" y="815379"/>
                  </a:cubicBezTo>
                  <a:cubicBezTo>
                    <a:pt x="4158127" y="726290"/>
                    <a:pt x="4189611" y="642391"/>
                    <a:pt x="4243658" y="568345"/>
                  </a:cubicBezTo>
                  <a:cubicBezTo>
                    <a:pt x="4255261" y="552428"/>
                    <a:pt x="4266922" y="530448"/>
                    <a:pt x="4291642" y="538843"/>
                  </a:cubicBezTo>
                  <a:cubicBezTo>
                    <a:pt x="4315314" y="546889"/>
                    <a:pt x="4322544" y="569977"/>
                    <a:pt x="4324875" y="592716"/>
                  </a:cubicBezTo>
                  <a:cubicBezTo>
                    <a:pt x="4331522" y="656034"/>
                    <a:pt x="4324526" y="718536"/>
                    <a:pt x="4310008" y="780279"/>
                  </a:cubicBezTo>
                  <a:cubicBezTo>
                    <a:pt x="4306218" y="796313"/>
                    <a:pt x="4304294" y="813280"/>
                    <a:pt x="4297531" y="827972"/>
                  </a:cubicBezTo>
                  <a:cubicBezTo>
                    <a:pt x="4284062" y="857182"/>
                    <a:pt x="4297997" y="860739"/>
                    <a:pt x="4321727" y="857182"/>
                  </a:cubicBezTo>
                  <a:cubicBezTo>
                    <a:pt x="4352395" y="852576"/>
                    <a:pt x="4382946" y="847154"/>
                    <a:pt x="4413672" y="842898"/>
                  </a:cubicBezTo>
                  <a:cubicBezTo>
                    <a:pt x="4430114" y="840566"/>
                    <a:pt x="4434545" y="827389"/>
                    <a:pt x="4441017" y="815728"/>
                  </a:cubicBezTo>
                  <a:cubicBezTo>
                    <a:pt x="4489467" y="729089"/>
                    <a:pt x="4549462" y="653468"/>
                    <a:pt x="4640124" y="607292"/>
                  </a:cubicBezTo>
                  <a:cubicBezTo>
                    <a:pt x="4679888" y="587061"/>
                    <a:pt x="4722566" y="579073"/>
                    <a:pt x="4766993" y="582338"/>
                  </a:cubicBezTo>
                  <a:cubicBezTo>
                    <a:pt x="4816202" y="585953"/>
                    <a:pt x="4848444" y="613647"/>
                    <a:pt x="4861796" y="661981"/>
                  </a:cubicBezTo>
                  <a:cubicBezTo>
                    <a:pt x="4882493" y="736610"/>
                    <a:pt x="4862612" y="806924"/>
                    <a:pt x="4834218" y="874090"/>
                  </a:cubicBezTo>
                  <a:cubicBezTo>
                    <a:pt x="4766644" y="1033843"/>
                    <a:pt x="4657150" y="1154066"/>
                    <a:pt x="4492965" y="1219366"/>
                  </a:cubicBezTo>
                  <a:cubicBezTo>
                    <a:pt x="4483929" y="1222980"/>
                    <a:pt x="4475824" y="1226187"/>
                    <a:pt x="4474833" y="1238723"/>
                  </a:cubicBezTo>
                  <a:cubicBezTo>
                    <a:pt x="4470052" y="1299184"/>
                    <a:pt x="4471743" y="1359295"/>
                    <a:pt x="4493548" y="1416433"/>
                  </a:cubicBezTo>
                  <a:cubicBezTo>
                    <a:pt x="4523400" y="1494560"/>
                    <a:pt x="4596046" y="1519222"/>
                    <a:pt x="4674641" y="1478235"/>
                  </a:cubicBezTo>
                  <a:cubicBezTo>
                    <a:pt x="4762679" y="1432292"/>
                    <a:pt x="4821099" y="1356963"/>
                    <a:pt x="4871532" y="1274288"/>
                  </a:cubicBezTo>
                  <a:cubicBezTo>
                    <a:pt x="4884301" y="1253357"/>
                    <a:pt x="4891880" y="1231551"/>
                    <a:pt x="4893688" y="1206422"/>
                  </a:cubicBezTo>
                  <a:cubicBezTo>
                    <a:pt x="4905174" y="1047486"/>
                    <a:pt x="4947502" y="897762"/>
                    <a:pt x="5035891" y="763721"/>
                  </a:cubicBezTo>
                  <a:cubicBezTo>
                    <a:pt x="5085099" y="689092"/>
                    <a:pt x="5146435" y="626707"/>
                    <a:pt x="5233133" y="594990"/>
                  </a:cubicBezTo>
                  <a:cubicBezTo>
                    <a:pt x="5266482" y="582804"/>
                    <a:pt x="5301174" y="578840"/>
                    <a:pt x="5336272" y="582688"/>
                  </a:cubicBezTo>
                  <a:cubicBezTo>
                    <a:pt x="5391020" y="588751"/>
                    <a:pt x="5430083" y="637260"/>
                    <a:pt x="5432299" y="699121"/>
                  </a:cubicBezTo>
                  <a:cubicBezTo>
                    <a:pt x="5436205" y="807799"/>
                    <a:pt x="5392944" y="900969"/>
                    <a:pt x="5336039" y="989182"/>
                  </a:cubicBezTo>
                  <a:cubicBezTo>
                    <a:pt x="5267766" y="1095004"/>
                    <a:pt x="5174129" y="1170915"/>
                    <a:pt x="5057755" y="1218899"/>
                  </a:cubicBezTo>
                  <a:cubicBezTo>
                    <a:pt x="5046852" y="1223389"/>
                    <a:pt x="5036590" y="1226829"/>
                    <a:pt x="5036241" y="1242279"/>
                  </a:cubicBezTo>
                  <a:cubicBezTo>
                    <a:pt x="5034958" y="1295802"/>
                    <a:pt x="5035133" y="1349034"/>
                    <a:pt x="5051342" y="1400807"/>
                  </a:cubicBezTo>
                  <a:cubicBezTo>
                    <a:pt x="5079094" y="1489604"/>
                    <a:pt x="5153256" y="1521730"/>
                    <a:pt x="5236106" y="1479052"/>
                  </a:cubicBezTo>
                  <a:cubicBezTo>
                    <a:pt x="5324262" y="1433632"/>
                    <a:pt x="5380758" y="1357488"/>
                    <a:pt x="5433873" y="1276562"/>
                  </a:cubicBezTo>
                  <a:cubicBezTo>
                    <a:pt x="5487104" y="1195461"/>
                    <a:pt x="5502905" y="1103400"/>
                    <a:pt x="5523778" y="1012212"/>
                  </a:cubicBezTo>
                  <a:cubicBezTo>
                    <a:pt x="5541502" y="934901"/>
                    <a:pt x="5560217" y="857765"/>
                    <a:pt x="5576368" y="780104"/>
                  </a:cubicBezTo>
                  <a:cubicBezTo>
                    <a:pt x="5597007" y="680813"/>
                    <a:pt x="5611874" y="548814"/>
                    <a:pt x="5583888" y="437337"/>
                  </a:cubicBezTo>
                  <a:cubicBezTo>
                    <a:pt x="5564474" y="360142"/>
                    <a:pt x="5524477" y="292742"/>
                    <a:pt x="5451598" y="253038"/>
                  </a:cubicBezTo>
                  <a:cubicBezTo>
                    <a:pt x="5413350" y="232165"/>
                    <a:pt x="5370205" y="221787"/>
                    <a:pt x="5327236" y="216656"/>
                  </a:cubicBezTo>
                  <a:cubicBezTo>
                    <a:pt x="5148709" y="195259"/>
                    <a:pt x="4980969" y="240386"/>
                    <a:pt x="4816610" y="303121"/>
                  </a:cubicBezTo>
                  <a:cubicBezTo>
                    <a:pt x="4723324" y="338745"/>
                    <a:pt x="4633536" y="381889"/>
                    <a:pt x="4550220" y="437337"/>
                  </a:cubicBezTo>
                  <a:cubicBezTo>
                    <a:pt x="4530746" y="450280"/>
                    <a:pt x="4520718" y="447598"/>
                    <a:pt x="4519202" y="423460"/>
                  </a:cubicBezTo>
                  <a:cubicBezTo>
                    <a:pt x="4516928" y="387428"/>
                    <a:pt x="4523575" y="352562"/>
                    <a:pt x="4534420" y="318513"/>
                  </a:cubicBezTo>
                  <a:cubicBezTo>
                    <a:pt x="4543457" y="290294"/>
                    <a:pt x="4567186" y="277059"/>
                    <a:pt x="4590974" y="263183"/>
                  </a:cubicBezTo>
                  <a:cubicBezTo>
                    <a:pt x="4672308" y="215840"/>
                    <a:pt x="4762854" y="195142"/>
                    <a:pt x="4851709" y="168613"/>
                  </a:cubicBezTo>
                  <a:cubicBezTo>
                    <a:pt x="4886166" y="158352"/>
                    <a:pt x="5086615" y="119696"/>
                    <a:pt x="5190921" y="115149"/>
                  </a:cubicBezTo>
                  <a:cubicBezTo>
                    <a:pt x="5317732" y="108328"/>
                    <a:pt x="5450373" y="137479"/>
                    <a:pt x="5577650" y="275135"/>
                  </a:cubicBezTo>
                  <a:cubicBezTo>
                    <a:pt x="5663532" y="364573"/>
                    <a:pt x="5702654" y="473776"/>
                    <a:pt x="5713206" y="595106"/>
                  </a:cubicBezTo>
                  <a:cubicBezTo>
                    <a:pt x="5719387" y="666762"/>
                    <a:pt x="5710350" y="738592"/>
                    <a:pt x="5698572" y="809198"/>
                  </a:cubicBezTo>
                  <a:cubicBezTo>
                    <a:pt x="5692334" y="846629"/>
                    <a:pt x="5684813" y="883885"/>
                    <a:pt x="5676708" y="920966"/>
                  </a:cubicBezTo>
                  <a:cubicBezTo>
                    <a:pt x="5669537" y="953734"/>
                    <a:pt x="5666855" y="999036"/>
                    <a:pt x="5651754" y="1028887"/>
                  </a:cubicBezTo>
                  <a:cubicBezTo>
                    <a:pt x="5671286" y="990115"/>
                    <a:pt x="5690876" y="951401"/>
                    <a:pt x="5710350" y="912630"/>
                  </a:cubicBezTo>
                  <a:cubicBezTo>
                    <a:pt x="5751628" y="830479"/>
                    <a:pt x="5799788" y="752877"/>
                    <a:pt x="5854360" y="678598"/>
                  </a:cubicBezTo>
                  <a:cubicBezTo>
                    <a:pt x="5886544" y="634811"/>
                    <a:pt x="5925374" y="600762"/>
                    <a:pt x="5975924" y="590325"/>
                  </a:cubicBezTo>
                  <a:cubicBezTo>
                    <a:pt x="6054576" y="574117"/>
                    <a:pt x="6087226" y="604086"/>
                    <a:pt x="6095680" y="690200"/>
                  </a:cubicBezTo>
                  <a:cubicBezTo>
                    <a:pt x="6104076" y="775615"/>
                    <a:pt x="6076265" y="856832"/>
                    <a:pt x="6056674" y="938750"/>
                  </a:cubicBezTo>
                  <a:cubicBezTo>
                    <a:pt x="6024316" y="1074189"/>
                    <a:pt x="5980121" y="1206772"/>
                    <a:pt x="5960124" y="1345127"/>
                  </a:cubicBezTo>
                  <a:cubicBezTo>
                    <a:pt x="5954818" y="1381684"/>
                    <a:pt x="5953535" y="1418532"/>
                    <a:pt x="5956450" y="1455380"/>
                  </a:cubicBezTo>
                  <a:cubicBezTo>
                    <a:pt x="5959424" y="1493569"/>
                    <a:pt x="5985019" y="1504997"/>
                    <a:pt x="6016678" y="1481325"/>
                  </a:cubicBezTo>
                  <a:cubicBezTo>
                    <a:pt x="6052885" y="1454214"/>
                    <a:pt x="6077372" y="1416491"/>
                    <a:pt x="6101860" y="1379410"/>
                  </a:cubicBezTo>
                  <a:cubicBezTo>
                    <a:pt x="6144538" y="1314751"/>
                    <a:pt x="6179579" y="1245836"/>
                    <a:pt x="6212171" y="1175638"/>
                  </a:cubicBezTo>
                  <a:cubicBezTo>
                    <a:pt x="6216894" y="1165434"/>
                    <a:pt x="6217710" y="1151034"/>
                    <a:pt x="6234501" y="1155057"/>
                  </a:cubicBezTo>
                  <a:cubicBezTo>
                    <a:pt x="6251876" y="1159255"/>
                    <a:pt x="6250010" y="1174647"/>
                    <a:pt x="6247446" y="1185958"/>
                  </a:cubicBezTo>
                  <a:cubicBezTo>
                    <a:pt x="6239806" y="1219715"/>
                    <a:pt x="6224414" y="1250908"/>
                    <a:pt x="6209722" y="1282042"/>
                  </a:cubicBezTo>
                  <a:cubicBezTo>
                    <a:pt x="6174740" y="1356322"/>
                    <a:pt x="6132178" y="1426111"/>
                    <a:pt x="6074108" y="1484532"/>
                  </a:cubicBezTo>
                  <a:cubicBezTo>
                    <a:pt x="6041866" y="1516949"/>
                    <a:pt x="6008108" y="1548374"/>
                    <a:pt x="5954818" y="1544993"/>
                  </a:cubicBezTo>
                  <a:cubicBezTo>
                    <a:pt x="5899488" y="1541436"/>
                    <a:pt x="5860890" y="1510419"/>
                    <a:pt x="5847480" y="1449608"/>
                  </a:cubicBezTo>
                  <a:cubicBezTo>
                    <a:pt x="5833313" y="1385473"/>
                    <a:pt x="5839551" y="1321281"/>
                    <a:pt x="5846548" y="1256914"/>
                  </a:cubicBezTo>
                  <a:cubicBezTo>
                    <a:pt x="5864505" y="1091913"/>
                    <a:pt x="5921818" y="936476"/>
                    <a:pt x="5962048" y="776898"/>
                  </a:cubicBezTo>
                  <a:cubicBezTo>
                    <a:pt x="5971026" y="741274"/>
                    <a:pt x="5980355" y="705592"/>
                    <a:pt x="5982046" y="668511"/>
                  </a:cubicBezTo>
                  <a:cubicBezTo>
                    <a:pt x="5982454" y="658949"/>
                    <a:pt x="5984320" y="647755"/>
                    <a:pt x="5975458" y="641866"/>
                  </a:cubicBezTo>
                  <a:cubicBezTo>
                    <a:pt x="5964380" y="634520"/>
                    <a:pt x="5954410" y="643440"/>
                    <a:pt x="5946830" y="649970"/>
                  </a:cubicBezTo>
                  <a:cubicBezTo>
                    <a:pt x="5906775" y="684603"/>
                    <a:pt x="5878848" y="729089"/>
                    <a:pt x="5851387" y="773458"/>
                  </a:cubicBezTo>
                  <a:cubicBezTo>
                    <a:pt x="5738568" y="955541"/>
                    <a:pt x="5644583" y="1147244"/>
                    <a:pt x="5563424" y="1345244"/>
                  </a:cubicBezTo>
                  <a:cubicBezTo>
                    <a:pt x="5550364" y="1377136"/>
                    <a:pt x="5545350" y="1412410"/>
                    <a:pt x="5537595" y="1446343"/>
                  </a:cubicBezTo>
                  <a:cubicBezTo>
                    <a:pt x="5531474" y="1473104"/>
                    <a:pt x="5521620" y="1477652"/>
                    <a:pt x="5481974" y="1474504"/>
                  </a:cubicBezTo>
                  <a:cubicBezTo>
                    <a:pt x="5456262" y="1472463"/>
                    <a:pt x="5463200" y="1454097"/>
                    <a:pt x="5462850" y="1440221"/>
                  </a:cubicBezTo>
                  <a:cubicBezTo>
                    <a:pt x="5461975" y="1406405"/>
                    <a:pt x="5464774" y="1372530"/>
                    <a:pt x="5459818" y="1335332"/>
                  </a:cubicBezTo>
                  <a:cubicBezTo>
                    <a:pt x="5437021" y="1353814"/>
                    <a:pt x="5425710" y="1379118"/>
                    <a:pt x="5409327" y="1399875"/>
                  </a:cubicBezTo>
                  <a:cubicBezTo>
                    <a:pt x="5361692" y="1460044"/>
                    <a:pt x="5306596" y="1511410"/>
                    <a:pt x="5234299" y="1538929"/>
                  </a:cubicBezTo>
                  <a:cubicBezTo>
                    <a:pt x="5115708" y="1584057"/>
                    <a:pt x="4947094" y="1552106"/>
                    <a:pt x="4906922" y="1372355"/>
                  </a:cubicBezTo>
                  <a:cubicBezTo>
                    <a:pt x="4904183" y="1360170"/>
                    <a:pt x="4900451" y="1348276"/>
                    <a:pt x="4895844" y="1331426"/>
                  </a:cubicBezTo>
                  <a:cubicBezTo>
                    <a:pt x="4868384" y="1370665"/>
                    <a:pt x="4844188" y="1407279"/>
                    <a:pt x="4813345" y="1438413"/>
                  </a:cubicBezTo>
                  <a:cubicBezTo>
                    <a:pt x="4765244" y="1486980"/>
                    <a:pt x="4712888" y="1529192"/>
                    <a:pt x="4645197" y="1547617"/>
                  </a:cubicBezTo>
                  <a:cubicBezTo>
                    <a:pt x="4565204" y="1569422"/>
                    <a:pt x="4489526" y="1555838"/>
                    <a:pt x="4421485" y="1511701"/>
                  </a:cubicBezTo>
                  <a:cubicBezTo>
                    <a:pt x="4390701" y="1491703"/>
                    <a:pt x="4373034" y="1456080"/>
                    <a:pt x="4358342" y="1421564"/>
                  </a:cubicBezTo>
                  <a:cubicBezTo>
                    <a:pt x="4323418" y="1339822"/>
                    <a:pt x="4323418" y="1254406"/>
                    <a:pt x="4333096" y="1168292"/>
                  </a:cubicBezTo>
                  <a:cubicBezTo>
                    <a:pt x="4342658" y="1083401"/>
                    <a:pt x="4361316" y="1000610"/>
                    <a:pt x="4393558" y="921200"/>
                  </a:cubicBezTo>
                  <a:cubicBezTo>
                    <a:pt x="4395306" y="916827"/>
                    <a:pt x="4395306" y="911755"/>
                    <a:pt x="4396589" y="904350"/>
                  </a:cubicBezTo>
                  <a:cubicBezTo>
                    <a:pt x="4357292" y="908898"/>
                    <a:pt x="4319511" y="917585"/>
                    <a:pt x="4280856" y="916128"/>
                  </a:cubicBezTo>
                  <a:cubicBezTo>
                    <a:pt x="4270886" y="915778"/>
                    <a:pt x="4269603" y="924698"/>
                    <a:pt x="4267271" y="932220"/>
                  </a:cubicBezTo>
                  <a:cubicBezTo>
                    <a:pt x="4212116" y="1108764"/>
                    <a:pt x="4134280" y="1273996"/>
                    <a:pt x="4021695" y="1421680"/>
                  </a:cubicBezTo>
                  <a:cubicBezTo>
                    <a:pt x="3993884" y="1458178"/>
                    <a:pt x="3963916" y="1493336"/>
                    <a:pt x="3921588" y="1514558"/>
                  </a:cubicBezTo>
                  <a:cubicBezTo>
                    <a:pt x="3876052" y="1537355"/>
                    <a:pt x="3833782" y="1529251"/>
                    <a:pt x="3799441" y="1492286"/>
                  </a:cubicBezTo>
                  <a:cubicBezTo>
                    <a:pt x="3744636" y="1433224"/>
                    <a:pt x="3731750" y="1359411"/>
                    <a:pt x="3724871" y="1283384"/>
                  </a:cubicBezTo>
                  <a:cubicBezTo>
                    <a:pt x="3723996" y="1273821"/>
                    <a:pt x="3724754" y="1264143"/>
                    <a:pt x="3724754" y="1254115"/>
                  </a:cubicBezTo>
                  <a:cubicBezTo>
                    <a:pt x="3710470" y="1254232"/>
                    <a:pt x="3711169" y="1265309"/>
                    <a:pt x="3708079" y="1272189"/>
                  </a:cubicBezTo>
                  <a:cubicBezTo>
                    <a:pt x="3675487" y="1344603"/>
                    <a:pt x="3640330" y="1415675"/>
                    <a:pt x="3589897" y="1477710"/>
                  </a:cubicBezTo>
                  <a:cubicBezTo>
                    <a:pt x="3541447" y="1537297"/>
                    <a:pt x="3492180" y="1539396"/>
                    <a:pt x="3445653" y="1505579"/>
                  </a:cubicBezTo>
                  <a:cubicBezTo>
                    <a:pt x="3416152" y="1484124"/>
                    <a:pt x="3402159" y="1449491"/>
                    <a:pt x="3392713" y="1414392"/>
                  </a:cubicBezTo>
                  <a:cubicBezTo>
                    <a:pt x="3365078" y="1311777"/>
                    <a:pt x="3374057" y="1208405"/>
                    <a:pt x="3388691" y="1105382"/>
                  </a:cubicBezTo>
                  <a:cubicBezTo>
                    <a:pt x="3397670" y="1042238"/>
                    <a:pt x="3409739" y="979445"/>
                    <a:pt x="3421632" y="916769"/>
                  </a:cubicBezTo>
                  <a:cubicBezTo>
                    <a:pt x="3424897" y="899453"/>
                    <a:pt x="3418251" y="895605"/>
                    <a:pt x="3403966" y="898286"/>
                  </a:cubicBezTo>
                  <a:cubicBezTo>
                    <a:pt x="3363212" y="905924"/>
                    <a:pt x="3322516" y="913912"/>
                    <a:pt x="3280945" y="915486"/>
                  </a:cubicBezTo>
                  <a:cubicBezTo>
                    <a:pt x="3268818" y="915953"/>
                    <a:pt x="3268527" y="925339"/>
                    <a:pt x="3271325" y="931869"/>
                  </a:cubicBezTo>
                  <a:cubicBezTo>
                    <a:pt x="3284910" y="963529"/>
                    <a:pt x="3273075" y="995246"/>
                    <a:pt x="3268818" y="1025273"/>
                  </a:cubicBezTo>
                  <a:cubicBezTo>
                    <a:pt x="3254359" y="1127013"/>
                    <a:pt x="3223516" y="1224322"/>
                    <a:pt x="3171043" y="1313468"/>
                  </a:cubicBezTo>
                  <a:cubicBezTo>
                    <a:pt x="3131396" y="1380867"/>
                    <a:pt x="3083995" y="1441154"/>
                    <a:pt x="3013389" y="1479751"/>
                  </a:cubicBezTo>
                  <a:cubicBezTo>
                    <a:pt x="2894332" y="1544935"/>
                    <a:pt x="2765015" y="1492403"/>
                    <a:pt x="2726476" y="1362910"/>
                  </a:cubicBezTo>
                  <a:cubicBezTo>
                    <a:pt x="2723852" y="1354048"/>
                    <a:pt x="2724493" y="1343261"/>
                    <a:pt x="2714232" y="1335623"/>
                  </a:cubicBezTo>
                  <a:cubicBezTo>
                    <a:pt x="2690619" y="1377020"/>
                    <a:pt x="2663682" y="1415209"/>
                    <a:pt x="2626076" y="1445235"/>
                  </a:cubicBezTo>
                  <a:cubicBezTo>
                    <a:pt x="2582465" y="1480043"/>
                    <a:pt x="2532848" y="1491528"/>
                    <a:pt x="2478859" y="1485290"/>
                  </a:cubicBezTo>
                  <a:cubicBezTo>
                    <a:pt x="2428660" y="1479517"/>
                    <a:pt x="2387322" y="1424945"/>
                    <a:pt x="2379218" y="1357079"/>
                  </a:cubicBezTo>
                  <a:cubicBezTo>
                    <a:pt x="2377177" y="1339763"/>
                    <a:pt x="2374903" y="1322505"/>
                    <a:pt x="2371988" y="1299417"/>
                  </a:cubicBezTo>
                  <a:cubicBezTo>
                    <a:pt x="2355838" y="1326995"/>
                    <a:pt x="2343244" y="1351074"/>
                    <a:pt x="2328260" y="1373579"/>
                  </a:cubicBezTo>
                  <a:cubicBezTo>
                    <a:pt x="2296018" y="1422088"/>
                    <a:pt x="2256255" y="1462026"/>
                    <a:pt x="2198243" y="1479110"/>
                  </a:cubicBezTo>
                  <a:cubicBezTo>
                    <a:pt x="2100992" y="1507736"/>
                    <a:pt x="2031027" y="1461793"/>
                    <a:pt x="2017909" y="1360694"/>
                  </a:cubicBezTo>
                  <a:cubicBezTo>
                    <a:pt x="2015227" y="1340055"/>
                    <a:pt x="2012778" y="1319357"/>
                    <a:pt x="2009455" y="1292887"/>
                  </a:cubicBezTo>
                  <a:cubicBezTo>
                    <a:pt x="1991206" y="1320581"/>
                    <a:pt x="1976338" y="1343728"/>
                    <a:pt x="1960888" y="1366467"/>
                  </a:cubicBezTo>
                  <a:cubicBezTo>
                    <a:pt x="1939024" y="1398592"/>
                    <a:pt x="1912846" y="1426753"/>
                    <a:pt x="1882469" y="1451007"/>
                  </a:cubicBezTo>
                  <a:cubicBezTo>
                    <a:pt x="1794081" y="1521613"/>
                    <a:pt x="1696480" y="1489196"/>
                    <a:pt x="1668436" y="1379993"/>
                  </a:cubicBezTo>
                  <a:cubicBezTo>
                    <a:pt x="1661731" y="1353931"/>
                    <a:pt x="1655434" y="1327811"/>
                    <a:pt x="1649779" y="1298601"/>
                  </a:cubicBezTo>
                  <a:cubicBezTo>
                    <a:pt x="1640275" y="1314168"/>
                    <a:pt x="1631004" y="1329852"/>
                    <a:pt x="1621268" y="1345302"/>
                  </a:cubicBezTo>
                  <a:cubicBezTo>
                    <a:pt x="1595439" y="1386348"/>
                    <a:pt x="1566521" y="1424654"/>
                    <a:pt x="1528973" y="1456021"/>
                  </a:cubicBezTo>
                  <a:cubicBezTo>
                    <a:pt x="1483379" y="1494152"/>
                    <a:pt x="1432363" y="1502023"/>
                    <a:pt x="1376450" y="1485640"/>
                  </a:cubicBezTo>
                  <a:cubicBezTo>
                    <a:pt x="1372719" y="1483657"/>
                    <a:pt x="1368987" y="1481675"/>
                    <a:pt x="1365198" y="1479751"/>
                  </a:cubicBezTo>
                  <a:cubicBezTo>
                    <a:pt x="1282114" y="1428851"/>
                    <a:pt x="1256869" y="1346351"/>
                    <a:pt x="1249348" y="1257496"/>
                  </a:cubicBezTo>
                  <a:cubicBezTo>
                    <a:pt x="1237337" y="1115294"/>
                    <a:pt x="1272086" y="980320"/>
                    <a:pt x="1332139" y="853334"/>
                  </a:cubicBezTo>
                  <a:cubicBezTo>
                    <a:pt x="1411082" y="686294"/>
                    <a:pt x="1557425" y="557326"/>
                    <a:pt x="1758399" y="583737"/>
                  </a:cubicBezTo>
                  <a:cubicBezTo>
                    <a:pt x="1798279" y="594174"/>
                    <a:pt x="1835476" y="609333"/>
                    <a:pt x="1863229" y="641691"/>
                  </a:cubicBezTo>
                  <a:cubicBezTo>
                    <a:pt x="1865794" y="645306"/>
                    <a:pt x="1868360" y="648921"/>
                    <a:pt x="1870925" y="652594"/>
                  </a:cubicBezTo>
                  <a:cubicBezTo>
                    <a:pt x="1872674" y="654810"/>
                    <a:pt x="1874481" y="657025"/>
                    <a:pt x="1876231" y="659241"/>
                  </a:cubicBezTo>
                  <a:cubicBezTo>
                    <a:pt x="1894422" y="697663"/>
                    <a:pt x="1896696" y="736726"/>
                    <a:pt x="1884218" y="777597"/>
                  </a:cubicBezTo>
                  <a:cubicBezTo>
                    <a:pt x="1871508" y="819051"/>
                    <a:pt x="1847370" y="850652"/>
                    <a:pt x="1807782" y="872691"/>
                  </a:cubicBezTo>
                  <a:cubicBezTo>
                    <a:pt x="1838624" y="895721"/>
                    <a:pt x="1839674" y="922249"/>
                    <a:pt x="1830754" y="956182"/>
                  </a:cubicBezTo>
                  <a:cubicBezTo>
                    <a:pt x="1795771" y="1089057"/>
                    <a:pt x="1764987" y="1222980"/>
                    <a:pt x="1773266" y="1362036"/>
                  </a:cubicBezTo>
                  <a:cubicBezTo>
                    <a:pt x="1774840" y="1388680"/>
                    <a:pt x="1775657" y="1419698"/>
                    <a:pt x="1806033" y="1431125"/>
                  </a:cubicBezTo>
                  <a:cubicBezTo>
                    <a:pt x="1835884" y="1442320"/>
                    <a:pt x="1856524" y="1420048"/>
                    <a:pt x="1876813" y="1402207"/>
                  </a:cubicBezTo>
                  <a:cubicBezTo>
                    <a:pt x="1881828" y="1397776"/>
                    <a:pt x="1886026" y="1392354"/>
                    <a:pt x="1890515" y="1387339"/>
                  </a:cubicBezTo>
                  <a:cubicBezTo>
                    <a:pt x="1935351" y="1336965"/>
                    <a:pt x="1966776" y="1278369"/>
                    <a:pt x="1994529" y="1217617"/>
                  </a:cubicBezTo>
                  <a:cubicBezTo>
                    <a:pt x="2004091" y="1196686"/>
                    <a:pt x="2016101" y="1176512"/>
                    <a:pt x="2017326" y="1152374"/>
                  </a:cubicBezTo>
                  <a:cubicBezTo>
                    <a:pt x="2019716" y="1104915"/>
                    <a:pt x="2028403" y="1058156"/>
                    <a:pt x="2036799" y="1011513"/>
                  </a:cubicBezTo>
                  <a:cubicBezTo>
                    <a:pt x="2048868" y="944288"/>
                    <a:pt x="2062278" y="877355"/>
                    <a:pt x="2075163" y="810306"/>
                  </a:cubicBezTo>
                  <a:cubicBezTo>
                    <a:pt x="2128045" y="603211"/>
                    <a:pt x="2191071" y="399497"/>
                    <a:pt x="2278877" y="204121"/>
                  </a:cubicBezTo>
                  <a:lnTo>
                    <a:pt x="2280043" y="202314"/>
                  </a:lnTo>
                  <a:lnTo>
                    <a:pt x="2281850" y="201031"/>
                  </a:lnTo>
                  <a:lnTo>
                    <a:pt x="2280918" y="199049"/>
                  </a:lnTo>
                  <a:cubicBezTo>
                    <a:pt x="2285931" y="196716"/>
                    <a:pt x="2285990" y="192052"/>
                    <a:pt x="2286340" y="187504"/>
                  </a:cubicBezTo>
                  <a:cubicBezTo>
                    <a:pt x="2295727" y="179400"/>
                    <a:pt x="2299108" y="168031"/>
                    <a:pt x="2303131" y="157011"/>
                  </a:cubicBezTo>
                  <a:cubicBezTo>
                    <a:pt x="2323538" y="125469"/>
                    <a:pt x="2343419" y="93635"/>
                    <a:pt x="2364526" y="62559"/>
                  </a:cubicBezTo>
                  <a:cubicBezTo>
                    <a:pt x="2378752" y="41628"/>
                    <a:pt x="2396942" y="24020"/>
                    <a:pt x="2418981" y="11426"/>
                  </a:cubicBezTo>
                  <a:cubicBezTo>
                    <a:pt x="2430773" y="4663"/>
                    <a:pt x="2442423" y="1015"/>
                    <a:pt x="2453396" y="184"/>
                  </a:cubicBezTo>
                  <a:close/>
                </a:path>
              </a:pathLst>
            </a:custGeom>
            <a:solidFill>
              <a:srgbClr val="F08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5012543" y="233744"/>
              <a:ext cx="4868705" cy="2054380"/>
            </a:xfrm>
            <a:custGeom>
              <a:rect b="b" l="l" r="r" t="t"/>
              <a:pathLst>
                <a:path extrusionOk="0" h="2054380" w="4868705">
                  <a:moveTo>
                    <a:pt x="3844571" y="1742499"/>
                  </a:moveTo>
                  <a:cubicBezTo>
                    <a:pt x="3776123" y="1752177"/>
                    <a:pt x="3713912" y="1767045"/>
                    <a:pt x="3657066" y="1799986"/>
                  </a:cubicBezTo>
                  <a:cubicBezTo>
                    <a:pt x="3634328" y="1813163"/>
                    <a:pt x="3613163" y="1828030"/>
                    <a:pt x="3598879" y="1850944"/>
                  </a:cubicBezTo>
                  <a:cubicBezTo>
                    <a:pt x="3566287" y="1903126"/>
                    <a:pt x="3590542" y="1958340"/>
                    <a:pt x="3650653" y="1969068"/>
                  </a:cubicBezTo>
                  <a:cubicBezTo>
                    <a:pt x="3688317" y="1975773"/>
                    <a:pt x="3717061" y="1959273"/>
                    <a:pt x="3740382" y="1932803"/>
                  </a:cubicBezTo>
                  <a:cubicBezTo>
                    <a:pt x="3788249" y="1878464"/>
                    <a:pt x="3817169" y="1813513"/>
                    <a:pt x="3844571" y="1742499"/>
                  </a:cubicBezTo>
                  <a:close/>
                  <a:moveTo>
                    <a:pt x="2131138" y="1679880"/>
                  </a:moveTo>
                  <a:cubicBezTo>
                    <a:pt x="2078023" y="1690725"/>
                    <a:pt x="2025666" y="1703960"/>
                    <a:pt x="1976342" y="1726640"/>
                  </a:cubicBezTo>
                  <a:cubicBezTo>
                    <a:pt x="1947423" y="1739934"/>
                    <a:pt x="1919611" y="1755675"/>
                    <a:pt x="1900838" y="1783370"/>
                  </a:cubicBezTo>
                  <a:cubicBezTo>
                    <a:pt x="1882705" y="1810073"/>
                    <a:pt x="1876234" y="1838759"/>
                    <a:pt x="1890285" y="1868202"/>
                  </a:cubicBezTo>
                  <a:cubicBezTo>
                    <a:pt x="1904453" y="1897879"/>
                    <a:pt x="1933838" y="1903709"/>
                    <a:pt x="1962873" y="1907091"/>
                  </a:cubicBezTo>
                  <a:cubicBezTo>
                    <a:pt x="1999954" y="1906449"/>
                    <a:pt x="2028290" y="1889192"/>
                    <a:pt x="2050737" y="1862080"/>
                  </a:cubicBezTo>
                  <a:cubicBezTo>
                    <a:pt x="2092366" y="1811764"/>
                    <a:pt x="2118777" y="1752702"/>
                    <a:pt x="2144432" y="1693407"/>
                  </a:cubicBezTo>
                  <a:cubicBezTo>
                    <a:pt x="2150320" y="1679764"/>
                    <a:pt x="2145131" y="1677024"/>
                    <a:pt x="2131138" y="1679880"/>
                  </a:cubicBezTo>
                  <a:close/>
                  <a:moveTo>
                    <a:pt x="3398271" y="658645"/>
                  </a:moveTo>
                  <a:cubicBezTo>
                    <a:pt x="3388592" y="654724"/>
                    <a:pt x="3375751" y="658805"/>
                    <a:pt x="3360184" y="671224"/>
                  </a:cubicBezTo>
                  <a:cubicBezTo>
                    <a:pt x="3335637" y="690814"/>
                    <a:pt x="3317913" y="716468"/>
                    <a:pt x="3300947" y="742355"/>
                  </a:cubicBezTo>
                  <a:cubicBezTo>
                    <a:pt x="3215531" y="872548"/>
                    <a:pt x="3154487" y="1014459"/>
                    <a:pt x="3102306" y="1160394"/>
                  </a:cubicBezTo>
                  <a:cubicBezTo>
                    <a:pt x="3086564" y="1204704"/>
                    <a:pt x="3064758" y="1247791"/>
                    <a:pt x="3066390" y="1296766"/>
                  </a:cubicBezTo>
                  <a:cubicBezTo>
                    <a:pt x="3066915" y="1331107"/>
                    <a:pt x="3073037" y="1364457"/>
                    <a:pt x="3085281" y="1396291"/>
                  </a:cubicBezTo>
                  <a:cubicBezTo>
                    <a:pt x="3109769" y="1460133"/>
                    <a:pt x="3159793" y="1470861"/>
                    <a:pt x="3209176" y="1423752"/>
                  </a:cubicBezTo>
                  <a:cubicBezTo>
                    <a:pt x="3252263" y="1382648"/>
                    <a:pt x="3277975" y="1330583"/>
                    <a:pt x="3299781" y="1276710"/>
                  </a:cubicBezTo>
                  <a:cubicBezTo>
                    <a:pt x="3351963" y="1147683"/>
                    <a:pt x="3378491" y="1011777"/>
                    <a:pt x="3403970" y="875813"/>
                  </a:cubicBezTo>
                  <a:cubicBezTo>
                    <a:pt x="3415164" y="816051"/>
                    <a:pt x="3426533" y="755707"/>
                    <a:pt x="3417380" y="694079"/>
                  </a:cubicBezTo>
                  <a:cubicBezTo>
                    <a:pt x="3414464" y="674489"/>
                    <a:pt x="3407949" y="662566"/>
                    <a:pt x="3398271" y="658645"/>
                  </a:cubicBezTo>
                  <a:close/>
                  <a:moveTo>
                    <a:pt x="2737673" y="656940"/>
                  </a:moveTo>
                  <a:cubicBezTo>
                    <a:pt x="2720765" y="650468"/>
                    <a:pt x="2707646" y="660729"/>
                    <a:pt x="2695753" y="670758"/>
                  </a:cubicBezTo>
                  <a:cubicBezTo>
                    <a:pt x="2676337" y="687141"/>
                    <a:pt x="2661587" y="707606"/>
                    <a:pt x="2647711" y="728712"/>
                  </a:cubicBezTo>
                  <a:cubicBezTo>
                    <a:pt x="2550867" y="876104"/>
                    <a:pt x="2485334" y="1037897"/>
                    <a:pt x="2425339" y="1202781"/>
                  </a:cubicBezTo>
                  <a:cubicBezTo>
                    <a:pt x="2401376" y="1268605"/>
                    <a:pt x="2402426" y="1331165"/>
                    <a:pt x="2424640" y="1395008"/>
                  </a:cubicBezTo>
                  <a:cubicBezTo>
                    <a:pt x="2445221" y="1454245"/>
                    <a:pt x="2495013" y="1467188"/>
                    <a:pt x="2542705" y="1426375"/>
                  </a:cubicBezTo>
                  <a:cubicBezTo>
                    <a:pt x="2572440" y="1400897"/>
                    <a:pt x="2594012" y="1368771"/>
                    <a:pt x="2612262" y="1334488"/>
                  </a:cubicBezTo>
                  <a:cubicBezTo>
                    <a:pt x="2664268" y="1236888"/>
                    <a:pt x="2689222" y="1130309"/>
                    <a:pt x="2713419" y="1023729"/>
                  </a:cubicBezTo>
                  <a:cubicBezTo>
                    <a:pt x="2735225" y="927411"/>
                    <a:pt x="2753298" y="830277"/>
                    <a:pt x="2757321" y="731219"/>
                  </a:cubicBezTo>
                  <a:cubicBezTo>
                    <a:pt x="2757321" y="718626"/>
                    <a:pt x="2758604" y="705857"/>
                    <a:pt x="2756972" y="693496"/>
                  </a:cubicBezTo>
                  <a:cubicBezTo>
                    <a:pt x="2755106" y="679328"/>
                    <a:pt x="2753882" y="663120"/>
                    <a:pt x="2737673" y="656940"/>
                  </a:cubicBezTo>
                  <a:close/>
                  <a:moveTo>
                    <a:pt x="1935402" y="651848"/>
                  </a:moveTo>
                  <a:cubicBezTo>
                    <a:pt x="1920621" y="653391"/>
                    <a:pt x="1904978" y="658558"/>
                    <a:pt x="1889061" y="667610"/>
                  </a:cubicBezTo>
                  <a:cubicBezTo>
                    <a:pt x="1877400" y="674256"/>
                    <a:pt x="1866264" y="682302"/>
                    <a:pt x="1856119" y="691164"/>
                  </a:cubicBezTo>
                  <a:cubicBezTo>
                    <a:pt x="1815423" y="726613"/>
                    <a:pt x="1785746" y="770691"/>
                    <a:pt x="1761842" y="818442"/>
                  </a:cubicBezTo>
                  <a:cubicBezTo>
                    <a:pt x="1696833" y="948284"/>
                    <a:pt x="1665348" y="1087280"/>
                    <a:pt x="1650656" y="1230766"/>
                  </a:cubicBezTo>
                  <a:cubicBezTo>
                    <a:pt x="1644651" y="1289070"/>
                    <a:pt x="1644418" y="1347257"/>
                    <a:pt x="1664299" y="1403113"/>
                  </a:cubicBezTo>
                  <a:cubicBezTo>
                    <a:pt x="1681907" y="1452495"/>
                    <a:pt x="1714907" y="1458385"/>
                    <a:pt x="1751755" y="1420137"/>
                  </a:cubicBezTo>
                  <a:cubicBezTo>
                    <a:pt x="1780907" y="1389819"/>
                    <a:pt x="1801022" y="1353146"/>
                    <a:pt x="1819795" y="1316064"/>
                  </a:cubicBezTo>
                  <a:cubicBezTo>
                    <a:pt x="1887953" y="1181616"/>
                    <a:pt x="1936462" y="1040054"/>
                    <a:pt x="1969403" y="893187"/>
                  </a:cubicBezTo>
                  <a:cubicBezTo>
                    <a:pt x="1973776" y="873597"/>
                    <a:pt x="1983629" y="861236"/>
                    <a:pt x="2002228" y="864618"/>
                  </a:cubicBezTo>
                  <a:cubicBezTo>
                    <a:pt x="2034062" y="870449"/>
                    <a:pt x="2034354" y="851033"/>
                    <a:pt x="2035287" y="829927"/>
                  </a:cubicBezTo>
                  <a:cubicBezTo>
                    <a:pt x="2035812" y="820249"/>
                    <a:pt x="2036394" y="810571"/>
                    <a:pt x="2036919" y="800892"/>
                  </a:cubicBezTo>
                  <a:cubicBezTo>
                    <a:pt x="2038435" y="776404"/>
                    <a:pt x="2034879" y="752442"/>
                    <a:pt x="2029165" y="728828"/>
                  </a:cubicBezTo>
                  <a:cubicBezTo>
                    <a:pt x="2016309" y="675218"/>
                    <a:pt x="1979742" y="647222"/>
                    <a:pt x="1935402" y="651848"/>
                  </a:cubicBezTo>
                  <a:close/>
                  <a:moveTo>
                    <a:pt x="3125627" y="627321"/>
                  </a:moveTo>
                  <a:lnTo>
                    <a:pt x="3125556" y="627357"/>
                  </a:lnTo>
                  <a:lnTo>
                    <a:pt x="3125452" y="627380"/>
                  </a:lnTo>
                  <a:cubicBezTo>
                    <a:pt x="3125452" y="627380"/>
                    <a:pt x="3125627" y="627321"/>
                    <a:pt x="3125627" y="627321"/>
                  </a:cubicBezTo>
                  <a:close/>
                  <a:moveTo>
                    <a:pt x="3802651" y="616243"/>
                  </a:moveTo>
                  <a:lnTo>
                    <a:pt x="3802230" y="616537"/>
                  </a:lnTo>
                  <a:lnTo>
                    <a:pt x="3801252" y="616709"/>
                  </a:lnTo>
                  <a:cubicBezTo>
                    <a:pt x="3801252" y="616709"/>
                    <a:pt x="3802651" y="616243"/>
                    <a:pt x="3802651" y="616243"/>
                  </a:cubicBezTo>
                  <a:close/>
                  <a:moveTo>
                    <a:pt x="3863462" y="608955"/>
                  </a:moveTo>
                  <a:cubicBezTo>
                    <a:pt x="3884451" y="609013"/>
                    <a:pt x="3892205" y="615194"/>
                    <a:pt x="3884218" y="639040"/>
                  </a:cubicBezTo>
                  <a:cubicBezTo>
                    <a:pt x="3815828" y="843978"/>
                    <a:pt x="3761838" y="1052706"/>
                    <a:pt x="3727672" y="1266156"/>
                  </a:cubicBezTo>
                  <a:cubicBezTo>
                    <a:pt x="3717877" y="1327317"/>
                    <a:pt x="3709481" y="1389003"/>
                    <a:pt x="3719510" y="1451271"/>
                  </a:cubicBezTo>
                  <a:cubicBezTo>
                    <a:pt x="3725223" y="1486720"/>
                    <a:pt x="3747495" y="1496457"/>
                    <a:pt x="3777172" y="1476342"/>
                  </a:cubicBezTo>
                  <a:cubicBezTo>
                    <a:pt x="3790932" y="1467013"/>
                    <a:pt x="3802184" y="1455119"/>
                    <a:pt x="3812504" y="1442059"/>
                  </a:cubicBezTo>
                  <a:cubicBezTo>
                    <a:pt x="3846787" y="1398564"/>
                    <a:pt x="3875297" y="1351397"/>
                    <a:pt x="3899960" y="1301955"/>
                  </a:cubicBezTo>
                  <a:cubicBezTo>
                    <a:pt x="3953483" y="1194617"/>
                    <a:pt x="4008288" y="1087571"/>
                    <a:pt x="4031668" y="968456"/>
                  </a:cubicBezTo>
                  <a:cubicBezTo>
                    <a:pt x="4048635" y="882050"/>
                    <a:pt x="4063619" y="795236"/>
                    <a:pt x="4079477" y="708654"/>
                  </a:cubicBezTo>
                  <a:cubicBezTo>
                    <a:pt x="4083092" y="686907"/>
                    <a:pt x="4095802" y="671690"/>
                    <a:pt x="4114810" y="661953"/>
                  </a:cubicBezTo>
                  <a:cubicBezTo>
                    <a:pt x="4157371" y="640089"/>
                    <a:pt x="4197834" y="611287"/>
                    <a:pt x="4249666" y="617293"/>
                  </a:cubicBezTo>
                  <a:cubicBezTo>
                    <a:pt x="4248675" y="622015"/>
                    <a:pt x="4248034" y="626796"/>
                    <a:pt x="4246693" y="631402"/>
                  </a:cubicBezTo>
                  <a:cubicBezTo>
                    <a:pt x="4200516" y="789231"/>
                    <a:pt x="4162152" y="948983"/>
                    <a:pt x="4125304" y="1109202"/>
                  </a:cubicBezTo>
                  <a:cubicBezTo>
                    <a:pt x="4096502" y="1234555"/>
                    <a:pt x="4071548" y="1360959"/>
                    <a:pt x="4034292" y="1484213"/>
                  </a:cubicBezTo>
                  <a:cubicBezTo>
                    <a:pt x="4016801" y="1542225"/>
                    <a:pt x="3995928" y="1599246"/>
                    <a:pt x="3976163" y="1656501"/>
                  </a:cubicBezTo>
                  <a:cubicBezTo>
                    <a:pt x="3971732" y="1669386"/>
                    <a:pt x="3969108" y="1677898"/>
                    <a:pt x="3988640" y="1676907"/>
                  </a:cubicBezTo>
                  <a:cubicBezTo>
                    <a:pt x="4073006" y="1672476"/>
                    <a:pt x="4157371" y="1676382"/>
                    <a:pt x="4241737" y="1677606"/>
                  </a:cubicBezTo>
                  <a:cubicBezTo>
                    <a:pt x="4260977" y="1679123"/>
                    <a:pt x="4280159" y="1681455"/>
                    <a:pt x="4299457" y="1682096"/>
                  </a:cubicBezTo>
                  <a:cubicBezTo>
                    <a:pt x="4396825" y="1685186"/>
                    <a:pt x="4493493" y="1696847"/>
                    <a:pt x="4590219" y="1706584"/>
                  </a:cubicBezTo>
                  <a:cubicBezTo>
                    <a:pt x="4674935" y="1715154"/>
                    <a:pt x="4759242" y="1728273"/>
                    <a:pt x="4843783" y="1738709"/>
                  </a:cubicBezTo>
                  <a:cubicBezTo>
                    <a:pt x="4859524" y="1740633"/>
                    <a:pt x="4870077" y="1744889"/>
                    <a:pt x="4868561" y="1763022"/>
                  </a:cubicBezTo>
                  <a:cubicBezTo>
                    <a:pt x="4853811" y="1804534"/>
                    <a:pt x="4832529" y="1842140"/>
                    <a:pt x="4803611" y="1875490"/>
                  </a:cubicBezTo>
                  <a:cubicBezTo>
                    <a:pt x="4790551" y="1890591"/>
                    <a:pt x="4777957" y="1896538"/>
                    <a:pt x="4755977" y="1888725"/>
                  </a:cubicBezTo>
                  <a:cubicBezTo>
                    <a:pt x="4614648" y="1838583"/>
                    <a:pt x="4471454" y="1794214"/>
                    <a:pt x="4324587" y="1762905"/>
                  </a:cubicBezTo>
                  <a:cubicBezTo>
                    <a:pt x="4206580" y="1737718"/>
                    <a:pt x="4086941" y="1727631"/>
                    <a:pt x="3966310" y="1727865"/>
                  </a:cubicBezTo>
                  <a:cubicBezTo>
                    <a:pt x="3950742" y="1727923"/>
                    <a:pt x="3945029" y="1734803"/>
                    <a:pt x="3938907" y="1747571"/>
                  </a:cubicBezTo>
                  <a:cubicBezTo>
                    <a:pt x="3905149" y="1817536"/>
                    <a:pt x="3864978" y="1883536"/>
                    <a:pt x="3811979" y="1940791"/>
                  </a:cubicBezTo>
                  <a:cubicBezTo>
                    <a:pt x="3745571" y="2012446"/>
                    <a:pt x="3657766" y="2035126"/>
                    <a:pt x="3574916" y="2001310"/>
                  </a:cubicBezTo>
                  <a:cubicBezTo>
                    <a:pt x="3528389" y="1982361"/>
                    <a:pt x="3499879" y="1946330"/>
                    <a:pt x="3493699" y="1896596"/>
                  </a:cubicBezTo>
                  <a:cubicBezTo>
                    <a:pt x="3488160" y="1851644"/>
                    <a:pt x="3507866" y="1816603"/>
                    <a:pt x="3544365" y="1789375"/>
                  </a:cubicBezTo>
                  <a:cubicBezTo>
                    <a:pt x="3566929" y="1772525"/>
                    <a:pt x="3592874" y="1761681"/>
                    <a:pt x="3615554" y="1745414"/>
                  </a:cubicBezTo>
                  <a:lnTo>
                    <a:pt x="3615437" y="1745705"/>
                  </a:lnTo>
                  <a:cubicBezTo>
                    <a:pt x="3692398" y="1714980"/>
                    <a:pt x="3773091" y="1700112"/>
                    <a:pt x="3854599" y="1688393"/>
                  </a:cubicBezTo>
                  <a:cubicBezTo>
                    <a:pt x="3862179" y="1687285"/>
                    <a:pt x="3868126" y="1686877"/>
                    <a:pt x="3871333" y="1676499"/>
                  </a:cubicBezTo>
                  <a:cubicBezTo>
                    <a:pt x="3905149" y="1566655"/>
                    <a:pt x="3934884" y="1455819"/>
                    <a:pt x="3958380" y="1343292"/>
                  </a:cubicBezTo>
                  <a:cubicBezTo>
                    <a:pt x="3958905" y="1340843"/>
                    <a:pt x="3957798" y="1338104"/>
                    <a:pt x="3956981" y="1331632"/>
                  </a:cubicBezTo>
                  <a:cubicBezTo>
                    <a:pt x="3929170" y="1373435"/>
                    <a:pt x="3904157" y="1413315"/>
                    <a:pt x="3872965" y="1448764"/>
                  </a:cubicBezTo>
                  <a:cubicBezTo>
                    <a:pt x="3850518" y="1474301"/>
                    <a:pt x="3827955" y="1499721"/>
                    <a:pt x="3798278" y="1516980"/>
                  </a:cubicBezTo>
                  <a:cubicBezTo>
                    <a:pt x="3712746" y="1566771"/>
                    <a:pt x="3644239" y="1539893"/>
                    <a:pt x="3614737" y="1446140"/>
                  </a:cubicBezTo>
                  <a:cubicBezTo>
                    <a:pt x="3591008" y="1370637"/>
                    <a:pt x="3591999" y="1293151"/>
                    <a:pt x="3599403" y="1215665"/>
                  </a:cubicBezTo>
                  <a:cubicBezTo>
                    <a:pt x="3616312" y="1038655"/>
                    <a:pt x="3657124" y="866542"/>
                    <a:pt x="3707674" y="696469"/>
                  </a:cubicBezTo>
                  <a:cubicBezTo>
                    <a:pt x="3712338" y="680785"/>
                    <a:pt x="3719043" y="665685"/>
                    <a:pt x="3724815" y="650350"/>
                  </a:cubicBezTo>
                  <a:cubicBezTo>
                    <a:pt x="3745863" y="640906"/>
                    <a:pt x="3766911" y="631519"/>
                    <a:pt x="3787900" y="622132"/>
                  </a:cubicBezTo>
                  <a:cubicBezTo>
                    <a:pt x="3790582" y="621724"/>
                    <a:pt x="3793395" y="621607"/>
                    <a:pt x="3795975" y="620915"/>
                  </a:cubicBezTo>
                  <a:lnTo>
                    <a:pt x="3802230" y="616537"/>
                  </a:lnTo>
                  <a:lnTo>
                    <a:pt x="3812854" y="614669"/>
                  </a:lnTo>
                  <a:cubicBezTo>
                    <a:pt x="3820375" y="615077"/>
                    <a:pt x="3827896" y="615660"/>
                    <a:pt x="3834485" y="610879"/>
                  </a:cubicBezTo>
                  <a:cubicBezTo>
                    <a:pt x="3844163" y="610179"/>
                    <a:pt x="3853842" y="608955"/>
                    <a:pt x="3863462" y="608955"/>
                  </a:cubicBezTo>
                  <a:close/>
                  <a:moveTo>
                    <a:pt x="2742410" y="590065"/>
                  </a:moveTo>
                  <a:cubicBezTo>
                    <a:pt x="2768166" y="588987"/>
                    <a:pt x="2795831" y="596187"/>
                    <a:pt x="2820406" y="615778"/>
                  </a:cubicBezTo>
                  <a:cubicBezTo>
                    <a:pt x="2835740" y="640323"/>
                    <a:pt x="2850841" y="664520"/>
                    <a:pt x="2858887" y="693146"/>
                  </a:cubicBezTo>
                  <a:cubicBezTo>
                    <a:pt x="2878710" y="763694"/>
                    <a:pt x="2877311" y="834767"/>
                    <a:pt x="2869615" y="906597"/>
                  </a:cubicBezTo>
                  <a:cubicBezTo>
                    <a:pt x="2853232" y="1058945"/>
                    <a:pt x="2810437" y="1202722"/>
                    <a:pt x="2726012" y="1331457"/>
                  </a:cubicBezTo>
                  <a:cubicBezTo>
                    <a:pt x="2676454" y="1407077"/>
                    <a:pt x="2613719" y="1469520"/>
                    <a:pt x="2522590" y="1495524"/>
                  </a:cubicBezTo>
                  <a:cubicBezTo>
                    <a:pt x="2445221" y="1517621"/>
                    <a:pt x="2395954" y="1496340"/>
                    <a:pt x="2359690" y="1424276"/>
                  </a:cubicBezTo>
                  <a:cubicBezTo>
                    <a:pt x="2354850" y="1414715"/>
                    <a:pt x="2354733" y="1402180"/>
                    <a:pt x="2341848" y="1392676"/>
                  </a:cubicBezTo>
                  <a:cubicBezTo>
                    <a:pt x="2323599" y="1468587"/>
                    <a:pt x="2299287" y="1539368"/>
                    <a:pt x="2271359" y="1609800"/>
                  </a:cubicBezTo>
                  <a:cubicBezTo>
                    <a:pt x="2277131" y="1611024"/>
                    <a:pt x="2279930" y="1612132"/>
                    <a:pt x="2282670" y="1612074"/>
                  </a:cubicBezTo>
                  <a:cubicBezTo>
                    <a:pt x="2466327" y="1608400"/>
                    <a:pt x="2649401" y="1617904"/>
                    <a:pt x="2831893" y="1637960"/>
                  </a:cubicBezTo>
                  <a:cubicBezTo>
                    <a:pt x="2851715" y="1640117"/>
                    <a:pt x="2852998" y="1629215"/>
                    <a:pt x="2855389" y="1617145"/>
                  </a:cubicBezTo>
                  <a:cubicBezTo>
                    <a:pt x="2871247" y="1536686"/>
                    <a:pt x="2887339" y="1456286"/>
                    <a:pt x="2902207" y="1375593"/>
                  </a:cubicBezTo>
                  <a:cubicBezTo>
                    <a:pt x="2942203" y="1158411"/>
                    <a:pt x="2981850" y="941171"/>
                    <a:pt x="3021147" y="723873"/>
                  </a:cubicBezTo>
                  <a:cubicBezTo>
                    <a:pt x="3026686" y="693263"/>
                    <a:pt x="3039745" y="669592"/>
                    <a:pt x="3068781" y="655949"/>
                  </a:cubicBezTo>
                  <a:lnTo>
                    <a:pt x="3125556" y="627357"/>
                  </a:lnTo>
                  <a:lnTo>
                    <a:pt x="3183056" y="615019"/>
                  </a:lnTo>
                  <a:cubicBezTo>
                    <a:pt x="3184631" y="616302"/>
                    <a:pt x="3186438" y="616710"/>
                    <a:pt x="3188420" y="616360"/>
                  </a:cubicBezTo>
                  <a:cubicBezTo>
                    <a:pt x="3193551" y="624931"/>
                    <a:pt x="3189820" y="632919"/>
                    <a:pt x="3187371" y="641373"/>
                  </a:cubicBezTo>
                  <a:cubicBezTo>
                    <a:pt x="3172328" y="693321"/>
                    <a:pt x="3156529" y="745037"/>
                    <a:pt x="3143060" y="797335"/>
                  </a:cubicBezTo>
                  <a:cubicBezTo>
                    <a:pt x="3123178" y="874413"/>
                    <a:pt x="3105046" y="951957"/>
                    <a:pt x="3086156" y="1029268"/>
                  </a:cubicBezTo>
                  <a:cubicBezTo>
                    <a:pt x="3106328" y="994636"/>
                    <a:pt x="3120380" y="957963"/>
                    <a:pt x="3136996" y="922456"/>
                  </a:cubicBezTo>
                  <a:cubicBezTo>
                    <a:pt x="3189062" y="811270"/>
                    <a:pt x="3240427" y="699502"/>
                    <a:pt x="3334646" y="615369"/>
                  </a:cubicBezTo>
                  <a:cubicBezTo>
                    <a:pt x="3334646" y="615369"/>
                    <a:pt x="3335113" y="615078"/>
                    <a:pt x="3335113" y="615078"/>
                  </a:cubicBezTo>
                  <a:cubicBezTo>
                    <a:pt x="3360009" y="600910"/>
                    <a:pt x="3385429" y="588374"/>
                    <a:pt x="3415397" y="590998"/>
                  </a:cubicBezTo>
                  <a:cubicBezTo>
                    <a:pt x="3430965" y="595429"/>
                    <a:pt x="3446474" y="599860"/>
                    <a:pt x="3462040" y="604233"/>
                  </a:cubicBezTo>
                  <a:cubicBezTo>
                    <a:pt x="3466355" y="607731"/>
                    <a:pt x="3470670" y="611230"/>
                    <a:pt x="3474984" y="614728"/>
                  </a:cubicBezTo>
                  <a:cubicBezTo>
                    <a:pt x="3477258" y="620150"/>
                    <a:pt x="3480815" y="624465"/>
                    <a:pt x="3486412" y="626855"/>
                  </a:cubicBezTo>
                  <a:cubicBezTo>
                    <a:pt x="3541042" y="709005"/>
                    <a:pt x="3540051" y="801825"/>
                    <a:pt x="3531889" y="893712"/>
                  </a:cubicBezTo>
                  <a:cubicBezTo>
                    <a:pt x="3519004" y="1038771"/>
                    <a:pt x="3480115" y="1177068"/>
                    <a:pt x="3405544" y="1303530"/>
                  </a:cubicBezTo>
                  <a:cubicBezTo>
                    <a:pt x="3362166" y="1377109"/>
                    <a:pt x="3309110" y="1442934"/>
                    <a:pt x="3229583" y="1479432"/>
                  </a:cubicBezTo>
                  <a:cubicBezTo>
                    <a:pt x="3116007" y="1531556"/>
                    <a:pt x="3060269" y="1508001"/>
                    <a:pt x="3009777" y="1407544"/>
                  </a:cubicBezTo>
                  <a:cubicBezTo>
                    <a:pt x="3001206" y="1454128"/>
                    <a:pt x="2993569" y="1494707"/>
                    <a:pt x="2986456" y="1535346"/>
                  </a:cubicBezTo>
                  <a:cubicBezTo>
                    <a:pt x="2981092" y="1565838"/>
                    <a:pt x="2978818" y="1597148"/>
                    <a:pt x="2970830" y="1626882"/>
                  </a:cubicBezTo>
                  <a:cubicBezTo>
                    <a:pt x="2964300" y="1651254"/>
                    <a:pt x="2975261" y="1655218"/>
                    <a:pt x="2994269" y="1657317"/>
                  </a:cubicBezTo>
                  <a:cubicBezTo>
                    <a:pt x="3043418" y="1662798"/>
                    <a:pt x="3092394" y="1670027"/>
                    <a:pt x="3141603" y="1674342"/>
                  </a:cubicBezTo>
                  <a:cubicBezTo>
                    <a:pt x="3165099" y="1676383"/>
                    <a:pt x="3169705" y="1685361"/>
                    <a:pt x="3162825" y="1706292"/>
                  </a:cubicBezTo>
                  <a:cubicBezTo>
                    <a:pt x="3149299" y="1747338"/>
                    <a:pt x="3128018" y="1783487"/>
                    <a:pt x="3099391" y="1815845"/>
                  </a:cubicBezTo>
                  <a:cubicBezTo>
                    <a:pt x="3087147" y="1829663"/>
                    <a:pt x="3073445" y="1831179"/>
                    <a:pt x="3057528" y="1825873"/>
                  </a:cubicBezTo>
                  <a:cubicBezTo>
                    <a:pt x="3047442" y="1822550"/>
                    <a:pt x="3037180" y="1819285"/>
                    <a:pt x="3027560" y="1814796"/>
                  </a:cubicBezTo>
                  <a:cubicBezTo>
                    <a:pt x="2980276" y="1792698"/>
                    <a:pt x="2935557" y="1781562"/>
                    <a:pt x="2892528" y="1826573"/>
                  </a:cubicBezTo>
                  <a:cubicBezTo>
                    <a:pt x="2877952" y="1841791"/>
                    <a:pt x="2853407" y="1846921"/>
                    <a:pt x="2831543" y="1852168"/>
                  </a:cubicBezTo>
                  <a:cubicBezTo>
                    <a:pt x="2804198" y="1858698"/>
                    <a:pt x="2801574" y="1856425"/>
                    <a:pt x="2807696" y="1830304"/>
                  </a:cubicBezTo>
                  <a:cubicBezTo>
                    <a:pt x="2812536" y="1809607"/>
                    <a:pt x="2817375" y="1788851"/>
                    <a:pt x="2822330" y="1768153"/>
                  </a:cubicBezTo>
                  <a:cubicBezTo>
                    <a:pt x="2825363" y="1755559"/>
                    <a:pt x="2821456" y="1749204"/>
                    <a:pt x="2808046" y="1745298"/>
                  </a:cubicBezTo>
                  <a:cubicBezTo>
                    <a:pt x="2635991" y="1695448"/>
                    <a:pt x="2461430" y="1663031"/>
                    <a:pt x="2281445" y="1662973"/>
                  </a:cubicBezTo>
                  <a:cubicBezTo>
                    <a:pt x="2254568" y="1662973"/>
                    <a:pt x="2241857" y="1672243"/>
                    <a:pt x="2231071" y="1695098"/>
                  </a:cubicBezTo>
                  <a:cubicBezTo>
                    <a:pt x="2206700" y="1746755"/>
                    <a:pt x="2178073" y="1795963"/>
                    <a:pt x="2142274" y="1840916"/>
                  </a:cubicBezTo>
                  <a:cubicBezTo>
                    <a:pt x="2074059" y="1926681"/>
                    <a:pt x="1991034" y="1972800"/>
                    <a:pt x="1878333" y="1942073"/>
                  </a:cubicBezTo>
                  <a:cubicBezTo>
                    <a:pt x="1867080" y="1936068"/>
                    <a:pt x="1855827" y="1930004"/>
                    <a:pt x="1844575" y="1923999"/>
                  </a:cubicBezTo>
                  <a:cubicBezTo>
                    <a:pt x="1804520" y="1890183"/>
                    <a:pt x="1785221" y="1847795"/>
                    <a:pt x="1791460" y="1794972"/>
                  </a:cubicBezTo>
                  <a:cubicBezTo>
                    <a:pt x="1804229" y="1748154"/>
                    <a:pt x="1840843" y="1722734"/>
                    <a:pt x="1878274" y="1698013"/>
                  </a:cubicBezTo>
                  <a:cubicBezTo>
                    <a:pt x="1962931" y="1654694"/>
                    <a:pt x="2054177" y="1634987"/>
                    <a:pt x="2147638" y="1624142"/>
                  </a:cubicBezTo>
                  <a:cubicBezTo>
                    <a:pt x="2165246" y="1622102"/>
                    <a:pt x="2172359" y="1615222"/>
                    <a:pt x="2177081" y="1599305"/>
                  </a:cubicBezTo>
                  <a:cubicBezTo>
                    <a:pt x="2192765" y="1546482"/>
                    <a:pt x="2205650" y="1493017"/>
                    <a:pt x="2216495" y="1439086"/>
                  </a:cubicBezTo>
                  <a:cubicBezTo>
                    <a:pt x="2220634" y="1418388"/>
                    <a:pt x="2231712" y="1398448"/>
                    <a:pt x="2226173" y="1373727"/>
                  </a:cubicBezTo>
                  <a:cubicBezTo>
                    <a:pt x="2198771" y="1410983"/>
                    <a:pt x="2170318" y="1443459"/>
                    <a:pt x="2134986" y="1469171"/>
                  </a:cubicBezTo>
                  <a:cubicBezTo>
                    <a:pt x="2055984" y="1526600"/>
                    <a:pt x="1968295" y="1498905"/>
                    <a:pt x="1935412" y="1407835"/>
                  </a:cubicBezTo>
                  <a:cubicBezTo>
                    <a:pt x="1923984" y="1376118"/>
                    <a:pt x="1922527" y="1342418"/>
                    <a:pt x="1912616" y="1308019"/>
                  </a:cubicBezTo>
                  <a:cubicBezTo>
                    <a:pt x="1892151" y="1340844"/>
                    <a:pt x="1873377" y="1370987"/>
                    <a:pt x="1854545" y="1401130"/>
                  </a:cubicBezTo>
                  <a:cubicBezTo>
                    <a:pt x="1831398" y="1424043"/>
                    <a:pt x="1812507" y="1451038"/>
                    <a:pt x="1785921" y="1470686"/>
                  </a:cubicBezTo>
                  <a:cubicBezTo>
                    <a:pt x="1710767" y="1526133"/>
                    <a:pt x="1629608" y="1516105"/>
                    <a:pt x="1569905" y="1441010"/>
                  </a:cubicBezTo>
                  <a:cubicBezTo>
                    <a:pt x="1542852" y="1407018"/>
                    <a:pt x="1532649" y="1365681"/>
                    <a:pt x="1517374" y="1326501"/>
                  </a:cubicBezTo>
                  <a:cubicBezTo>
                    <a:pt x="1516965" y="1322361"/>
                    <a:pt x="1516499" y="1318280"/>
                    <a:pt x="1516091" y="1314141"/>
                  </a:cubicBezTo>
                  <a:cubicBezTo>
                    <a:pt x="1512592" y="1285106"/>
                    <a:pt x="1509094" y="1256012"/>
                    <a:pt x="1505596" y="1226976"/>
                  </a:cubicBezTo>
                  <a:cubicBezTo>
                    <a:pt x="1505596" y="1220913"/>
                    <a:pt x="1505596" y="1214849"/>
                    <a:pt x="1505538" y="1208785"/>
                  </a:cubicBezTo>
                  <a:cubicBezTo>
                    <a:pt x="1509036" y="1177943"/>
                    <a:pt x="1512592" y="1147100"/>
                    <a:pt x="1516091" y="1116316"/>
                  </a:cubicBezTo>
                  <a:cubicBezTo>
                    <a:pt x="1519880" y="1097017"/>
                    <a:pt x="1523612" y="1077718"/>
                    <a:pt x="1527402" y="1058420"/>
                  </a:cubicBezTo>
                  <a:cubicBezTo>
                    <a:pt x="1552589" y="958545"/>
                    <a:pt x="1584306" y="861236"/>
                    <a:pt x="1645409" y="776579"/>
                  </a:cubicBezTo>
                  <a:cubicBezTo>
                    <a:pt x="1710185" y="686850"/>
                    <a:pt x="1790935" y="619450"/>
                    <a:pt x="1902937" y="596537"/>
                  </a:cubicBezTo>
                  <a:cubicBezTo>
                    <a:pt x="1931914" y="590590"/>
                    <a:pt x="1960949" y="593622"/>
                    <a:pt x="1989868" y="591115"/>
                  </a:cubicBezTo>
                  <a:cubicBezTo>
                    <a:pt x="2019545" y="594496"/>
                    <a:pt x="2048347" y="601376"/>
                    <a:pt x="2075866" y="613270"/>
                  </a:cubicBezTo>
                  <a:cubicBezTo>
                    <a:pt x="2078023" y="613970"/>
                    <a:pt x="2080239" y="614728"/>
                    <a:pt x="2082396" y="615427"/>
                  </a:cubicBezTo>
                  <a:cubicBezTo>
                    <a:pt x="2091958" y="622774"/>
                    <a:pt x="2101520" y="630062"/>
                    <a:pt x="2111082" y="637408"/>
                  </a:cubicBezTo>
                  <a:cubicBezTo>
                    <a:pt x="2111082" y="637408"/>
                    <a:pt x="2112773" y="639099"/>
                    <a:pt x="2112773" y="639099"/>
                  </a:cubicBezTo>
                  <a:cubicBezTo>
                    <a:pt x="2116154" y="642714"/>
                    <a:pt x="2119594" y="646329"/>
                    <a:pt x="2122975" y="649943"/>
                  </a:cubicBezTo>
                  <a:cubicBezTo>
                    <a:pt x="2122975" y="649943"/>
                    <a:pt x="2123325" y="650410"/>
                    <a:pt x="2123325" y="650410"/>
                  </a:cubicBezTo>
                  <a:cubicBezTo>
                    <a:pt x="2125249" y="656124"/>
                    <a:pt x="2128806" y="660496"/>
                    <a:pt x="2134345" y="663062"/>
                  </a:cubicBezTo>
                  <a:cubicBezTo>
                    <a:pt x="2134345" y="663062"/>
                    <a:pt x="2133645" y="662479"/>
                    <a:pt x="2133645" y="662479"/>
                  </a:cubicBezTo>
                  <a:cubicBezTo>
                    <a:pt x="2172009" y="749468"/>
                    <a:pt x="2155917" y="818092"/>
                    <a:pt x="2082280" y="874588"/>
                  </a:cubicBezTo>
                  <a:cubicBezTo>
                    <a:pt x="2069628" y="884267"/>
                    <a:pt x="2074642" y="888348"/>
                    <a:pt x="2082630" y="896161"/>
                  </a:cubicBezTo>
                  <a:cubicBezTo>
                    <a:pt x="2097322" y="910620"/>
                    <a:pt x="2104785" y="928169"/>
                    <a:pt x="2097963" y="948867"/>
                  </a:cubicBezTo>
                  <a:cubicBezTo>
                    <a:pt x="2074292" y="1020814"/>
                    <a:pt x="2061581" y="1095326"/>
                    <a:pt x="2048813" y="1169547"/>
                  </a:cubicBezTo>
                  <a:cubicBezTo>
                    <a:pt x="2036161" y="1243010"/>
                    <a:pt x="2023917" y="1317114"/>
                    <a:pt x="2037502" y="1391976"/>
                  </a:cubicBezTo>
                  <a:cubicBezTo>
                    <a:pt x="2047939" y="1449464"/>
                    <a:pt x="2084378" y="1462699"/>
                    <a:pt x="2126999" y="1422411"/>
                  </a:cubicBezTo>
                  <a:cubicBezTo>
                    <a:pt x="2196497" y="1356644"/>
                    <a:pt x="2246871" y="1276943"/>
                    <a:pt x="2267977" y="1183773"/>
                  </a:cubicBezTo>
                  <a:cubicBezTo>
                    <a:pt x="2299986" y="1042270"/>
                    <a:pt x="2325523" y="899309"/>
                    <a:pt x="2353800" y="756989"/>
                  </a:cubicBezTo>
                  <a:cubicBezTo>
                    <a:pt x="2354092" y="756056"/>
                    <a:pt x="2354442" y="755182"/>
                    <a:pt x="2354733" y="754249"/>
                  </a:cubicBezTo>
                  <a:cubicBezTo>
                    <a:pt x="2364295" y="725855"/>
                    <a:pt x="2355608" y="689532"/>
                    <a:pt x="2384527" y="669708"/>
                  </a:cubicBezTo>
                  <a:cubicBezTo>
                    <a:pt x="2428488" y="639566"/>
                    <a:pt x="2475189" y="614086"/>
                    <a:pt x="2531336" y="615952"/>
                  </a:cubicBezTo>
                  <a:cubicBezTo>
                    <a:pt x="2530520" y="622599"/>
                    <a:pt x="2530870" y="629654"/>
                    <a:pt x="2528712" y="635892"/>
                  </a:cubicBezTo>
                  <a:cubicBezTo>
                    <a:pt x="2497287" y="727371"/>
                    <a:pt x="2475656" y="821532"/>
                    <a:pt x="2452159" y="915167"/>
                  </a:cubicBezTo>
                  <a:cubicBezTo>
                    <a:pt x="2442714" y="952832"/>
                    <a:pt x="2434143" y="990671"/>
                    <a:pt x="2425222" y="1028452"/>
                  </a:cubicBezTo>
                  <a:cubicBezTo>
                    <a:pt x="2478513" y="904614"/>
                    <a:pt x="2535942" y="783926"/>
                    <a:pt x="2613602" y="673848"/>
                  </a:cubicBezTo>
                  <a:cubicBezTo>
                    <a:pt x="2636108" y="655774"/>
                    <a:pt x="2653133" y="632161"/>
                    <a:pt x="2675871" y="614028"/>
                  </a:cubicBezTo>
                  <a:cubicBezTo>
                    <a:pt x="2692808" y="600502"/>
                    <a:pt x="2716655" y="591144"/>
                    <a:pt x="2742410" y="590065"/>
                  </a:cubicBezTo>
                  <a:close/>
                  <a:moveTo>
                    <a:pt x="1220082" y="306708"/>
                  </a:moveTo>
                  <a:cubicBezTo>
                    <a:pt x="1196119" y="301461"/>
                    <a:pt x="1187840" y="324550"/>
                    <a:pt x="1178919" y="340933"/>
                  </a:cubicBezTo>
                  <a:cubicBezTo>
                    <a:pt x="1139448" y="413521"/>
                    <a:pt x="1116418" y="492406"/>
                    <a:pt x="1087791" y="578171"/>
                  </a:cubicBezTo>
                  <a:cubicBezTo>
                    <a:pt x="1144054" y="543597"/>
                    <a:pt x="1188948" y="507566"/>
                    <a:pt x="1221131" y="457949"/>
                  </a:cubicBezTo>
                  <a:cubicBezTo>
                    <a:pt x="1240605" y="427922"/>
                    <a:pt x="1249875" y="394339"/>
                    <a:pt x="1248243" y="358541"/>
                  </a:cubicBezTo>
                  <a:cubicBezTo>
                    <a:pt x="1247252" y="337260"/>
                    <a:pt x="1245794" y="312305"/>
                    <a:pt x="1220082" y="306708"/>
                  </a:cubicBezTo>
                  <a:close/>
                  <a:moveTo>
                    <a:pt x="619203" y="30"/>
                  </a:moveTo>
                  <a:cubicBezTo>
                    <a:pt x="638734" y="-436"/>
                    <a:pt x="653252" y="4403"/>
                    <a:pt x="662873" y="21603"/>
                  </a:cubicBezTo>
                  <a:cubicBezTo>
                    <a:pt x="669169" y="41076"/>
                    <a:pt x="655293" y="39152"/>
                    <a:pt x="643632" y="40085"/>
                  </a:cubicBezTo>
                  <a:cubicBezTo>
                    <a:pt x="587602" y="44691"/>
                    <a:pt x="531455" y="49764"/>
                    <a:pt x="477933" y="68129"/>
                  </a:cubicBezTo>
                  <a:cubicBezTo>
                    <a:pt x="328675" y="119378"/>
                    <a:pt x="211834" y="203860"/>
                    <a:pt x="169505" y="366586"/>
                  </a:cubicBezTo>
                  <a:cubicBezTo>
                    <a:pt x="138429" y="486051"/>
                    <a:pt x="175977" y="578696"/>
                    <a:pt x="282848" y="639274"/>
                  </a:cubicBezTo>
                  <a:cubicBezTo>
                    <a:pt x="355203" y="680261"/>
                    <a:pt x="434321" y="696820"/>
                    <a:pt x="515655" y="705915"/>
                  </a:cubicBezTo>
                  <a:cubicBezTo>
                    <a:pt x="525217" y="706381"/>
                    <a:pt x="534837" y="706848"/>
                    <a:pt x="544399" y="707372"/>
                  </a:cubicBezTo>
                  <a:cubicBezTo>
                    <a:pt x="582996" y="709880"/>
                    <a:pt x="621593" y="710113"/>
                    <a:pt x="660132" y="707489"/>
                  </a:cubicBezTo>
                  <a:cubicBezTo>
                    <a:pt x="669985" y="707081"/>
                    <a:pt x="679780" y="706732"/>
                    <a:pt x="689634" y="706323"/>
                  </a:cubicBezTo>
                  <a:cubicBezTo>
                    <a:pt x="712781" y="702883"/>
                    <a:pt x="735927" y="699443"/>
                    <a:pt x="759015" y="696004"/>
                  </a:cubicBezTo>
                  <a:cubicBezTo>
                    <a:pt x="813355" y="691514"/>
                    <a:pt x="864953" y="674489"/>
                    <a:pt x="917252" y="661021"/>
                  </a:cubicBezTo>
                  <a:cubicBezTo>
                    <a:pt x="929612" y="657815"/>
                    <a:pt x="930371" y="645512"/>
                    <a:pt x="934102" y="635834"/>
                  </a:cubicBezTo>
                  <a:cubicBezTo>
                    <a:pt x="972232" y="536542"/>
                    <a:pt x="1014620" y="439350"/>
                    <a:pt x="1073739" y="350261"/>
                  </a:cubicBezTo>
                  <a:cubicBezTo>
                    <a:pt x="1086566" y="330905"/>
                    <a:pt x="1101900" y="313705"/>
                    <a:pt x="1116768" y="295922"/>
                  </a:cubicBezTo>
                  <a:cubicBezTo>
                    <a:pt x="1173672" y="227998"/>
                    <a:pt x="1267483" y="227998"/>
                    <a:pt x="1329460" y="295980"/>
                  </a:cubicBezTo>
                  <a:cubicBezTo>
                    <a:pt x="1331326" y="299129"/>
                    <a:pt x="1333192" y="302277"/>
                    <a:pt x="1335116" y="305426"/>
                  </a:cubicBezTo>
                  <a:cubicBezTo>
                    <a:pt x="1336865" y="307816"/>
                    <a:pt x="1338614" y="310206"/>
                    <a:pt x="1340421" y="312539"/>
                  </a:cubicBezTo>
                  <a:cubicBezTo>
                    <a:pt x="1382692" y="405650"/>
                    <a:pt x="1359487" y="486168"/>
                    <a:pt x="1291271" y="556482"/>
                  </a:cubicBezTo>
                  <a:cubicBezTo>
                    <a:pt x="1231335" y="618284"/>
                    <a:pt x="1155831" y="655540"/>
                    <a:pt x="1075955" y="683876"/>
                  </a:cubicBezTo>
                  <a:cubicBezTo>
                    <a:pt x="1059980" y="689532"/>
                    <a:pt x="1053508" y="696878"/>
                    <a:pt x="1049077" y="712795"/>
                  </a:cubicBezTo>
                  <a:cubicBezTo>
                    <a:pt x="1017709" y="825263"/>
                    <a:pt x="988616" y="938373"/>
                    <a:pt x="961329" y="1051890"/>
                  </a:cubicBezTo>
                  <a:cubicBezTo>
                    <a:pt x="933869" y="1166107"/>
                    <a:pt x="906057" y="1280266"/>
                    <a:pt x="878597" y="1394484"/>
                  </a:cubicBezTo>
                  <a:cubicBezTo>
                    <a:pt x="871483" y="1424219"/>
                    <a:pt x="865187" y="1454128"/>
                    <a:pt x="858540" y="1483922"/>
                  </a:cubicBezTo>
                  <a:cubicBezTo>
                    <a:pt x="866761" y="1477450"/>
                    <a:pt x="870959" y="1469929"/>
                    <a:pt x="874399" y="1462116"/>
                  </a:cubicBezTo>
                  <a:cubicBezTo>
                    <a:pt x="913287" y="1374602"/>
                    <a:pt x="955208" y="1288604"/>
                    <a:pt x="1003367" y="1205696"/>
                  </a:cubicBezTo>
                  <a:cubicBezTo>
                    <a:pt x="1053042" y="1120223"/>
                    <a:pt x="1105223" y="1036556"/>
                    <a:pt x="1182126" y="971898"/>
                  </a:cubicBezTo>
                  <a:cubicBezTo>
                    <a:pt x="1225504" y="935399"/>
                    <a:pt x="1274363" y="919949"/>
                    <a:pt x="1330685" y="932717"/>
                  </a:cubicBezTo>
                  <a:cubicBezTo>
                    <a:pt x="1347709" y="940821"/>
                    <a:pt x="1362985" y="951375"/>
                    <a:pt x="1376395" y="964726"/>
                  </a:cubicBezTo>
                  <a:cubicBezTo>
                    <a:pt x="1378960" y="973413"/>
                    <a:pt x="1381701" y="982042"/>
                    <a:pt x="1388580" y="988514"/>
                  </a:cubicBezTo>
                  <a:cubicBezTo>
                    <a:pt x="1388580" y="988514"/>
                    <a:pt x="1388289" y="988164"/>
                    <a:pt x="1388289" y="988164"/>
                  </a:cubicBezTo>
                  <a:cubicBezTo>
                    <a:pt x="1392312" y="1015858"/>
                    <a:pt x="1401116" y="1042387"/>
                    <a:pt x="1401407" y="1071130"/>
                  </a:cubicBezTo>
                  <a:cubicBezTo>
                    <a:pt x="1402107" y="1140629"/>
                    <a:pt x="1388639" y="1207620"/>
                    <a:pt x="1372780" y="1274727"/>
                  </a:cubicBezTo>
                  <a:cubicBezTo>
                    <a:pt x="1335174" y="1433780"/>
                    <a:pt x="1283167" y="1589219"/>
                    <a:pt x="1253082" y="1750137"/>
                  </a:cubicBezTo>
                  <a:cubicBezTo>
                    <a:pt x="1241363" y="1812872"/>
                    <a:pt x="1228128" y="1875666"/>
                    <a:pt x="1235708" y="1940266"/>
                  </a:cubicBezTo>
                  <a:cubicBezTo>
                    <a:pt x="1237982" y="1959623"/>
                    <a:pt x="1238506" y="1980788"/>
                    <a:pt x="1260020" y="1989066"/>
                  </a:cubicBezTo>
                  <a:cubicBezTo>
                    <a:pt x="1282584" y="1997812"/>
                    <a:pt x="1301474" y="1985860"/>
                    <a:pt x="1318499" y="1972275"/>
                  </a:cubicBezTo>
                  <a:cubicBezTo>
                    <a:pt x="1327536" y="1965103"/>
                    <a:pt x="1335524" y="1956591"/>
                    <a:pt x="1343628" y="1948371"/>
                  </a:cubicBezTo>
                  <a:cubicBezTo>
                    <a:pt x="1380593" y="1910881"/>
                    <a:pt x="1408112" y="1866628"/>
                    <a:pt x="1435340" y="1822084"/>
                  </a:cubicBezTo>
                  <a:cubicBezTo>
                    <a:pt x="1477727" y="1752761"/>
                    <a:pt x="1511018" y="1678715"/>
                    <a:pt x="1546992" y="1606068"/>
                  </a:cubicBezTo>
                  <a:cubicBezTo>
                    <a:pt x="1564483" y="1602862"/>
                    <a:pt x="1573229" y="1605077"/>
                    <a:pt x="1576844" y="1627641"/>
                  </a:cubicBezTo>
                  <a:cubicBezTo>
                    <a:pt x="1582615" y="1663964"/>
                    <a:pt x="1559236" y="1689793"/>
                    <a:pt x="1552356" y="1721102"/>
                  </a:cubicBezTo>
                  <a:cubicBezTo>
                    <a:pt x="1552356" y="1721102"/>
                    <a:pt x="1551831" y="1722559"/>
                    <a:pt x="1551831" y="1722559"/>
                  </a:cubicBezTo>
                  <a:cubicBezTo>
                    <a:pt x="1524837" y="1770718"/>
                    <a:pt x="1497842" y="1818878"/>
                    <a:pt x="1470905" y="1867095"/>
                  </a:cubicBezTo>
                  <a:cubicBezTo>
                    <a:pt x="1470905" y="1867095"/>
                    <a:pt x="1470497" y="1868203"/>
                    <a:pt x="1470497" y="1868203"/>
                  </a:cubicBezTo>
                  <a:cubicBezTo>
                    <a:pt x="1456329" y="1883537"/>
                    <a:pt x="1445077" y="1900736"/>
                    <a:pt x="1435107" y="1918810"/>
                  </a:cubicBezTo>
                  <a:cubicBezTo>
                    <a:pt x="1401407" y="1953384"/>
                    <a:pt x="1371847" y="1992040"/>
                    <a:pt x="1332317" y="2020842"/>
                  </a:cubicBezTo>
                  <a:cubicBezTo>
                    <a:pt x="1280194" y="2058856"/>
                    <a:pt x="1215534" y="2065328"/>
                    <a:pt x="1168950" y="2036293"/>
                  </a:cubicBezTo>
                  <a:cubicBezTo>
                    <a:pt x="1131169" y="2012738"/>
                    <a:pt x="1116535" y="1974840"/>
                    <a:pt x="1109538" y="1934086"/>
                  </a:cubicBezTo>
                  <a:cubicBezTo>
                    <a:pt x="1093329" y="1840100"/>
                    <a:pt x="1103591" y="1746580"/>
                    <a:pt x="1117059" y="1653178"/>
                  </a:cubicBezTo>
                  <a:cubicBezTo>
                    <a:pt x="1137640" y="1510800"/>
                    <a:pt x="1180202" y="1373902"/>
                    <a:pt x="1219208" y="1236072"/>
                  </a:cubicBezTo>
                  <a:cubicBezTo>
                    <a:pt x="1237398" y="1171821"/>
                    <a:pt x="1255123" y="1107337"/>
                    <a:pt x="1263985" y="1040871"/>
                  </a:cubicBezTo>
                  <a:cubicBezTo>
                    <a:pt x="1264626" y="1036090"/>
                    <a:pt x="1265851" y="1031251"/>
                    <a:pt x="1265851" y="1026470"/>
                  </a:cubicBezTo>
                  <a:cubicBezTo>
                    <a:pt x="1265792" y="1014168"/>
                    <a:pt x="1269407" y="999184"/>
                    <a:pt x="1255065" y="993120"/>
                  </a:cubicBezTo>
                  <a:cubicBezTo>
                    <a:pt x="1243171" y="988106"/>
                    <a:pt x="1233084" y="997143"/>
                    <a:pt x="1224105" y="1004606"/>
                  </a:cubicBezTo>
                  <a:cubicBezTo>
                    <a:pt x="1187024" y="1035448"/>
                    <a:pt x="1160437" y="1075037"/>
                    <a:pt x="1134842" y="1114917"/>
                  </a:cubicBezTo>
                  <a:cubicBezTo>
                    <a:pt x="1011646" y="1306562"/>
                    <a:pt x="911772" y="1510566"/>
                    <a:pt x="818368" y="1717954"/>
                  </a:cubicBezTo>
                  <a:cubicBezTo>
                    <a:pt x="784961" y="1792174"/>
                    <a:pt x="754701" y="1867445"/>
                    <a:pt x="736743" y="1947205"/>
                  </a:cubicBezTo>
                  <a:cubicBezTo>
                    <a:pt x="729106" y="1981196"/>
                    <a:pt x="701878" y="1970234"/>
                    <a:pt x="680072" y="1971575"/>
                  </a:cubicBezTo>
                  <a:cubicBezTo>
                    <a:pt x="658791" y="1966445"/>
                    <a:pt x="653660" y="1953384"/>
                    <a:pt x="653369" y="1931579"/>
                  </a:cubicBezTo>
                  <a:cubicBezTo>
                    <a:pt x="651503" y="1803893"/>
                    <a:pt x="674591" y="1679240"/>
                    <a:pt x="696863" y="1554528"/>
                  </a:cubicBezTo>
                  <a:cubicBezTo>
                    <a:pt x="721759" y="1414657"/>
                    <a:pt x="751494" y="1275777"/>
                    <a:pt x="782920" y="1137247"/>
                  </a:cubicBezTo>
                  <a:cubicBezTo>
                    <a:pt x="786768" y="1120397"/>
                    <a:pt x="795455" y="1104538"/>
                    <a:pt x="794114" y="1086523"/>
                  </a:cubicBezTo>
                  <a:cubicBezTo>
                    <a:pt x="825074" y="970556"/>
                    <a:pt x="859065" y="855464"/>
                    <a:pt x="895738" y="737283"/>
                  </a:cubicBezTo>
                  <a:cubicBezTo>
                    <a:pt x="838017" y="744979"/>
                    <a:pt x="783969" y="754016"/>
                    <a:pt x="729280" y="758272"/>
                  </a:cubicBezTo>
                  <a:cubicBezTo>
                    <a:pt x="618853" y="766901"/>
                    <a:pt x="508892" y="766201"/>
                    <a:pt x="398989" y="750517"/>
                  </a:cubicBezTo>
                  <a:cubicBezTo>
                    <a:pt x="319987" y="739265"/>
                    <a:pt x="244600" y="716468"/>
                    <a:pt x="171837" y="684226"/>
                  </a:cubicBezTo>
                  <a:cubicBezTo>
                    <a:pt x="171837" y="684226"/>
                    <a:pt x="172187" y="684576"/>
                    <a:pt x="172187" y="684576"/>
                  </a:cubicBezTo>
                  <a:cubicBezTo>
                    <a:pt x="165832" y="676996"/>
                    <a:pt x="157028" y="673615"/>
                    <a:pt x="148107" y="670408"/>
                  </a:cubicBezTo>
                  <a:cubicBezTo>
                    <a:pt x="98608" y="637408"/>
                    <a:pt x="53714" y="599802"/>
                    <a:pt x="26602" y="545288"/>
                  </a:cubicBezTo>
                  <a:cubicBezTo>
                    <a:pt x="-24646" y="442090"/>
                    <a:pt x="74" y="297322"/>
                    <a:pt x="84206" y="207942"/>
                  </a:cubicBezTo>
                  <a:cubicBezTo>
                    <a:pt x="168223" y="118679"/>
                    <a:pt x="273228" y="65272"/>
                    <a:pt x="389719" y="32972"/>
                  </a:cubicBezTo>
                  <a:cubicBezTo>
                    <a:pt x="464639" y="12216"/>
                    <a:pt x="541309" y="2013"/>
                    <a:pt x="619203" y="30"/>
                  </a:cubicBezTo>
                  <a:close/>
                </a:path>
              </a:pathLst>
            </a:custGeom>
            <a:solidFill>
              <a:srgbClr val="F08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9" name="Google Shape;1169;p17"/>
          <p:cNvSpPr txBox="1"/>
          <p:nvPr/>
        </p:nvSpPr>
        <p:spPr>
          <a:xfrm>
            <a:off x="8682292" y="347944"/>
            <a:ext cx="30158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75" name="Google Shape;1175;p18"/>
          <p:cNvGrpSpPr/>
          <p:nvPr/>
        </p:nvGrpSpPr>
        <p:grpSpPr>
          <a:xfrm>
            <a:off x="3056036" y="2247154"/>
            <a:ext cx="2448272" cy="3304273"/>
            <a:chOff x="1979712" y="2132856"/>
            <a:chExt cx="2448272" cy="3304273"/>
          </a:xfrm>
        </p:grpSpPr>
        <p:sp>
          <p:nvSpPr>
            <p:cNvPr id="1176" name="Google Shape;1176;p18"/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0" name="Google Shape;1180;p18"/>
          <p:cNvGrpSpPr/>
          <p:nvPr/>
        </p:nvGrpSpPr>
        <p:grpSpPr>
          <a:xfrm flipH="1">
            <a:off x="6579125" y="2247154"/>
            <a:ext cx="2448272" cy="3304273"/>
            <a:chOff x="1979712" y="2132856"/>
            <a:chExt cx="2448272" cy="3304273"/>
          </a:xfrm>
        </p:grpSpPr>
        <p:sp>
          <p:nvSpPr>
            <p:cNvPr id="1181" name="Google Shape;1181;p18"/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18"/>
          <p:cNvGrpSpPr/>
          <p:nvPr/>
        </p:nvGrpSpPr>
        <p:grpSpPr>
          <a:xfrm>
            <a:off x="1576190" y="2255876"/>
            <a:ext cx="2335847" cy="911409"/>
            <a:chOff x="4965552" y="1736224"/>
            <a:chExt cx="1759674" cy="911409"/>
          </a:xfrm>
        </p:grpSpPr>
        <p:sp>
          <p:nvSpPr>
            <p:cNvPr id="1186" name="Google Shape;1186;p18"/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187" name="Google Shape;1187;p18"/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18"/>
          <p:cNvGrpSpPr/>
          <p:nvPr/>
        </p:nvGrpSpPr>
        <p:grpSpPr>
          <a:xfrm>
            <a:off x="664723" y="3480046"/>
            <a:ext cx="2335847" cy="911409"/>
            <a:chOff x="5325592" y="1736224"/>
            <a:chExt cx="1399634" cy="911409"/>
          </a:xfrm>
        </p:grpSpPr>
        <p:sp>
          <p:nvSpPr>
            <p:cNvPr id="1189" name="Google Shape;1189;p18"/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190" name="Google Shape;1190;p18"/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1" name="Google Shape;1191;p18"/>
          <p:cNvGrpSpPr/>
          <p:nvPr/>
        </p:nvGrpSpPr>
        <p:grpSpPr>
          <a:xfrm>
            <a:off x="1576190" y="4704216"/>
            <a:ext cx="2335847" cy="911409"/>
            <a:chOff x="4965552" y="1736224"/>
            <a:chExt cx="1759674" cy="911409"/>
          </a:xfrm>
        </p:grpSpPr>
        <p:sp>
          <p:nvSpPr>
            <p:cNvPr id="1192" name="Google Shape;1192;p18"/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193" name="Google Shape;1193;p18"/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18"/>
          <p:cNvGrpSpPr/>
          <p:nvPr/>
        </p:nvGrpSpPr>
        <p:grpSpPr>
          <a:xfrm>
            <a:off x="8340294" y="2255876"/>
            <a:ext cx="2349033" cy="911409"/>
            <a:chOff x="4965552" y="1736224"/>
            <a:chExt cx="1759674" cy="911409"/>
          </a:xfrm>
        </p:grpSpPr>
        <p:sp>
          <p:nvSpPr>
            <p:cNvPr id="1195" name="Google Shape;1195;p18"/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196" name="Google Shape;1196;p18"/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7" name="Google Shape;1197;p18"/>
          <p:cNvGrpSpPr/>
          <p:nvPr/>
        </p:nvGrpSpPr>
        <p:grpSpPr>
          <a:xfrm>
            <a:off x="9178244" y="3480046"/>
            <a:ext cx="2349033" cy="911409"/>
            <a:chOff x="5325592" y="1736224"/>
            <a:chExt cx="1399634" cy="911409"/>
          </a:xfrm>
        </p:grpSpPr>
        <p:sp>
          <p:nvSpPr>
            <p:cNvPr id="1198" name="Google Shape;1198;p18"/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199" name="Google Shape;1199;p18"/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8"/>
          <p:cNvGrpSpPr/>
          <p:nvPr/>
        </p:nvGrpSpPr>
        <p:grpSpPr>
          <a:xfrm>
            <a:off x="8340294" y="4704216"/>
            <a:ext cx="2349033" cy="911409"/>
            <a:chOff x="4965552" y="1736224"/>
            <a:chExt cx="1759674" cy="911409"/>
          </a:xfrm>
        </p:grpSpPr>
        <p:sp>
          <p:nvSpPr>
            <p:cNvPr id="1201" name="Google Shape;1201;p18"/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202" name="Google Shape;1202;p18"/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3" name="Google Shape;1203;p18"/>
          <p:cNvSpPr/>
          <p:nvPr/>
        </p:nvSpPr>
        <p:spPr>
          <a:xfrm>
            <a:off x="4185464" y="2496742"/>
            <a:ext cx="349390" cy="348369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8"/>
          <p:cNvSpPr/>
          <p:nvPr/>
        </p:nvSpPr>
        <p:spPr>
          <a:xfrm>
            <a:off x="7557147" y="2483329"/>
            <a:ext cx="355368" cy="355368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8"/>
          <p:cNvSpPr/>
          <p:nvPr/>
        </p:nvSpPr>
        <p:spPr>
          <a:xfrm rot="2700000">
            <a:off x="4238846" y="4872898"/>
            <a:ext cx="292897" cy="525110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8"/>
          <p:cNvSpPr/>
          <p:nvPr/>
        </p:nvSpPr>
        <p:spPr>
          <a:xfrm>
            <a:off x="7595705" y="4960429"/>
            <a:ext cx="362886" cy="339695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8"/>
          <p:cNvSpPr/>
          <p:nvPr/>
        </p:nvSpPr>
        <p:spPr>
          <a:xfrm>
            <a:off x="8409891" y="3728342"/>
            <a:ext cx="428871" cy="35850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8"/>
          <p:cNvSpPr/>
          <p:nvPr/>
        </p:nvSpPr>
        <p:spPr>
          <a:xfrm>
            <a:off x="3287138" y="3777824"/>
            <a:ext cx="434102" cy="285298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9" name="Google Shape;1209;p18"/>
          <p:cNvGrpSpPr/>
          <p:nvPr/>
        </p:nvGrpSpPr>
        <p:grpSpPr>
          <a:xfrm>
            <a:off x="5631458" y="3399747"/>
            <a:ext cx="820518" cy="999087"/>
            <a:chOff x="4124817" y="3023000"/>
            <a:chExt cx="817297" cy="995165"/>
          </a:xfrm>
        </p:grpSpPr>
        <p:sp>
          <p:nvSpPr>
            <p:cNvPr id="1210" name="Google Shape;1210;p18"/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p18"/>
          <p:cNvSpPr/>
          <p:nvPr/>
        </p:nvSpPr>
        <p:spPr>
          <a:xfrm>
            <a:off x="9386543" y="1555127"/>
            <a:ext cx="3771" cy="25327"/>
          </a:xfrm>
          <a:custGeom>
            <a:rect b="b" l="l" r="r" t="t"/>
            <a:pathLst>
              <a:path extrusionOk="0" h="51816" w="7715">
                <a:moveTo>
                  <a:pt x="1524" y="0"/>
                </a:moveTo>
                <a:cubicBezTo>
                  <a:pt x="1048" y="0"/>
                  <a:pt x="572" y="95"/>
                  <a:pt x="0" y="95"/>
                </a:cubicBezTo>
                <a:lnTo>
                  <a:pt x="4477" y="51816"/>
                </a:lnTo>
                <a:cubicBezTo>
                  <a:pt x="5525" y="50768"/>
                  <a:pt x="6668" y="49721"/>
                  <a:pt x="7715" y="48673"/>
                </a:cubicBezTo>
                <a:cubicBezTo>
                  <a:pt x="5620" y="32480"/>
                  <a:pt x="3620" y="16288"/>
                  <a:pt x="1524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8"/>
          <p:cNvSpPr/>
          <p:nvPr/>
        </p:nvSpPr>
        <p:spPr>
          <a:xfrm>
            <a:off x="9380584" y="1486363"/>
            <a:ext cx="6844" cy="46836"/>
          </a:xfrm>
          <a:custGeom>
            <a:rect b="b" l="l" r="r" t="t"/>
            <a:pathLst>
              <a:path extrusionOk="0" h="95821" w="14001">
                <a:moveTo>
                  <a:pt x="14002" y="23813"/>
                </a:moveTo>
                <a:cubicBezTo>
                  <a:pt x="10573" y="14954"/>
                  <a:pt x="5715" y="7239"/>
                  <a:pt x="0" y="0"/>
                </a:cubicBezTo>
                <a:lnTo>
                  <a:pt x="8287" y="95821"/>
                </a:lnTo>
                <a:cubicBezTo>
                  <a:pt x="9049" y="95250"/>
                  <a:pt x="9811" y="94679"/>
                  <a:pt x="10478" y="93821"/>
                </a:cubicBezTo>
                <a:cubicBezTo>
                  <a:pt x="11716" y="70580"/>
                  <a:pt x="12859" y="47244"/>
                  <a:pt x="14002" y="2381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6824329" y="3541136"/>
            <a:ext cx="849081" cy="690786"/>
          </a:xfrm>
          <a:custGeom>
            <a:rect b="b" l="l" r="r" t="t"/>
            <a:pathLst>
              <a:path extrusionOk="0" h="2611797" w="3210293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18"/>
          <p:cNvGrpSpPr/>
          <p:nvPr/>
        </p:nvGrpSpPr>
        <p:grpSpPr>
          <a:xfrm>
            <a:off x="4544882" y="3456351"/>
            <a:ext cx="590852" cy="830202"/>
            <a:chOff x="3763318" y="4209715"/>
            <a:chExt cx="1631710" cy="2292709"/>
          </a:xfrm>
        </p:grpSpPr>
        <p:sp>
          <p:nvSpPr>
            <p:cNvPr id="1216" name="Google Shape;1216;p18"/>
            <p:cNvSpPr/>
            <p:nvPr/>
          </p:nvSpPr>
          <p:spPr>
            <a:xfrm>
              <a:off x="3967242" y="4209715"/>
              <a:ext cx="1228360" cy="1228322"/>
            </a:xfrm>
            <a:custGeom>
              <a:rect b="b" l="l" r="r" t="t"/>
              <a:pathLst>
                <a:path extrusionOk="0" h="1228322" w="1228360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3763318" y="5644385"/>
              <a:ext cx="1631710" cy="858039"/>
            </a:xfrm>
            <a:custGeom>
              <a:rect b="b" l="l" r="r" t="t"/>
              <a:pathLst>
                <a:path extrusionOk="0" h="858039" w="1631710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4232808" y="5521296"/>
              <a:ext cx="692627" cy="213387"/>
            </a:xfrm>
            <a:custGeom>
              <a:rect b="b" l="l" r="r" t="t"/>
              <a:pathLst>
                <a:path extrusionOk="0" h="213387" w="69262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24" name="Google Shape;1224;p19"/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1225" name="Google Shape;1225;p19"/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19"/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1229" name="Google Shape;1229;p19"/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19"/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33" name="Google Shape;1233;p19"/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6" name="Google Shape;1236;p19"/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19"/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19"/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9" name="Google Shape;1239;p19"/>
          <p:cNvCxnSpPr>
            <a:stCxn id="1236" idx="6"/>
            <a:endCxn id="1237" idx="2"/>
          </p:cNvCxnSpPr>
          <p:nvPr/>
        </p:nvCxnSpPr>
        <p:spPr>
          <a:xfrm>
            <a:off x="5107765" y="2241191"/>
            <a:ext cx="19425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240" name="Google Shape;1240;p19"/>
          <p:cNvCxnSpPr>
            <a:stCxn id="1237" idx="6"/>
            <a:endCxn id="1238" idx="2"/>
          </p:cNvCxnSpPr>
          <p:nvPr/>
        </p:nvCxnSpPr>
        <p:spPr>
          <a:xfrm>
            <a:off x="7917592" y="2241191"/>
            <a:ext cx="19512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241" name="Google Shape;1241;p19"/>
          <p:cNvCxnSpPr/>
          <p:nvPr/>
        </p:nvCxnSpPr>
        <p:spPr>
          <a:xfrm>
            <a:off x="10736300" y="2247569"/>
            <a:ext cx="1160426" cy="6376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sm" w="sm" type="none"/>
          </a:ln>
        </p:spPr>
      </p:cxnSp>
      <p:grpSp>
        <p:nvGrpSpPr>
          <p:cNvPr id="1242" name="Google Shape;1242;p19"/>
          <p:cNvGrpSpPr/>
          <p:nvPr/>
        </p:nvGrpSpPr>
        <p:grpSpPr>
          <a:xfrm>
            <a:off x="9313643" y="2778527"/>
            <a:ext cx="1775115" cy="763034"/>
            <a:chOff x="721669" y="3035196"/>
            <a:chExt cx="2147291" cy="923012"/>
          </a:xfrm>
        </p:grpSpPr>
        <p:sp>
          <p:nvSpPr>
            <p:cNvPr id="1243" name="Google Shape;1243;p19"/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fmla="val 50000" name="adj"/>
              </a:avLst>
            </a:prstGeom>
            <a:noFill/>
            <a:ln cap="flat" cmpd="sng" w="241300">
              <a:solidFill>
                <a:srgbClr val="9872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 rot="-2597776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5" name="Google Shape;1245;p19"/>
          <p:cNvSpPr/>
          <p:nvPr/>
        </p:nvSpPr>
        <p:spPr>
          <a:xfrm rot="5400000">
            <a:off x="4396081" y="2452760"/>
            <a:ext cx="577331" cy="1607238"/>
          </a:xfrm>
          <a:prstGeom prst="roundRect">
            <a:avLst>
              <a:gd fmla="val 50000" name="adj"/>
            </a:avLst>
          </a:prstGeom>
          <a:noFill/>
          <a:ln cap="flat" cmpd="sng" w="241300">
            <a:solidFill>
              <a:srgbClr val="FF7E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9"/>
          <p:cNvSpPr/>
          <p:nvPr/>
        </p:nvSpPr>
        <p:spPr>
          <a:xfrm rot="-2597776">
            <a:off x="3694444" y="2944238"/>
            <a:ext cx="535746" cy="157789"/>
          </a:xfrm>
          <a:prstGeom prst="ellipse">
            <a:avLst/>
          </a:prstGeom>
          <a:gradFill>
            <a:gsLst>
              <a:gs pos="0">
                <a:schemeClr val="lt1"/>
              </a:gs>
              <a:gs pos="7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7" name="Google Shape;1247;p19"/>
          <p:cNvGrpSpPr/>
          <p:nvPr/>
        </p:nvGrpSpPr>
        <p:grpSpPr>
          <a:xfrm>
            <a:off x="6537731" y="2782011"/>
            <a:ext cx="1775115" cy="763034"/>
            <a:chOff x="721669" y="3035196"/>
            <a:chExt cx="2147291" cy="923012"/>
          </a:xfrm>
        </p:grpSpPr>
        <p:sp>
          <p:nvSpPr>
            <p:cNvPr id="1248" name="Google Shape;1248;p19"/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fmla="val 50000" name="adj"/>
              </a:avLst>
            </a:prstGeom>
            <a:noFill/>
            <a:ln cap="flat" cmpd="sng" w="241300">
              <a:solidFill>
                <a:srgbClr val="D9609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 rot="-2597776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0" name="Google Shape;1250;p19"/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0E0E0"/>
              </a:gs>
              <a:gs pos="48000">
                <a:srgbClr val="BFBFBF"/>
              </a:gs>
              <a:gs pos="100000">
                <a:srgbClr val="BFBFBF"/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9"/>
          <p:cNvSpPr/>
          <p:nvPr/>
        </p:nvSpPr>
        <p:spPr>
          <a:xfrm rot="-419356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lt1"/>
              </a:gs>
              <a:gs pos="7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2" name="Google Shape;1252;p19"/>
          <p:cNvGrpSpPr/>
          <p:nvPr/>
        </p:nvGrpSpPr>
        <p:grpSpPr>
          <a:xfrm>
            <a:off x="7918172" y="3086962"/>
            <a:ext cx="1906562" cy="324143"/>
            <a:chOff x="2409719" y="3345903"/>
            <a:chExt cx="2306297" cy="392103"/>
          </a:xfrm>
        </p:grpSpPr>
        <p:sp>
          <p:nvSpPr>
            <p:cNvPr id="1253" name="Google Shape;1253;p19"/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8D8D8"/>
                </a:gs>
                <a:gs pos="48000">
                  <a:srgbClr val="BFBFBF"/>
                </a:gs>
                <a:gs pos="100000">
                  <a:srgbClr val="BFBFBF"/>
                </a:gs>
              </a:gsLst>
              <a:lin ang="191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 rot="-419356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9"/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6" name="Google Shape;1256;p19"/>
          <p:cNvCxnSpPr>
            <a:stCxn id="1255" idx="6"/>
          </p:cNvCxnSpPr>
          <p:nvPr/>
        </p:nvCxnSpPr>
        <p:spPr>
          <a:xfrm>
            <a:off x="2306627" y="2241191"/>
            <a:ext cx="19425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257" name="Google Shape;1257;p19"/>
          <p:cNvCxnSpPr/>
          <p:nvPr/>
        </p:nvCxnSpPr>
        <p:spPr>
          <a:xfrm>
            <a:off x="323529" y="2253945"/>
            <a:ext cx="1115635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58" name="Google Shape;1258;p19"/>
          <p:cNvSpPr/>
          <p:nvPr/>
        </p:nvSpPr>
        <p:spPr>
          <a:xfrm rot="5400000">
            <a:off x="1594943" y="2452760"/>
            <a:ext cx="577331" cy="1607238"/>
          </a:xfrm>
          <a:prstGeom prst="roundRect">
            <a:avLst>
              <a:gd fmla="val 50000" name="adj"/>
            </a:avLst>
          </a:prstGeom>
          <a:noFill/>
          <a:ln cap="flat" cmpd="sng" w="241300">
            <a:solidFill>
              <a:srgbClr val="FFBC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9"/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0E0E0"/>
              </a:gs>
              <a:gs pos="48000">
                <a:srgbClr val="BFBFBF"/>
              </a:gs>
              <a:gs pos="100000">
                <a:srgbClr val="BFBFBF"/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9"/>
          <p:cNvSpPr/>
          <p:nvPr/>
        </p:nvSpPr>
        <p:spPr>
          <a:xfrm rot="-419356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lt1"/>
              </a:gs>
              <a:gs pos="7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9"/>
          <p:cNvSpPr/>
          <p:nvPr/>
        </p:nvSpPr>
        <p:spPr>
          <a:xfrm rot="-2597776">
            <a:off x="901902" y="2920509"/>
            <a:ext cx="535746" cy="157789"/>
          </a:xfrm>
          <a:prstGeom prst="ellipse">
            <a:avLst/>
          </a:prstGeom>
          <a:gradFill>
            <a:gsLst>
              <a:gs pos="0">
                <a:schemeClr val="lt1"/>
              </a:gs>
              <a:gs pos="7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1263" name="Google Shape;1263;p19"/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9"/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9"/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19"/>
          <p:cNvSpPr/>
          <p:nvPr/>
        </p:nvSpPr>
        <p:spPr>
          <a:xfrm flipH="1">
            <a:off x="1678130" y="2096270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9"/>
          <p:cNvSpPr/>
          <p:nvPr/>
        </p:nvSpPr>
        <p:spPr>
          <a:xfrm rot="9900000">
            <a:off x="4511140" y="2073028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9"/>
          <p:cNvSpPr/>
          <p:nvPr/>
        </p:nvSpPr>
        <p:spPr>
          <a:xfrm>
            <a:off x="7294766" y="2076824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9"/>
          <p:cNvSpPr/>
          <p:nvPr/>
        </p:nvSpPr>
        <p:spPr>
          <a:xfrm>
            <a:off x="10125230" y="2076824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"/>
          <p:cNvSpPr/>
          <p:nvPr/>
        </p:nvSpPr>
        <p:spPr>
          <a:xfrm>
            <a:off x="3357276" y="709612"/>
            <a:ext cx="5435917" cy="5435917"/>
          </a:xfrm>
          <a:custGeom>
            <a:rect b="b" l="l" r="r" t="t"/>
            <a:pathLst>
              <a:path extrusionOk="0" h="5435917" w="5435917">
                <a:moveTo>
                  <a:pt x="5435918" y="2717959"/>
                </a:moveTo>
                <a:cubicBezTo>
                  <a:pt x="5435918" y="4219046"/>
                  <a:pt x="4219046" y="5435918"/>
                  <a:pt x="2717959" y="5435918"/>
                </a:cubicBezTo>
                <a:cubicBezTo>
                  <a:pt x="1216872" y="5435918"/>
                  <a:pt x="0" y="4219046"/>
                  <a:pt x="0" y="2717959"/>
                </a:cubicBezTo>
                <a:cubicBezTo>
                  <a:pt x="0" y="1216872"/>
                  <a:pt x="1216872" y="0"/>
                  <a:pt x="2717959" y="0"/>
                </a:cubicBezTo>
                <a:cubicBezTo>
                  <a:pt x="4219047" y="0"/>
                  <a:pt x="5435918" y="1216872"/>
                  <a:pt x="5435918" y="2717959"/>
                </a:cubicBezTo>
                <a:close/>
              </a:path>
            </a:pathLst>
          </a:custGeom>
          <a:solidFill>
            <a:srgbClr val="AA8AD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"/>
          <p:cNvSpPr/>
          <p:nvPr/>
        </p:nvSpPr>
        <p:spPr>
          <a:xfrm>
            <a:off x="3632930" y="985265"/>
            <a:ext cx="4884610" cy="4884610"/>
          </a:xfrm>
          <a:custGeom>
            <a:rect b="b" l="l" r="r" t="t"/>
            <a:pathLst>
              <a:path extrusionOk="0" h="4884610" w="4884610">
                <a:moveTo>
                  <a:pt x="4884611" y="2442305"/>
                </a:moveTo>
                <a:cubicBezTo>
                  <a:pt x="4884611" y="3791153"/>
                  <a:pt x="3791153" y="4884611"/>
                  <a:pt x="2442305" y="4884611"/>
                </a:cubicBezTo>
                <a:cubicBezTo>
                  <a:pt x="1093457" y="4884611"/>
                  <a:pt x="0" y="3791153"/>
                  <a:pt x="0" y="2442305"/>
                </a:cubicBezTo>
                <a:cubicBezTo>
                  <a:pt x="0" y="1093457"/>
                  <a:pt x="1093457" y="0"/>
                  <a:pt x="2442305" y="0"/>
                </a:cubicBezTo>
                <a:cubicBezTo>
                  <a:pt x="3791153" y="0"/>
                  <a:pt x="4884611" y="1093457"/>
                  <a:pt x="4884611" y="24423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"/>
          <p:cNvSpPr/>
          <p:nvPr/>
        </p:nvSpPr>
        <p:spPr>
          <a:xfrm rot="-4685738">
            <a:off x="1490950" y="-3244462"/>
            <a:ext cx="9192951" cy="13358785"/>
          </a:xfrm>
          <a:custGeom>
            <a:rect b="b" l="l" r="r" t="t"/>
            <a:pathLst>
              <a:path extrusionOk="0" h="13358785" w="9192951">
                <a:moveTo>
                  <a:pt x="4413106" y="6729649"/>
                </a:moveTo>
                <a:lnTo>
                  <a:pt x="1202983" y="7176585"/>
                </a:lnTo>
                <a:lnTo>
                  <a:pt x="1176196" y="7049519"/>
                </a:lnTo>
                <a:close/>
                <a:moveTo>
                  <a:pt x="4409578" y="6708805"/>
                </a:moveTo>
                <a:lnTo>
                  <a:pt x="1125329" y="6808226"/>
                </a:lnTo>
                <a:lnTo>
                  <a:pt x="1097684" y="6677092"/>
                </a:lnTo>
                <a:close/>
                <a:moveTo>
                  <a:pt x="4419034" y="6750474"/>
                </a:moveTo>
                <a:lnTo>
                  <a:pt x="1281355" y="7548347"/>
                </a:lnTo>
                <a:lnTo>
                  <a:pt x="1254757" y="7422176"/>
                </a:lnTo>
                <a:close/>
                <a:moveTo>
                  <a:pt x="4408315" y="6688568"/>
                </a:moveTo>
                <a:lnTo>
                  <a:pt x="1048034" y="6441577"/>
                </a:lnTo>
                <a:lnTo>
                  <a:pt x="1018863" y="6303202"/>
                </a:lnTo>
                <a:close/>
                <a:moveTo>
                  <a:pt x="4426531" y="6769051"/>
                </a:moveTo>
                <a:lnTo>
                  <a:pt x="1354497" y="7895298"/>
                </a:lnTo>
                <a:lnTo>
                  <a:pt x="1327470" y="7767095"/>
                </a:lnTo>
                <a:close/>
                <a:moveTo>
                  <a:pt x="4409218" y="6667747"/>
                </a:moveTo>
                <a:lnTo>
                  <a:pt x="963620" y="6041153"/>
                </a:lnTo>
                <a:lnTo>
                  <a:pt x="932002" y="5891175"/>
                </a:lnTo>
                <a:close/>
                <a:moveTo>
                  <a:pt x="4436309" y="6787456"/>
                </a:moveTo>
                <a:lnTo>
                  <a:pt x="1432993" y="8267649"/>
                </a:lnTo>
                <a:lnTo>
                  <a:pt x="1404865" y="8134223"/>
                </a:lnTo>
                <a:close/>
                <a:moveTo>
                  <a:pt x="4412150" y="6647930"/>
                </a:moveTo>
                <a:lnTo>
                  <a:pt x="875294" y="5622175"/>
                </a:lnTo>
                <a:lnTo>
                  <a:pt x="840231" y="5455851"/>
                </a:lnTo>
                <a:close/>
                <a:moveTo>
                  <a:pt x="4447647" y="6804268"/>
                </a:moveTo>
                <a:lnTo>
                  <a:pt x="1513617" y="8650090"/>
                </a:lnTo>
                <a:lnTo>
                  <a:pt x="1483675" y="8508059"/>
                </a:lnTo>
                <a:close/>
                <a:moveTo>
                  <a:pt x="4461255" y="6820452"/>
                </a:moveTo>
                <a:lnTo>
                  <a:pt x="1604639" y="9081861"/>
                </a:lnTo>
                <a:lnTo>
                  <a:pt x="1571828" y="8926218"/>
                </a:lnTo>
                <a:close/>
                <a:moveTo>
                  <a:pt x="4474939" y="6833680"/>
                </a:moveTo>
                <a:lnTo>
                  <a:pt x="1695358" y="9512191"/>
                </a:lnTo>
                <a:lnTo>
                  <a:pt x="1658830" y="9338916"/>
                </a:lnTo>
                <a:close/>
                <a:moveTo>
                  <a:pt x="4490644" y="6846115"/>
                </a:moveTo>
                <a:lnTo>
                  <a:pt x="1803732" y="10026264"/>
                </a:lnTo>
                <a:lnTo>
                  <a:pt x="1761656" y="9826677"/>
                </a:lnTo>
                <a:close/>
                <a:moveTo>
                  <a:pt x="4508254" y="6857261"/>
                </a:moveTo>
                <a:lnTo>
                  <a:pt x="1936641" y="10656725"/>
                </a:lnTo>
                <a:lnTo>
                  <a:pt x="1886141" y="10417175"/>
                </a:lnTo>
                <a:close/>
                <a:moveTo>
                  <a:pt x="4526427" y="6866256"/>
                </a:moveTo>
                <a:lnTo>
                  <a:pt x="2095264" y="11409160"/>
                </a:lnTo>
                <a:lnTo>
                  <a:pt x="2032414" y="11111032"/>
                </a:lnTo>
                <a:close/>
                <a:moveTo>
                  <a:pt x="4546263" y="6873578"/>
                </a:moveTo>
                <a:lnTo>
                  <a:pt x="2308819" y="12422169"/>
                </a:lnTo>
                <a:lnTo>
                  <a:pt x="2225494" y="12026912"/>
                </a:lnTo>
                <a:close/>
                <a:moveTo>
                  <a:pt x="4486968" y="6530422"/>
                </a:moveTo>
                <a:lnTo>
                  <a:pt x="105537" y="1970794"/>
                </a:lnTo>
                <a:lnTo>
                  <a:pt x="0" y="1470174"/>
                </a:lnTo>
                <a:lnTo>
                  <a:pt x="81904" y="1568687"/>
                </a:lnTo>
                <a:close/>
                <a:moveTo>
                  <a:pt x="4565164" y="6878402"/>
                </a:moveTo>
                <a:lnTo>
                  <a:pt x="2700661" y="13275484"/>
                </a:lnTo>
                <a:lnTo>
                  <a:pt x="2689200" y="13320221"/>
                </a:lnTo>
                <a:lnTo>
                  <a:pt x="2506269" y="13358785"/>
                </a:lnTo>
                <a:lnTo>
                  <a:pt x="2462476" y="13151052"/>
                </a:lnTo>
                <a:close/>
                <a:moveTo>
                  <a:pt x="4585236" y="6881395"/>
                </a:moveTo>
                <a:lnTo>
                  <a:pt x="3443220" y="13161264"/>
                </a:lnTo>
                <a:lnTo>
                  <a:pt x="3169872" y="13218889"/>
                </a:lnTo>
                <a:close/>
                <a:moveTo>
                  <a:pt x="4606058" y="6882292"/>
                </a:moveTo>
                <a:lnTo>
                  <a:pt x="4155572" y="13011091"/>
                </a:lnTo>
                <a:lnTo>
                  <a:pt x="3903190" y="13064297"/>
                </a:lnTo>
                <a:close/>
                <a:moveTo>
                  <a:pt x="4626296" y="6881034"/>
                </a:moveTo>
                <a:lnTo>
                  <a:pt x="4807704" y="12873614"/>
                </a:lnTo>
                <a:lnTo>
                  <a:pt x="4568430" y="12924056"/>
                </a:lnTo>
                <a:close/>
                <a:moveTo>
                  <a:pt x="4647143" y="6877498"/>
                </a:moveTo>
                <a:lnTo>
                  <a:pt x="5462735" y="12735525"/>
                </a:lnTo>
                <a:lnTo>
                  <a:pt x="5230856" y="12784408"/>
                </a:lnTo>
                <a:close/>
                <a:moveTo>
                  <a:pt x="4744947" y="6743417"/>
                </a:moveTo>
                <a:lnTo>
                  <a:pt x="4742727" y="6742227"/>
                </a:lnTo>
                <a:lnTo>
                  <a:pt x="4741975" y="6742061"/>
                </a:lnTo>
                <a:close/>
                <a:moveTo>
                  <a:pt x="4746718" y="6744959"/>
                </a:moveTo>
                <a:lnTo>
                  <a:pt x="4736819" y="6740911"/>
                </a:lnTo>
                <a:lnTo>
                  <a:pt x="4719148" y="6736963"/>
                </a:lnTo>
                <a:close/>
                <a:moveTo>
                  <a:pt x="6123666" y="12596192"/>
                </a:moveTo>
                <a:lnTo>
                  <a:pt x="5893470" y="12644720"/>
                </a:lnTo>
                <a:lnTo>
                  <a:pt x="4667963" y="6871567"/>
                </a:lnTo>
                <a:close/>
                <a:moveTo>
                  <a:pt x="6740348" y="12466188"/>
                </a:moveTo>
                <a:lnTo>
                  <a:pt x="6506559" y="12515473"/>
                </a:lnTo>
                <a:lnTo>
                  <a:pt x="4686541" y="6864069"/>
                </a:lnTo>
                <a:close/>
                <a:moveTo>
                  <a:pt x="7402036" y="12326696"/>
                </a:moveTo>
                <a:lnTo>
                  <a:pt x="7158917" y="12377948"/>
                </a:lnTo>
                <a:lnTo>
                  <a:pt x="4704948" y="6854295"/>
                </a:lnTo>
                <a:close/>
                <a:moveTo>
                  <a:pt x="8081507" y="12183455"/>
                </a:moveTo>
                <a:lnTo>
                  <a:pt x="7822985" y="12237954"/>
                </a:lnTo>
                <a:lnTo>
                  <a:pt x="4721758" y="6842958"/>
                </a:lnTo>
                <a:close/>
                <a:moveTo>
                  <a:pt x="8848465" y="12021770"/>
                </a:moveTo>
                <a:lnTo>
                  <a:pt x="8565558" y="12081410"/>
                </a:lnTo>
                <a:lnTo>
                  <a:pt x="4737944" y="6829350"/>
                </a:lnTo>
                <a:close/>
                <a:moveTo>
                  <a:pt x="8862376" y="10263015"/>
                </a:moveTo>
                <a:lnTo>
                  <a:pt x="8938072" y="10622081"/>
                </a:lnTo>
                <a:lnTo>
                  <a:pt x="4763603" y="6799959"/>
                </a:lnTo>
                <a:close/>
                <a:moveTo>
                  <a:pt x="8686800" y="9430164"/>
                </a:moveTo>
                <a:lnTo>
                  <a:pt x="8745116" y="9706787"/>
                </a:lnTo>
                <a:lnTo>
                  <a:pt x="4774753" y="6782351"/>
                </a:lnTo>
                <a:close/>
                <a:moveTo>
                  <a:pt x="6698803" y="0"/>
                </a:moveTo>
                <a:lnTo>
                  <a:pt x="6765250" y="315198"/>
                </a:lnTo>
                <a:lnTo>
                  <a:pt x="4667858" y="6572038"/>
                </a:lnTo>
                <a:lnTo>
                  <a:pt x="6911381" y="1008375"/>
                </a:lnTo>
                <a:lnTo>
                  <a:pt x="6999461" y="1426187"/>
                </a:lnTo>
                <a:lnTo>
                  <a:pt x="4672396" y="6593498"/>
                </a:lnTo>
                <a:lnTo>
                  <a:pt x="7123312" y="2013683"/>
                </a:lnTo>
                <a:lnTo>
                  <a:pt x="7190446" y="2332133"/>
                </a:lnTo>
                <a:lnTo>
                  <a:pt x="4686077" y="6594535"/>
                </a:lnTo>
                <a:lnTo>
                  <a:pt x="7280831" y="2760880"/>
                </a:lnTo>
                <a:lnTo>
                  <a:pt x="7335278" y="3019150"/>
                </a:lnTo>
                <a:lnTo>
                  <a:pt x="4692017" y="6607773"/>
                </a:lnTo>
                <a:lnTo>
                  <a:pt x="7412911" y="3387405"/>
                </a:lnTo>
                <a:lnTo>
                  <a:pt x="7458672" y="3604477"/>
                </a:lnTo>
                <a:lnTo>
                  <a:pt x="4705109" y="6611880"/>
                </a:lnTo>
                <a:lnTo>
                  <a:pt x="7520693" y="3898675"/>
                </a:lnTo>
                <a:lnTo>
                  <a:pt x="7560719" y="4088542"/>
                </a:lnTo>
                <a:lnTo>
                  <a:pt x="4720544" y="6615189"/>
                </a:lnTo>
                <a:lnTo>
                  <a:pt x="7610989" y="4327000"/>
                </a:lnTo>
                <a:lnTo>
                  <a:pt x="7647167" y="4498612"/>
                </a:lnTo>
                <a:lnTo>
                  <a:pt x="4709507" y="6639530"/>
                </a:lnTo>
                <a:lnTo>
                  <a:pt x="7701668" y="4757139"/>
                </a:lnTo>
                <a:lnTo>
                  <a:pt x="7734875" y="4914657"/>
                </a:lnTo>
                <a:lnTo>
                  <a:pt x="4720869" y="6647209"/>
                </a:lnTo>
                <a:lnTo>
                  <a:pt x="7782062" y="5138493"/>
                </a:lnTo>
                <a:lnTo>
                  <a:pt x="7813397" y="5287133"/>
                </a:lnTo>
                <a:lnTo>
                  <a:pt x="4719482" y="6661652"/>
                </a:lnTo>
                <a:lnTo>
                  <a:pt x="7860412" y="5510150"/>
                </a:lnTo>
                <a:lnTo>
                  <a:pt x="7890622" y="5653453"/>
                </a:lnTo>
                <a:lnTo>
                  <a:pt x="4728828" y="6671697"/>
                </a:lnTo>
                <a:lnTo>
                  <a:pt x="7933489" y="5856792"/>
                </a:lnTo>
                <a:lnTo>
                  <a:pt x="7963281" y="5998113"/>
                </a:lnTo>
                <a:lnTo>
                  <a:pt x="4715408" y="6687561"/>
                </a:lnTo>
                <a:lnTo>
                  <a:pt x="8011872" y="6228606"/>
                </a:lnTo>
                <a:lnTo>
                  <a:pt x="8041902" y="6371057"/>
                </a:lnTo>
                <a:lnTo>
                  <a:pt x="4718798" y="6699442"/>
                </a:lnTo>
                <a:lnTo>
                  <a:pt x="8089618" y="6597400"/>
                </a:lnTo>
                <a:lnTo>
                  <a:pt x="8120594" y="6744337"/>
                </a:lnTo>
                <a:lnTo>
                  <a:pt x="4724693" y="6711820"/>
                </a:lnTo>
                <a:lnTo>
                  <a:pt x="8167080" y="6964846"/>
                </a:lnTo>
                <a:lnTo>
                  <a:pt x="8199711" y="7119631"/>
                </a:lnTo>
                <a:lnTo>
                  <a:pt x="4716180" y="6723569"/>
                </a:lnTo>
                <a:lnTo>
                  <a:pt x="8251760" y="7366527"/>
                </a:lnTo>
                <a:lnTo>
                  <a:pt x="8287019" y="7533781"/>
                </a:lnTo>
                <a:lnTo>
                  <a:pt x="4748625" y="6743546"/>
                </a:lnTo>
                <a:lnTo>
                  <a:pt x="4755233" y="6747428"/>
                </a:lnTo>
                <a:lnTo>
                  <a:pt x="8340444" y="7787206"/>
                </a:lnTo>
                <a:lnTo>
                  <a:pt x="8379388" y="7971940"/>
                </a:lnTo>
                <a:lnTo>
                  <a:pt x="4940806" y="6824359"/>
                </a:lnTo>
                <a:lnTo>
                  <a:pt x="8439174" y="8255536"/>
                </a:lnTo>
                <a:lnTo>
                  <a:pt x="8479743" y="8447976"/>
                </a:lnTo>
                <a:lnTo>
                  <a:pt x="4871940" y="6801376"/>
                </a:lnTo>
                <a:lnTo>
                  <a:pt x="4822282" y="6784803"/>
                </a:lnTo>
                <a:lnTo>
                  <a:pt x="8549637" y="8779522"/>
                </a:lnTo>
                <a:lnTo>
                  <a:pt x="8597111" y="9004718"/>
                </a:lnTo>
                <a:lnTo>
                  <a:pt x="4814328" y="6782148"/>
                </a:lnTo>
                <a:lnTo>
                  <a:pt x="4741466" y="6757834"/>
                </a:lnTo>
                <a:lnTo>
                  <a:pt x="4774753" y="6782351"/>
                </a:lnTo>
                <a:lnTo>
                  <a:pt x="4735671" y="6755898"/>
                </a:lnTo>
                <a:lnTo>
                  <a:pt x="4703902" y="6745297"/>
                </a:lnTo>
                <a:lnTo>
                  <a:pt x="4763603" y="6799959"/>
                </a:lnTo>
                <a:lnTo>
                  <a:pt x="4695646" y="6742540"/>
                </a:lnTo>
                <a:lnTo>
                  <a:pt x="4688501" y="6740157"/>
                </a:lnTo>
                <a:lnTo>
                  <a:pt x="9084034" y="11314462"/>
                </a:lnTo>
                <a:lnTo>
                  <a:pt x="9192951" y="11831112"/>
                </a:lnTo>
                <a:lnTo>
                  <a:pt x="4671893" y="6738721"/>
                </a:lnTo>
                <a:lnTo>
                  <a:pt x="4737944" y="6829350"/>
                </a:lnTo>
                <a:lnTo>
                  <a:pt x="4659733" y="6730555"/>
                </a:lnTo>
                <a:lnTo>
                  <a:pt x="4656530" y="6729487"/>
                </a:lnTo>
                <a:lnTo>
                  <a:pt x="4721758" y="6842958"/>
                </a:lnTo>
                <a:lnTo>
                  <a:pt x="4648737" y="6726884"/>
                </a:lnTo>
                <a:lnTo>
                  <a:pt x="4648276" y="6726730"/>
                </a:lnTo>
                <a:lnTo>
                  <a:pt x="4704948" y="6854295"/>
                </a:lnTo>
                <a:lnTo>
                  <a:pt x="4642754" y="6728107"/>
                </a:lnTo>
                <a:lnTo>
                  <a:pt x="4686541" y="6864069"/>
                </a:lnTo>
                <a:lnTo>
                  <a:pt x="4638631" y="6733392"/>
                </a:lnTo>
                <a:lnTo>
                  <a:pt x="4667963" y="6871567"/>
                </a:lnTo>
                <a:lnTo>
                  <a:pt x="4632942" y="6733838"/>
                </a:lnTo>
                <a:lnTo>
                  <a:pt x="4647143" y="6877498"/>
                </a:lnTo>
                <a:lnTo>
                  <a:pt x="4627666" y="6737638"/>
                </a:lnTo>
                <a:lnTo>
                  <a:pt x="4626296" y="6881034"/>
                </a:lnTo>
                <a:lnTo>
                  <a:pt x="4622069" y="6741453"/>
                </a:lnTo>
                <a:lnTo>
                  <a:pt x="4606058" y="6882292"/>
                </a:lnTo>
                <a:lnTo>
                  <a:pt x="4616369" y="6741989"/>
                </a:lnTo>
                <a:lnTo>
                  <a:pt x="4585236" y="6881395"/>
                </a:lnTo>
                <a:lnTo>
                  <a:pt x="4610227" y="6743968"/>
                </a:lnTo>
                <a:lnTo>
                  <a:pt x="4565164" y="6878402"/>
                </a:lnTo>
                <a:lnTo>
                  <a:pt x="4603822" y="6745766"/>
                </a:lnTo>
                <a:lnTo>
                  <a:pt x="4546263" y="6873578"/>
                </a:lnTo>
                <a:lnTo>
                  <a:pt x="4599078" y="6742605"/>
                </a:lnTo>
                <a:lnTo>
                  <a:pt x="4526427" y="6866256"/>
                </a:lnTo>
                <a:lnTo>
                  <a:pt x="4592318" y="6743133"/>
                </a:lnTo>
                <a:lnTo>
                  <a:pt x="4508254" y="6857261"/>
                </a:lnTo>
                <a:lnTo>
                  <a:pt x="4587108" y="6740758"/>
                </a:lnTo>
                <a:lnTo>
                  <a:pt x="4490644" y="6846115"/>
                </a:lnTo>
                <a:lnTo>
                  <a:pt x="4580473" y="6739796"/>
                </a:lnTo>
                <a:lnTo>
                  <a:pt x="4474939" y="6833680"/>
                </a:lnTo>
                <a:lnTo>
                  <a:pt x="4573725" y="6738486"/>
                </a:lnTo>
                <a:lnTo>
                  <a:pt x="4461255" y="6820452"/>
                </a:lnTo>
                <a:lnTo>
                  <a:pt x="4571985" y="6732794"/>
                </a:lnTo>
                <a:lnTo>
                  <a:pt x="4447647" y="6804268"/>
                </a:lnTo>
                <a:lnTo>
                  <a:pt x="4565848" y="6729907"/>
                </a:lnTo>
                <a:lnTo>
                  <a:pt x="4436309" y="6787456"/>
                </a:lnTo>
                <a:lnTo>
                  <a:pt x="4562498" y="6725263"/>
                </a:lnTo>
                <a:lnTo>
                  <a:pt x="4426531" y="6769051"/>
                </a:lnTo>
                <a:lnTo>
                  <a:pt x="4557209" y="6721143"/>
                </a:lnTo>
                <a:lnTo>
                  <a:pt x="4419034" y="6750474"/>
                </a:lnTo>
                <a:lnTo>
                  <a:pt x="4556754" y="6715454"/>
                </a:lnTo>
                <a:lnTo>
                  <a:pt x="4413106" y="6729649"/>
                </a:lnTo>
                <a:lnTo>
                  <a:pt x="4552980" y="6710174"/>
                </a:lnTo>
                <a:lnTo>
                  <a:pt x="4409578" y="6708805"/>
                </a:lnTo>
                <a:lnTo>
                  <a:pt x="4549150" y="6704576"/>
                </a:lnTo>
                <a:lnTo>
                  <a:pt x="4408315" y="6688568"/>
                </a:lnTo>
                <a:lnTo>
                  <a:pt x="4548618" y="6698877"/>
                </a:lnTo>
                <a:lnTo>
                  <a:pt x="4409218" y="6667747"/>
                </a:lnTo>
                <a:lnTo>
                  <a:pt x="4546145" y="6692645"/>
                </a:lnTo>
                <a:lnTo>
                  <a:pt x="4412150" y="6647930"/>
                </a:lnTo>
                <a:lnTo>
                  <a:pt x="4600303" y="6702493"/>
                </a:lnTo>
                <a:lnTo>
                  <a:pt x="4601985" y="6702798"/>
                </a:lnTo>
                <a:lnTo>
                  <a:pt x="4603695" y="6702924"/>
                </a:lnTo>
                <a:lnTo>
                  <a:pt x="4605425" y="6702873"/>
                </a:lnTo>
                <a:lnTo>
                  <a:pt x="4607205" y="6702625"/>
                </a:lnTo>
                <a:lnTo>
                  <a:pt x="4608892" y="6702196"/>
                </a:lnTo>
                <a:lnTo>
                  <a:pt x="4610494" y="6701608"/>
                </a:lnTo>
                <a:lnTo>
                  <a:pt x="4612040" y="6700847"/>
                </a:lnTo>
                <a:lnTo>
                  <a:pt x="4613504" y="6699928"/>
                </a:lnTo>
                <a:lnTo>
                  <a:pt x="4614828" y="6698877"/>
                </a:lnTo>
                <a:lnTo>
                  <a:pt x="4615994" y="6697752"/>
                </a:lnTo>
                <a:lnTo>
                  <a:pt x="4617104" y="6696439"/>
                </a:lnTo>
                <a:lnTo>
                  <a:pt x="4618067" y="6695015"/>
                </a:lnTo>
                <a:lnTo>
                  <a:pt x="4618877" y="6693505"/>
                </a:lnTo>
                <a:lnTo>
                  <a:pt x="4619169" y="6692778"/>
                </a:lnTo>
                <a:lnTo>
                  <a:pt x="768935" y="5117656"/>
                </a:lnTo>
                <a:lnTo>
                  <a:pt x="724875" y="4908657"/>
                </a:lnTo>
                <a:lnTo>
                  <a:pt x="4620405" y="6686575"/>
                </a:lnTo>
                <a:lnTo>
                  <a:pt x="4620364" y="6685191"/>
                </a:lnTo>
                <a:lnTo>
                  <a:pt x="4620112" y="6683384"/>
                </a:lnTo>
                <a:lnTo>
                  <a:pt x="4619686" y="6681712"/>
                </a:lnTo>
                <a:lnTo>
                  <a:pt x="4619099" y="6680107"/>
                </a:lnTo>
                <a:lnTo>
                  <a:pt x="4618336" y="6678564"/>
                </a:lnTo>
                <a:lnTo>
                  <a:pt x="4617981" y="6677998"/>
                </a:lnTo>
                <a:lnTo>
                  <a:pt x="4614156" y="6673691"/>
                </a:lnTo>
                <a:lnTo>
                  <a:pt x="4613931" y="6673501"/>
                </a:lnTo>
                <a:lnTo>
                  <a:pt x="4612569" y="6672580"/>
                </a:lnTo>
                <a:lnTo>
                  <a:pt x="649644" y="4551793"/>
                </a:lnTo>
                <a:lnTo>
                  <a:pt x="597527" y="4304575"/>
                </a:lnTo>
                <a:lnTo>
                  <a:pt x="4512090" y="6604572"/>
                </a:lnTo>
                <a:lnTo>
                  <a:pt x="511581" y="3896884"/>
                </a:lnTo>
                <a:lnTo>
                  <a:pt x="448031" y="3595433"/>
                </a:lnTo>
                <a:lnTo>
                  <a:pt x="4525264" y="6598586"/>
                </a:lnTo>
                <a:lnTo>
                  <a:pt x="334734" y="3058003"/>
                </a:lnTo>
                <a:lnTo>
                  <a:pt x="252942" y="2670019"/>
                </a:lnTo>
                <a:lnTo>
                  <a:pt x="4564060" y="6617257"/>
                </a:lnTo>
                <a:lnTo>
                  <a:pt x="4486968" y="6530422"/>
                </a:lnTo>
                <a:lnTo>
                  <a:pt x="4568340" y="6615107"/>
                </a:lnTo>
                <a:lnTo>
                  <a:pt x="385220" y="1330983"/>
                </a:lnTo>
                <a:lnTo>
                  <a:pt x="684797" y="1267829"/>
                </a:lnTo>
                <a:lnTo>
                  <a:pt x="4557034" y="6581118"/>
                </a:lnTo>
                <a:lnTo>
                  <a:pt x="1152388" y="1169255"/>
                </a:lnTo>
                <a:lnTo>
                  <a:pt x="1427039" y="1111355"/>
                </a:lnTo>
                <a:lnTo>
                  <a:pt x="4564703" y="6569737"/>
                </a:lnTo>
                <a:lnTo>
                  <a:pt x="1832406" y="1025898"/>
                </a:lnTo>
                <a:lnTo>
                  <a:pt x="2091338" y="971312"/>
                </a:lnTo>
                <a:lnTo>
                  <a:pt x="4579142" y="6571118"/>
                </a:lnTo>
                <a:lnTo>
                  <a:pt x="2494987" y="886218"/>
                </a:lnTo>
                <a:lnTo>
                  <a:pt x="2744456" y="833627"/>
                </a:lnTo>
                <a:lnTo>
                  <a:pt x="4589191" y="6561778"/>
                </a:lnTo>
                <a:lnTo>
                  <a:pt x="3112844" y="755966"/>
                </a:lnTo>
                <a:lnTo>
                  <a:pt x="3358760" y="704124"/>
                </a:lnTo>
                <a:lnTo>
                  <a:pt x="4605044" y="6575156"/>
                </a:lnTo>
                <a:lnTo>
                  <a:pt x="3775413" y="616288"/>
                </a:lnTo>
                <a:lnTo>
                  <a:pt x="4023250" y="564041"/>
                </a:lnTo>
                <a:lnTo>
                  <a:pt x="4616934" y="6571830"/>
                </a:lnTo>
                <a:lnTo>
                  <a:pt x="4432450" y="477776"/>
                </a:lnTo>
                <a:lnTo>
                  <a:pt x="4688123" y="423877"/>
                </a:lnTo>
                <a:lnTo>
                  <a:pt x="4629311" y="6565904"/>
                </a:lnTo>
                <a:lnTo>
                  <a:pt x="5086948" y="339800"/>
                </a:lnTo>
                <a:lnTo>
                  <a:pt x="5356365" y="283003"/>
                </a:lnTo>
                <a:lnTo>
                  <a:pt x="4641059" y="6574421"/>
                </a:lnTo>
                <a:lnTo>
                  <a:pt x="5802270" y="189001"/>
                </a:lnTo>
                <a:lnTo>
                  <a:pt x="6093574" y="127590"/>
                </a:lnTo>
                <a:lnTo>
                  <a:pt x="4653891" y="6573976"/>
                </a:lnTo>
                <a:lnTo>
                  <a:pt x="6561517" y="28942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855817" y="1373695"/>
            <a:ext cx="10474132" cy="4240620"/>
            <a:chOff x="855817" y="1373695"/>
            <a:chExt cx="10474132" cy="4240620"/>
          </a:xfrm>
        </p:grpSpPr>
        <p:sp>
          <p:nvSpPr>
            <p:cNvPr id="465" name="Google Shape;465;p2"/>
            <p:cNvSpPr/>
            <p:nvPr/>
          </p:nvSpPr>
          <p:spPr>
            <a:xfrm>
              <a:off x="7829131" y="1374933"/>
              <a:ext cx="3500818" cy="1981295"/>
            </a:xfrm>
            <a:custGeom>
              <a:rect b="b" l="l" r="r" t="t"/>
              <a:pathLst>
                <a:path extrusionOk="0" h="1981295" w="3500818">
                  <a:moveTo>
                    <a:pt x="0" y="0"/>
                  </a:moveTo>
                  <a:lnTo>
                    <a:pt x="3500819" y="1795939"/>
                  </a:lnTo>
                  <a:lnTo>
                    <a:pt x="1143286" y="1981295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833513" y="1378647"/>
              <a:ext cx="1148429" cy="3720083"/>
            </a:xfrm>
            <a:custGeom>
              <a:rect b="b" l="l" r="r" t="t"/>
              <a:pathLst>
                <a:path extrusionOk="0" h="3720083" w="1148429">
                  <a:moveTo>
                    <a:pt x="0" y="0"/>
                  </a:moveTo>
                  <a:lnTo>
                    <a:pt x="615792" y="3720084"/>
                  </a:lnTo>
                  <a:lnTo>
                    <a:pt x="1148429" y="19775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410454" y="1383124"/>
              <a:ext cx="1057084" cy="3739324"/>
            </a:xfrm>
            <a:custGeom>
              <a:rect b="b" l="l" r="r" t="t"/>
              <a:pathLst>
                <a:path extrusionOk="0" h="3739324" w="1057084">
                  <a:moveTo>
                    <a:pt x="434721" y="0"/>
                  </a:moveTo>
                  <a:lnTo>
                    <a:pt x="0" y="2184273"/>
                  </a:lnTo>
                  <a:lnTo>
                    <a:pt x="1057085" y="3739325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091618" y="1378647"/>
              <a:ext cx="1768221" cy="4215479"/>
            </a:xfrm>
            <a:custGeom>
              <a:rect b="b" l="l" r="r" t="t"/>
              <a:pathLst>
                <a:path extrusionOk="0" h="4215479" w="1768221">
                  <a:moveTo>
                    <a:pt x="1768221" y="0"/>
                  </a:moveTo>
                  <a:lnTo>
                    <a:pt x="1524" y="1199960"/>
                  </a:lnTo>
                  <a:lnTo>
                    <a:pt x="0" y="4215479"/>
                  </a:lnTo>
                  <a:lnTo>
                    <a:pt x="1326928" y="21887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091427" y="1616179"/>
              <a:ext cx="772593" cy="3998136"/>
            </a:xfrm>
            <a:custGeom>
              <a:rect b="b" l="l" r="r" t="t"/>
              <a:pathLst>
                <a:path extrusionOk="0" h="3998136" w="772593">
                  <a:moveTo>
                    <a:pt x="21432" y="7547"/>
                  </a:moveTo>
                  <a:lnTo>
                    <a:pt x="524923" y="435219"/>
                  </a:lnTo>
                  <a:cubicBezTo>
                    <a:pt x="535305" y="444173"/>
                    <a:pt x="537115" y="459508"/>
                    <a:pt x="529210" y="470652"/>
                  </a:cubicBezTo>
                  <a:lnTo>
                    <a:pt x="342615" y="717350"/>
                  </a:lnTo>
                  <a:cubicBezTo>
                    <a:pt x="332994" y="730018"/>
                    <a:pt x="333852" y="747830"/>
                    <a:pt x="344615" y="759545"/>
                  </a:cubicBezTo>
                  <a:lnTo>
                    <a:pt x="752952" y="1201029"/>
                  </a:lnTo>
                  <a:cubicBezTo>
                    <a:pt x="769716" y="1219127"/>
                    <a:pt x="776288" y="1244368"/>
                    <a:pt x="770573" y="1268371"/>
                  </a:cubicBezTo>
                  <a:lnTo>
                    <a:pt x="183452" y="3728583"/>
                  </a:lnTo>
                  <a:cubicBezTo>
                    <a:pt x="182214" y="3733631"/>
                    <a:pt x="180213" y="3738489"/>
                    <a:pt x="177546" y="3742966"/>
                  </a:cubicBezTo>
                  <a:lnTo>
                    <a:pt x="32100" y="3982425"/>
                  </a:lnTo>
                  <a:cubicBezTo>
                    <a:pt x="26290" y="3991950"/>
                    <a:pt x="7240" y="4004999"/>
                    <a:pt x="7240" y="3993854"/>
                  </a:cubicBezTo>
                  <a:lnTo>
                    <a:pt x="1" y="6594"/>
                  </a:lnTo>
                  <a:cubicBezTo>
                    <a:pt x="-95" y="-4645"/>
                    <a:pt x="12859" y="403"/>
                    <a:pt x="21432" y="7547"/>
                  </a:cubicBez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55817" y="1373695"/>
              <a:ext cx="3500818" cy="1981200"/>
            </a:xfrm>
            <a:custGeom>
              <a:rect b="b" l="l" r="r" t="t"/>
              <a:pathLst>
                <a:path extrusionOk="0" h="1981200" w="3500818">
                  <a:moveTo>
                    <a:pt x="3500819" y="0"/>
                  </a:moveTo>
                  <a:lnTo>
                    <a:pt x="0" y="1795939"/>
                  </a:lnTo>
                  <a:lnTo>
                    <a:pt x="2357533" y="19812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203824" y="1377314"/>
              <a:ext cx="1148524" cy="3720179"/>
            </a:xfrm>
            <a:custGeom>
              <a:rect b="b" l="l" r="r" t="t"/>
              <a:pathLst>
                <a:path extrusionOk="0" h="3720179" w="1148524">
                  <a:moveTo>
                    <a:pt x="1148525" y="0"/>
                  </a:moveTo>
                  <a:lnTo>
                    <a:pt x="532638" y="3720180"/>
                  </a:lnTo>
                  <a:lnTo>
                    <a:pt x="0" y="1977581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726937" y="1381791"/>
              <a:ext cx="1057084" cy="3739324"/>
            </a:xfrm>
            <a:custGeom>
              <a:rect b="b" l="l" r="r" t="t"/>
              <a:pathLst>
                <a:path extrusionOk="0" h="3739324" w="1057084">
                  <a:moveTo>
                    <a:pt x="622363" y="0"/>
                  </a:moveTo>
                  <a:lnTo>
                    <a:pt x="1057085" y="2184273"/>
                  </a:lnTo>
                  <a:lnTo>
                    <a:pt x="0" y="37393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334732" y="1377314"/>
              <a:ext cx="1768220" cy="4215479"/>
            </a:xfrm>
            <a:custGeom>
              <a:rect b="b" l="l" r="r" t="t"/>
              <a:pathLst>
                <a:path extrusionOk="0" h="4215479" w="1768220">
                  <a:moveTo>
                    <a:pt x="0" y="0"/>
                  </a:moveTo>
                  <a:lnTo>
                    <a:pt x="1766697" y="1199960"/>
                  </a:lnTo>
                  <a:lnTo>
                    <a:pt x="1768221" y="4215479"/>
                  </a:lnTo>
                  <a:lnTo>
                    <a:pt x="441198" y="2188750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330550" y="1614886"/>
              <a:ext cx="772593" cy="3998095"/>
            </a:xfrm>
            <a:custGeom>
              <a:rect b="b" l="l" r="r" t="t"/>
              <a:pathLst>
                <a:path extrusionOk="0" h="3998095" w="772593">
                  <a:moveTo>
                    <a:pt x="751162" y="7506"/>
                  </a:moveTo>
                  <a:lnTo>
                    <a:pt x="247671" y="435179"/>
                  </a:lnTo>
                  <a:cubicBezTo>
                    <a:pt x="237288" y="444132"/>
                    <a:pt x="235478" y="459468"/>
                    <a:pt x="243384" y="470612"/>
                  </a:cubicBezTo>
                  <a:lnTo>
                    <a:pt x="429979" y="717309"/>
                  </a:lnTo>
                  <a:cubicBezTo>
                    <a:pt x="439599" y="729978"/>
                    <a:pt x="438742" y="747789"/>
                    <a:pt x="427979" y="759505"/>
                  </a:cubicBezTo>
                  <a:lnTo>
                    <a:pt x="19642" y="1200989"/>
                  </a:lnTo>
                  <a:cubicBezTo>
                    <a:pt x="2878" y="1219086"/>
                    <a:pt x="-3694" y="1244328"/>
                    <a:pt x="2021" y="1268331"/>
                  </a:cubicBezTo>
                  <a:lnTo>
                    <a:pt x="589142" y="3728543"/>
                  </a:lnTo>
                  <a:cubicBezTo>
                    <a:pt x="590380" y="3733591"/>
                    <a:pt x="592380" y="3738449"/>
                    <a:pt x="595047" y="3742926"/>
                  </a:cubicBezTo>
                  <a:lnTo>
                    <a:pt x="740494" y="3982384"/>
                  </a:lnTo>
                  <a:cubicBezTo>
                    <a:pt x="746304" y="3991909"/>
                    <a:pt x="765354" y="4004959"/>
                    <a:pt x="765354" y="3993814"/>
                  </a:cubicBezTo>
                  <a:lnTo>
                    <a:pt x="772593" y="6554"/>
                  </a:lnTo>
                  <a:cubicBezTo>
                    <a:pt x="772593" y="-4590"/>
                    <a:pt x="759639" y="363"/>
                    <a:pt x="751162" y="7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624607" y="1695826"/>
              <a:ext cx="320801" cy="314134"/>
            </a:xfrm>
            <a:custGeom>
              <a:rect b="b" l="l" r="r" t="t"/>
              <a:pathLst>
                <a:path extrusionOk="0" h="314134" w="320801">
                  <a:moveTo>
                    <a:pt x="0" y="0"/>
                  </a:moveTo>
                  <a:lnTo>
                    <a:pt x="10858" y="314134"/>
                  </a:lnTo>
                  <a:lnTo>
                    <a:pt x="320802" y="503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624607" y="1695826"/>
              <a:ext cx="320801" cy="194214"/>
            </a:xfrm>
            <a:custGeom>
              <a:rect b="b" l="l" r="r" t="t"/>
              <a:pathLst>
                <a:path extrusionOk="0" h="194214" w="320801">
                  <a:moveTo>
                    <a:pt x="0" y="0"/>
                  </a:moveTo>
                  <a:lnTo>
                    <a:pt x="152495" y="194215"/>
                  </a:lnTo>
                  <a:lnTo>
                    <a:pt x="320802" y="50387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237087" y="1905211"/>
              <a:ext cx="108372" cy="106971"/>
            </a:xfrm>
            <a:custGeom>
              <a:rect b="b" l="l" r="r" t="t"/>
              <a:pathLst>
                <a:path extrusionOk="0" h="106971" w="108372">
                  <a:moveTo>
                    <a:pt x="108373" y="51889"/>
                  </a:moveTo>
                  <a:cubicBezTo>
                    <a:pt x="105896" y="84179"/>
                    <a:pt x="91037" y="106087"/>
                    <a:pt x="56080" y="106944"/>
                  </a:cubicBezTo>
                  <a:cubicBezTo>
                    <a:pt x="21885" y="107801"/>
                    <a:pt x="1502" y="88370"/>
                    <a:pt x="73" y="55414"/>
                  </a:cubicBezTo>
                  <a:cubicBezTo>
                    <a:pt x="-1356" y="22267"/>
                    <a:pt x="18170" y="1693"/>
                    <a:pt x="52080" y="73"/>
                  </a:cubicBezTo>
                  <a:cubicBezTo>
                    <a:pt x="86561" y="-1451"/>
                    <a:pt x="108373" y="20933"/>
                    <a:pt x="108373" y="51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258292" y="1926127"/>
              <a:ext cx="65355" cy="65367"/>
            </a:xfrm>
            <a:custGeom>
              <a:rect b="b" l="l" r="r" t="t"/>
              <a:pathLst>
                <a:path extrusionOk="0" h="65367" w="65355">
                  <a:moveTo>
                    <a:pt x="65355" y="33164"/>
                  </a:moveTo>
                  <a:cubicBezTo>
                    <a:pt x="63260" y="53262"/>
                    <a:pt x="52496" y="65740"/>
                    <a:pt x="32113" y="65359"/>
                  </a:cubicBezTo>
                  <a:cubicBezTo>
                    <a:pt x="11730" y="64978"/>
                    <a:pt x="-463" y="50976"/>
                    <a:pt x="13" y="31926"/>
                  </a:cubicBezTo>
                  <a:cubicBezTo>
                    <a:pt x="490" y="13162"/>
                    <a:pt x="12491" y="-554"/>
                    <a:pt x="33351" y="17"/>
                  </a:cubicBezTo>
                  <a:cubicBezTo>
                    <a:pt x="54021" y="493"/>
                    <a:pt x="64022" y="13162"/>
                    <a:pt x="65355" y="33164"/>
                  </a:cubicBez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860818" y="1895664"/>
              <a:ext cx="107843" cy="107632"/>
            </a:xfrm>
            <a:custGeom>
              <a:rect b="b" l="l" r="r" t="t"/>
              <a:pathLst>
                <a:path extrusionOk="0" h="107632" w="107843">
                  <a:moveTo>
                    <a:pt x="56968" y="107633"/>
                  </a:moveTo>
                  <a:cubicBezTo>
                    <a:pt x="20107" y="106395"/>
                    <a:pt x="485" y="87440"/>
                    <a:pt x="9" y="54293"/>
                  </a:cubicBezTo>
                  <a:cubicBezTo>
                    <a:pt x="-467" y="21336"/>
                    <a:pt x="17916" y="96"/>
                    <a:pt x="52873" y="0"/>
                  </a:cubicBezTo>
                  <a:cubicBezTo>
                    <a:pt x="86877" y="-95"/>
                    <a:pt x="107261" y="19241"/>
                    <a:pt x="107832" y="52483"/>
                  </a:cubicBezTo>
                  <a:cubicBezTo>
                    <a:pt x="108404" y="86011"/>
                    <a:pt x="87925" y="104204"/>
                    <a:pt x="56968" y="107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2608" y="1916650"/>
              <a:ext cx="65754" cy="65335"/>
            </a:xfrm>
            <a:custGeom>
              <a:rect b="b" l="l" r="r" t="t"/>
              <a:pathLst>
                <a:path extrusionOk="0" h="65335" w="65754">
                  <a:moveTo>
                    <a:pt x="65754" y="30545"/>
                  </a:moveTo>
                  <a:cubicBezTo>
                    <a:pt x="63468" y="49500"/>
                    <a:pt x="54610" y="63787"/>
                    <a:pt x="34322" y="65216"/>
                  </a:cubicBezTo>
                  <a:cubicBezTo>
                    <a:pt x="14034" y="66645"/>
                    <a:pt x="1556" y="55120"/>
                    <a:pt x="127" y="34831"/>
                  </a:cubicBezTo>
                  <a:cubicBezTo>
                    <a:pt x="-1301" y="14543"/>
                    <a:pt x="9367" y="1780"/>
                    <a:pt x="29845" y="160"/>
                  </a:cubicBezTo>
                  <a:cubicBezTo>
                    <a:pt x="50895" y="-1649"/>
                    <a:pt x="60516" y="12067"/>
                    <a:pt x="65754" y="30545"/>
                  </a:cubicBez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884541" y="2135926"/>
              <a:ext cx="435962" cy="68919"/>
            </a:xfrm>
            <a:custGeom>
              <a:rect b="b" l="l" r="r" t="t"/>
              <a:pathLst>
                <a:path extrusionOk="0" h="68919" w="435962">
                  <a:moveTo>
                    <a:pt x="393100" y="4340"/>
                  </a:moveTo>
                  <a:cubicBezTo>
                    <a:pt x="361953" y="3578"/>
                    <a:pt x="79442" y="1483"/>
                    <a:pt x="47438" y="340"/>
                  </a:cubicBezTo>
                  <a:cubicBezTo>
                    <a:pt x="27626" y="1483"/>
                    <a:pt x="289" y="-7566"/>
                    <a:pt x="3" y="24914"/>
                  </a:cubicBezTo>
                  <a:cubicBezTo>
                    <a:pt x="-282" y="55775"/>
                    <a:pt x="19815" y="68920"/>
                    <a:pt x="50676" y="68920"/>
                  </a:cubicBezTo>
                  <a:cubicBezTo>
                    <a:pt x="118494" y="68920"/>
                    <a:pt x="310518" y="68920"/>
                    <a:pt x="372049" y="68348"/>
                  </a:cubicBezTo>
                  <a:cubicBezTo>
                    <a:pt x="413198" y="68920"/>
                    <a:pt x="435962" y="64633"/>
                    <a:pt x="435962" y="30058"/>
                  </a:cubicBezTo>
                  <a:cubicBezTo>
                    <a:pt x="435962" y="-4042"/>
                    <a:pt x="410721" y="5483"/>
                    <a:pt x="393100" y="43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164819" y="2135885"/>
              <a:ext cx="105963" cy="120002"/>
            </a:xfrm>
            <a:custGeom>
              <a:rect b="b" l="l" r="r" t="t"/>
              <a:pathLst>
                <a:path extrusionOk="0" h="120002" w="105963">
                  <a:moveTo>
                    <a:pt x="34908" y="0"/>
                  </a:moveTo>
                  <a:cubicBezTo>
                    <a:pt x="57482" y="0"/>
                    <a:pt x="81961" y="0"/>
                    <a:pt x="105964" y="857"/>
                  </a:cubicBezTo>
                  <a:cubicBezTo>
                    <a:pt x="106059" y="65627"/>
                    <a:pt x="63959" y="97060"/>
                    <a:pt x="39194" y="111823"/>
                  </a:cubicBezTo>
                  <a:cubicBezTo>
                    <a:pt x="28240" y="118396"/>
                    <a:pt x="12238" y="123444"/>
                    <a:pt x="4237" y="117062"/>
                  </a:cubicBezTo>
                  <a:cubicBezTo>
                    <a:pt x="-5860" y="108299"/>
                    <a:pt x="4523" y="94107"/>
                    <a:pt x="10238" y="84487"/>
                  </a:cubicBezTo>
                  <a:cubicBezTo>
                    <a:pt x="28431" y="53721"/>
                    <a:pt x="32240" y="24670"/>
                    <a:pt x="34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933598" y="2135885"/>
              <a:ext cx="105963" cy="120002"/>
            </a:xfrm>
            <a:custGeom>
              <a:rect b="b" l="l" r="r" t="t"/>
              <a:pathLst>
                <a:path extrusionOk="0" h="120002" w="105963">
                  <a:moveTo>
                    <a:pt x="71056" y="0"/>
                  </a:moveTo>
                  <a:cubicBezTo>
                    <a:pt x="48482" y="0"/>
                    <a:pt x="24003" y="0"/>
                    <a:pt x="0" y="857"/>
                  </a:cubicBezTo>
                  <a:cubicBezTo>
                    <a:pt x="-95" y="65627"/>
                    <a:pt x="42005" y="97060"/>
                    <a:pt x="66771" y="111823"/>
                  </a:cubicBezTo>
                  <a:cubicBezTo>
                    <a:pt x="77724" y="118396"/>
                    <a:pt x="93726" y="123444"/>
                    <a:pt x="101727" y="117062"/>
                  </a:cubicBezTo>
                  <a:cubicBezTo>
                    <a:pt x="111824" y="108299"/>
                    <a:pt x="101441" y="94107"/>
                    <a:pt x="95726" y="84487"/>
                  </a:cubicBezTo>
                  <a:cubicBezTo>
                    <a:pt x="77534" y="53721"/>
                    <a:pt x="73724" y="24670"/>
                    <a:pt x="7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249162" y="1697159"/>
              <a:ext cx="320706" cy="314134"/>
            </a:xfrm>
            <a:custGeom>
              <a:rect b="b" l="l" r="r" t="t"/>
              <a:pathLst>
                <a:path extrusionOk="0" h="314134" w="320706">
                  <a:moveTo>
                    <a:pt x="320707" y="0"/>
                  </a:moveTo>
                  <a:lnTo>
                    <a:pt x="309848" y="314134"/>
                  </a:lnTo>
                  <a:lnTo>
                    <a:pt x="0" y="503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249162" y="1697159"/>
              <a:ext cx="320706" cy="194214"/>
            </a:xfrm>
            <a:custGeom>
              <a:rect b="b" l="l" r="r" t="t"/>
              <a:pathLst>
                <a:path extrusionOk="0" h="194214" w="320706">
                  <a:moveTo>
                    <a:pt x="320707" y="0"/>
                  </a:moveTo>
                  <a:lnTo>
                    <a:pt x="168211" y="194215"/>
                  </a:lnTo>
                  <a:lnTo>
                    <a:pt x="0" y="50387"/>
                  </a:lnTo>
                  <a:close/>
                </a:path>
              </a:pathLst>
            </a:custGeom>
            <a:solidFill>
              <a:srgbClr val="351E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2"/>
          <p:cNvSpPr/>
          <p:nvPr/>
        </p:nvSpPr>
        <p:spPr>
          <a:xfrm>
            <a:off x="4283084" y="1453316"/>
            <a:ext cx="79384" cy="7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"/>
          <p:cNvSpPr/>
          <p:nvPr/>
        </p:nvSpPr>
        <p:spPr>
          <a:xfrm>
            <a:off x="7824529" y="1453316"/>
            <a:ext cx="79384" cy="7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8" name="Google Shape;488;p2"/>
          <p:cNvGrpSpPr/>
          <p:nvPr/>
        </p:nvGrpSpPr>
        <p:grpSpPr>
          <a:xfrm>
            <a:off x="0" y="2857630"/>
            <a:ext cx="12191999" cy="1142740"/>
            <a:chOff x="6665542" y="2749602"/>
            <a:chExt cx="4777152" cy="1142740"/>
          </a:xfrm>
        </p:grpSpPr>
        <p:sp>
          <p:nvSpPr>
            <p:cNvPr id="489" name="Google Shape;489;p2"/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Section</a:t>
              </a:r>
              <a:r>
                <a:rPr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Break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2"/>
          <p:cNvGrpSpPr/>
          <p:nvPr/>
        </p:nvGrpSpPr>
        <p:grpSpPr>
          <a:xfrm>
            <a:off x="4125807" y="0"/>
            <a:ext cx="434234" cy="1396472"/>
            <a:chOff x="4125807" y="0"/>
            <a:chExt cx="434234" cy="1396472"/>
          </a:xfrm>
        </p:grpSpPr>
        <p:grpSp>
          <p:nvGrpSpPr>
            <p:cNvPr id="492" name="Google Shape;492;p2"/>
            <p:cNvGrpSpPr/>
            <p:nvPr/>
          </p:nvGrpSpPr>
          <p:grpSpPr>
            <a:xfrm>
              <a:off x="4125807" y="1234507"/>
              <a:ext cx="434234" cy="161965"/>
              <a:chOff x="4071566" y="1209099"/>
              <a:chExt cx="532254" cy="198525"/>
            </a:xfrm>
          </p:grpSpPr>
          <p:sp>
            <p:nvSpPr>
              <p:cNvPr id="493" name="Google Shape;493;p2"/>
              <p:cNvSpPr/>
              <p:nvPr/>
            </p:nvSpPr>
            <p:spPr>
              <a:xfrm>
                <a:off x="4071566" y="1209099"/>
                <a:ext cx="271357" cy="198525"/>
              </a:xfrm>
              <a:custGeom>
                <a:rect b="b" l="l" r="r" t="t"/>
                <a:pathLst>
                  <a:path extrusionOk="0" h="198525" w="271357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flipH="1">
                <a:off x="4332463" y="1209099"/>
                <a:ext cx="271357" cy="198525"/>
              </a:xfrm>
              <a:custGeom>
                <a:rect b="b" l="l" r="r" t="t"/>
                <a:pathLst>
                  <a:path extrusionOk="0" h="198525" w="271357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"/>
            <p:cNvSpPr/>
            <p:nvPr/>
          </p:nvSpPr>
          <p:spPr>
            <a:xfrm>
              <a:off x="4326425" y="0"/>
              <a:ext cx="18288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2"/>
          <p:cNvGrpSpPr/>
          <p:nvPr/>
        </p:nvGrpSpPr>
        <p:grpSpPr>
          <a:xfrm>
            <a:off x="7664125" y="14235"/>
            <a:ext cx="434234" cy="1396472"/>
            <a:chOff x="4125807" y="0"/>
            <a:chExt cx="434234" cy="1396472"/>
          </a:xfrm>
        </p:grpSpPr>
        <p:grpSp>
          <p:nvGrpSpPr>
            <p:cNvPr id="497" name="Google Shape;497;p2"/>
            <p:cNvGrpSpPr/>
            <p:nvPr/>
          </p:nvGrpSpPr>
          <p:grpSpPr>
            <a:xfrm>
              <a:off x="4125807" y="1234507"/>
              <a:ext cx="434234" cy="161965"/>
              <a:chOff x="4071566" y="1209099"/>
              <a:chExt cx="532254" cy="198525"/>
            </a:xfrm>
          </p:grpSpPr>
          <p:sp>
            <p:nvSpPr>
              <p:cNvPr id="498" name="Google Shape;498;p2"/>
              <p:cNvSpPr/>
              <p:nvPr/>
            </p:nvSpPr>
            <p:spPr>
              <a:xfrm>
                <a:off x="4071566" y="1209099"/>
                <a:ext cx="271357" cy="198525"/>
              </a:xfrm>
              <a:custGeom>
                <a:rect b="b" l="l" r="r" t="t"/>
                <a:pathLst>
                  <a:path extrusionOk="0" h="198525" w="271357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 flipH="1">
                <a:off x="4332463" y="1209099"/>
                <a:ext cx="271357" cy="198525"/>
              </a:xfrm>
              <a:custGeom>
                <a:rect b="b" l="l" r="r" t="t"/>
                <a:pathLst>
                  <a:path extrusionOk="0" h="198525" w="271357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500;p2"/>
            <p:cNvSpPr/>
            <p:nvPr/>
          </p:nvSpPr>
          <p:spPr>
            <a:xfrm>
              <a:off x="4326425" y="0"/>
              <a:ext cx="18288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0"/>
          <p:cNvSpPr/>
          <p:nvPr/>
        </p:nvSpPr>
        <p:spPr>
          <a:xfrm>
            <a:off x="6038850" y="-19051"/>
            <a:ext cx="6181725" cy="2505075"/>
          </a:xfrm>
          <a:custGeom>
            <a:rect b="b" l="l" r="r" t="t"/>
            <a:pathLst>
              <a:path extrusionOk="0" h="2505075" w="6181725">
                <a:moveTo>
                  <a:pt x="0" y="0"/>
                </a:moveTo>
                <a:lnTo>
                  <a:pt x="1657350" y="2505075"/>
                </a:lnTo>
                <a:cubicBezTo>
                  <a:pt x="3603625" y="1701800"/>
                  <a:pt x="4787900" y="1327150"/>
                  <a:pt x="6181725" y="285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0"/>
          <p:cNvSpPr/>
          <p:nvPr/>
        </p:nvSpPr>
        <p:spPr>
          <a:xfrm>
            <a:off x="0" y="76200"/>
            <a:ext cx="12201525" cy="5638800"/>
          </a:xfrm>
          <a:custGeom>
            <a:rect b="b" l="l" r="r" t="t"/>
            <a:pathLst>
              <a:path extrusionOk="0" h="5638800" w="12201525">
                <a:moveTo>
                  <a:pt x="0" y="5638800"/>
                </a:moveTo>
                <a:cubicBezTo>
                  <a:pt x="3997325" y="3009900"/>
                  <a:pt x="9594850" y="2676525"/>
                  <a:pt x="12192000" y="0"/>
                </a:cubicBezTo>
                <a:lnTo>
                  <a:pt x="12201525" y="1047750"/>
                </a:lnTo>
                <a:cubicBezTo>
                  <a:pt x="7464425" y="3289300"/>
                  <a:pt x="5184775" y="2959100"/>
                  <a:pt x="0" y="5638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0"/>
          <p:cNvSpPr/>
          <p:nvPr/>
        </p:nvSpPr>
        <p:spPr>
          <a:xfrm rot="299340">
            <a:off x="199162" y="1832148"/>
            <a:ext cx="9311421" cy="4328767"/>
          </a:xfrm>
          <a:custGeom>
            <a:rect b="b" l="l" r="r" t="t"/>
            <a:pathLst>
              <a:path extrusionOk="0" h="5311448" w="11425223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0"/>
          <p:cNvSpPr/>
          <p:nvPr/>
        </p:nvSpPr>
        <p:spPr>
          <a:xfrm rot="469007">
            <a:off x="217839" y="3002721"/>
            <a:ext cx="7018127" cy="3262642"/>
          </a:xfrm>
          <a:custGeom>
            <a:rect b="b" l="l" r="r" t="t"/>
            <a:pathLst>
              <a:path extrusionOk="0" h="5311448" w="11425223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rgbClr val="FF95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0"/>
          <p:cNvSpPr txBox="1"/>
          <p:nvPr/>
        </p:nvSpPr>
        <p:spPr>
          <a:xfrm>
            <a:off x="1432912" y="5195663"/>
            <a:ext cx="5438773" cy="1394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36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b="0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0"/>
          <p:cNvSpPr txBox="1"/>
          <p:nvPr/>
        </p:nvSpPr>
        <p:spPr>
          <a:xfrm>
            <a:off x="7303910" y="5735565"/>
            <a:ext cx="2115133" cy="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0"/>
          <p:cNvSpPr txBox="1"/>
          <p:nvPr/>
        </p:nvSpPr>
        <p:spPr>
          <a:xfrm>
            <a:off x="9483731" y="5735565"/>
            <a:ext cx="2115133" cy="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0"/>
          <p:cNvSpPr/>
          <p:nvPr/>
        </p:nvSpPr>
        <p:spPr>
          <a:xfrm>
            <a:off x="8148953" y="5195663"/>
            <a:ext cx="425043" cy="326491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0"/>
          <p:cNvSpPr/>
          <p:nvPr/>
        </p:nvSpPr>
        <p:spPr>
          <a:xfrm>
            <a:off x="10346713" y="5172443"/>
            <a:ext cx="432136" cy="37292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0"/>
          <p:cNvSpPr txBox="1"/>
          <p:nvPr/>
        </p:nvSpPr>
        <p:spPr>
          <a:xfrm>
            <a:off x="7983920" y="3713004"/>
            <a:ext cx="38072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0"/>
          <p:cNvSpPr/>
          <p:nvPr>
            <p:ph idx="2" type="pic"/>
          </p:nvPr>
        </p:nvSpPr>
        <p:spPr>
          <a:xfrm>
            <a:off x="-1" y="1"/>
            <a:ext cx="9258300" cy="5640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90" name="Google Shape;1290;p21"/>
          <p:cNvGrpSpPr/>
          <p:nvPr/>
        </p:nvGrpSpPr>
        <p:grpSpPr>
          <a:xfrm>
            <a:off x="3662115" y="2167820"/>
            <a:ext cx="2032964" cy="2032964"/>
            <a:chOff x="664114" y="1809963"/>
            <a:chExt cx="1698539" cy="1698539"/>
          </a:xfrm>
        </p:grpSpPr>
        <p:sp>
          <p:nvSpPr>
            <p:cNvPr id="1291" name="Google Shape;1291;p21"/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fmla="val 0" name="adj1"/>
                <a:gd fmla="val 10845447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21"/>
          <p:cNvGrpSpPr/>
          <p:nvPr/>
        </p:nvGrpSpPr>
        <p:grpSpPr>
          <a:xfrm>
            <a:off x="6378231" y="2167820"/>
            <a:ext cx="2032964" cy="2032964"/>
            <a:chOff x="664114" y="1809963"/>
            <a:chExt cx="1698539" cy="1698539"/>
          </a:xfrm>
        </p:grpSpPr>
        <p:sp>
          <p:nvSpPr>
            <p:cNvPr id="1294" name="Google Shape;1294;p21"/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fmla="val 0" name="adj1"/>
                <a:gd fmla="val 10845447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1"/>
          <p:cNvGrpSpPr/>
          <p:nvPr/>
        </p:nvGrpSpPr>
        <p:grpSpPr>
          <a:xfrm>
            <a:off x="9106068" y="2167820"/>
            <a:ext cx="2032964" cy="2032964"/>
            <a:chOff x="664114" y="1809963"/>
            <a:chExt cx="1698539" cy="1698539"/>
          </a:xfrm>
        </p:grpSpPr>
        <p:sp>
          <p:nvSpPr>
            <p:cNvPr id="1297" name="Google Shape;1297;p21"/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fmla="val 0" name="adj1"/>
                <a:gd fmla="val 10845447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9" name="Google Shape;1299;p21"/>
          <p:cNvGrpSpPr/>
          <p:nvPr/>
        </p:nvGrpSpPr>
        <p:grpSpPr>
          <a:xfrm>
            <a:off x="947780" y="2167296"/>
            <a:ext cx="2032964" cy="2032964"/>
            <a:chOff x="664114" y="1809963"/>
            <a:chExt cx="1698539" cy="1698539"/>
          </a:xfrm>
        </p:grpSpPr>
        <p:sp>
          <p:nvSpPr>
            <p:cNvPr id="1300" name="Google Shape;1300;p21"/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fmla="val 0" name="adj1"/>
                <a:gd fmla="val 1084544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2" name="Google Shape;1302;p21"/>
          <p:cNvSpPr txBox="1"/>
          <p:nvPr/>
        </p:nvSpPr>
        <p:spPr>
          <a:xfrm>
            <a:off x="4030720" y="3435541"/>
            <a:ext cx="1295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1"/>
          <p:cNvSpPr txBox="1"/>
          <p:nvPr/>
        </p:nvSpPr>
        <p:spPr>
          <a:xfrm>
            <a:off x="6746836" y="3435541"/>
            <a:ext cx="1295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1"/>
          <p:cNvSpPr txBox="1"/>
          <p:nvPr/>
        </p:nvSpPr>
        <p:spPr>
          <a:xfrm>
            <a:off x="9474673" y="3435541"/>
            <a:ext cx="1295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1"/>
          <p:cNvSpPr txBox="1"/>
          <p:nvPr/>
        </p:nvSpPr>
        <p:spPr>
          <a:xfrm>
            <a:off x="1316385" y="3435017"/>
            <a:ext cx="1295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1"/>
          <p:cNvSpPr txBox="1"/>
          <p:nvPr/>
        </p:nvSpPr>
        <p:spPr>
          <a:xfrm>
            <a:off x="3750644" y="1788519"/>
            <a:ext cx="1855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1"/>
          <p:cNvSpPr txBox="1"/>
          <p:nvPr/>
        </p:nvSpPr>
        <p:spPr>
          <a:xfrm>
            <a:off x="6466760" y="1788519"/>
            <a:ext cx="1855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1"/>
          <p:cNvSpPr txBox="1"/>
          <p:nvPr/>
        </p:nvSpPr>
        <p:spPr>
          <a:xfrm>
            <a:off x="9194597" y="1788519"/>
            <a:ext cx="1855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1"/>
          <p:cNvSpPr txBox="1"/>
          <p:nvPr/>
        </p:nvSpPr>
        <p:spPr>
          <a:xfrm>
            <a:off x="1036309" y="1788519"/>
            <a:ext cx="1855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0" name="Google Shape;1310;p21"/>
          <p:cNvGrpSpPr/>
          <p:nvPr/>
        </p:nvGrpSpPr>
        <p:grpSpPr>
          <a:xfrm>
            <a:off x="3738923" y="4442698"/>
            <a:ext cx="1875583" cy="1546242"/>
            <a:chOff x="3738923" y="4442698"/>
            <a:chExt cx="1875583" cy="1546242"/>
          </a:xfrm>
        </p:grpSpPr>
        <p:sp>
          <p:nvSpPr>
            <p:cNvPr id="1311" name="Google Shape;1311;p21"/>
            <p:cNvSpPr txBox="1"/>
            <p:nvPr/>
          </p:nvSpPr>
          <p:spPr>
            <a:xfrm>
              <a:off x="3742689" y="4788611"/>
              <a:ext cx="18718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1"/>
            <p:cNvSpPr txBox="1"/>
            <p:nvPr/>
          </p:nvSpPr>
          <p:spPr>
            <a:xfrm>
              <a:off x="3738923" y="4442698"/>
              <a:ext cx="187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1"/>
          <p:cNvGrpSpPr/>
          <p:nvPr/>
        </p:nvGrpSpPr>
        <p:grpSpPr>
          <a:xfrm>
            <a:off x="6455039" y="4442698"/>
            <a:ext cx="1875583" cy="1546242"/>
            <a:chOff x="6455039" y="4442698"/>
            <a:chExt cx="1875583" cy="1546242"/>
          </a:xfrm>
        </p:grpSpPr>
        <p:sp>
          <p:nvSpPr>
            <p:cNvPr id="1314" name="Google Shape;1314;p21"/>
            <p:cNvSpPr txBox="1"/>
            <p:nvPr/>
          </p:nvSpPr>
          <p:spPr>
            <a:xfrm>
              <a:off x="6458805" y="4788611"/>
              <a:ext cx="18718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1"/>
            <p:cNvSpPr txBox="1"/>
            <p:nvPr/>
          </p:nvSpPr>
          <p:spPr>
            <a:xfrm>
              <a:off x="6455039" y="4442698"/>
              <a:ext cx="187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21"/>
          <p:cNvGrpSpPr/>
          <p:nvPr/>
        </p:nvGrpSpPr>
        <p:grpSpPr>
          <a:xfrm>
            <a:off x="9182876" y="4442698"/>
            <a:ext cx="1875583" cy="1546242"/>
            <a:chOff x="9182876" y="4442698"/>
            <a:chExt cx="1875583" cy="1546242"/>
          </a:xfrm>
        </p:grpSpPr>
        <p:sp>
          <p:nvSpPr>
            <p:cNvPr id="1317" name="Google Shape;1317;p21"/>
            <p:cNvSpPr txBox="1"/>
            <p:nvPr/>
          </p:nvSpPr>
          <p:spPr>
            <a:xfrm>
              <a:off x="9186642" y="4788611"/>
              <a:ext cx="18718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 txBox="1"/>
            <p:nvPr/>
          </p:nvSpPr>
          <p:spPr>
            <a:xfrm>
              <a:off x="9182876" y="4442698"/>
              <a:ext cx="187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21"/>
          <p:cNvGrpSpPr/>
          <p:nvPr/>
        </p:nvGrpSpPr>
        <p:grpSpPr>
          <a:xfrm>
            <a:off x="1028354" y="4442698"/>
            <a:ext cx="1871817" cy="1545718"/>
            <a:chOff x="1028354" y="4442698"/>
            <a:chExt cx="1871817" cy="1545718"/>
          </a:xfrm>
        </p:grpSpPr>
        <p:sp>
          <p:nvSpPr>
            <p:cNvPr id="1320" name="Google Shape;1320;p21"/>
            <p:cNvSpPr txBox="1"/>
            <p:nvPr/>
          </p:nvSpPr>
          <p:spPr>
            <a:xfrm>
              <a:off x="1028354" y="4788087"/>
              <a:ext cx="18718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 txBox="1"/>
            <p:nvPr/>
          </p:nvSpPr>
          <p:spPr>
            <a:xfrm>
              <a:off x="1028354" y="4442698"/>
              <a:ext cx="18700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2" name="Google Shape;1322;p21"/>
          <p:cNvSpPr/>
          <p:nvPr/>
        </p:nvSpPr>
        <p:spPr>
          <a:xfrm>
            <a:off x="1444101" y="2332426"/>
            <a:ext cx="994786" cy="860153"/>
          </a:xfrm>
          <a:custGeom>
            <a:rect b="b" l="l" r="r" t="t"/>
            <a:pathLst>
              <a:path extrusionOk="0" h="3275887" w="3788635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3" name="Google Shape;1323;p21"/>
          <p:cNvGrpSpPr/>
          <p:nvPr/>
        </p:nvGrpSpPr>
        <p:grpSpPr>
          <a:xfrm>
            <a:off x="4358238" y="2180026"/>
            <a:ext cx="669193" cy="1127231"/>
            <a:chOff x="6558588" y="2364410"/>
            <a:chExt cx="840336" cy="1415515"/>
          </a:xfrm>
        </p:grpSpPr>
        <p:sp>
          <p:nvSpPr>
            <p:cNvPr id="1324" name="Google Shape;1324;p21"/>
            <p:cNvSpPr/>
            <p:nvPr/>
          </p:nvSpPr>
          <p:spPr>
            <a:xfrm>
              <a:off x="6690645" y="2671985"/>
              <a:ext cx="591084" cy="591084"/>
            </a:xfrm>
            <a:custGeom>
              <a:rect b="b" l="l" r="r" t="t"/>
              <a:pathLst>
                <a:path extrusionOk="0" h="591084" w="591084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6965535" y="2364410"/>
              <a:ext cx="35607" cy="574127"/>
            </a:xfrm>
            <a:custGeom>
              <a:rect b="b" l="l" r="r" t="t"/>
              <a:pathLst>
                <a:path extrusionOk="0" h="1502635" w="35607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558588" y="3238691"/>
              <a:ext cx="840336" cy="541234"/>
            </a:xfrm>
            <a:custGeom>
              <a:rect b="b" l="l" r="r" t="t"/>
              <a:pathLst>
                <a:path extrusionOk="0" h="541233" w="840336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1"/>
          <p:cNvSpPr/>
          <p:nvPr/>
        </p:nvSpPr>
        <p:spPr>
          <a:xfrm>
            <a:off x="6746836" y="2304359"/>
            <a:ext cx="996989" cy="912278"/>
          </a:xfrm>
          <a:custGeom>
            <a:rect b="b" l="l" r="r" t="t"/>
            <a:pathLst>
              <a:path extrusionOk="0" h="1333500" w="1457325">
                <a:moveTo>
                  <a:pt x="196215" y="1022762"/>
                </a:moveTo>
                <a:cubicBezTo>
                  <a:pt x="167640" y="1014190"/>
                  <a:pt x="123825" y="1046575"/>
                  <a:pt x="101918" y="1059910"/>
                </a:cubicBezTo>
                <a:cubicBezTo>
                  <a:pt x="88583" y="1067530"/>
                  <a:pt x="20003" y="1121822"/>
                  <a:pt x="12383" y="1097057"/>
                </a:cubicBezTo>
                <a:cubicBezTo>
                  <a:pt x="9525" y="1088485"/>
                  <a:pt x="14288" y="1079912"/>
                  <a:pt x="20003" y="1073245"/>
                </a:cubicBezTo>
                <a:cubicBezTo>
                  <a:pt x="30480" y="1062767"/>
                  <a:pt x="75248" y="1043717"/>
                  <a:pt x="64770" y="1028477"/>
                </a:cubicBezTo>
                <a:cubicBezTo>
                  <a:pt x="58103" y="1030382"/>
                  <a:pt x="0" y="1049432"/>
                  <a:pt x="0" y="1054195"/>
                </a:cubicBezTo>
                <a:cubicBezTo>
                  <a:pt x="953" y="1039907"/>
                  <a:pt x="10478" y="1030382"/>
                  <a:pt x="20955" y="1021810"/>
                </a:cubicBezTo>
                <a:cubicBezTo>
                  <a:pt x="72390" y="980852"/>
                  <a:pt x="123825" y="937990"/>
                  <a:pt x="184785" y="909415"/>
                </a:cubicBezTo>
                <a:cubicBezTo>
                  <a:pt x="239078" y="883697"/>
                  <a:pt x="294323" y="857979"/>
                  <a:pt x="348615" y="832262"/>
                </a:cubicBezTo>
                <a:cubicBezTo>
                  <a:pt x="400050" y="808450"/>
                  <a:pt x="438150" y="754157"/>
                  <a:pt x="476250" y="713200"/>
                </a:cubicBezTo>
                <a:cubicBezTo>
                  <a:pt x="527685" y="658907"/>
                  <a:pt x="578168" y="603662"/>
                  <a:pt x="629603" y="549370"/>
                </a:cubicBezTo>
                <a:cubicBezTo>
                  <a:pt x="694373" y="479837"/>
                  <a:pt x="758190" y="411257"/>
                  <a:pt x="822960" y="341724"/>
                </a:cubicBezTo>
                <a:cubicBezTo>
                  <a:pt x="875348" y="286479"/>
                  <a:pt x="961073" y="223615"/>
                  <a:pt x="982028" y="147415"/>
                </a:cubicBezTo>
                <a:cubicBezTo>
                  <a:pt x="993458" y="104552"/>
                  <a:pt x="1019175" y="68357"/>
                  <a:pt x="1045845" y="34067"/>
                </a:cubicBezTo>
                <a:cubicBezTo>
                  <a:pt x="1089660" y="-21178"/>
                  <a:pt x="1225868" y="-4985"/>
                  <a:pt x="1262063" y="52165"/>
                </a:cubicBezTo>
                <a:cubicBezTo>
                  <a:pt x="1275398" y="72167"/>
                  <a:pt x="1334453" y="66452"/>
                  <a:pt x="1355408" y="72167"/>
                </a:cubicBezTo>
                <a:cubicBezTo>
                  <a:pt x="1368743" y="75977"/>
                  <a:pt x="1477328" y="114077"/>
                  <a:pt x="1461135" y="131222"/>
                </a:cubicBezTo>
                <a:cubicBezTo>
                  <a:pt x="1462088" y="130270"/>
                  <a:pt x="1401128" y="130270"/>
                  <a:pt x="1397318" y="130270"/>
                </a:cubicBezTo>
                <a:cubicBezTo>
                  <a:pt x="1363028" y="135032"/>
                  <a:pt x="1314450" y="131222"/>
                  <a:pt x="1285875" y="151224"/>
                </a:cubicBezTo>
                <a:cubicBezTo>
                  <a:pt x="1228725" y="190277"/>
                  <a:pt x="1281113" y="277907"/>
                  <a:pt x="1294448" y="325532"/>
                </a:cubicBezTo>
                <a:cubicBezTo>
                  <a:pt x="1319213" y="411257"/>
                  <a:pt x="1279208" y="504602"/>
                  <a:pt x="1241108" y="578897"/>
                </a:cubicBezTo>
                <a:cubicBezTo>
                  <a:pt x="1187768" y="682720"/>
                  <a:pt x="1107758" y="755110"/>
                  <a:pt x="1022033" y="831310"/>
                </a:cubicBezTo>
                <a:cubicBezTo>
                  <a:pt x="1022985" y="832262"/>
                  <a:pt x="1022985" y="834167"/>
                  <a:pt x="1023938" y="835120"/>
                </a:cubicBezTo>
                <a:cubicBezTo>
                  <a:pt x="1034415" y="834167"/>
                  <a:pt x="1043940" y="834167"/>
                  <a:pt x="1054418" y="832262"/>
                </a:cubicBezTo>
                <a:cubicBezTo>
                  <a:pt x="1069658" y="830357"/>
                  <a:pt x="1077278" y="837977"/>
                  <a:pt x="1076325" y="853217"/>
                </a:cubicBezTo>
                <a:cubicBezTo>
                  <a:pt x="1076325" y="857979"/>
                  <a:pt x="1075373" y="862742"/>
                  <a:pt x="1075373" y="867504"/>
                </a:cubicBezTo>
                <a:cubicBezTo>
                  <a:pt x="1075373" y="886554"/>
                  <a:pt x="1072515" y="899890"/>
                  <a:pt x="1050608" y="912272"/>
                </a:cubicBezTo>
                <a:cubicBezTo>
                  <a:pt x="1027748" y="924654"/>
                  <a:pt x="1005840" y="928465"/>
                  <a:pt x="982028" y="927512"/>
                </a:cubicBezTo>
                <a:cubicBezTo>
                  <a:pt x="958215" y="927512"/>
                  <a:pt x="945833" y="914177"/>
                  <a:pt x="945833" y="888460"/>
                </a:cubicBezTo>
                <a:cubicBezTo>
                  <a:pt x="941070" y="891317"/>
                  <a:pt x="937260" y="893222"/>
                  <a:pt x="933450" y="896079"/>
                </a:cubicBezTo>
                <a:cubicBezTo>
                  <a:pt x="891540" y="927512"/>
                  <a:pt x="836295" y="957040"/>
                  <a:pt x="814388" y="1008475"/>
                </a:cubicBezTo>
                <a:cubicBezTo>
                  <a:pt x="796290" y="1051337"/>
                  <a:pt x="809625" y="1100867"/>
                  <a:pt x="821055" y="1143730"/>
                </a:cubicBezTo>
                <a:cubicBezTo>
                  <a:pt x="828675" y="1169447"/>
                  <a:pt x="835343" y="1243742"/>
                  <a:pt x="870585" y="1242790"/>
                </a:cubicBezTo>
                <a:cubicBezTo>
                  <a:pt x="902018" y="1241837"/>
                  <a:pt x="930593" y="1227550"/>
                  <a:pt x="959168" y="1215167"/>
                </a:cubicBezTo>
                <a:cubicBezTo>
                  <a:pt x="969645" y="1210405"/>
                  <a:pt x="980123" y="1202785"/>
                  <a:pt x="991553" y="1204690"/>
                </a:cubicBezTo>
                <a:cubicBezTo>
                  <a:pt x="1004888" y="1206595"/>
                  <a:pt x="1008698" y="1224692"/>
                  <a:pt x="1016318" y="1226597"/>
                </a:cubicBezTo>
                <a:cubicBezTo>
                  <a:pt x="1002030" y="1222787"/>
                  <a:pt x="988695" y="1204690"/>
                  <a:pt x="971550" y="1221835"/>
                </a:cubicBezTo>
                <a:cubicBezTo>
                  <a:pt x="989648" y="1231360"/>
                  <a:pt x="982028" y="1241837"/>
                  <a:pt x="972503" y="1252315"/>
                </a:cubicBezTo>
                <a:cubicBezTo>
                  <a:pt x="1002030" y="1241837"/>
                  <a:pt x="1030605" y="1225645"/>
                  <a:pt x="1057275" y="1253267"/>
                </a:cubicBezTo>
                <a:cubicBezTo>
                  <a:pt x="1061085" y="1258030"/>
                  <a:pt x="1064895" y="1262792"/>
                  <a:pt x="1066800" y="1269460"/>
                </a:cubicBezTo>
                <a:cubicBezTo>
                  <a:pt x="1052513" y="1263745"/>
                  <a:pt x="1042988" y="1246600"/>
                  <a:pt x="1024890" y="1253267"/>
                </a:cubicBezTo>
                <a:cubicBezTo>
                  <a:pt x="1023938" y="1254220"/>
                  <a:pt x="1022985" y="1256125"/>
                  <a:pt x="1023938" y="1256125"/>
                </a:cubicBezTo>
                <a:cubicBezTo>
                  <a:pt x="1031558" y="1276127"/>
                  <a:pt x="1029653" y="1278032"/>
                  <a:pt x="1008698" y="1281842"/>
                </a:cubicBezTo>
                <a:cubicBezTo>
                  <a:pt x="973455" y="1288510"/>
                  <a:pt x="939165" y="1286605"/>
                  <a:pt x="903923" y="1278032"/>
                </a:cubicBezTo>
                <a:cubicBezTo>
                  <a:pt x="891540" y="1275175"/>
                  <a:pt x="878205" y="1276127"/>
                  <a:pt x="863918" y="1275175"/>
                </a:cubicBezTo>
                <a:cubicBezTo>
                  <a:pt x="864870" y="1289462"/>
                  <a:pt x="873443" y="1291367"/>
                  <a:pt x="882015" y="1291367"/>
                </a:cubicBezTo>
                <a:cubicBezTo>
                  <a:pt x="895350" y="1291367"/>
                  <a:pt x="909638" y="1290415"/>
                  <a:pt x="922973" y="1289462"/>
                </a:cubicBezTo>
                <a:cubicBezTo>
                  <a:pt x="947738" y="1287557"/>
                  <a:pt x="967740" y="1315180"/>
                  <a:pt x="957263" y="1338992"/>
                </a:cubicBezTo>
                <a:cubicBezTo>
                  <a:pt x="950595" y="1326610"/>
                  <a:pt x="950595" y="1308512"/>
                  <a:pt x="932498" y="1303750"/>
                </a:cubicBezTo>
                <a:cubicBezTo>
                  <a:pt x="932498" y="1312322"/>
                  <a:pt x="936308" y="1321847"/>
                  <a:pt x="932498" y="1323752"/>
                </a:cubicBezTo>
                <a:cubicBezTo>
                  <a:pt x="927735" y="1327562"/>
                  <a:pt x="919163" y="1326610"/>
                  <a:pt x="911543" y="1327562"/>
                </a:cubicBezTo>
                <a:cubicBezTo>
                  <a:pt x="880110" y="1329467"/>
                  <a:pt x="858203" y="1307560"/>
                  <a:pt x="836295" y="1290415"/>
                </a:cubicBezTo>
                <a:cubicBezTo>
                  <a:pt x="825818" y="1281842"/>
                  <a:pt x="815340" y="1278032"/>
                  <a:pt x="802958" y="1280890"/>
                </a:cubicBezTo>
                <a:cubicBezTo>
                  <a:pt x="782003" y="1284700"/>
                  <a:pt x="762000" y="1289462"/>
                  <a:pt x="741045" y="1293272"/>
                </a:cubicBezTo>
                <a:cubicBezTo>
                  <a:pt x="733425" y="1295177"/>
                  <a:pt x="725805" y="1295177"/>
                  <a:pt x="717233" y="1295177"/>
                </a:cubicBezTo>
                <a:cubicBezTo>
                  <a:pt x="696278" y="1295177"/>
                  <a:pt x="689610" y="1281842"/>
                  <a:pt x="701040" y="1263745"/>
                </a:cubicBezTo>
                <a:cubicBezTo>
                  <a:pt x="683895" y="1250410"/>
                  <a:pt x="674370" y="1252315"/>
                  <a:pt x="649605" y="1274222"/>
                </a:cubicBezTo>
                <a:cubicBezTo>
                  <a:pt x="650558" y="1258982"/>
                  <a:pt x="666750" y="1243742"/>
                  <a:pt x="684848" y="1244695"/>
                </a:cubicBezTo>
                <a:cubicBezTo>
                  <a:pt x="694373" y="1244695"/>
                  <a:pt x="703898" y="1246600"/>
                  <a:pt x="712470" y="1250410"/>
                </a:cubicBezTo>
                <a:cubicBezTo>
                  <a:pt x="730568" y="1258982"/>
                  <a:pt x="777240" y="1264697"/>
                  <a:pt x="794385" y="1252315"/>
                </a:cubicBezTo>
                <a:cubicBezTo>
                  <a:pt x="815340" y="1238027"/>
                  <a:pt x="802958" y="1197070"/>
                  <a:pt x="797243" y="1177067"/>
                </a:cubicBezTo>
                <a:cubicBezTo>
                  <a:pt x="785813" y="1132300"/>
                  <a:pt x="773430" y="1086580"/>
                  <a:pt x="762000" y="1041812"/>
                </a:cubicBezTo>
                <a:cubicBezTo>
                  <a:pt x="756285" y="1020857"/>
                  <a:pt x="753428" y="997997"/>
                  <a:pt x="746760" y="977995"/>
                </a:cubicBezTo>
                <a:cubicBezTo>
                  <a:pt x="744855" y="972279"/>
                  <a:pt x="751523" y="965612"/>
                  <a:pt x="746760" y="960850"/>
                </a:cubicBezTo>
                <a:cubicBezTo>
                  <a:pt x="742950" y="957040"/>
                  <a:pt x="721043" y="957992"/>
                  <a:pt x="714375" y="957040"/>
                </a:cubicBezTo>
                <a:cubicBezTo>
                  <a:pt x="628650" y="948467"/>
                  <a:pt x="542925" y="948467"/>
                  <a:pt x="461010" y="978947"/>
                </a:cubicBezTo>
                <a:cubicBezTo>
                  <a:pt x="411480" y="997045"/>
                  <a:pt x="366713" y="1048479"/>
                  <a:pt x="325755" y="1080865"/>
                </a:cubicBezTo>
                <a:cubicBezTo>
                  <a:pt x="290513" y="1109440"/>
                  <a:pt x="255270" y="1137062"/>
                  <a:pt x="220028" y="1165637"/>
                </a:cubicBezTo>
                <a:cubicBezTo>
                  <a:pt x="192405" y="1188497"/>
                  <a:pt x="160973" y="1209452"/>
                  <a:pt x="125730" y="1218025"/>
                </a:cubicBezTo>
                <a:cubicBezTo>
                  <a:pt x="108585" y="1222787"/>
                  <a:pt x="20003" y="1234217"/>
                  <a:pt x="26670" y="1196117"/>
                </a:cubicBezTo>
                <a:cubicBezTo>
                  <a:pt x="34290" y="1154207"/>
                  <a:pt x="66675" y="1122775"/>
                  <a:pt x="98108" y="1097057"/>
                </a:cubicBezTo>
                <a:cubicBezTo>
                  <a:pt x="130493" y="1070387"/>
                  <a:pt x="165735" y="1045622"/>
                  <a:pt x="200025" y="1021810"/>
                </a:cubicBezTo>
                <a:cubicBezTo>
                  <a:pt x="200025" y="1023715"/>
                  <a:pt x="198120" y="1022762"/>
                  <a:pt x="196215" y="1022762"/>
                </a:cubicBezTo>
                <a:close/>
                <a:moveTo>
                  <a:pt x="1022033" y="877982"/>
                </a:moveTo>
                <a:cubicBezTo>
                  <a:pt x="1009650" y="877029"/>
                  <a:pt x="998220" y="877029"/>
                  <a:pt x="986790" y="876077"/>
                </a:cubicBezTo>
                <a:cubicBezTo>
                  <a:pt x="985838" y="879887"/>
                  <a:pt x="983933" y="884650"/>
                  <a:pt x="982028" y="888460"/>
                </a:cubicBezTo>
                <a:cubicBezTo>
                  <a:pt x="994410" y="893222"/>
                  <a:pt x="1005840" y="897032"/>
                  <a:pt x="1018223" y="900842"/>
                </a:cubicBezTo>
                <a:cubicBezTo>
                  <a:pt x="1019175" y="892270"/>
                  <a:pt x="1021080" y="885602"/>
                  <a:pt x="1022033" y="8779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1"/>
          <p:cNvSpPr/>
          <p:nvPr/>
        </p:nvSpPr>
        <p:spPr>
          <a:xfrm>
            <a:off x="9723123" y="2332426"/>
            <a:ext cx="972387" cy="877717"/>
          </a:xfrm>
          <a:custGeom>
            <a:rect b="b" l="l" r="r" t="t"/>
            <a:pathLst>
              <a:path extrusionOk="0" h="2997236" w="332051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34" name="Google Shape;1334;p22"/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1335" name="Google Shape;1335;p22"/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7" name="Google Shape;1337;p22"/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1338" name="Google Shape;1338;p22"/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22"/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341" name="Google Shape;1341;p22"/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3" name="Google Shape;1343;p22"/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44" name="Google Shape;1344;p22"/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22"/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347" name="Google Shape;1347;p22"/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22"/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350" name="Google Shape;1350;p22"/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rect b="b" l="l" r="r" t="t"/>
              <a:pathLst>
                <a:path extrusionOk="0" h="1999855" w="2530760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2"/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rect b="b" l="l" r="r" t="t"/>
              <a:pathLst>
                <a:path extrusionOk="0" h="2407247" w="1695864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2"/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rect b="b" l="l" r="r" t="t"/>
              <a:pathLst>
                <a:path extrusionOk="0" h="1461126" w="2444403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rect b="b" l="l" r="r" t="t"/>
              <a:pathLst>
                <a:path extrusionOk="0" h="2276919" w="2004501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2"/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rect b="b" l="l" r="r" t="t"/>
              <a:pathLst>
                <a:path extrusionOk="0" h="2479338" w="2130764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22"/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1356" name="Google Shape;1356;p22"/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2"/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</p:grpSp>
      <p:grpSp>
        <p:nvGrpSpPr>
          <p:cNvPr id="1358" name="Google Shape;1358;p22"/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1359" name="Google Shape;1359;p22"/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2"/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</p:grpSp>
      <p:grpSp>
        <p:nvGrpSpPr>
          <p:cNvPr id="1361" name="Google Shape;1361;p22"/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1362" name="Google Shape;1362;p22"/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2"/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</p:grpSp>
      <p:grpSp>
        <p:nvGrpSpPr>
          <p:cNvPr id="1364" name="Google Shape;1364;p22"/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1365" name="Google Shape;1365;p22"/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2"/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</p:grpSp>
      <p:grpSp>
        <p:nvGrpSpPr>
          <p:cNvPr id="1367" name="Google Shape;1367;p22"/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1368" name="Google Shape;1368;p22"/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2"/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</p:grpSp>
      <p:sp>
        <p:nvSpPr>
          <p:cNvPr id="1370" name="Google Shape;1370;p22"/>
          <p:cNvSpPr/>
          <p:nvPr/>
        </p:nvSpPr>
        <p:spPr>
          <a:xfrm rot="-8472076">
            <a:off x="5196123" y="2539064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2"/>
          <p:cNvSpPr/>
          <p:nvPr/>
        </p:nvSpPr>
        <p:spPr>
          <a:xfrm rot="-4319892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2"/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2"/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/>
          <p:nvPr/>
        </p:nvSpPr>
        <p:spPr>
          <a:xfrm flipH="1" rot="-5400000">
            <a:off x="5692264" y="3651334"/>
            <a:ext cx="791106" cy="745032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/>
          <p:nvPr/>
        </p:nvSpPr>
        <p:spPr>
          <a:xfrm flipH="1">
            <a:off x="6858646" y="4059096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2"/>
          <p:cNvSpPr/>
          <p:nvPr/>
        </p:nvSpPr>
        <p:spPr>
          <a:xfrm rot="-2794009">
            <a:off x="6373862" y="3090304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2"/>
          <p:cNvSpPr/>
          <p:nvPr/>
        </p:nvSpPr>
        <p:spPr>
          <a:xfrm>
            <a:off x="5287890" y="3134740"/>
            <a:ext cx="407618" cy="407618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2"/>
          <p:cNvSpPr/>
          <p:nvPr/>
        </p:nvSpPr>
        <p:spPr>
          <a:xfrm>
            <a:off x="5972742" y="4692852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/>
          <p:nvPr/>
        </p:nvSpPr>
        <p:spPr>
          <a:xfrm>
            <a:off x="5214980" y="4171246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3"/>
          <p:cNvSpPr/>
          <p:nvPr/>
        </p:nvSpPr>
        <p:spPr>
          <a:xfrm>
            <a:off x="652861" y="781050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386" name="Google Shape;1386;p23"/>
          <p:cNvSpPr/>
          <p:nvPr/>
        </p:nvSpPr>
        <p:spPr>
          <a:xfrm>
            <a:off x="652861" y="1639234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387" name="Google Shape;1387;p23"/>
          <p:cNvSpPr txBox="1"/>
          <p:nvPr/>
        </p:nvSpPr>
        <p:spPr>
          <a:xfrm>
            <a:off x="652861" y="2569704"/>
            <a:ext cx="39349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 txBox="1"/>
          <p:nvPr/>
        </p:nvSpPr>
        <p:spPr>
          <a:xfrm>
            <a:off x="2241985" y="3937908"/>
            <a:ext cx="1200482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 txBox="1"/>
          <p:nvPr/>
        </p:nvSpPr>
        <p:spPr>
          <a:xfrm>
            <a:off x="668135" y="3134431"/>
            <a:ext cx="38560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You can simply impress your audience and add a unique zing and appeal to your Presentations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 txBox="1"/>
          <p:nvPr/>
        </p:nvSpPr>
        <p:spPr>
          <a:xfrm>
            <a:off x="807652" y="3937908"/>
            <a:ext cx="1200482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CHRISTMAS</a:t>
            </a:r>
            <a:endParaRPr/>
          </a:p>
        </p:txBody>
      </p:sp>
      <p:sp>
        <p:nvSpPr>
          <p:cNvPr id="1391" name="Google Shape;1391;p23"/>
          <p:cNvSpPr txBox="1"/>
          <p:nvPr/>
        </p:nvSpPr>
        <p:spPr>
          <a:xfrm>
            <a:off x="3676318" y="3940128"/>
            <a:ext cx="1200482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SALE</a:t>
            </a:r>
            <a:endParaRPr/>
          </a:p>
        </p:txBody>
      </p:sp>
      <p:sp>
        <p:nvSpPr>
          <p:cNvPr id="1392" name="Google Shape;1392;p23"/>
          <p:cNvSpPr/>
          <p:nvPr/>
        </p:nvSpPr>
        <p:spPr>
          <a:xfrm>
            <a:off x="802547" y="4649489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 txBox="1"/>
          <p:nvPr/>
        </p:nvSpPr>
        <p:spPr>
          <a:xfrm>
            <a:off x="1557455" y="4614358"/>
            <a:ext cx="35669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802651" y="5656250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 txBox="1"/>
          <p:nvPr/>
        </p:nvSpPr>
        <p:spPr>
          <a:xfrm>
            <a:off x="1557455" y="5621119"/>
            <a:ext cx="35669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982311" y="5793152"/>
            <a:ext cx="228398" cy="302259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885318" y="4810014"/>
            <a:ext cx="387771" cy="26265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03" name="Google Shape;1403;p24"/>
          <p:cNvGrpSpPr/>
          <p:nvPr/>
        </p:nvGrpSpPr>
        <p:grpSpPr>
          <a:xfrm>
            <a:off x="1740878" y="1760747"/>
            <a:ext cx="2658341" cy="924721"/>
            <a:chOff x="2714218" y="4244551"/>
            <a:chExt cx="1857782" cy="924721"/>
          </a:xfrm>
        </p:grpSpPr>
        <p:sp>
          <p:nvSpPr>
            <p:cNvPr id="1404" name="Google Shape;1404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/>
            </a:p>
          </p:txBody>
        </p:sp>
        <p:sp>
          <p:nvSpPr>
            <p:cNvPr id="1405" name="Google Shape;1405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24"/>
          <p:cNvGrpSpPr/>
          <p:nvPr/>
        </p:nvGrpSpPr>
        <p:grpSpPr>
          <a:xfrm>
            <a:off x="7775204" y="1760747"/>
            <a:ext cx="2819527" cy="924721"/>
            <a:chOff x="2714218" y="4244551"/>
            <a:chExt cx="1857782" cy="924721"/>
          </a:xfrm>
        </p:grpSpPr>
        <p:sp>
          <p:nvSpPr>
            <p:cNvPr id="1407" name="Google Shape;1407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9" name="Google Shape;1409;p24"/>
          <p:cNvSpPr/>
          <p:nvPr/>
        </p:nvSpPr>
        <p:spPr>
          <a:xfrm>
            <a:off x="4603192" y="1724943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24"/>
          <p:cNvSpPr/>
          <p:nvPr/>
        </p:nvSpPr>
        <p:spPr>
          <a:xfrm>
            <a:off x="6620040" y="1724943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1" name="Google Shape;1411;p24"/>
          <p:cNvGrpSpPr/>
          <p:nvPr/>
        </p:nvGrpSpPr>
        <p:grpSpPr>
          <a:xfrm>
            <a:off x="784882" y="3372825"/>
            <a:ext cx="2658341" cy="924721"/>
            <a:chOff x="2714218" y="4244551"/>
            <a:chExt cx="1857782" cy="924721"/>
          </a:xfrm>
        </p:grpSpPr>
        <p:sp>
          <p:nvSpPr>
            <p:cNvPr id="1412" name="Google Shape;1412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/>
            </a:p>
          </p:txBody>
        </p:sp>
        <p:sp>
          <p:nvSpPr>
            <p:cNvPr id="1413" name="Google Shape;1413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24"/>
          <p:cNvGrpSpPr/>
          <p:nvPr/>
        </p:nvGrpSpPr>
        <p:grpSpPr>
          <a:xfrm>
            <a:off x="8731201" y="3372825"/>
            <a:ext cx="2819527" cy="924721"/>
            <a:chOff x="2714218" y="4244551"/>
            <a:chExt cx="1857782" cy="924721"/>
          </a:xfrm>
        </p:grpSpPr>
        <p:sp>
          <p:nvSpPr>
            <p:cNvPr id="1415" name="Google Shape;1415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7" name="Google Shape;1417;p24"/>
          <p:cNvSpPr/>
          <p:nvPr/>
        </p:nvSpPr>
        <p:spPr>
          <a:xfrm>
            <a:off x="7547321" y="3337020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24"/>
          <p:cNvSpPr/>
          <p:nvPr/>
        </p:nvSpPr>
        <p:spPr>
          <a:xfrm>
            <a:off x="3648355" y="3337020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9" name="Google Shape;1419;p24"/>
          <p:cNvGrpSpPr/>
          <p:nvPr/>
        </p:nvGrpSpPr>
        <p:grpSpPr>
          <a:xfrm>
            <a:off x="1740878" y="4984903"/>
            <a:ext cx="2658341" cy="924721"/>
            <a:chOff x="2714218" y="4244551"/>
            <a:chExt cx="1857782" cy="924721"/>
          </a:xfrm>
        </p:grpSpPr>
        <p:sp>
          <p:nvSpPr>
            <p:cNvPr id="1420" name="Google Shape;1420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/>
            </a:p>
          </p:txBody>
        </p:sp>
        <p:sp>
          <p:nvSpPr>
            <p:cNvPr id="1421" name="Google Shape;1421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24"/>
          <p:cNvGrpSpPr/>
          <p:nvPr/>
        </p:nvGrpSpPr>
        <p:grpSpPr>
          <a:xfrm>
            <a:off x="7775204" y="4984903"/>
            <a:ext cx="2819527" cy="924721"/>
            <a:chOff x="2714218" y="4244551"/>
            <a:chExt cx="1857782" cy="924721"/>
          </a:xfrm>
        </p:grpSpPr>
        <p:sp>
          <p:nvSpPr>
            <p:cNvPr id="1423" name="Google Shape;1423;p24"/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4"/>
            <p:cNvSpPr txBox="1"/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p24"/>
          <p:cNvSpPr/>
          <p:nvPr/>
        </p:nvSpPr>
        <p:spPr>
          <a:xfrm>
            <a:off x="4603192" y="4949098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4"/>
          <p:cNvSpPr/>
          <p:nvPr/>
        </p:nvSpPr>
        <p:spPr>
          <a:xfrm>
            <a:off x="6620040" y="4949098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4"/>
          <p:cNvSpPr/>
          <p:nvPr/>
        </p:nvSpPr>
        <p:spPr>
          <a:xfrm>
            <a:off x="4910660" y="5250056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24"/>
          <p:cNvSpPr/>
          <p:nvPr/>
        </p:nvSpPr>
        <p:spPr>
          <a:xfrm>
            <a:off x="4935398" y="2040618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4"/>
          <p:cNvSpPr/>
          <p:nvPr/>
        </p:nvSpPr>
        <p:spPr>
          <a:xfrm>
            <a:off x="4057862" y="3616414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4"/>
          <p:cNvSpPr/>
          <p:nvPr/>
        </p:nvSpPr>
        <p:spPr>
          <a:xfrm>
            <a:off x="7856442" y="3711038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24"/>
          <p:cNvSpPr/>
          <p:nvPr/>
        </p:nvSpPr>
        <p:spPr>
          <a:xfrm>
            <a:off x="6920936" y="2017268"/>
            <a:ext cx="381905" cy="38509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24"/>
          <p:cNvSpPr/>
          <p:nvPr/>
        </p:nvSpPr>
        <p:spPr>
          <a:xfrm>
            <a:off x="6956444" y="5314221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3" name="Google Shape;1433;p24"/>
          <p:cNvGrpSpPr/>
          <p:nvPr/>
        </p:nvGrpSpPr>
        <p:grpSpPr>
          <a:xfrm>
            <a:off x="5096551" y="2659221"/>
            <a:ext cx="1636109" cy="2266644"/>
            <a:chOff x="9380399" y="3193660"/>
            <a:chExt cx="2596141" cy="3596660"/>
          </a:xfrm>
        </p:grpSpPr>
        <p:sp>
          <p:nvSpPr>
            <p:cNvPr id="1434" name="Google Shape;1434;p24"/>
            <p:cNvSpPr/>
            <p:nvPr/>
          </p:nvSpPr>
          <p:spPr>
            <a:xfrm>
              <a:off x="9380399" y="3193660"/>
              <a:ext cx="2596141" cy="3596660"/>
            </a:xfrm>
            <a:custGeom>
              <a:rect b="b" l="l" r="r" t="t"/>
              <a:pathLst>
                <a:path extrusionOk="0" h="6859778" w="4951523">
                  <a:moveTo>
                    <a:pt x="738" y="3756029"/>
                  </a:moveTo>
                  <a:cubicBezTo>
                    <a:pt x="33958" y="3706568"/>
                    <a:pt x="84156" y="3695495"/>
                    <a:pt x="138784" y="3700663"/>
                  </a:cubicBezTo>
                  <a:cubicBezTo>
                    <a:pt x="256160" y="3710998"/>
                    <a:pt x="366892" y="3684422"/>
                    <a:pt x="473933" y="3638653"/>
                  </a:cubicBezTo>
                  <a:cubicBezTo>
                    <a:pt x="520440" y="3618721"/>
                    <a:pt x="567686" y="3601004"/>
                    <a:pt x="614932" y="3581810"/>
                  </a:cubicBezTo>
                  <a:cubicBezTo>
                    <a:pt x="758883" y="3522753"/>
                    <a:pt x="900620" y="3457791"/>
                    <a:pt x="1043095" y="3394304"/>
                  </a:cubicBezTo>
                  <a:cubicBezTo>
                    <a:pt x="1071147" y="3381754"/>
                    <a:pt x="1098461" y="3369943"/>
                    <a:pt x="1129466" y="3369943"/>
                  </a:cubicBezTo>
                  <a:cubicBezTo>
                    <a:pt x="1149398" y="3369943"/>
                    <a:pt x="1161209" y="3361085"/>
                    <a:pt x="1168591" y="3341153"/>
                  </a:cubicBezTo>
                  <a:cubicBezTo>
                    <a:pt x="1184094" y="3300551"/>
                    <a:pt x="1201811" y="3260688"/>
                    <a:pt x="1218052" y="3220086"/>
                  </a:cubicBezTo>
                  <a:cubicBezTo>
                    <a:pt x="1222481" y="3209013"/>
                    <a:pt x="1227648" y="3200154"/>
                    <a:pt x="1239460" y="3194987"/>
                  </a:cubicBezTo>
                  <a:cubicBezTo>
                    <a:pt x="1288920" y="3172102"/>
                    <a:pt x="1332475" y="3138882"/>
                    <a:pt x="1376767" y="3107877"/>
                  </a:cubicBezTo>
                  <a:cubicBezTo>
                    <a:pt x="1390055" y="3098281"/>
                    <a:pt x="1395961" y="3084993"/>
                    <a:pt x="1403343" y="3071705"/>
                  </a:cubicBezTo>
                  <a:cubicBezTo>
                    <a:pt x="1429919" y="3024459"/>
                    <a:pt x="1462400" y="2982381"/>
                    <a:pt x="1508908" y="2952853"/>
                  </a:cubicBezTo>
                  <a:cubicBezTo>
                    <a:pt x="1549509" y="2927015"/>
                    <a:pt x="1592326" y="2912251"/>
                    <a:pt x="1643262" y="2926277"/>
                  </a:cubicBezTo>
                  <a:cubicBezTo>
                    <a:pt x="1681650" y="2936612"/>
                    <a:pt x="1722989" y="2936612"/>
                    <a:pt x="1762853" y="2935874"/>
                  </a:cubicBezTo>
                  <a:cubicBezTo>
                    <a:pt x="1770235" y="2935874"/>
                    <a:pt x="1776879" y="2934397"/>
                    <a:pt x="1782047" y="2927753"/>
                  </a:cubicBezTo>
                  <a:cubicBezTo>
                    <a:pt x="1816743" y="2883461"/>
                    <a:pt x="1862512" y="2890104"/>
                    <a:pt x="1909019" y="2901178"/>
                  </a:cubicBezTo>
                  <a:cubicBezTo>
                    <a:pt x="1933380" y="2907083"/>
                    <a:pt x="1954788" y="2919633"/>
                    <a:pt x="1979888" y="2934397"/>
                  </a:cubicBezTo>
                  <a:cubicBezTo>
                    <a:pt x="1982840" y="2909298"/>
                    <a:pt x="1985055" y="2885675"/>
                    <a:pt x="1987270" y="2862791"/>
                  </a:cubicBezTo>
                  <a:cubicBezTo>
                    <a:pt x="2002772" y="2682667"/>
                    <a:pt x="2027133" y="2504019"/>
                    <a:pt x="2060353" y="2326110"/>
                  </a:cubicBezTo>
                  <a:cubicBezTo>
                    <a:pt x="2087667" y="2176252"/>
                    <a:pt x="2117195" y="2027133"/>
                    <a:pt x="2141556" y="1877276"/>
                  </a:cubicBezTo>
                  <a:cubicBezTo>
                    <a:pt x="2152630" y="1807884"/>
                    <a:pt x="2186587" y="1399652"/>
                    <a:pt x="2200613" y="1265297"/>
                  </a:cubicBezTo>
                  <a:cubicBezTo>
                    <a:pt x="2207996" y="1195167"/>
                    <a:pt x="2216116" y="1125775"/>
                    <a:pt x="2223498" y="1055645"/>
                  </a:cubicBezTo>
                  <a:cubicBezTo>
                    <a:pt x="2225713" y="1032760"/>
                    <a:pt x="2229404" y="1009876"/>
                    <a:pt x="2241215" y="989206"/>
                  </a:cubicBezTo>
                  <a:cubicBezTo>
                    <a:pt x="2289937" y="904311"/>
                    <a:pt x="2306916" y="806867"/>
                    <a:pt x="2341612" y="716805"/>
                  </a:cubicBezTo>
                  <a:cubicBezTo>
                    <a:pt x="2432412" y="480577"/>
                    <a:pt x="2579317" y="293809"/>
                    <a:pt x="2804472" y="169789"/>
                  </a:cubicBezTo>
                  <a:cubicBezTo>
                    <a:pt x="2929968" y="101135"/>
                    <a:pt x="3059893" y="45031"/>
                    <a:pt x="3199416" y="11073"/>
                  </a:cubicBezTo>
                  <a:cubicBezTo>
                    <a:pt x="3208274" y="8859"/>
                    <a:pt x="3218609" y="9597"/>
                    <a:pt x="3225253" y="0"/>
                  </a:cubicBezTo>
                  <a:cubicBezTo>
                    <a:pt x="3300551" y="0"/>
                    <a:pt x="3375111" y="0"/>
                    <a:pt x="3450408" y="0"/>
                  </a:cubicBezTo>
                  <a:cubicBezTo>
                    <a:pt x="3478460" y="6644"/>
                    <a:pt x="3506512" y="5906"/>
                    <a:pt x="3534565" y="7382"/>
                  </a:cubicBezTo>
                  <a:cubicBezTo>
                    <a:pt x="3680731" y="16979"/>
                    <a:pt x="3810656" y="70868"/>
                    <a:pt x="3933200" y="145428"/>
                  </a:cubicBezTo>
                  <a:cubicBezTo>
                    <a:pt x="4128088" y="264280"/>
                    <a:pt x="4258014" y="456216"/>
                    <a:pt x="4367269" y="653319"/>
                  </a:cubicBezTo>
                  <a:cubicBezTo>
                    <a:pt x="4475786" y="888809"/>
                    <a:pt x="4524508" y="1387841"/>
                    <a:pt x="4530414" y="1470521"/>
                  </a:cubicBezTo>
                  <a:cubicBezTo>
                    <a:pt x="4537058" y="1568703"/>
                    <a:pt x="4551822" y="1665409"/>
                    <a:pt x="4566587" y="1762115"/>
                  </a:cubicBezTo>
                  <a:cubicBezTo>
                    <a:pt x="4616785" y="2084714"/>
                    <a:pt x="4667722" y="2407313"/>
                    <a:pt x="4716444" y="2729912"/>
                  </a:cubicBezTo>
                  <a:cubicBezTo>
                    <a:pt x="4731208" y="2828833"/>
                    <a:pt x="4750402" y="2927015"/>
                    <a:pt x="4760737" y="3026674"/>
                  </a:cubicBezTo>
                  <a:cubicBezTo>
                    <a:pt x="4767381" y="3090160"/>
                    <a:pt x="4771072" y="3154385"/>
                    <a:pt x="4774763" y="3218609"/>
                  </a:cubicBezTo>
                  <a:cubicBezTo>
                    <a:pt x="4779930" y="3296860"/>
                    <a:pt x="4836772" y="3895551"/>
                    <a:pt x="4847108" y="3985613"/>
                  </a:cubicBezTo>
                  <a:cubicBezTo>
                    <a:pt x="4861872" y="4111109"/>
                    <a:pt x="4875898" y="4237344"/>
                    <a:pt x="4887709" y="4362840"/>
                  </a:cubicBezTo>
                  <a:cubicBezTo>
                    <a:pt x="4911332" y="4621214"/>
                    <a:pt x="4901736" y="4879589"/>
                    <a:pt x="4903212" y="5138702"/>
                  </a:cubicBezTo>
                  <a:cubicBezTo>
                    <a:pt x="4903950" y="5250172"/>
                    <a:pt x="4913547" y="5360904"/>
                    <a:pt x="4926834" y="5471636"/>
                  </a:cubicBezTo>
                  <a:cubicBezTo>
                    <a:pt x="4936431" y="5547672"/>
                    <a:pt x="4941599" y="5624446"/>
                    <a:pt x="4943813" y="5701220"/>
                  </a:cubicBezTo>
                  <a:cubicBezTo>
                    <a:pt x="4948981" y="5862151"/>
                    <a:pt x="4952672" y="6023819"/>
                    <a:pt x="4951195" y="6184750"/>
                  </a:cubicBezTo>
                  <a:cubicBezTo>
                    <a:pt x="4950457" y="6221660"/>
                    <a:pt x="4948243" y="6259309"/>
                    <a:pt x="4946766" y="6296958"/>
                  </a:cubicBezTo>
                  <a:cubicBezTo>
                    <a:pt x="4944552" y="6367088"/>
                    <a:pt x="4905427" y="6413596"/>
                    <a:pt x="4853752" y="6452721"/>
                  </a:cubicBezTo>
                  <a:cubicBezTo>
                    <a:pt x="4779930" y="6508087"/>
                    <a:pt x="4692821" y="6531710"/>
                    <a:pt x="4604235" y="6552380"/>
                  </a:cubicBezTo>
                  <a:cubicBezTo>
                    <a:pt x="4505315" y="6576003"/>
                    <a:pt x="4404918" y="6582647"/>
                    <a:pt x="4303783" y="6579694"/>
                  </a:cubicBezTo>
                  <a:cubicBezTo>
                    <a:pt x="4265396" y="6578956"/>
                    <a:pt x="4263919" y="6581909"/>
                    <a:pt x="4259490" y="6619557"/>
                  </a:cubicBezTo>
                  <a:cubicBezTo>
                    <a:pt x="4250631" y="6694855"/>
                    <a:pt x="4227747" y="6762771"/>
                    <a:pt x="4162784" y="6812231"/>
                  </a:cubicBezTo>
                  <a:cubicBezTo>
                    <a:pt x="4122182" y="6843236"/>
                    <a:pt x="4076413" y="6850618"/>
                    <a:pt x="4028429" y="6854309"/>
                  </a:cubicBezTo>
                  <a:cubicBezTo>
                    <a:pt x="3923603" y="6861691"/>
                    <a:pt x="3818038" y="6862430"/>
                    <a:pt x="3713950" y="6851357"/>
                  </a:cubicBezTo>
                  <a:cubicBezTo>
                    <a:pt x="3632009" y="6842498"/>
                    <a:pt x="3553020" y="6821090"/>
                    <a:pt x="3483628" y="6774582"/>
                  </a:cubicBezTo>
                  <a:cubicBezTo>
                    <a:pt x="3428262" y="6737672"/>
                    <a:pt x="3369205" y="6708881"/>
                    <a:pt x="3305719" y="6688950"/>
                  </a:cubicBezTo>
                  <a:cubicBezTo>
                    <a:pt x="3249614" y="6671232"/>
                    <a:pt x="3196463" y="6675661"/>
                    <a:pt x="3146264" y="6705928"/>
                  </a:cubicBezTo>
                  <a:cubicBezTo>
                    <a:pt x="3120427" y="6721431"/>
                    <a:pt x="3083516" y="6714787"/>
                    <a:pt x="3064323" y="6692641"/>
                  </a:cubicBezTo>
                  <a:cubicBezTo>
                    <a:pt x="3055464" y="6682306"/>
                    <a:pt x="3058417" y="6671232"/>
                    <a:pt x="3060632" y="6659421"/>
                  </a:cubicBezTo>
                  <a:cubicBezTo>
                    <a:pt x="3067276" y="6624725"/>
                    <a:pt x="3060632" y="6614390"/>
                    <a:pt x="3025936" y="6607008"/>
                  </a:cubicBezTo>
                  <a:cubicBezTo>
                    <a:pt x="3017815" y="6605531"/>
                    <a:pt x="3010433" y="6603317"/>
                    <a:pt x="3002313" y="6602579"/>
                  </a:cubicBezTo>
                  <a:cubicBezTo>
                    <a:pt x="2982381" y="6601102"/>
                    <a:pt x="2972784" y="6591505"/>
                    <a:pt x="2970570" y="6570836"/>
                  </a:cubicBezTo>
                  <a:cubicBezTo>
                    <a:pt x="2966879" y="6539092"/>
                    <a:pt x="2959496" y="6534663"/>
                    <a:pt x="2927015" y="6533186"/>
                  </a:cubicBezTo>
                  <a:cubicBezTo>
                    <a:pt x="2804472" y="6526543"/>
                    <a:pt x="2684881" y="6544998"/>
                    <a:pt x="2566029" y="6568621"/>
                  </a:cubicBezTo>
                  <a:cubicBezTo>
                    <a:pt x="2486302" y="6584123"/>
                    <a:pt x="2406575" y="6595934"/>
                    <a:pt x="2324633" y="6598888"/>
                  </a:cubicBezTo>
                  <a:cubicBezTo>
                    <a:pt x="2205043" y="6603317"/>
                    <a:pt x="2102431" y="6563453"/>
                    <a:pt x="2007940" y="6495538"/>
                  </a:cubicBezTo>
                  <a:cubicBezTo>
                    <a:pt x="1979149" y="6474868"/>
                    <a:pt x="1954788" y="6470438"/>
                    <a:pt x="1922307" y="6485941"/>
                  </a:cubicBezTo>
                  <a:cubicBezTo>
                    <a:pt x="1872847" y="6509563"/>
                    <a:pt x="1824863" y="6534663"/>
                    <a:pt x="1775403" y="6557547"/>
                  </a:cubicBezTo>
                  <a:cubicBezTo>
                    <a:pt x="1739230" y="6574527"/>
                    <a:pt x="1702320" y="6590029"/>
                    <a:pt x="1662456" y="6598149"/>
                  </a:cubicBezTo>
                  <a:cubicBezTo>
                    <a:pt x="1640310" y="6602579"/>
                    <a:pt x="1620378" y="6598149"/>
                    <a:pt x="1601184" y="6585600"/>
                  </a:cubicBezTo>
                  <a:cubicBezTo>
                    <a:pt x="1517766" y="6532448"/>
                    <a:pt x="1432872" y="6481511"/>
                    <a:pt x="1347239" y="6430575"/>
                  </a:cubicBezTo>
                  <a:cubicBezTo>
                    <a:pt x="1325831" y="6418025"/>
                    <a:pt x="1302946" y="6408429"/>
                    <a:pt x="1278585" y="6401047"/>
                  </a:cubicBezTo>
                  <a:cubicBezTo>
                    <a:pt x="1183356" y="6371518"/>
                    <a:pt x="1089603" y="6338298"/>
                    <a:pt x="1000279" y="6291791"/>
                  </a:cubicBezTo>
                  <a:cubicBezTo>
                    <a:pt x="827537" y="6201729"/>
                    <a:pt x="651842" y="6119049"/>
                    <a:pt x="476147" y="6035631"/>
                  </a:cubicBezTo>
                  <a:cubicBezTo>
                    <a:pt x="436284" y="6017176"/>
                    <a:pt x="398635" y="5995767"/>
                    <a:pt x="358033" y="5978788"/>
                  </a:cubicBezTo>
                  <a:cubicBezTo>
                    <a:pt x="324076" y="5964024"/>
                    <a:pt x="319646" y="5953689"/>
                    <a:pt x="327767" y="5918255"/>
                  </a:cubicBezTo>
                  <a:cubicBezTo>
                    <a:pt x="343269" y="5854030"/>
                    <a:pt x="357295" y="5789806"/>
                    <a:pt x="369107" y="5724843"/>
                  </a:cubicBezTo>
                  <a:cubicBezTo>
                    <a:pt x="389777" y="5605991"/>
                    <a:pt x="406017" y="5487138"/>
                    <a:pt x="410447" y="5366072"/>
                  </a:cubicBezTo>
                  <a:cubicBezTo>
                    <a:pt x="412661" y="5315135"/>
                    <a:pt x="414876" y="5264198"/>
                    <a:pt x="414876" y="5213999"/>
                  </a:cubicBezTo>
                  <a:cubicBezTo>
                    <a:pt x="414876" y="5054546"/>
                    <a:pt x="390515" y="4900259"/>
                    <a:pt x="332196" y="4750402"/>
                  </a:cubicBezTo>
                  <a:cubicBezTo>
                    <a:pt x="288641" y="4638193"/>
                    <a:pt x="252469" y="4523032"/>
                    <a:pt x="211129" y="4410086"/>
                  </a:cubicBezTo>
                  <a:cubicBezTo>
                    <a:pt x="200794" y="4382772"/>
                    <a:pt x="200056" y="4353981"/>
                    <a:pt x="196365" y="4325929"/>
                  </a:cubicBezTo>
                  <a:cubicBezTo>
                    <a:pt x="186030" y="4248417"/>
                    <a:pt x="166098" y="4173857"/>
                    <a:pt x="129926" y="4104465"/>
                  </a:cubicBezTo>
                  <a:cubicBezTo>
                    <a:pt x="96706" y="4040240"/>
                    <a:pt x="65701" y="3974540"/>
                    <a:pt x="34696" y="3909577"/>
                  </a:cubicBezTo>
                  <a:cubicBezTo>
                    <a:pt x="16979" y="3871928"/>
                    <a:pt x="8859" y="3832803"/>
                    <a:pt x="0" y="3792939"/>
                  </a:cubicBezTo>
                  <a:cubicBezTo>
                    <a:pt x="738" y="3781128"/>
                    <a:pt x="738" y="3768578"/>
                    <a:pt x="738" y="3756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9463713" y="4977081"/>
              <a:ext cx="1408004" cy="1586175"/>
            </a:xfrm>
            <a:custGeom>
              <a:rect b="b" l="l" r="r" t="t"/>
              <a:pathLst>
                <a:path extrusionOk="0" h="1586175" w="1408004">
                  <a:moveTo>
                    <a:pt x="1080508" y="1057553"/>
                  </a:moveTo>
                  <a:cubicBezTo>
                    <a:pt x="1084136" y="1056779"/>
                    <a:pt x="1088878" y="1061230"/>
                    <a:pt x="1098360" y="1069939"/>
                  </a:cubicBezTo>
                  <a:cubicBezTo>
                    <a:pt x="1168417" y="1134576"/>
                    <a:pt x="1234990" y="1203085"/>
                    <a:pt x="1308531" y="1264239"/>
                  </a:cubicBezTo>
                  <a:cubicBezTo>
                    <a:pt x="1339108" y="1289785"/>
                    <a:pt x="1371233" y="1312621"/>
                    <a:pt x="1408004" y="1337005"/>
                  </a:cubicBezTo>
                  <a:cubicBezTo>
                    <a:pt x="1234216" y="1411320"/>
                    <a:pt x="1066622" y="1491826"/>
                    <a:pt x="893221" y="1558787"/>
                  </a:cubicBezTo>
                  <a:cubicBezTo>
                    <a:pt x="891286" y="1557625"/>
                    <a:pt x="890512" y="1556465"/>
                    <a:pt x="889351" y="1555303"/>
                  </a:cubicBezTo>
                  <a:cubicBezTo>
                    <a:pt x="905994" y="1508857"/>
                    <a:pt x="922251" y="1462023"/>
                    <a:pt x="939281" y="1415577"/>
                  </a:cubicBezTo>
                  <a:cubicBezTo>
                    <a:pt x="980696" y="1301783"/>
                    <a:pt x="1022497" y="1188377"/>
                    <a:pt x="1069331" y="1076518"/>
                  </a:cubicBezTo>
                  <a:cubicBezTo>
                    <a:pt x="1074363" y="1064326"/>
                    <a:pt x="1076879" y="1058327"/>
                    <a:pt x="1080508" y="1057553"/>
                  </a:cubicBezTo>
                  <a:close/>
                  <a:moveTo>
                    <a:pt x="945860" y="256932"/>
                  </a:moveTo>
                  <a:cubicBezTo>
                    <a:pt x="948182" y="258383"/>
                    <a:pt x="949343" y="261576"/>
                    <a:pt x="950117" y="266801"/>
                  </a:cubicBezTo>
                  <a:cubicBezTo>
                    <a:pt x="973727" y="413495"/>
                    <a:pt x="997725" y="560188"/>
                    <a:pt x="1018239" y="707656"/>
                  </a:cubicBezTo>
                  <a:cubicBezTo>
                    <a:pt x="1029850" y="792420"/>
                    <a:pt x="1041074" y="877185"/>
                    <a:pt x="1047655" y="962724"/>
                  </a:cubicBezTo>
                  <a:cubicBezTo>
                    <a:pt x="1049590" y="986334"/>
                    <a:pt x="1048428" y="1008396"/>
                    <a:pt x="1038752" y="1031232"/>
                  </a:cubicBezTo>
                  <a:cubicBezTo>
                    <a:pt x="1016303" y="1083098"/>
                    <a:pt x="993854" y="1134963"/>
                    <a:pt x="969857" y="1186441"/>
                  </a:cubicBezTo>
                  <a:cubicBezTo>
                    <a:pt x="947408" y="1234823"/>
                    <a:pt x="932312" y="1286301"/>
                    <a:pt x="913734" y="1336231"/>
                  </a:cubicBezTo>
                  <a:cubicBezTo>
                    <a:pt x="891285" y="1396611"/>
                    <a:pt x="869223" y="1457378"/>
                    <a:pt x="847161" y="1518146"/>
                  </a:cubicBezTo>
                  <a:cubicBezTo>
                    <a:pt x="846000" y="1520855"/>
                    <a:pt x="844452" y="1524339"/>
                    <a:pt x="842129" y="1529757"/>
                  </a:cubicBezTo>
                  <a:cubicBezTo>
                    <a:pt x="836711" y="1511953"/>
                    <a:pt x="837098" y="1496084"/>
                    <a:pt x="835936" y="1480214"/>
                  </a:cubicBezTo>
                  <a:cubicBezTo>
                    <a:pt x="830131" y="1386935"/>
                    <a:pt x="824712" y="1293655"/>
                    <a:pt x="820841" y="1199988"/>
                  </a:cubicBezTo>
                  <a:cubicBezTo>
                    <a:pt x="815810" y="1082710"/>
                    <a:pt x="813100" y="965433"/>
                    <a:pt x="804198" y="848156"/>
                  </a:cubicBezTo>
                  <a:cubicBezTo>
                    <a:pt x="796844" y="750231"/>
                    <a:pt x="785233" y="652694"/>
                    <a:pt x="769750" y="555930"/>
                  </a:cubicBezTo>
                  <a:cubicBezTo>
                    <a:pt x="758139" y="483551"/>
                    <a:pt x="748462" y="410785"/>
                    <a:pt x="737625" y="338019"/>
                  </a:cubicBezTo>
                  <a:cubicBezTo>
                    <a:pt x="736077" y="328343"/>
                    <a:pt x="738012" y="322924"/>
                    <a:pt x="748462" y="319441"/>
                  </a:cubicBezTo>
                  <a:cubicBezTo>
                    <a:pt x="810778" y="299314"/>
                    <a:pt x="872707" y="278413"/>
                    <a:pt x="934635" y="257512"/>
                  </a:cubicBezTo>
                  <a:cubicBezTo>
                    <a:pt x="940054" y="255770"/>
                    <a:pt x="943537" y="255480"/>
                    <a:pt x="945860" y="256932"/>
                  </a:cubicBezTo>
                  <a:close/>
                  <a:moveTo>
                    <a:pt x="5900" y="228386"/>
                  </a:moveTo>
                  <a:cubicBezTo>
                    <a:pt x="8029" y="228386"/>
                    <a:pt x="10352" y="228870"/>
                    <a:pt x="12287" y="228870"/>
                  </a:cubicBezTo>
                  <a:cubicBezTo>
                    <a:pt x="53702" y="231579"/>
                    <a:pt x="95116" y="235062"/>
                    <a:pt x="136918" y="237385"/>
                  </a:cubicBezTo>
                  <a:cubicBezTo>
                    <a:pt x="173301" y="239320"/>
                    <a:pt x="209684" y="240868"/>
                    <a:pt x="246454" y="241642"/>
                  </a:cubicBezTo>
                  <a:cubicBezTo>
                    <a:pt x="256905" y="242029"/>
                    <a:pt x="262324" y="244739"/>
                    <a:pt x="265807" y="255189"/>
                  </a:cubicBezTo>
                  <a:cubicBezTo>
                    <a:pt x="270839" y="271446"/>
                    <a:pt x="277806" y="286541"/>
                    <a:pt x="287482" y="300475"/>
                  </a:cubicBezTo>
                  <a:cubicBezTo>
                    <a:pt x="313415" y="338019"/>
                    <a:pt x="347862" y="349631"/>
                    <a:pt x="391599" y="335697"/>
                  </a:cubicBezTo>
                  <a:cubicBezTo>
                    <a:pt x="409404" y="329891"/>
                    <a:pt x="425660" y="321376"/>
                    <a:pt x="439981" y="310152"/>
                  </a:cubicBezTo>
                  <a:cubicBezTo>
                    <a:pt x="469397" y="286928"/>
                    <a:pt x="502297" y="285380"/>
                    <a:pt x="537131" y="290411"/>
                  </a:cubicBezTo>
                  <a:cubicBezTo>
                    <a:pt x="579708" y="296604"/>
                    <a:pt x="621122" y="308216"/>
                    <a:pt x="662537" y="320989"/>
                  </a:cubicBezTo>
                  <a:cubicBezTo>
                    <a:pt x="673374" y="324473"/>
                    <a:pt x="674149" y="331439"/>
                    <a:pt x="675310" y="339954"/>
                  </a:cubicBezTo>
                  <a:cubicBezTo>
                    <a:pt x="682277" y="395303"/>
                    <a:pt x="688470" y="450265"/>
                    <a:pt x="695824" y="505613"/>
                  </a:cubicBezTo>
                  <a:cubicBezTo>
                    <a:pt x="702016" y="552060"/>
                    <a:pt x="708983" y="598119"/>
                    <a:pt x="716337" y="644178"/>
                  </a:cubicBezTo>
                  <a:cubicBezTo>
                    <a:pt x="719434" y="664306"/>
                    <a:pt x="727949" y="682884"/>
                    <a:pt x="736852" y="700688"/>
                  </a:cubicBezTo>
                  <a:cubicBezTo>
                    <a:pt x="746915" y="721202"/>
                    <a:pt x="750785" y="742103"/>
                    <a:pt x="751172" y="764165"/>
                  </a:cubicBezTo>
                  <a:cubicBezTo>
                    <a:pt x="751560" y="806741"/>
                    <a:pt x="755430" y="849317"/>
                    <a:pt x="753107" y="911245"/>
                  </a:cubicBezTo>
                  <a:cubicBezTo>
                    <a:pt x="748076" y="958466"/>
                    <a:pt x="763945" y="1023104"/>
                    <a:pt x="769364" y="1088903"/>
                  </a:cubicBezTo>
                  <a:cubicBezTo>
                    <a:pt x="774396" y="1149671"/>
                    <a:pt x="779040" y="1210051"/>
                    <a:pt x="781750" y="1270819"/>
                  </a:cubicBezTo>
                  <a:cubicBezTo>
                    <a:pt x="786394" y="1369904"/>
                    <a:pt x="788716" y="1468989"/>
                    <a:pt x="788330" y="1568462"/>
                  </a:cubicBezTo>
                  <a:cubicBezTo>
                    <a:pt x="788330" y="1588977"/>
                    <a:pt x="788330" y="1589364"/>
                    <a:pt x="770138" y="1581235"/>
                  </a:cubicBezTo>
                  <a:cubicBezTo>
                    <a:pt x="581643" y="1494148"/>
                    <a:pt x="388890" y="1416738"/>
                    <a:pt x="198460" y="1333521"/>
                  </a:cubicBezTo>
                  <a:cubicBezTo>
                    <a:pt x="171366" y="1321909"/>
                    <a:pt x="163238" y="1306427"/>
                    <a:pt x="172140" y="1278946"/>
                  </a:cubicBezTo>
                  <a:cubicBezTo>
                    <a:pt x="193041" y="1213148"/>
                    <a:pt x="197686" y="1145026"/>
                    <a:pt x="206201" y="1077292"/>
                  </a:cubicBezTo>
                  <a:cubicBezTo>
                    <a:pt x="210846" y="1038586"/>
                    <a:pt x="213555" y="999881"/>
                    <a:pt x="214716" y="961175"/>
                  </a:cubicBezTo>
                  <a:cubicBezTo>
                    <a:pt x="215877" y="924406"/>
                    <a:pt x="210071" y="888796"/>
                    <a:pt x="199621" y="853575"/>
                  </a:cubicBezTo>
                  <a:cubicBezTo>
                    <a:pt x="150852" y="689851"/>
                    <a:pt x="102857" y="526127"/>
                    <a:pt x="54089" y="362403"/>
                  </a:cubicBezTo>
                  <a:cubicBezTo>
                    <a:pt x="41703" y="320602"/>
                    <a:pt x="25834" y="279961"/>
                    <a:pt x="4546" y="242029"/>
                  </a:cubicBezTo>
                  <a:cubicBezTo>
                    <a:pt x="2611" y="238546"/>
                    <a:pt x="-1647" y="234675"/>
                    <a:pt x="675" y="230805"/>
                  </a:cubicBezTo>
                  <a:cubicBezTo>
                    <a:pt x="1836" y="228870"/>
                    <a:pt x="3771" y="228386"/>
                    <a:pt x="5900" y="228386"/>
                  </a:cubicBezTo>
                  <a:close/>
                  <a:moveTo>
                    <a:pt x="1246020" y="137042"/>
                  </a:moveTo>
                  <a:cubicBezTo>
                    <a:pt x="1248052" y="138396"/>
                    <a:pt x="1248923" y="141590"/>
                    <a:pt x="1249310" y="146815"/>
                  </a:cubicBezTo>
                  <a:cubicBezTo>
                    <a:pt x="1252407" y="202163"/>
                    <a:pt x="1252019" y="257126"/>
                    <a:pt x="1249310" y="312474"/>
                  </a:cubicBezTo>
                  <a:cubicBezTo>
                    <a:pt x="1248149" y="338019"/>
                    <a:pt x="1250471" y="363952"/>
                    <a:pt x="1245440" y="389498"/>
                  </a:cubicBezTo>
                  <a:cubicBezTo>
                    <a:pt x="1241956" y="388724"/>
                    <a:pt x="1243891" y="391433"/>
                    <a:pt x="1243891" y="392207"/>
                  </a:cubicBezTo>
                  <a:cubicBezTo>
                    <a:pt x="1243891" y="433622"/>
                    <a:pt x="1243891" y="474649"/>
                    <a:pt x="1243891" y="516064"/>
                  </a:cubicBezTo>
                  <a:cubicBezTo>
                    <a:pt x="1243891" y="517999"/>
                    <a:pt x="1243504" y="515677"/>
                    <a:pt x="1243891" y="517612"/>
                  </a:cubicBezTo>
                  <a:cubicBezTo>
                    <a:pt x="1243891" y="517612"/>
                    <a:pt x="1244665" y="517612"/>
                    <a:pt x="1245827" y="516838"/>
                  </a:cubicBezTo>
                  <a:cubicBezTo>
                    <a:pt x="1250084" y="533482"/>
                    <a:pt x="1248149" y="550512"/>
                    <a:pt x="1249310" y="567155"/>
                  </a:cubicBezTo>
                  <a:cubicBezTo>
                    <a:pt x="1253181" y="638760"/>
                    <a:pt x="1272146" y="707268"/>
                    <a:pt x="1288015" y="776551"/>
                  </a:cubicBezTo>
                  <a:cubicBezTo>
                    <a:pt x="1321302" y="922084"/>
                    <a:pt x="1353814" y="1067616"/>
                    <a:pt x="1392133" y="1211986"/>
                  </a:cubicBezTo>
                  <a:cubicBezTo>
                    <a:pt x="1396778" y="1229791"/>
                    <a:pt x="1402583" y="1247596"/>
                    <a:pt x="1408002" y="1265787"/>
                  </a:cubicBezTo>
                  <a:cubicBezTo>
                    <a:pt x="1401035" y="1266561"/>
                    <a:pt x="1397164" y="1262690"/>
                    <a:pt x="1392907" y="1260368"/>
                  </a:cubicBezTo>
                  <a:cubicBezTo>
                    <a:pt x="1339106" y="1229404"/>
                    <a:pt x="1290338" y="1191860"/>
                    <a:pt x="1247762" y="1146574"/>
                  </a:cubicBezTo>
                  <a:cubicBezTo>
                    <a:pt x="1211379" y="1108256"/>
                    <a:pt x="1174221" y="1070712"/>
                    <a:pt x="1137064" y="1032781"/>
                  </a:cubicBezTo>
                  <a:cubicBezTo>
                    <a:pt x="1118098" y="1013041"/>
                    <a:pt x="1108809" y="991753"/>
                    <a:pt x="1104939" y="965047"/>
                  </a:cubicBezTo>
                  <a:cubicBezTo>
                    <a:pt x="1096424" y="903118"/>
                    <a:pt x="1089069" y="840802"/>
                    <a:pt x="1084038" y="778487"/>
                  </a:cubicBezTo>
                  <a:cubicBezTo>
                    <a:pt x="1080168" y="731266"/>
                    <a:pt x="1067007" y="684820"/>
                    <a:pt x="1058493" y="637986"/>
                  </a:cubicBezTo>
                  <a:cubicBezTo>
                    <a:pt x="1037591" y="525353"/>
                    <a:pt x="1018239" y="412334"/>
                    <a:pt x="1007401" y="298153"/>
                  </a:cubicBezTo>
                  <a:cubicBezTo>
                    <a:pt x="1005853" y="282284"/>
                    <a:pt x="1005466" y="266415"/>
                    <a:pt x="1004305" y="250545"/>
                  </a:cubicBezTo>
                  <a:cubicBezTo>
                    <a:pt x="1003531" y="242417"/>
                    <a:pt x="1007014" y="237772"/>
                    <a:pt x="1014368" y="234289"/>
                  </a:cubicBezTo>
                  <a:cubicBezTo>
                    <a:pt x="1088295" y="202163"/>
                    <a:pt x="1161449" y="168877"/>
                    <a:pt x="1235763" y="138299"/>
                  </a:cubicBezTo>
                  <a:cubicBezTo>
                    <a:pt x="1240795" y="136171"/>
                    <a:pt x="1243988" y="135687"/>
                    <a:pt x="1246020" y="137042"/>
                  </a:cubicBezTo>
                  <a:close/>
                  <a:moveTo>
                    <a:pt x="534954" y="30940"/>
                  </a:moveTo>
                  <a:cubicBezTo>
                    <a:pt x="537906" y="32343"/>
                    <a:pt x="539841" y="35730"/>
                    <a:pt x="540615" y="41923"/>
                  </a:cubicBezTo>
                  <a:cubicBezTo>
                    <a:pt x="542550" y="58566"/>
                    <a:pt x="547195" y="74822"/>
                    <a:pt x="554549" y="90304"/>
                  </a:cubicBezTo>
                  <a:cubicBezTo>
                    <a:pt x="568870" y="120495"/>
                    <a:pt x="587449" y="131332"/>
                    <a:pt x="620348" y="129397"/>
                  </a:cubicBezTo>
                  <a:cubicBezTo>
                    <a:pt x="633121" y="128623"/>
                    <a:pt x="645507" y="127462"/>
                    <a:pt x="657892" y="125913"/>
                  </a:cubicBezTo>
                  <a:cubicBezTo>
                    <a:pt x="667569" y="125140"/>
                    <a:pt x="676083" y="122043"/>
                    <a:pt x="679954" y="111592"/>
                  </a:cubicBezTo>
                  <a:cubicBezTo>
                    <a:pt x="682276" y="104625"/>
                    <a:pt x="685760" y="104238"/>
                    <a:pt x="690404" y="110044"/>
                  </a:cubicBezTo>
                  <a:cubicBezTo>
                    <a:pt x="702403" y="124752"/>
                    <a:pt x="714789" y="138686"/>
                    <a:pt x="719433" y="158813"/>
                  </a:cubicBezTo>
                  <a:cubicBezTo>
                    <a:pt x="726014" y="187455"/>
                    <a:pt x="734529" y="215710"/>
                    <a:pt x="742657" y="243965"/>
                  </a:cubicBezTo>
                  <a:cubicBezTo>
                    <a:pt x="745366" y="253254"/>
                    <a:pt x="743044" y="256351"/>
                    <a:pt x="733368" y="257125"/>
                  </a:cubicBezTo>
                  <a:cubicBezTo>
                    <a:pt x="695823" y="259835"/>
                    <a:pt x="658666" y="255189"/>
                    <a:pt x="621896" y="249383"/>
                  </a:cubicBezTo>
                  <a:cubicBezTo>
                    <a:pt x="563838" y="240094"/>
                    <a:pt x="505780" y="230418"/>
                    <a:pt x="447722" y="220354"/>
                  </a:cubicBezTo>
                  <a:cubicBezTo>
                    <a:pt x="436885" y="218419"/>
                    <a:pt x="430692" y="221129"/>
                    <a:pt x="426047" y="231966"/>
                  </a:cubicBezTo>
                  <a:cubicBezTo>
                    <a:pt x="419080" y="248997"/>
                    <a:pt x="410178" y="264866"/>
                    <a:pt x="396631" y="277639"/>
                  </a:cubicBezTo>
                  <a:cubicBezTo>
                    <a:pt x="374569" y="299314"/>
                    <a:pt x="343604" y="293508"/>
                    <a:pt x="331219" y="265253"/>
                  </a:cubicBezTo>
                  <a:cubicBezTo>
                    <a:pt x="323865" y="248223"/>
                    <a:pt x="321156" y="230031"/>
                    <a:pt x="321542" y="211839"/>
                  </a:cubicBezTo>
                  <a:cubicBezTo>
                    <a:pt x="321929" y="201002"/>
                    <a:pt x="317672" y="197131"/>
                    <a:pt x="307221" y="195583"/>
                  </a:cubicBezTo>
                  <a:cubicBezTo>
                    <a:pt x="272000" y="190938"/>
                    <a:pt x="236778" y="185520"/>
                    <a:pt x="201943" y="180488"/>
                  </a:cubicBezTo>
                  <a:cubicBezTo>
                    <a:pt x="197299" y="179714"/>
                    <a:pt x="191880" y="180488"/>
                    <a:pt x="186848" y="175456"/>
                  </a:cubicBezTo>
                  <a:cubicBezTo>
                    <a:pt x="233295" y="163458"/>
                    <a:pt x="277806" y="148362"/>
                    <a:pt x="321542" y="130558"/>
                  </a:cubicBezTo>
                  <a:cubicBezTo>
                    <a:pt x="386955" y="103851"/>
                    <a:pt x="450044" y="72113"/>
                    <a:pt x="511973" y="37665"/>
                  </a:cubicBezTo>
                  <a:cubicBezTo>
                    <a:pt x="515456" y="35730"/>
                    <a:pt x="519327" y="33021"/>
                    <a:pt x="523197" y="31859"/>
                  </a:cubicBezTo>
                  <a:cubicBezTo>
                    <a:pt x="528036" y="30118"/>
                    <a:pt x="532003" y="29537"/>
                    <a:pt x="534954" y="30940"/>
                  </a:cubicBezTo>
                  <a:close/>
                  <a:moveTo>
                    <a:pt x="770912" y="121"/>
                  </a:moveTo>
                  <a:cubicBezTo>
                    <a:pt x="780201" y="895"/>
                    <a:pt x="789103" y="121"/>
                    <a:pt x="802263" y="121"/>
                  </a:cubicBezTo>
                  <a:cubicBezTo>
                    <a:pt x="860708" y="2443"/>
                    <a:pt x="923024" y="9797"/>
                    <a:pt x="984952" y="15603"/>
                  </a:cubicBezTo>
                  <a:cubicBezTo>
                    <a:pt x="1010498" y="17925"/>
                    <a:pt x="1036044" y="21022"/>
                    <a:pt x="1061589" y="22957"/>
                  </a:cubicBezTo>
                  <a:cubicBezTo>
                    <a:pt x="1071653" y="23731"/>
                    <a:pt x="1075523" y="26441"/>
                    <a:pt x="1074362" y="37278"/>
                  </a:cubicBezTo>
                  <a:cubicBezTo>
                    <a:pt x="1071653" y="65533"/>
                    <a:pt x="1069717" y="94175"/>
                    <a:pt x="1068169" y="122430"/>
                  </a:cubicBezTo>
                  <a:cubicBezTo>
                    <a:pt x="1067782" y="130558"/>
                    <a:pt x="1063137" y="135590"/>
                    <a:pt x="1056945" y="139073"/>
                  </a:cubicBezTo>
                  <a:cubicBezTo>
                    <a:pt x="1044946" y="145653"/>
                    <a:pt x="1033334" y="152233"/>
                    <a:pt x="1020949" y="157652"/>
                  </a:cubicBezTo>
                  <a:cubicBezTo>
                    <a:pt x="953214" y="187068"/>
                    <a:pt x="884706" y="214162"/>
                    <a:pt x="814649" y="238546"/>
                  </a:cubicBezTo>
                  <a:cubicBezTo>
                    <a:pt x="802263" y="242804"/>
                    <a:pt x="797619" y="240482"/>
                    <a:pt x="794135" y="228096"/>
                  </a:cubicBezTo>
                  <a:cubicBezTo>
                    <a:pt x="776717" y="165393"/>
                    <a:pt x="758139" y="103077"/>
                    <a:pt x="740334" y="40762"/>
                  </a:cubicBezTo>
                  <a:cubicBezTo>
                    <a:pt x="738399" y="33795"/>
                    <a:pt x="735690" y="27215"/>
                    <a:pt x="746528" y="24892"/>
                  </a:cubicBezTo>
                  <a:cubicBezTo>
                    <a:pt x="751172" y="24118"/>
                    <a:pt x="752720" y="18699"/>
                    <a:pt x="752720" y="14829"/>
                  </a:cubicBezTo>
                  <a:cubicBezTo>
                    <a:pt x="752720" y="2056"/>
                    <a:pt x="760074" y="-653"/>
                    <a:pt x="770912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10594973" y="4922898"/>
              <a:ext cx="315835" cy="466250"/>
            </a:xfrm>
            <a:custGeom>
              <a:rect b="b" l="l" r="r" t="t"/>
              <a:pathLst>
                <a:path extrusionOk="0" h="889262" w="602381">
                  <a:moveTo>
                    <a:pt x="602382" y="559789"/>
                  </a:moveTo>
                  <a:cubicBezTo>
                    <a:pt x="602382" y="601867"/>
                    <a:pt x="597953" y="643945"/>
                    <a:pt x="588356" y="684547"/>
                  </a:cubicBezTo>
                  <a:cubicBezTo>
                    <a:pt x="580235" y="707431"/>
                    <a:pt x="586879" y="731054"/>
                    <a:pt x="584665" y="753939"/>
                  </a:cubicBezTo>
                  <a:cubicBezTo>
                    <a:pt x="583926" y="765012"/>
                    <a:pt x="586141" y="776823"/>
                    <a:pt x="582450" y="787896"/>
                  </a:cubicBezTo>
                  <a:cubicBezTo>
                    <a:pt x="532990" y="838095"/>
                    <a:pt x="471718" y="867623"/>
                    <a:pt x="404541" y="886817"/>
                  </a:cubicBezTo>
                  <a:cubicBezTo>
                    <a:pt x="371321" y="896414"/>
                    <a:pt x="357295" y="877220"/>
                    <a:pt x="369107" y="838833"/>
                  </a:cubicBezTo>
                  <a:cubicBezTo>
                    <a:pt x="382394" y="794540"/>
                    <a:pt x="400850" y="750248"/>
                    <a:pt x="428164" y="713337"/>
                  </a:cubicBezTo>
                  <a:cubicBezTo>
                    <a:pt x="456216" y="674950"/>
                    <a:pt x="454739" y="636563"/>
                    <a:pt x="445142" y="594484"/>
                  </a:cubicBezTo>
                  <a:cubicBezTo>
                    <a:pt x="418567" y="479323"/>
                    <a:pt x="369845" y="371544"/>
                    <a:pt x="321123" y="264503"/>
                  </a:cubicBezTo>
                  <a:cubicBezTo>
                    <a:pt x="297500" y="212828"/>
                    <a:pt x="297500" y="212828"/>
                    <a:pt x="245087" y="232760"/>
                  </a:cubicBezTo>
                  <a:cubicBezTo>
                    <a:pt x="164621" y="263765"/>
                    <a:pt x="83418" y="294032"/>
                    <a:pt x="0" y="331681"/>
                  </a:cubicBezTo>
                  <a:cubicBezTo>
                    <a:pt x="7382" y="285911"/>
                    <a:pt x="13288" y="243833"/>
                    <a:pt x="19932" y="202493"/>
                  </a:cubicBezTo>
                  <a:cubicBezTo>
                    <a:pt x="28052" y="149342"/>
                    <a:pt x="37649" y="96929"/>
                    <a:pt x="45031" y="43778"/>
                  </a:cubicBezTo>
                  <a:cubicBezTo>
                    <a:pt x="47246" y="29013"/>
                    <a:pt x="51675" y="20893"/>
                    <a:pt x="66439" y="17940"/>
                  </a:cubicBezTo>
                  <a:cubicBezTo>
                    <a:pt x="84895" y="14249"/>
                    <a:pt x="102612" y="8343"/>
                    <a:pt x="120329" y="3176"/>
                  </a:cubicBezTo>
                  <a:cubicBezTo>
                    <a:pt x="146166" y="-4206"/>
                    <a:pt x="169789" y="2438"/>
                    <a:pt x="194888" y="11296"/>
                  </a:cubicBezTo>
                  <a:cubicBezTo>
                    <a:pt x="279783" y="40825"/>
                    <a:pt x="367630" y="62233"/>
                    <a:pt x="455477" y="81427"/>
                  </a:cubicBezTo>
                  <a:cubicBezTo>
                    <a:pt x="493865" y="89547"/>
                    <a:pt x="510105" y="110955"/>
                    <a:pt x="516749" y="144913"/>
                  </a:cubicBezTo>
                  <a:cubicBezTo>
                    <a:pt x="519702" y="159677"/>
                    <a:pt x="526346" y="171488"/>
                    <a:pt x="532990" y="184038"/>
                  </a:cubicBezTo>
                  <a:cubicBezTo>
                    <a:pt x="575806" y="263027"/>
                    <a:pt x="598691" y="347183"/>
                    <a:pt x="602382" y="437245"/>
                  </a:cubicBezTo>
                  <a:cubicBezTo>
                    <a:pt x="599429" y="477847"/>
                    <a:pt x="599429" y="518449"/>
                    <a:pt x="602382" y="5597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10047773" y="4883864"/>
              <a:ext cx="118796" cy="178878"/>
            </a:xfrm>
            <a:custGeom>
              <a:rect b="b" l="l" r="r" t="t"/>
              <a:pathLst>
                <a:path extrusionOk="0" h="341167" w="226575">
                  <a:moveTo>
                    <a:pt x="560" y="143326"/>
                  </a:moveTo>
                  <a:cubicBezTo>
                    <a:pt x="-2393" y="127823"/>
                    <a:pt x="6465" y="110844"/>
                    <a:pt x="24182" y="95342"/>
                  </a:cubicBezTo>
                  <a:cubicBezTo>
                    <a:pt x="55926" y="68028"/>
                    <a:pt x="86192" y="39238"/>
                    <a:pt x="115721" y="9709"/>
                  </a:cubicBezTo>
                  <a:cubicBezTo>
                    <a:pt x="128270" y="-2840"/>
                    <a:pt x="138606" y="-2840"/>
                    <a:pt x="151893" y="7495"/>
                  </a:cubicBezTo>
                  <a:cubicBezTo>
                    <a:pt x="163705" y="17091"/>
                    <a:pt x="176993" y="25950"/>
                    <a:pt x="190280" y="31117"/>
                  </a:cubicBezTo>
                  <a:cubicBezTo>
                    <a:pt x="219071" y="41452"/>
                    <a:pt x="224976" y="64337"/>
                    <a:pt x="226453" y="90174"/>
                  </a:cubicBezTo>
                  <a:cubicBezTo>
                    <a:pt x="228667" y="149970"/>
                    <a:pt x="200615" y="197953"/>
                    <a:pt x="165181" y="242984"/>
                  </a:cubicBezTo>
                  <a:cubicBezTo>
                    <a:pt x="137867" y="277681"/>
                    <a:pt x="101695" y="302780"/>
                    <a:pt x="72166" y="334523"/>
                  </a:cubicBezTo>
                  <a:cubicBezTo>
                    <a:pt x="64046" y="343381"/>
                    <a:pt x="48543" y="345596"/>
                    <a:pt x="42638" y="327141"/>
                  </a:cubicBezTo>
                  <a:cubicBezTo>
                    <a:pt x="24921" y="269560"/>
                    <a:pt x="4989" y="212718"/>
                    <a:pt x="560" y="143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10149861" y="3267681"/>
              <a:ext cx="1735316" cy="3475373"/>
            </a:xfrm>
            <a:custGeom>
              <a:rect b="b" l="l" r="r" t="t"/>
              <a:pathLst>
                <a:path extrusionOk="0" h="3475373" w="1735316">
                  <a:moveTo>
                    <a:pt x="773720" y="3059469"/>
                  </a:moveTo>
                  <a:cubicBezTo>
                    <a:pt x="776042" y="3059953"/>
                    <a:pt x="777591" y="3062662"/>
                    <a:pt x="778752" y="3069243"/>
                  </a:cubicBezTo>
                  <a:cubicBezTo>
                    <a:pt x="788041" y="3125365"/>
                    <a:pt x="791525" y="3182262"/>
                    <a:pt x="794622" y="3239159"/>
                  </a:cubicBezTo>
                  <a:cubicBezTo>
                    <a:pt x="794622" y="3254641"/>
                    <a:pt x="794234" y="3270123"/>
                    <a:pt x="794622" y="3285605"/>
                  </a:cubicBezTo>
                  <a:cubicBezTo>
                    <a:pt x="794622" y="3292185"/>
                    <a:pt x="792686" y="3294508"/>
                    <a:pt x="786106" y="3294508"/>
                  </a:cubicBezTo>
                  <a:cubicBezTo>
                    <a:pt x="704825" y="3297217"/>
                    <a:pt x="625092" y="3313473"/>
                    <a:pt x="544198" y="3323924"/>
                  </a:cubicBezTo>
                  <a:cubicBezTo>
                    <a:pt x="484978" y="3331278"/>
                    <a:pt x="426146" y="3334374"/>
                    <a:pt x="366927" y="3322762"/>
                  </a:cubicBezTo>
                  <a:cubicBezTo>
                    <a:pt x="354928" y="3320440"/>
                    <a:pt x="343317" y="3316570"/>
                    <a:pt x="332479" y="3310764"/>
                  </a:cubicBezTo>
                  <a:cubicBezTo>
                    <a:pt x="323964" y="3306119"/>
                    <a:pt x="316997" y="3300313"/>
                    <a:pt x="312352" y="3291798"/>
                  </a:cubicBezTo>
                  <a:cubicBezTo>
                    <a:pt x="307708" y="3282509"/>
                    <a:pt x="307321" y="3276703"/>
                    <a:pt x="319706" y="3271671"/>
                  </a:cubicBezTo>
                  <a:cubicBezTo>
                    <a:pt x="390537" y="3242642"/>
                    <a:pt x="460594" y="3212065"/>
                    <a:pt x="529877" y="3179940"/>
                  </a:cubicBezTo>
                  <a:cubicBezTo>
                    <a:pt x="609222" y="3143556"/>
                    <a:pt x="687795" y="3105626"/>
                    <a:pt x="764044" y="3063050"/>
                  </a:cubicBezTo>
                  <a:cubicBezTo>
                    <a:pt x="768302" y="3060728"/>
                    <a:pt x="771398" y="3058986"/>
                    <a:pt x="773720" y="3059469"/>
                  </a:cubicBezTo>
                  <a:close/>
                  <a:moveTo>
                    <a:pt x="739175" y="2129863"/>
                  </a:moveTo>
                  <a:cubicBezTo>
                    <a:pt x="740723" y="2131121"/>
                    <a:pt x="741207" y="2134121"/>
                    <a:pt x="741594" y="2138379"/>
                  </a:cubicBezTo>
                  <a:cubicBezTo>
                    <a:pt x="752432" y="2252172"/>
                    <a:pt x="761334" y="2366353"/>
                    <a:pt x="767527" y="2480921"/>
                  </a:cubicBezTo>
                  <a:cubicBezTo>
                    <a:pt x="776429" y="2646967"/>
                    <a:pt x="779139" y="2812626"/>
                    <a:pt x="780687" y="2978672"/>
                  </a:cubicBezTo>
                  <a:cubicBezTo>
                    <a:pt x="781074" y="2980607"/>
                    <a:pt x="781074" y="2982543"/>
                    <a:pt x="780687" y="2984865"/>
                  </a:cubicBezTo>
                  <a:cubicBezTo>
                    <a:pt x="747787" y="2898552"/>
                    <a:pt x="730757" y="2809142"/>
                    <a:pt x="711017" y="2720894"/>
                  </a:cubicBezTo>
                  <a:cubicBezTo>
                    <a:pt x="691664" y="2633807"/>
                    <a:pt x="673860" y="2546720"/>
                    <a:pt x="658765" y="2458859"/>
                  </a:cubicBezTo>
                  <a:cubicBezTo>
                    <a:pt x="644057" y="2372933"/>
                    <a:pt x="630510" y="2286620"/>
                    <a:pt x="627801" y="2199146"/>
                  </a:cubicBezTo>
                  <a:cubicBezTo>
                    <a:pt x="627414" y="2189083"/>
                    <a:pt x="629736" y="2183277"/>
                    <a:pt x="639413" y="2178632"/>
                  </a:cubicBezTo>
                  <a:cubicBezTo>
                    <a:pt x="670377" y="2164698"/>
                    <a:pt x="700954" y="2149603"/>
                    <a:pt x="730370" y="2131799"/>
                  </a:cubicBezTo>
                  <a:cubicBezTo>
                    <a:pt x="735015" y="2129089"/>
                    <a:pt x="737627" y="2128605"/>
                    <a:pt x="739175" y="2129863"/>
                  </a:cubicBezTo>
                  <a:close/>
                  <a:moveTo>
                    <a:pt x="65364" y="1524365"/>
                  </a:moveTo>
                  <a:cubicBezTo>
                    <a:pt x="75766" y="1523059"/>
                    <a:pt x="86701" y="1524317"/>
                    <a:pt x="97538" y="1526833"/>
                  </a:cubicBezTo>
                  <a:cubicBezTo>
                    <a:pt x="116503" y="1531090"/>
                    <a:pt x="131211" y="1542702"/>
                    <a:pt x="144758" y="1555862"/>
                  </a:cubicBezTo>
                  <a:cubicBezTo>
                    <a:pt x="183076" y="1593793"/>
                    <a:pt x="207847" y="1640626"/>
                    <a:pt x="232619" y="1689395"/>
                  </a:cubicBezTo>
                  <a:cubicBezTo>
                    <a:pt x="209783" y="1691330"/>
                    <a:pt x="189656" y="1692104"/>
                    <a:pt x="171464" y="1676235"/>
                  </a:cubicBezTo>
                  <a:cubicBezTo>
                    <a:pt x="152886" y="1659979"/>
                    <a:pt x="132372" y="1645658"/>
                    <a:pt x="122309" y="1622048"/>
                  </a:cubicBezTo>
                  <a:cubicBezTo>
                    <a:pt x="120373" y="1617016"/>
                    <a:pt x="115729" y="1615855"/>
                    <a:pt x="111859" y="1613532"/>
                  </a:cubicBezTo>
                  <a:cubicBezTo>
                    <a:pt x="76636" y="1593019"/>
                    <a:pt x="41415" y="1573279"/>
                    <a:pt x="4645" y="1555862"/>
                  </a:cubicBezTo>
                  <a:cubicBezTo>
                    <a:pt x="2322" y="1554701"/>
                    <a:pt x="387" y="1554701"/>
                    <a:pt x="0" y="1550056"/>
                  </a:cubicBezTo>
                  <a:cubicBezTo>
                    <a:pt x="15482" y="1554314"/>
                    <a:pt x="25545" y="1546960"/>
                    <a:pt x="36383" y="1537283"/>
                  </a:cubicBezTo>
                  <a:cubicBezTo>
                    <a:pt x="45092" y="1529542"/>
                    <a:pt x="54962" y="1525672"/>
                    <a:pt x="65364" y="1524365"/>
                  </a:cubicBezTo>
                  <a:close/>
                  <a:moveTo>
                    <a:pt x="208235" y="1519091"/>
                  </a:moveTo>
                  <a:cubicBezTo>
                    <a:pt x="301902" y="1540766"/>
                    <a:pt x="337124" y="1615855"/>
                    <a:pt x="372734" y="1694427"/>
                  </a:cubicBezTo>
                  <a:cubicBezTo>
                    <a:pt x="344091" y="1692878"/>
                    <a:pt x="318546" y="1691717"/>
                    <a:pt x="293000" y="1690556"/>
                  </a:cubicBezTo>
                  <a:cubicBezTo>
                    <a:pt x="287968" y="1690169"/>
                    <a:pt x="285646" y="1688234"/>
                    <a:pt x="283711" y="1683976"/>
                  </a:cubicBezTo>
                  <a:cubicBezTo>
                    <a:pt x="258939" y="1630950"/>
                    <a:pt x="233394" y="1577923"/>
                    <a:pt x="208622" y="1524897"/>
                  </a:cubicBezTo>
                  <a:cubicBezTo>
                    <a:pt x="208235" y="1523736"/>
                    <a:pt x="208235" y="1522188"/>
                    <a:pt x="208235" y="1519091"/>
                  </a:cubicBezTo>
                  <a:close/>
                  <a:moveTo>
                    <a:pt x="1335335" y="881615"/>
                  </a:moveTo>
                  <a:cubicBezTo>
                    <a:pt x="1324110" y="881615"/>
                    <a:pt x="1328755" y="890130"/>
                    <a:pt x="1328755" y="894775"/>
                  </a:cubicBezTo>
                  <a:cubicBezTo>
                    <a:pt x="1329529" y="926900"/>
                    <a:pt x="1329916" y="959412"/>
                    <a:pt x="1331465" y="991538"/>
                  </a:cubicBezTo>
                  <a:cubicBezTo>
                    <a:pt x="1334947" y="1061208"/>
                    <a:pt x="1338431" y="1130877"/>
                    <a:pt x="1343463" y="1200160"/>
                  </a:cubicBezTo>
                  <a:cubicBezTo>
                    <a:pt x="1348108" y="1262089"/>
                    <a:pt x="1354300" y="1324017"/>
                    <a:pt x="1357010" y="1385946"/>
                  </a:cubicBezTo>
                  <a:cubicBezTo>
                    <a:pt x="1358558" y="1416136"/>
                    <a:pt x="1360493" y="1446326"/>
                    <a:pt x="1359719" y="1479226"/>
                  </a:cubicBezTo>
                  <a:cubicBezTo>
                    <a:pt x="1374427" y="1468775"/>
                    <a:pt x="1382168" y="1457551"/>
                    <a:pt x="1384878" y="1443230"/>
                  </a:cubicBezTo>
                  <a:cubicBezTo>
                    <a:pt x="1388361" y="1424651"/>
                    <a:pt x="1390296" y="1406072"/>
                    <a:pt x="1390683" y="1387494"/>
                  </a:cubicBezTo>
                  <a:cubicBezTo>
                    <a:pt x="1393005" y="1265572"/>
                    <a:pt x="1387974" y="1143650"/>
                    <a:pt x="1373266" y="1022502"/>
                  </a:cubicBezTo>
                  <a:cubicBezTo>
                    <a:pt x="1367847" y="978765"/>
                    <a:pt x="1360493" y="935802"/>
                    <a:pt x="1353526" y="892452"/>
                  </a:cubicBezTo>
                  <a:cubicBezTo>
                    <a:pt x="1351204" y="879292"/>
                    <a:pt x="1343463" y="881615"/>
                    <a:pt x="1335335" y="881615"/>
                  </a:cubicBezTo>
                  <a:close/>
                  <a:moveTo>
                    <a:pt x="870919" y="493787"/>
                  </a:moveTo>
                  <a:cubicBezTo>
                    <a:pt x="841358" y="499690"/>
                    <a:pt x="814748" y="520107"/>
                    <a:pt x="801201" y="553007"/>
                  </a:cubicBezTo>
                  <a:cubicBezTo>
                    <a:pt x="798491" y="559199"/>
                    <a:pt x="796556" y="565392"/>
                    <a:pt x="794621" y="571585"/>
                  </a:cubicBezTo>
                  <a:cubicBezTo>
                    <a:pt x="779526" y="620354"/>
                    <a:pt x="776816" y="671058"/>
                    <a:pt x="776042" y="721375"/>
                  </a:cubicBezTo>
                  <a:cubicBezTo>
                    <a:pt x="774494" y="827040"/>
                    <a:pt x="790363" y="930770"/>
                    <a:pt x="819005" y="1032566"/>
                  </a:cubicBezTo>
                  <a:cubicBezTo>
                    <a:pt x="829456" y="1069336"/>
                    <a:pt x="842228" y="1104945"/>
                    <a:pt x="868161" y="1133974"/>
                  </a:cubicBezTo>
                  <a:cubicBezTo>
                    <a:pt x="899126" y="1168809"/>
                    <a:pt x="942476" y="1167647"/>
                    <a:pt x="971892" y="1131264"/>
                  </a:cubicBezTo>
                  <a:cubicBezTo>
                    <a:pt x="990083" y="1108816"/>
                    <a:pt x="998985" y="1082109"/>
                    <a:pt x="1005952" y="1055015"/>
                  </a:cubicBezTo>
                  <a:cubicBezTo>
                    <a:pt x="1024918" y="980701"/>
                    <a:pt x="1026079" y="904451"/>
                    <a:pt x="1028014" y="828201"/>
                  </a:cubicBezTo>
                  <a:cubicBezTo>
                    <a:pt x="1026853" y="755822"/>
                    <a:pt x="1024918" y="683056"/>
                    <a:pt x="1005565" y="612612"/>
                  </a:cubicBezTo>
                  <a:cubicBezTo>
                    <a:pt x="996276" y="578939"/>
                    <a:pt x="983890" y="546813"/>
                    <a:pt x="958344" y="521655"/>
                  </a:cubicBezTo>
                  <a:cubicBezTo>
                    <a:pt x="932992" y="496496"/>
                    <a:pt x="900480" y="487884"/>
                    <a:pt x="870919" y="493787"/>
                  </a:cubicBezTo>
                  <a:close/>
                  <a:moveTo>
                    <a:pt x="608448" y="489142"/>
                  </a:moveTo>
                  <a:cubicBezTo>
                    <a:pt x="574387" y="477918"/>
                    <a:pt x="544971" y="491078"/>
                    <a:pt x="526005" y="526300"/>
                  </a:cubicBezTo>
                  <a:cubicBezTo>
                    <a:pt x="503170" y="568488"/>
                    <a:pt x="493880" y="614935"/>
                    <a:pt x="486526" y="661381"/>
                  </a:cubicBezTo>
                  <a:cubicBezTo>
                    <a:pt x="471818" y="756209"/>
                    <a:pt x="468721" y="851812"/>
                    <a:pt x="466786" y="931545"/>
                  </a:cubicBezTo>
                  <a:cubicBezTo>
                    <a:pt x="466786" y="985345"/>
                    <a:pt x="466399" y="1022502"/>
                    <a:pt x="467174" y="1060047"/>
                  </a:cubicBezTo>
                  <a:cubicBezTo>
                    <a:pt x="467560" y="1080173"/>
                    <a:pt x="468334" y="1101074"/>
                    <a:pt x="480333" y="1119266"/>
                  </a:cubicBezTo>
                  <a:cubicBezTo>
                    <a:pt x="490009" y="1134361"/>
                    <a:pt x="502782" y="1139392"/>
                    <a:pt x="519813" y="1132813"/>
                  </a:cubicBezTo>
                  <a:cubicBezTo>
                    <a:pt x="541488" y="1124297"/>
                    <a:pt x="557357" y="1108816"/>
                    <a:pt x="568969" y="1088689"/>
                  </a:cubicBezTo>
                  <a:cubicBezTo>
                    <a:pt x="581354" y="1067014"/>
                    <a:pt x="590644" y="1044177"/>
                    <a:pt x="598772" y="1020954"/>
                  </a:cubicBezTo>
                  <a:cubicBezTo>
                    <a:pt x="621995" y="953220"/>
                    <a:pt x="635542" y="883163"/>
                    <a:pt x="649089" y="813106"/>
                  </a:cubicBezTo>
                  <a:cubicBezTo>
                    <a:pt x="660700" y="753113"/>
                    <a:pt x="669602" y="692345"/>
                    <a:pt x="668054" y="631578"/>
                  </a:cubicBezTo>
                  <a:cubicBezTo>
                    <a:pt x="667280" y="598291"/>
                    <a:pt x="664958" y="565392"/>
                    <a:pt x="651798" y="534041"/>
                  </a:cubicBezTo>
                  <a:cubicBezTo>
                    <a:pt x="643283" y="513527"/>
                    <a:pt x="630510" y="496496"/>
                    <a:pt x="608448" y="489142"/>
                  </a:cubicBezTo>
                  <a:close/>
                  <a:moveTo>
                    <a:pt x="1019838" y="2858"/>
                  </a:moveTo>
                  <a:cubicBezTo>
                    <a:pt x="1064107" y="7261"/>
                    <a:pt x="1107941" y="16550"/>
                    <a:pt x="1151485" y="29323"/>
                  </a:cubicBezTo>
                  <a:cubicBezTo>
                    <a:pt x="1202188" y="44418"/>
                    <a:pt x="1251731" y="62222"/>
                    <a:pt x="1291985" y="98605"/>
                  </a:cubicBezTo>
                  <a:cubicBezTo>
                    <a:pt x="1359719" y="150084"/>
                    <a:pt x="1466933" y="242589"/>
                    <a:pt x="1500994" y="419086"/>
                  </a:cubicBezTo>
                  <a:cubicBezTo>
                    <a:pt x="1516476" y="465145"/>
                    <a:pt x="1522282" y="552232"/>
                    <a:pt x="1529636" y="600227"/>
                  </a:cubicBezTo>
                  <a:cubicBezTo>
                    <a:pt x="1535829" y="638932"/>
                    <a:pt x="1538151" y="678412"/>
                    <a:pt x="1536215" y="717891"/>
                  </a:cubicBezTo>
                  <a:cubicBezTo>
                    <a:pt x="1533893" y="767821"/>
                    <a:pt x="1543957" y="816590"/>
                    <a:pt x="1548989" y="865746"/>
                  </a:cubicBezTo>
                  <a:cubicBezTo>
                    <a:pt x="1554407" y="917998"/>
                    <a:pt x="1561761" y="970250"/>
                    <a:pt x="1567180" y="1022889"/>
                  </a:cubicBezTo>
                  <a:cubicBezTo>
                    <a:pt x="1574534" y="1094494"/>
                    <a:pt x="1582275" y="1166099"/>
                    <a:pt x="1588468" y="1237704"/>
                  </a:cubicBezTo>
                  <a:cubicBezTo>
                    <a:pt x="1593887" y="1297698"/>
                    <a:pt x="1599692" y="1358078"/>
                    <a:pt x="1598144" y="1418458"/>
                  </a:cubicBezTo>
                  <a:cubicBezTo>
                    <a:pt x="1596983" y="1467614"/>
                    <a:pt x="1605499" y="1515996"/>
                    <a:pt x="1610917" y="1564765"/>
                  </a:cubicBezTo>
                  <a:cubicBezTo>
                    <a:pt x="1617884" y="1631725"/>
                    <a:pt x="1626786" y="1698298"/>
                    <a:pt x="1634528" y="1765258"/>
                  </a:cubicBezTo>
                  <a:cubicBezTo>
                    <a:pt x="1642655" y="1833767"/>
                    <a:pt x="1650396" y="1902662"/>
                    <a:pt x="1658137" y="1971171"/>
                  </a:cubicBezTo>
                  <a:cubicBezTo>
                    <a:pt x="1665105" y="2035422"/>
                    <a:pt x="1672458" y="2099285"/>
                    <a:pt x="1679425" y="2163537"/>
                  </a:cubicBezTo>
                  <a:cubicBezTo>
                    <a:pt x="1687166" y="2231658"/>
                    <a:pt x="1693747" y="2300166"/>
                    <a:pt x="1701487" y="2368287"/>
                  </a:cubicBezTo>
                  <a:cubicBezTo>
                    <a:pt x="1709616" y="2442989"/>
                    <a:pt x="1711938" y="2517303"/>
                    <a:pt x="1708455" y="2592392"/>
                  </a:cubicBezTo>
                  <a:cubicBezTo>
                    <a:pt x="1704971" y="2671350"/>
                    <a:pt x="1698391" y="2749923"/>
                    <a:pt x="1704584" y="2829268"/>
                  </a:cubicBezTo>
                  <a:cubicBezTo>
                    <a:pt x="1707681" y="2867974"/>
                    <a:pt x="1715035" y="2905905"/>
                    <a:pt x="1719292" y="2944611"/>
                  </a:cubicBezTo>
                  <a:cubicBezTo>
                    <a:pt x="1728969" y="3028214"/>
                    <a:pt x="1732839" y="3112205"/>
                    <a:pt x="1732839" y="3196582"/>
                  </a:cubicBezTo>
                  <a:cubicBezTo>
                    <a:pt x="1732839" y="3208581"/>
                    <a:pt x="1736710" y="3220580"/>
                    <a:pt x="1734774" y="3234513"/>
                  </a:cubicBezTo>
                  <a:cubicBezTo>
                    <a:pt x="1733613" y="3243416"/>
                    <a:pt x="1730129" y="3249609"/>
                    <a:pt x="1722389" y="3254640"/>
                  </a:cubicBezTo>
                  <a:cubicBezTo>
                    <a:pt x="1690650" y="3275928"/>
                    <a:pt x="1654654" y="3285992"/>
                    <a:pt x="1617884" y="3292571"/>
                  </a:cubicBezTo>
                  <a:cubicBezTo>
                    <a:pt x="1569503" y="3301474"/>
                    <a:pt x="1520347" y="3303796"/>
                    <a:pt x="1471191" y="3304570"/>
                  </a:cubicBezTo>
                  <a:cubicBezTo>
                    <a:pt x="1459966" y="3304570"/>
                    <a:pt x="1458031" y="3301087"/>
                    <a:pt x="1458031" y="3291023"/>
                  </a:cubicBezTo>
                  <a:cubicBezTo>
                    <a:pt x="1458031" y="3198517"/>
                    <a:pt x="1458418" y="3105624"/>
                    <a:pt x="1456870" y="3013119"/>
                  </a:cubicBezTo>
                  <a:cubicBezTo>
                    <a:pt x="1455321" y="2908227"/>
                    <a:pt x="1453386" y="2803336"/>
                    <a:pt x="1445645" y="2698831"/>
                  </a:cubicBezTo>
                  <a:cubicBezTo>
                    <a:pt x="1441775" y="2646192"/>
                    <a:pt x="1434420" y="2593940"/>
                    <a:pt x="1429002" y="2541301"/>
                  </a:cubicBezTo>
                  <a:cubicBezTo>
                    <a:pt x="1423196" y="2482856"/>
                    <a:pt x="1422035" y="2424410"/>
                    <a:pt x="1422422" y="2365965"/>
                  </a:cubicBezTo>
                  <a:cubicBezTo>
                    <a:pt x="1422809" y="2279265"/>
                    <a:pt x="1425518" y="2192952"/>
                    <a:pt x="1426679" y="2106252"/>
                  </a:cubicBezTo>
                  <a:cubicBezTo>
                    <a:pt x="1427841" y="2022262"/>
                    <a:pt x="1417390" y="1939045"/>
                    <a:pt x="1406553" y="1856216"/>
                  </a:cubicBezTo>
                  <a:cubicBezTo>
                    <a:pt x="1397263" y="1786546"/>
                    <a:pt x="1389135" y="1716876"/>
                    <a:pt x="1387974" y="1646820"/>
                  </a:cubicBezTo>
                  <a:cubicBezTo>
                    <a:pt x="1387974" y="1633273"/>
                    <a:pt x="1384104" y="1633660"/>
                    <a:pt x="1374040" y="1638304"/>
                  </a:cubicBezTo>
                  <a:cubicBezTo>
                    <a:pt x="1358171" y="1645658"/>
                    <a:pt x="1350043" y="1655722"/>
                    <a:pt x="1350817" y="1675075"/>
                  </a:cubicBezTo>
                  <a:cubicBezTo>
                    <a:pt x="1352365" y="1718038"/>
                    <a:pt x="1351978" y="1761388"/>
                    <a:pt x="1350817" y="1804351"/>
                  </a:cubicBezTo>
                  <a:cubicBezTo>
                    <a:pt x="1350043" y="1831831"/>
                    <a:pt x="1352752" y="1858538"/>
                    <a:pt x="1363590" y="1883696"/>
                  </a:cubicBezTo>
                  <a:cubicBezTo>
                    <a:pt x="1385265" y="1934013"/>
                    <a:pt x="1389523" y="1987427"/>
                    <a:pt x="1391070" y="2041227"/>
                  </a:cubicBezTo>
                  <a:cubicBezTo>
                    <a:pt x="1394167" y="2161601"/>
                    <a:pt x="1386039" y="2281975"/>
                    <a:pt x="1382555" y="2401961"/>
                  </a:cubicBezTo>
                  <a:cubicBezTo>
                    <a:pt x="1381007" y="2456149"/>
                    <a:pt x="1383716" y="2510723"/>
                    <a:pt x="1384104" y="2564911"/>
                  </a:cubicBezTo>
                  <a:cubicBezTo>
                    <a:pt x="1385652" y="2736762"/>
                    <a:pt x="1391070" y="2908227"/>
                    <a:pt x="1391070" y="3080079"/>
                  </a:cubicBezTo>
                  <a:cubicBezTo>
                    <a:pt x="1391070" y="3183035"/>
                    <a:pt x="1386426" y="3285604"/>
                    <a:pt x="1376750" y="3388174"/>
                  </a:cubicBezTo>
                  <a:cubicBezTo>
                    <a:pt x="1376362" y="3394753"/>
                    <a:pt x="1375589" y="3401333"/>
                    <a:pt x="1375975" y="3407914"/>
                  </a:cubicBezTo>
                  <a:cubicBezTo>
                    <a:pt x="1377137" y="3428040"/>
                    <a:pt x="1365525" y="3438878"/>
                    <a:pt x="1349269" y="3447393"/>
                  </a:cubicBezTo>
                  <a:cubicBezTo>
                    <a:pt x="1290050" y="3479518"/>
                    <a:pt x="1228121" y="3481840"/>
                    <a:pt x="1164257" y="3465197"/>
                  </a:cubicBezTo>
                  <a:cubicBezTo>
                    <a:pt x="1133680" y="3457069"/>
                    <a:pt x="1104651" y="3447006"/>
                    <a:pt x="1077557" y="3430363"/>
                  </a:cubicBezTo>
                  <a:cubicBezTo>
                    <a:pt x="1028401" y="3400560"/>
                    <a:pt x="973440" y="3387399"/>
                    <a:pt x="916156" y="3385852"/>
                  </a:cubicBezTo>
                  <a:cubicBezTo>
                    <a:pt x="904544" y="3385464"/>
                    <a:pt x="901835" y="3381981"/>
                    <a:pt x="901835" y="3370756"/>
                  </a:cubicBezTo>
                  <a:cubicBezTo>
                    <a:pt x="902609" y="3264704"/>
                    <a:pt x="894868" y="3158651"/>
                    <a:pt x="884805" y="3052985"/>
                  </a:cubicBezTo>
                  <a:cubicBezTo>
                    <a:pt x="876676" y="2968995"/>
                    <a:pt x="863903" y="2885391"/>
                    <a:pt x="853066" y="2801401"/>
                  </a:cubicBezTo>
                  <a:cubicBezTo>
                    <a:pt x="844938" y="2738311"/>
                    <a:pt x="843390" y="2674834"/>
                    <a:pt x="844550" y="2610970"/>
                  </a:cubicBezTo>
                  <a:cubicBezTo>
                    <a:pt x="847260" y="2484791"/>
                    <a:pt x="858485" y="2358998"/>
                    <a:pt x="865452" y="2232819"/>
                  </a:cubicBezTo>
                  <a:cubicBezTo>
                    <a:pt x="870097" y="2144958"/>
                    <a:pt x="875128" y="2057097"/>
                    <a:pt x="868161" y="1969235"/>
                  </a:cubicBezTo>
                  <a:cubicBezTo>
                    <a:pt x="862355" y="1899179"/>
                    <a:pt x="853840" y="1829896"/>
                    <a:pt x="823650" y="1765258"/>
                  </a:cubicBezTo>
                  <a:cubicBezTo>
                    <a:pt x="816683" y="1749776"/>
                    <a:pt x="807781" y="1735455"/>
                    <a:pt x="797330" y="1721521"/>
                  </a:cubicBezTo>
                  <a:cubicBezTo>
                    <a:pt x="871644" y="1774160"/>
                    <a:pt x="896803" y="1856216"/>
                    <a:pt x="924284" y="1937884"/>
                  </a:cubicBezTo>
                  <a:cubicBezTo>
                    <a:pt x="949442" y="1908855"/>
                    <a:pt x="950217" y="1877504"/>
                    <a:pt x="942863" y="1844217"/>
                  </a:cubicBezTo>
                  <a:cubicBezTo>
                    <a:pt x="930090" y="1785772"/>
                    <a:pt x="895255" y="1741648"/>
                    <a:pt x="851517" y="1703330"/>
                  </a:cubicBezTo>
                  <a:cubicBezTo>
                    <a:pt x="834487" y="1688235"/>
                    <a:pt x="815909" y="1675462"/>
                    <a:pt x="795008" y="1660754"/>
                  </a:cubicBezTo>
                  <a:cubicBezTo>
                    <a:pt x="837196" y="1650303"/>
                    <a:pt x="875902" y="1641401"/>
                    <a:pt x="916156" y="1653012"/>
                  </a:cubicBezTo>
                  <a:cubicBezTo>
                    <a:pt x="936282" y="1658818"/>
                    <a:pt x="952926" y="1669656"/>
                    <a:pt x="961441" y="1689395"/>
                  </a:cubicBezTo>
                  <a:cubicBezTo>
                    <a:pt x="966085" y="1700620"/>
                    <a:pt x="976536" y="1701007"/>
                    <a:pt x="985438" y="1703330"/>
                  </a:cubicBezTo>
                  <a:cubicBezTo>
                    <a:pt x="993954" y="1705652"/>
                    <a:pt x="999372" y="1709522"/>
                    <a:pt x="1003243" y="1717264"/>
                  </a:cubicBezTo>
                  <a:cubicBezTo>
                    <a:pt x="1012919" y="1736229"/>
                    <a:pt x="1024143" y="1754808"/>
                    <a:pt x="1033433" y="1774160"/>
                  </a:cubicBezTo>
                  <a:cubicBezTo>
                    <a:pt x="1036917" y="1781127"/>
                    <a:pt x="1040013" y="1781514"/>
                    <a:pt x="1045819" y="1778418"/>
                  </a:cubicBezTo>
                  <a:cubicBezTo>
                    <a:pt x="1050076" y="1776096"/>
                    <a:pt x="1054334" y="1774160"/>
                    <a:pt x="1058204" y="1771838"/>
                  </a:cubicBezTo>
                  <a:cubicBezTo>
                    <a:pt x="1070203" y="1764097"/>
                    <a:pt x="1071364" y="1758678"/>
                    <a:pt x="1062462" y="1747067"/>
                  </a:cubicBezTo>
                  <a:cubicBezTo>
                    <a:pt x="1032659" y="1707587"/>
                    <a:pt x="1002469" y="1668495"/>
                    <a:pt x="972279" y="1629015"/>
                  </a:cubicBezTo>
                  <a:cubicBezTo>
                    <a:pt x="970343" y="1626693"/>
                    <a:pt x="967247" y="1624758"/>
                    <a:pt x="967247" y="1620113"/>
                  </a:cubicBezTo>
                  <a:cubicBezTo>
                    <a:pt x="1001695" y="1609662"/>
                    <a:pt x="1036529" y="1599599"/>
                    <a:pt x="1070203" y="1585665"/>
                  </a:cubicBezTo>
                  <a:cubicBezTo>
                    <a:pt x="1084524" y="1579473"/>
                    <a:pt x="1099232" y="1572892"/>
                    <a:pt x="1113166" y="1565538"/>
                  </a:cubicBezTo>
                  <a:cubicBezTo>
                    <a:pt x="1122068" y="1560507"/>
                    <a:pt x="1130197" y="1556249"/>
                    <a:pt x="1140647" y="1557411"/>
                  </a:cubicBezTo>
                  <a:cubicBezTo>
                    <a:pt x="1154581" y="1558959"/>
                    <a:pt x="1148388" y="1547734"/>
                    <a:pt x="1149162" y="1541928"/>
                  </a:cubicBezTo>
                  <a:cubicBezTo>
                    <a:pt x="1150323" y="1532252"/>
                    <a:pt x="1143743" y="1536122"/>
                    <a:pt x="1139099" y="1536896"/>
                  </a:cubicBezTo>
                  <a:cubicBezTo>
                    <a:pt x="1106586" y="1542315"/>
                    <a:pt x="1072912" y="1541154"/>
                    <a:pt x="1040400" y="1551217"/>
                  </a:cubicBezTo>
                  <a:cubicBezTo>
                    <a:pt x="1064397" y="1514061"/>
                    <a:pt x="1091491" y="1480000"/>
                    <a:pt x="1125939" y="1449809"/>
                  </a:cubicBezTo>
                  <a:cubicBezTo>
                    <a:pt x="1112005" y="1446326"/>
                    <a:pt x="1100393" y="1450584"/>
                    <a:pt x="1089556" y="1454841"/>
                  </a:cubicBezTo>
                  <a:cubicBezTo>
                    <a:pt x="1072912" y="1461421"/>
                    <a:pt x="1057430" y="1470324"/>
                    <a:pt x="1043109" y="1480774"/>
                  </a:cubicBezTo>
                  <a:cubicBezTo>
                    <a:pt x="1001308" y="1511351"/>
                    <a:pt x="959506" y="1541928"/>
                    <a:pt x="921961" y="1578311"/>
                  </a:cubicBezTo>
                  <a:cubicBezTo>
                    <a:pt x="916156" y="1583730"/>
                    <a:pt x="910737" y="1582956"/>
                    <a:pt x="904157" y="1581408"/>
                  </a:cubicBezTo>
                  <a:cubicBezTo>
                    <a:pt x="878224" y="1574828"/>
                    <a:pt x="851905" y="1570183"/>
                    <a:pt x="825198" y="1570957"/>
                  </a:cubicBezTo>
                  <a:cubicBezTo>
                    <a:pt x="801201" y="1571344"/>
                    <a:pt x="780300" y="1578311"/>
                    <a:pt x="769075" y="1602308"/>
                  </a:cubicBezTo>
                  <a:cubicBezTo>
                    <a:pt x="766753" y="1607340"/>
                    <a:pt x="763270" y="1611985"/>
                    <a:pt x="760173" y="1616629"/>
                  </a:cubicBezTo>
                  <a:cubicBezTo>
                    <a:pt x="747787" y="1635982"/>
                    <a:pt x="744304" y="1639466"/>
                    <a:pt x="723016" y="1632499"/>
                  </a:cubicBezTo>
                  <a:cubicBezTo>
                    <a:pt x="702889" y="1625919"/>
                    <a:pt x="688568" y="1632499"/>
                    <a:pt x="673473" y="1642562"/>
                  </a:cubicBezTo>
                  <a:cubicBezTo>
                    <a:pt x="655281" y="1654561"/>
                    <a:pt x="655281" y="1654174"/>
                    <a:pt x="640573" y="1637143"/>
                  </a:cubicBezTo>
                  <a:cubicBezTo>
                    <a:pt x="618511" y="1611598"/>
                    <a:pt x="594127" y="1589149"/>
                    <a:pt x="560840" y="1579473"/>
                  </a:cubicBezTo>
                  <a:cubicBezTo>
                    <a:pt x="510136" y="1564765"/>
                    <a:pt x="458271" y="1584504"/>
                    <a:pt x="423823" y="1630177"/>
                  </a:cubicBezTo>
                  <a:cubicBezTo>
                    <a:pt x="415308" y="1641401"/>
                    <a:pt x="407180" y="1653787"/>
                    <a:pt x="400600" y="1666172"/>
                  </a:cubicBezTo>
                  <a:cubicBezTo>
                    <a:pt x="395181" y="1666172"/>
                    <a:pt x="395955" y="1661915"/>
                    <a:pt x="394794" y="1659206"/>
                  </a:cubicBezTo>
                  <a:cubicBezTo>
                    <a:pt x="374668" y="1613146"/>
                    <a:pt x="354541" y="1566700"/>
                    <a:pt x="325899" y="1524898"/>
                  </a:cubicBezTo>
                  <a:cubicBezTo>
                    <a:pt x="319706" y="1516383"/>
                    <a:pt x="321641" y="1505932"/>
                    <a:pt x="322028" y="1496256"/>
                  </a:cubicBezTo>
                  <a:cubicBezTo>
                    <a:pt x="323577" y="1461421"/>
                    <a:pt x="329382" y="1427360"/>
                    <a:pt x="340220" y="1394461"/>
                  </a:cubicBezTo>
                  <a:cubicBezTo>
                    <a:pt x="357637" y="1341047"/>
                    <a:pt x="360347" y="1285312"/>
                    <a:pt x="367701" y="1230350"/>
                  </a:cubicBezTo>
                  <a:cubicBezTo>
                    <a:pt x="381247" y="1128555"/>
                    <a:pt x="394020" y="1026373"/>
                    <a:pt x="412212" y="925352"/>
                  </a:cubicBezTo>
                  <a:cubicBezTo>
                    <a:pt x="428081" y="839039"/>
                    <a:pt x="438918" y="751952"/>
                    <a:pt x="447434" y="664478"/>
                  </a:cubicBezTo>
                  <a:cubicBezTo>
                    <a:pt x="455562" y="583583"/>
                    <a:pt x="476076" y="400894"/>
                    <a:pt x="480720" y="391218"/>
                  </a:cubicBezTo>
                  <a:cubicBezTo>
                    <a:pt x="518265" y="309162"/>
                    <a:pt x="556196" y="227494"/>
                    <a:pt x="614254" y="157050"/>
                  </a:cubicBezTo>
                  <a:cubicBezTo>
                    <a:pt x="684698" y="71125"/>
                    <a:pt x="776042" y="21969"/>
                    <a:pt x="885578" y="5712"/>
                  </a:cubicBezTo>
                  <a:cubicBezTo>
                    <a:pt x="930864" y="-1061"/>
                    <a:pt x="975568" y="-1545"/>
                    <a:pt x="1019838" y="285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0707219" y="5349548"/>
              <a:ext cx="2322" cy="161014"/>
            </a:xfrm>
            <a:custGeom>
              <a:rect b="b" l="l" r="r" t="t"/>
              <a:pathLst>
                <a:path extrusionOk="0" h="307096" w="4429">
                  <a:moveTo>
                    <a:pt x="4429" y="275353"/>
                  </a:moveTo>
                  <a:cubicBezTo>
                    <a:pt x="4429" y="280521"/>
                    <a:pt x="3691" y="285689"/>
                    <a:pt x="3691" y="291594"/>
                  </a:cubicBezTo>
                  <a:cubicBezTo>
                    <a:pt x="3691" y="296762"/>
                    <a:pt x="3691" y="301929"/>
                    <a:pt x="0" y="307097"/>
                  </a:cubicBezTo>
                  <a:cubicBezTo>
                    <a:pt x="0" y="205223"/>
                    <a:pt x="0" y="102612"/>
                    <a:pt x="0" y="738"/>
                  </a:cubicBezTo>
                  <a:cubicBezTo>
                    <a:pt x="738" y="738"/>
                    <a:pt x="1476" y="738"/>
                    <a:pt x="2215" y="0"/>
                  </a:cubicBezTo>
                  <a:cubicBezTo>
                    <a:pt x="2953" y="10335"/>
                    <a:pt x="3691" y="20670"/>
                    <a:pt x="4429" y="31005"/>
                  </a:cubicBezTo>
                  <a:cubicBezTo>
                    <a:pt x="4429" y="112208"/>
                    <a:pt x="4429" y="194150"/>
                    <a:pt x="4429" y="275353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45" name="Google Shape;1445;p25"/>
          <p:cNvGrpSpPr/>
          <p:nvPr/>
        </p:nvGrpSpPr>
        <p:grpSpPr>
          <a:xfrm>
            <a:off x="956579" y="2879102"/>
            <a:ext cx="10296948" cy="1936363"/>
            <a:chOff x="535636" y="2528993"/>
            <a:chExt cx="8227294" cy="1547160"/>
          </a:xfrm>
        </p:grpSpPr>
        <p:sp>
          <p:nvSpPr>
            <p:cNvPr id="1446" name="Google Shape;1446;p25"/>
            <p:cNvSpPr/>
            <p:nvPr/>
          </p:nvSpPr>
          <p:spPr>
            <a:xfrm>
              <a:off x="535636" y="2557925"/>
              <a:ext cx="1836774" cy="863177"/>
            </a:xfrm>
            <a:custGeom>
              <a:rect b="b" l="l" r="r" t="t"/>
              <a:pathLst>
                <a:path extrusionOk="0" h="863177" w="1836774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5"/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rect b="b" l="l" r="r" t="t"/>
              <a:pathLst>
                <a:path extrusionOk="0" h="863177" w="1836774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3723663" y="2528993"/>
              <a:ext cx="1836774" cy="863177"/>
            </a:xfrm>
            <a:custGeom>
              <a:rect b="b" l="l" r="r" t="t"/>
              <a:pathLst>
                <a:path extrusionOk="0" h="863177" w="1836774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5"/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rect b="b" l="l" r="r" t="t"/>
              <a:pathLst>
                <a:path extrusionOk="0" h="863177" w="1836774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6926156" y="2528993"/>
              <a:ext cx="1836774" cy="863177"/>
            </a:xfrm>
            <a:custGeom>
              <a:rect b="b" l="l" r="r" t="t"/>
              <a:pathLst>
                <a:path extrusionOk="0" h="863177" w="1836774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p25"/>
          <p:cNvGrpSpPr/>
          <p:nvPr/>
        </p:nvGrpSpPr>
        <p:grpSpPr>
          <a:xfrm>
            <a:off x="1000595" y="1800408"/>
            <a:ext cx="2232248" cy="1074303"/>
            <a:chOff x="4965552" y="1736224"/>
            <a:chExt cx="2232248" cy="1074303"/>
          </a:xfrm>
        </p:grpSpPr>
        <p:sp>
          <p:nvSpPr>
            <p:cNvPr id="1452" name="Google Shape;1452;p25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5"/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4" name="Google Shape;1454;p25"/>
          <p:cNvSpPr txBox="1"/>
          <p:nvPr/>
        </p:nvSpPr>
        <p:spPr>
          <a:xfrm>
            <a:off x="1461107" y="4331720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5" name="Google Shape;1455;p25"/>
          <p:cNvGrpSpPr/>
          <p:nvPr/>
        </p:nvGrpSpPr>
        <p:grpSpPr>
          <a:xfrm>
            <a:off x="4968850" y="1800408"/>
            <a:ext cx="2232248" cy="1074303"/>
            <a:chOff x="4965552" y="1736224"/>
            <a:chExt cx="2232248" cy="1074303"/>
          </a:xfrm>
        </p:grpSpPr>
        <p:sp>
          <p:nvSpPr>
            <p:cNvPr id="1456" name="Google Shape;1456;p25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5"/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8" name="Google Shape;1458;p25"/>
          <p:cNvGrpSpPr/>
          <p:nvPr/>
        </p:nvGrpSpPr>
        <p:grpSpPr>
          <a:xfrm>
            <a:off x="8986036" y="1800408"/>
            <a:ext cx="2232248" cy="1074303"/>
            <a:chOff x="4965552" y="1736224"/>
            <a:chExt cx="2232248" cy="1074303"/>
          </a:xfrm>
        </p:grpSpPr>
        <p:sp>
          <p:nvSpPr>
            <p:cNvPr id="1459" name="Google Shape;1459;p25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5"/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25"/>
          <p:cNvGrpSpPr/>
          <p:nvPr/>
        </p:nvGrpSpPr>
        <p:grpSpPr>
          <a:xfrm>
            <a:off x="2981285" y="4950654"/>
            <a:ext cx="2232248" cy="1074303"/>
            <a:chOff x="4965552" y="1736224"/>
            <a:chExt cx="2232248" cy="1074303"/>
          </a:xfrm>
        </p:grpSpPr>
        <p:sp>
          <p:nvSpPr>
            <p:cNvPr id="1462" name="Google Shape;1462;p25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5"/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25"/>
          <p:cNvGrpSpPr/>
          <p:nvPr/>
        </p:nvGrpSpPr>
        <p:grpSpPr>
          <a:xfrm>
            <a:off x="6962265" y="4950654"/>
            <a:ext cx="2232248" cy="1074303"/>
            <a:chOff x="4965552" y="1736224"/>
            <a:chExt cx="2232248" cy="1074303"/>
          </a:xfrm>
        </p:grpSpPr>
        <p:sp>
          <p:nvSpPr>
            <p:cNvPr id="1465" name="Google Shape;1465;p25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5"/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7" name="Google Shape;1467;p25"/>
          <p:cNvSpPr txBox="1"/>
          <p:nvPr/>
        </p:nvSpPr>
        <p:spPr>
          <a:xfrm>
            <a:off x="5441236" y="4330475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25"/>
          <p:cNvSpPr txBox="1"/>
          <p:nvPr/>
        </p:nvSpPr>
        <p:spPr>
          <a:xfrm>
            <a:off x="9448524" y="4329230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25"/>
          <p:cNvSpPr txBox="1"/>
          <p:nvPr/>
        </p:nvSpPr>
        <p:spPr>
          <a:xfrm>
            <a:off x="3421579" y="3090540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25"/>
          <p:cNvSpPr txBox="1"/>
          <p:nvPr/>
        </p:nvSpPr>
        <p:spPr>
          <a:xfrm>
            <a:off x="7401714" y="3089295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25"/>
          <p:cNvSpPr/>
          <p:nvPr/>
        </p:nvSpPr>
        <p:spPr>
          <a:xfrm>
            <a:off x="1957840" y="3904560"/>
            <a:ext cx="336374" cy="24666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5"/>
          <p:cNvSpPr/>
          <p:nvPr/>
        </p:nvSpPr>
        <p:spPr>
          <a:xfrm rot="2700000">
            <a:off x="6003832" y="3759589"/>
            <a:ext cx="268580" cy="48151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5"/>
          <p:cNvSpPr/>
          <p:nvPr/>
        </p:nvSpPr>
        <p:spPr>
          <a:xfrm>
            <a:off x="3930129" y="3528823"/>
            <a:ext cx="332759" cy="31149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25"/>
          <p:cNvSpPr/>
          <p:nvPr/>
        </p:nvSpPr>
        <p:spPr>
          <a:xfrm>
            <a:off x="7902784" y="3493960"/>
            <a:ext cx="364891" cy="364891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5"/>
          <p:cNvSpPr/>
          <p:nvPr/>
        </p:nvSpPr>
        <p:spPr>
          <a:xfrm>
            <a:off x="9956945" y="3869676"/>
            <a:ext cx="349863" cy="268742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26"/>
          <p:cNvSpPr/>
          <p:nvPr>
            <p:ph idx="2" type="pic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1" name="Google Shape;1481;p26"/>
          <p:cNvSpPr/>
          <p:nvPr/>
        </p:nvSpPr>
        <p:spPr>
          <a:xfrm>
            <a:off x="8445500" y="0"/>
            <a:ext cx="3746500" cy="6866359"/>
          </a:xfrm>
          <a:prstGeom prst="rect">
            <a:avLst/>
          </a:prstGeom>
          <a:gradFill>
            <a:gsLst>
              <a:gs pos="0">
                <a:srgbClr val="FFA402">
                  <a:alpha val="69803"/>
                </a:srgbClr>
              </a:gs>
              <a:gs pos="100000">
                <a:srgbClr val="FF5030">
                  <a:alpha val="69803"/>
                </a:srgbClr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6"/>
          <p:cNvSpPr txBox="1"/>
          <p:nvPr/>
        </p:nvSpPr>
        <p:spPr>
          <a:xfrm>
            <a:off x="677972" y="4442898"/>
            <a:ext cx="30792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6"/>
          <p:cNvSpPr txBox="1"/>
          <p:nvPr/>
        </p:nvSpPr>
        <p:spPr>
          <a:xfrm>
            <a:off x="573486" y="579395"/>
            <a:ext cx="34141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1484" name="Google Shape;1484;p26"/>
          <p:cNvSpPr txBox="1"/>
          <p:nvPr/>
        </p:nvSpPr>
        <p:spPr>
          <a:xfrm>
            <a:off x="8832304" y="1241115"/>
            <a:ext cx="3059488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6"/>
          <p:cNvSpPr txBox="1"/>
          <p:nvPr/>
        </p:nvSpPr>
        <p:spPr>
          <a:xfrm>
            <a:off x="9322902" y="3888900"/>
            <a:ext cx="238490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6"/>
          <p:cNvSpPr txBox="1"/>
          <p:nvPr/>
        </p:nvSpPr>
        <p:spPr>
          <a:xfrm>
            <a:off x="677972" y="3266962"/>
            <a:ext cx="30792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6"/>
          <p:cNvSpPr txBox="1"/>
          <p:nvPr/>
        </p:nvSpPr>
        <p:spPr>
          <a:xfrm>
            <a:off x="8845824" y="579395"/>
            <a:ext cx="286198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6"/>
          <p:cNvSpPr txBox="1"/>
          <p:nvPr/>
        </p:nvSpPr>
        <p:spPr>
          <a:xfrm>
            <a:off x="8832305" y="2682187"/>
            <a:ext cx="2861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6"/>
          <p:cNvSpPr txBox="1"/>
          <p:nvPr/>
        </p:nvSpPr>
        <p:spPr>
          <a:xfrm>
            <a:off x="8832304" y="1851190"/>
            <a:ext cx="2861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7"/>
          <p:cNvSpPr/>
          <p:nvPr/>
        </p:nvSpPr>
        <p:spPr>
          <a:xfrm>
            <a:off x="626711" y="1045211"/>
            <a:ext cx="194309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495" name="Google Shape;1495;p27"/>
          <p:cNvSpPr/>
          <p:nvPr/>
        </p:nvSpPr>
        <p:spPr>
          <a:xfrm>
            <a:off x="831421" y="2719191"/>
            <a:ext cx="2586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endParaRPr/>
          </a:p>
        </p:txBody>
      </p:sp>
      <p:graphicFrame>
        <p:nvGraphicFramePr>
          <p:cNvPr id="1496" name="Google Shape;1496;p27"/>
          <p:cNvGraphicFramePr/>
          <p:nvPr/>
        </p:nvGraphicFramePr>
        <p:xfrm>
          <a:off x="4475174" y="411480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{2855A810-02D1-4D21-949B-6F312E3FD5C7}</a:tableStyleId>
              </a:tblPr>
              <a:tblGrid>
                <a:gridCol w="778175"/>
                <a:gridCol w="4265200"/>
                <a:gridCol w="1716900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74325" marL="274325" anchor="ctr">
                    <a:lnL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97" name="Google Shape;1497;p27"/>
          <p:cNvSpPr txBox="1"/>
          <p:nvPr/>
        </p:nvSpPr>
        <p:spPr>
          <a:xfrm>
            <a:off x="1442071" y="4678063"/>
            <a:ext cx="224132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8" name="Google Shape;1498;p27"/>
          <p:cNvGrpSpPr/>
          <p:nvPr/>
        </p:nvGrpSpPr>
        <p:grpSpPr>
          <a:xfrm>
            <a:off x="2436910" y="1336749"/>
            <a:ext cx="1113547" cy="1355915"/>
            <a:chOff x="183552" y="5547606"/>
            <a:chExt cx="861183" cy="1048623"/>
          </a:xfrm>
        </p:grpSpPr>
        <p:sp>
          <p:nvSpPr>
            <p:cNvPr id="1499" name="Google Shape;1499;p27"/>
            <p:cNvSpPr/>
            <p:nvPr/>
          </p:nvSpPr>
          <p:spPr>
            <a:xfrm>
              <a:off x="183552" y="5547606"/>
              <a:ext cx="861183" cy="1048623"/>
            </a:xfrm>
            <a:custGeom>
              <a:rect b="b" l="l" r="r" t="t"/>
              <a:pathLst>
                <a:path extrusionOk="0" h="3270746" w="2686104">
                  <a:moveTo>
                    <a:pt x="2653871" y="526827"/>
                  </a:moveTo>
                  <a:cubicBezTo>
                    <a:pt x="2636657" y="494997"/>
                    <a:pt x="2610997" y="469987"/>
                    <a:pt x="2584039" y="446277"/>
                  </a:cubicBezTo>
                  <a:cubicBezTo>
                    <a:pt x="2529797" y="398856"/>
                    <a:pt x="2463863" y="386189"/>
                    <a:pt x="2394680" y="380017"/>
                  </a:cubicBezTo>
                  <a:cubicBezTo>
                    <a:pt x="2302761" y="371897"/>
                    <a:pt x="2196876" y="386838"/>
                    <a:pt x="2068580" y="448550"/>
                  </a:cubicBezTo>
                  <a:cubicBezTo>
                    <a:pt x="2001671" y="480706"/>
                    <a:pt x="1944181" y="526503"/>
                    <a:pt x="1895136" y="583343"/>
                  </a:cubicBezTo>
                  <a:cubicBezTo>
                    <a:pt x="1851612" y="633362"/>
                    <a:pt x="1816859" y="688254"/>
                    <a:pt x="1795747" y="751590"/>
                  </a:cubicBezTo>
                  <a:cubicBezTo>
                    <a:pt x="1788601" y="772702"/>
                    <a:pt x="1787627" y="774001"/>
                    <a:pt x="1764566" y="773351"/>
                  </a:cubicBezTo>
                  <a:cubicBezTo>
                    <a:pt x="1714871" y="771727"/>
                    <a:pt x="1567736" y="768479"/>
                    <a:pt x="1543701" y="768155"/>
                  </a:cubicBezTo>
                  <a:cubicBezTo>
                    <a:pt x="1525837" y="767830"/>
                    <a:pt x="1522589" y="763932"/>
                    <a:pt x="1526487" y="746393"/>
                  </a:cubicBezTo>
                  <a:cubicBezTo>
                    <a:pt x="1532333" y="719759"/>
                    <a:pt x="1535906" y="692801"/>
                    <a:pt x="1536555" y="665517"/>
                  </a:cubicBezTo>
                  <a:cubicBezTo>
                    <a:pt x="1538504" y="601532"/>
                    <a:pt x="1525512" y="540144"/>
                    <a:pt x="1500827" y="481355"/>
                  </a:cubicBezTo>
                  <a:cubicBezTo>
                    <a:pt x="1494331" y="466414"/>
                    <a:pt x="1495955" y="454397"/>
                    <a:pt x="1506024" y="441080"/>
                  </a:cubicBezTo>
                  <a:cubicBezTo>
                    <a:pt x="1535906" y="400805"/>
                    <a:pt x="1560266" y="357606"/>
                    <a:pt x="1580079" y="311809"/>
                  </a:cubicBezTo>
                  <a:cubicBezTo>
                    <a:pt x="1621329" y="216967"/>
                    <a:pt x="1630748" y="118228"/>
                    <a:pt x="1620679" y="16565"/>
                  </a:cubicBezTo>
                  <a:cubicBezTo>
                    <a:pt x="1620029" y="10069"/>
                    <a:pt x="1617431" y="4222"/>
                    <a:pt x="1612234" y="0"/>
                  </a:cubicBezTo>
                  <a:cubicBezTo>
                    <a:pt x="1610610" y="0"/>
                    <a:pt x="1580728" y="3248"/>
                    <a:pt x="1567736" y="7470"/>
                  </a:cubicBezTo>
                  <a:cubicBezTo>
                    <a:pt x="1482963" y="36053"/>
                    <a:pt x="1405011" y="77303"/>
                    <a:pt x="1335179" y="133168"/>
                  </a:cubicBezTo>
                  <a:cubicBezTo>
                    <a:pt x="1314391" y="150058"/>
                    <a:pt x="1292955" y="166623"/>
                    <a:pt x="1270219" y="180589"/>
                  </a:cubicBezTo>
                  <a:cubicBezTo>
                    <a:pt x="1249756" y="193257"/>
                    <a:pt x="1228644" y="197154"/>
                    <a:pt x="1204284" y="190983"/>
                  </a:cubicBezTo>
                  <a:cubicBezTo>
                    <a:pt x="1085732" y="159802"/>
                    <a:pt x="914561" y="157529"/>
                    <a:pt x="815172" y="184162"/>
                  </a:cubicBezTo>
                  <a:cubicBezTo>
                    <a:pt x="786265" y="191957"/>
                    <a:pt x="760281" y="184812"/>
                    <a:pt x="735271" y="168247"/>
                  </a:cubicBezTo>
                  <a:cubicBezTo>
                    <a:pt x="665114" y="121476"/>
                    <a:pt x="590735" y="83149"/>
                    <a:pt x="512133" y="52618"/>
                  </a:cubicBezTo>
                  <a:cubicBezTo>
                    <a:pt x="478029" y="38976"/>
                    <a:pt x="443275" y="27933"/>
                    <a:pt x="407547" y="19488"/>
                  </a:cubicBezTo>
                  <a:cubicBezTo>
                    <a:pt x="394880" y="16565"/>
                    <a:pt x="392281" y="18838"/>
                    <a:pt x="391632" y="31506"/>
                  </a:cubicBezTo>
                  <a:cubicBezTo>
                    <a:pt x="391307" y="36703"/>
                    <a:pt x="396179" y="89970"/>
                    <a:pt x="398777" y="111732"/>
                  </a:cubicBezTo>
                  <a:cubicBezTo>
                    <a:pt x="412744" y="219241"/>
                    <a:pt x="435480" y="324152"/>
                    <a:pt x="493944" y="418019"/>
                  </a:cubicBezTo>
                  <a:cubicBezTo>
                    <a:pt x="499790" y="427438"/>
                    <a:pt x="500440" y="437182"/>
                    <a:pt x="496217" y="447251"/>
                  </a:cubicBezTo>
                  <a:cubicBezTo>
                    <a:pt x="491345" y="459269"/>
                    <a:pt x="488097" y="471611"/>
                    <a:pt x="484525" y="483629"/>
                  </a:cubicBezTo>
                  <a:cubicBezTo>
                    <a:pt x="459190" y="569052"/>
                    <a:pt x="451395" y="655773"/>
                    <a:pt x="470558" y="743470"/>
                  </a:cubicBezTo>
                  <a:cubicBezTo>
                    <a:pt x="475430" y="766531"/>
                    <a:pt x="474131" y="771403"/>
                    <a:pt x="450096" y="771403"/>
                  </a:cubicBezTo>
                  <a:cubicBezTo>
                    <a:pt x="374742" y="771403"/>
                    <a:pt x="27854" y="793489"/>
                    <a:pt x="10640" y="796737"/>
                  </a:cubicBezTo>
                  <a:cubicBezTo>
                    <a:pt x="2845" y="798361"/>
                    <a:pt x="-1053" y="798361"/>
                    <a:pt x="246" y="806156"/>
                  </a:cubicBezTo>
                  <a:cubicBezTo>
                    <a:pt x="1221" y="813952"/>
                    <a:pt x="5768" y="815251"/>
                    <a:pt x="12913" y="814276"/>
                  </a:cubicBezTo>
                  <a:cubicBezTo>
                    <a:pt x="24281" y="812977"/>
                    <a:pt x="419889" y="787318"/>
                    <a:pt x="468934" y="790891"/>
                  </a:cubicBezTo>
                  <a:cubicBezTo>
                    <a:pt x="479328" y="791540"/>
                    <a:pt x="486473" y="796412"/>
                    <a:pt x="490371" y="806156"/>
                  </a:cubicBezTo>
                  <a:cubicBezTo>
                    <a:pt x="494918" y="817524"/>
                    <a:pt x="500440" y="828568"/>
                    <a:pt x="505961" y="839611"/>
                  </a:cubicBezTo>
                  <a:cubicBezTo>
                    <a:pt x="517005" y="861697"/>
                    <a:pt x="515706" y="867219"/>
                    <a:pt x="491345" y="870142"/>
                  </a:cubicBezTo>
                  <a:cubicBezTo>
                    <a:pt x="430283" y="877613"/>
                    <a:pt x="43120" y="967907"/>
                    <a:pt x="35000" y="972779"/>
                  </a:cubicBezTo>
                  <a:cubicBezTo>
                    <a:pt x="29478" y="976027"/>
                    <a:pt x="27854" y="977976"/>
                    <a:pt x="30128" y="983823"/>
                  </a:cubicBezTo>
                  <a:cubicBezTo>
                    <a:pt x="32402" y="990319"/>
                    <a:pt x="37923" y="989344"/>
                    <a:pt x="42795" y="988045"/>
                  </a:cubicBezTo>
                  <a:cubicBezTo>
                    <a:pt x="46693" y="987071"/>
                    <a:pt x="419240" y="898075"/>
                    <a:pt x="512782" y="885733"/>
                  </a:cubicBezTo>
                  <a:cubicBezTo>
                    <a:pt x="525774" y="884109"/>
                    <a:pt x="535843" y="887681"/>
                    <a:pt x="543638" y="898725"/>
                  </a:cubicBezTo>
                  <a:cubicBezTo>
                    <a:pt x="552083" y="910417"/>
                    <a:pt x="561503" y="921461"/>
                    <a:pt x="571247" y="932179"/>
                  </a:cubicBezTo>
                  <a:cubicBezTo>
                    <a:pt x="584888" y="946795"/>
                    <a:pt x="584239" y="953291"/>
                    <a:pt x="565075" y="960437"/>
                  </a:cubicBezTo>
                  <a:cubicBezTo>
                    <a:pt x="540066" y="969856"/>
                    <a:pt x="257164" y="1119914"/>
                    <a:pt x="249044" y="1126085"/>
                  </a:cubicBezTo>
                  <a:cubicBezTo>
                    <a:pt x="243847" y="1130308"/>
                    <a:pt x="241898" y="1132906"/>
                    <a:pt x="245796" y="1138428"/>
                  </a:cubicBezTo>
                  <a:cubicBezTo>
                    <a:pt x="249693" y="1143950"/>
                    <a:pt x="255540" y="1142650"/>
                    <a:pt x="260737" y="1140052"/>
                  </a:cubicBezTo>
                  <a:cubicBezTo>
                    <a:pt x="263335" y="1138753"/>
                    <a:pt x="492320" y="1006559"/>
                    <a:pt x="587162" y="972454"/>
                  </a:cubicBezTo>
                  <a:cubicBezTo>
                    <a:pt x="598205" y="968557"/>
                    <a:pt x="607624" y="969531"/>
                    <a:pt x="617043" y="977002"/>
                  </a:cubicBezTo>
                  <a:cubicBezTo>
                    <a:pt x="628087" y="985447"/>
                    <a:pt x="636207" y="996490"/>
                    <a:pt x="645301" y="1006559"/>
                  </a:cubicBezTo>
                  <a:cubicBezTo>
                    <a:pt x="680055" y="1045210"/>
                    <a:pt x="698244" y="1089708"/>
                    <a:pt x="698569" y="1142326"/>
                  </a:cubicBezTo>
                  <a:cubicBezTo>
                    <a:pt x="698893" y="1198516"/>
                    <a:pt x="688825" y="1253407"/>
                    <a:pt x="676482" y="1307974"/>
                  </a:cubicBezTo>
                  <a:cubicBezTo>
                    <a:pt x="659917" y="1381054"/>
                    <a:pt x="637831" y="1452835"/>
                    <a:pt x="620291" y="1525916"/>
                  </a:cubicBezTo>
                  <a:cubicBezTo>
                    <a:pt x="596581" y="1625305"/>
                    <a:pt x="583264" y="1725993"/>
                    <a:pt x="582939" y="1828305"/>
                  </a:cubicBezTo>
                  <a:cubicBezTo>
                    <a:pt x="582939" y="1862085"/>
                    <a:pt x="603402" y="2046247"/>
                    <a:pt x="618018" y="2103737"/>
                  </a:cubicBezTo>
                  <a:cubicBezTo>
                    <a:pt x="645951" y="2214819"/>
                    <a:pt x="689149" y="2320704"/>
                    <a:pt x="737220" y="2424316"/>
                  </a:cubicBezTo>
                  <a:cubicBezTo>
                    <a:pt x="760930" y="2474984"/>
                    <a:pt x="783342" y="2525978"/>
                    <a:pt x="797958" y="2580220"/>
                  </a:cubicBezTo>
                  <a:cubicBezTo>
                    <a:pt x="815172" y="2644531"/>
                    <a:pt x="847652" y="2893978"/>
                    <a:pt x="825566" y="3029095"/>
                  </a:cubicBezTo>
                  <a:cubicBezTo>
                    <a:pt x="823292" y="3042737"/>
                    <a:pt x="820694" y="3046959"/>
                    <a:pt x="806727" y="3048258"/>
                  </a:cubicBezTo>
                  <a:cubicBezTo>
                    <a:pt x="792761" y="3049233"/>
                    <a:pt x="778794" y="3051506"/>
                    <a:pt x="765153" y="3054105"/>
                  </a:cubicBezTo>
                  <a:cubicBezTo>
                    <a:pt x="745990" y="3058002"/>
                    <a:pt x="726501" y="3062225"/>
                    <a:pt x="711561" y="3076516"/>
                  </a:cubicBezTo>
                  <a:cubicBezTo>
                    <a:pt x="685577" y="3101201"/>
                    <a:pt x="678756" y="3132382"/>
                    <a:pt x="684277" y="3166811"/>
                  </a:cubicBezTo>
                  <a:cubicBezTo>
                    <a:pt x="686551" y="3182076"/>
                    <a:pt x="694346" y="3194419"/>
                    <a:pt x="707013" y="3204163"/>
                  </a:cubicBezTo>
                  <a:cubicBezTo>
                    <a:pt x="728125" y="3220403"/>
                    <a:pt x="752161" y="3229173"/>
                    <a:pt x="777820" y="3235344"/>
                  </a:cubicBezTo>
                  <a:cubicBezTo>
                    <a:pt x="817771" y="3245088"/>
                    <a:pt x="858695" y="3247361"/>
                    <a:pt x="899296" y="3251909"/>
                  </a:cubicBezTo>
                  <a:cubicBezTo>
                    <a:pt x="963931" y="3259054"/>
                    <a:pt x="1244234" y="3273021"/>
                    <a:pt x="1319588" y="3273670"/>
                  </a:cubicBezTo>
                  <a:cubicBezTo>
                    <a:pt x="1424499" y="3274320"/>
                    <a:pt x="1758395" y="3269123"/>
                    <a:pt x="1820107" y="3264251"/>
                  </a:cubicBezTo>
                  <a:cubicBezTo>
                    <a:pt x="1872400" y="3260029"/>
                    <a:pt x="2107556" y="3235019"/>
                    <a:pt x="2172841" y="3225275"/>
                  </a:cubicBezTo>
                  <a:cubicBezTo>
                    <a:pt x="2197201" y="3221702"/>
                    <a:pt x="2221886" y="3218454"/>
                    <a:pt x="2246246" y="3214232"/>
                  </a:cubicBezTo>
                  <a:cubicBezTo>
                    <a:pt x="2292368" y="3205787"/>
                    <a:pt x="2326796" y="3177854"/>
                    <a:pt x="2352781" y="3141801"/>
                  </a:cubicBezTo>
                  <a:cubicBezTo>
                    <a:pt x="2433006" y="3029095"/>
                    <a:pt x="2491471" y="2842984"/>
                    <a:pt x="2513882" y="2756587"/>
                  </a:cubicBezTo>
                  <a:cubicBezTo>
                    <a:pt x="2548636" y="2623743"/>
                    <a:pt x="2572996" y="2488626"/>
                    <a:pt x="2592159" y="2352859"/>
                  </a:cubicBezTo>
                  <a:cubicBezTo>
                    <a:pt x="2603202" y="2274582"/>
                    <a:pt x="2612297" y="2195980"/>
                    <a:pt x="2605801" y="2116404"/>
                  </a:cubicBezTo>
                  <a:cubicBezTo>
                    <a:pt x="2600929" y="2055017"/>
                    <a:pt x="2589561" y="1994928"/>
                    <a:pt x="2570722" y="1936139"/>
                  </a:cubicBezTo>
                  <a:cubicBezTo>
                    <a:pt x="2521352" y="1784782"/>
                    <a:pt x="2432357" y="1657785"/>
                    <a:pt x="2323873" y="1543455"/>
                  </a:cubicBezTo>
                  <a:cubicBezTo>
                    <a:pt x="2272230" y="1488888"/>
                    <a:pt x="2217014" y="1438219"/>
                    <a:pt x="2166020" y="1383328"/>
                  </a:cubicBezTo>
                  <a:cubicBezTo>
                    <a:pt x="2114052" y="1327137"/>
                    <a:pt x="2065981" y="1268348"/>
                    <a:pt x="2028629" y="1201114"/>
                  </a:cubicBezTo>
                  <a:cubicBezTo>
                    <a:pt x="1971789" y="1099777"/>
                    <a:pt x="1948403" y="992917"/>
                    <a:pt x="1974063" y="877613"/>
                  </a:cubicBezTo>
                  <a:cubicBezTo>
                    <a:pt x="1990627" y="803233"/>
                    <a:pt x="2021159" y="735999"/>
                    <a:pt x="2077999" y="683382"/>
                  </a:cubicBezTo>
                  <a:cubicBezTo>
                    <a:pt x="2131591" y="633687"/>
                    <a:pt x="2194602" y="600882"/>
                    <a:pt x="2266059" y="584967"/>
                  </a:cubicBezTo>
                  <a:cubicBezTo>
                    <a:pt x="2321924" y="572300"/>
                    <a:pt x="2376816" y="574898"/>
                    <a:pt x="2431058" y="594061"/>
                  </a:cubicBezTo>
                  <a:cubicBezTo>
                    <a:pt x="2450221" y="600882"/>
                    <a:pt x="2467760" y="609976"/>
                    <a:pt x="2481727" y="625242"/>
                  </a:cubicBezTo>
                  <a:cubicBezTo>
                    <a:pt x="2497317" y="642132"/>
                    <a:pt x="2502514" y="661620"/>
                    <a:pt x="2496667" y="684356"/>
                  </a:cubicBezTo>
                  <a:cubicBezTo>
                    <a:pt x="2481402" y="741521"/>
                    <a:pt x="2419365" y="770103"/>
                    <a:pt x="2374542" y="765231"/>
                  </a:cubicBezTo>
                  <a:cubicBezTo>
                    <a:pt x="2350832" y="762633"/>
                    <a:pt x="2328420" y="753863"/>
                    <a:pt x="2304710" y="749966"/>
                  </a:cubicBezTo>
                  <a:cubicBezTo>
                    <a:pt x="2286196" y="747043"/>
                    <a:pt x="2268982" y="750291"/>
                    <a:pt x="2253716" y="761009"/>
                  </a:cubicBezTo>
                  <a:cubicBezTo>
                    <a:pt x="2226433" y="780172"/>
                    <a:pt x="2216364" y="823046"/>
                    <a:pt x="2230980" y="855526"/>
                  </a:cubicBezTo>
                  <a:cubicBezTo>
                    <a:pt x="2241049" y="877613"/>
                    <a:pt x="2257289" y="894502"/>
                    <a:pt x="2277102" y="907169"/>
                  </a:cubicBezTo>
                  <a:cubicBezTo>
                    <a:pt x="2321275" y="936077"/>
                    <a:pt x="2370970" y="943547"/>
                    <a:pt x="2421963" y="936402"/>
                  </a:cubicBezTo>
                  <a:cubicBezTo>
                    <a:pt x="2502839" y="924709"/>
                    <a:pt x="2571047" y="886707"/>
                    <a:pt x="2622365" y="823696"/>
                  </a:cubicBezTo>
                  <a:cubicBezTo>
                    <a:pt x="2668812" y="765881"/>
                    <a:pt x="2727276" y="661945"/>
                    <a:pt x="2653871" y="526827"/>
                  </a:cubicBezTo>
                  <a:close/>
                  <a:moveTo>
                    <a:pt x="1476142" y="862347"/>
                  </a:moveTo>
                  <a:cubicBezTo>
                    <a:pt x="1488485" y="840585"/>
                    <a:pt x="1498229" y="817200"/>
                    <a:pt x="1506024" y="793164"/>
                  </a:cubicBezTo>
                  <a:cubicBezTo>
                    <a:pt x="1508622" y="785369"/>
                    <a:pt x="1512520" y="780497"/>
                    <a:pt x="1519991" y="780172"/>
                  </a:cubicBezTo>
                  <a:cubicBezTo>
                    <a:pt x="1561240" y="779198"/>
                    <a:pt x="1735009" y="782771"/>
                    <a:pt x="1780481" y="786019"/>
                  </a:cubicBezTo>
                  <a:cubicBezTo>
                    <a:pt x="1788926" y="786668"/>
                    <a:pt x="1791200" y="791540"/>
                    <a:pt x="1788926" y="800635"/>
                  </a:cubicBezTo>
                  <a:cubicBezTo>
                    <a:pt x="1779831" y="838312"/>
                    <a:pt x="1773985" y="876638"/>
                    <a:pt x="1772686" y="915614"/>
                  </a:cubicBezTo>
                  <a:cubicBezTo>
                    <a:pt x="1772361" y="925358"/>
                    <a:pt x="1768463" y="925358"/>
                    <a:pt x="1760668" y="923409"/>
                  </a:cubicBezTo>
                  <a:cubicBezTo>
                    <a:pt x="1680442" y="904246"/>
                    <a:pt x="1598917" y="889955"/>
                    <a:pt x="1517067" y="878587"/>
                  </a:cubicBezTo>
                  <a:cubicBezTo>
                    <a:pt x="1505699" y="876963"/>
                    <a:pt x="1494331" y="875339"/>
                    <a:pt x="1482963" y="874365"/>
                  </a:cubicBezTo>
                  <a:cubicBezTo>
                    <a:pt x="1474843" y="873390"/>
                    <a:pt x="1470621" y="872091"/>
                    <a:pt x="1476142" y="862347"/>
                  </a:cubicBezTo>
                  <a:close/>
                  <a:moveTo>
                    <a:pt x="2157250" y="1683444"/>
                  </a:moveTo>
                  <a:cubicBezTo>
                    <a:pt x="2199799" y="1728267"/>
                    <a:pt x="2245271" y="1770166"/>
                    <a:pt x="2283923" y="1818561"/>
                  </a:cubicBezTo>
                  <a:cubicBezTo>
                    <a:pt x="2379414" y="1938413"/>
                    <a:pt x="2423912" y="2075154"/>
                    <a:pt x="2419690" y="2227811"/>
                  </a:cubicBezTo>
                  <a:cubicBezTo>
                    <a:pt x="2414168" y="2428863"/>
                    <a:pt x="2376166" y="2623419"/>
                    <a:pt x="2304385" y="2811478"/>
                  </a:cubicBezTo>
                  <a:cubicBezTo>
                    <a:pt x="2287171" y="2856626"/>
                    <a:pt x="2266708" y="2900149"/>
                    <a:pt x="2241374" y="2941074"/>
                  </a:cubicBezTo>
                  <a:cubicBezTo>
                    <a:pt x="2229681" y="2960237"/>
                    <a:pt x="2215714" y="2977127"/>
                    <a:pt x="2196551" y="2989469"/>
                  </a:cubicBezTo>
                  <a:cubicBezTo>
                    <a:pt x="2155302" y="3015454"/>
                    <a:pt x="2110479" y="2996615"/>
                    <a:pt x="2100410" y="2948869"/>
                  </a:cubicBezTo>
                  <a:cubicBezTo>
                    <a:pt x="2093265" y="2914765"/>
                    <a:pt x="2098137" y="2880986"/>
                    <a:pt x="2101709" y="2847206"/>
                  </a:cubicBezTo>
                  <a:cubicBezTo>
                    <a:pt x="2112428" y="2745544"/>
                    <a:pt x="2127693" y="2644531"/>
                    <a:pt x="2134514" y="2542218"/>
                  </a:cubicBezTo>
                  <a:cubicBezTo>
                    <a:pt x="2144908" y="2384040"/>
                    <a:pt x="2119249" y="2232358"/>
                    <a:pt x="2055263" y="2087497"/>
                  </a:cubicBezTo>
                  <a:cubicBezTo>
                    <a:pt x="1996474" y="1954003"/>
                    <a:pt x="1928590" y="1826032"/>
                    <a:pt x="1830825" y="1716249"/>
                  </a:cubicBezTo>
                  <a:cubicBezTo>
                    <a:pt x="1742479" y="1616860"/>
                    <a:pt x="1646988" y="1524292"/>
                    <a:pt x="1544675" y="1439194"/>
                  </a:cubicBezTo>
                  <a:cubicBezTo>
                    <a:pt x="1514794" y="1414509"/>
                    <a:pt x="1485562" y="1389174"/>
                    <a:pt x="1455680" y="1364165"/>
                  </a:cubicBezTo>
                  <a:cubicBezTo>
                    <a:pt x="1396241" y="1314795"/>
                    <a:pt x="1363112" y="1250809"/>
                    <a:pt x="1351744" y="1174806"/>
                  </a:cubicBezTo>
                  <a:cubicBezTo>
                    <a:pt x="1346872" y="1142326"/>
                    <a:pt x="1342974" y="1109845"/>
                    <a:pt x="1348171" y="1077041"/>
                  </a:cubicBezTo>
                  <a:cubicBezTo>
                    <a:pt x="1354342" y="1037415"/>
                    <a:pt x="1378377" y="1007208"/>
                    <a:pt x="1401438" y="976677"/>
                  </a:cubicBezTo>
                  <a:cubicBezTo>
                    <a:pt x="1405661" y="970830"/>
                    <a:pt x="1410533" y="974403"/>
                    <a:pt x="1415080" y="976027"/>
                  </a:cubicBezTo>
                  <a:cubicBezTo>
                    <a:pt x="1528435" y="1012730"/>
                    <a:pt x="1687588" y="1114068"/>
                    <a:pt x="1714222" y="1132582"/>
                  </a:cubicBezTo>
                  <a:cubicBezTo>
                    <a:pt x="1717470" y="1134855"/>
                    <a:pt x="1721692" y="1141676"/>
                    <a:pt x="1725590" y="1135180"/>
                  </a:cubicBezTo>
                  <a:cubicBezTo>
                    <a:pt x="1729162" y="1129333"/>
                    <a:pt x="1721692" y="1124786"/>
                    <a:pt x="1718444" y="1122513"/>
                  </a:cubicBezTo>
                  <a:cubicBezTo>
                    <a:pt x="1626850" y="1057877"/>
                    <a:pt x="1527461" y="1007208"/>
                    <a:pt x="1422875" y="967258"/>
                  </a:cubicBezTo>
                  <a:cubicBezTo>
                    <a:pt x="1411507" y="963035"/>
                    <a:pt x="1410533" y="963035"/>
                    <a:pt x="1418003" y="953616"/>
                  </a:cubicBezTo>
                  <a:cubicBezTo>
                    <a:pt x="1433918" y="933154"/>
                    <a:pt x="1448534" y="911717"/>
                    <a:pt x="1461526" y="888981"/>
                  </a:cubicBezTo>
                  <a:cubicBezTo>
                    <a:pt x="1465424" y="882160"/>
                    <a:pt x="1469646" y="883784"/>
                    <a:pt x="1477117" y="884758"/>
                  </a:cubicBezTo>
                  <a:cubicBezTo>
                    <a:pt x="1572933" y="897101"/>
                    <a:pt x="1668425" y="913016"/>
                    <a:pt x="1762617" y="935427"/>
                  </a:cubicBezTo>
                  <a:cubicBezTo>
                    <a:pt x="1769763" y="937051"/>
                    <a:pt x="1772361" y="937051"/>
                    <a:pt x="1772036" y="944197"/>
                  </a:cubicBezTo>
                  <a:cubicBezTo>
                    <a:pt x="1771387" y="956214"/>
                    <a:pt x="1772036" y="967907"/>
                    <a:pt x="1772036" y="979925"/>
                  </a:cubicBezTo>
                  <a:cubicBezTo>
                    <a:pt x="1774959" y="1123162"/>
                    <a:pt x="1825304" y="1249835"/>
                    <a:pt x="1902281" y="1368387"/>
                  </a:cubicBezTo>
                  <a:cubicBezTo>
                    <a:pt x="1976011" y="1482392"/>
                    <a:pt x="2063708" y="1585354"/>
                    <a:pt x="2157250" y="1683444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524535" y="5712038"/>
              <a:ext cx="91638" cy="49984"/>
            </a:xfrm>
            <a:custGeom>
              <a:rect b="b" l="l" r="r" t="t"/>
              <a:pathLst>
                <a:path extrusionOk="0" h="155904" w="285824">
                  <a:moveTo>
                    <a:pt x="140480" y="13306"/>
                  </a:moveTo>
                  <a:cubicBezTo>
                    <a:pt x="128463" y="42863"/>
                    <a:pt x="127488" y="73719"/>
                    <a:pt x="132035" y="104576"/>
                  </a:cubicBezTo>
                  <a:cubicBezTo>
                    <a:pt x="133984" y="118217"/>
                    <a:pt x="137232" y="131209"/>
                    <a:pt x="141779" y="144201"/>
                  </a:cubicBezTo>
                  <a:cubicBezTo>
                    <a:pt x="144053" y="151022"/>
                    <a:pt x="142104" y="153296"/>
                    <a:pt x="135283" y="154270"/>
                  </a:cubicBezTo>
                  <a:cubicBezTo>
                    <a:pt x="90786" y="160441"/>
                    <a:pt x="47912" y="153621"/>
                    <a:pt x="5363" y="141603"/>
                  </a:cubicBezTo>
                  <a:cubicBezTo>
                    <a:pt x="-3082" y="139329"/>
                    <a:pt x="491" y="134133"/>
                    <a:pt x="2440" y="129910"/>
                  </a:cubicBezTo>
                  <a:cubicBezTo>
                    <a:pt x="30373" y="72095"/>
                    <a:pt x="72597" y="29871"/>
                    <a:pt x="134959" y="10058"/>
                  </a:cubicBezTo>
                  <a:cubicBezTo>
                    <a:pt x="182380" y="-4882"/>
                    <a:pt x="229801" y="-1634"/>
                    <a:pt x="277546" y="9734"/>
                  </a:cubicBezTo>
                  <a:cubicBezTo>
                    <a:pt x="284692" y="11358"/>
                    <a:pt x="287940" y="13956"/>
                    <a:pt x="285341" y="22076"/>
                  </a:cubicBezTo>
                  <a:cubicBezTo>
                    <a:pt x="264879" y="86062"/>
                    <a:pt x="224929" y="130884"/>
                    <a:pt x="158994" y="149723"/>
                  </a:cubicBezTo>
                  <a:cubicBezTo>
                    <a:pt x="155421" y="150697"/>
                    <a:pt x="151199" y="153296"/>
                    <a:pt x="148275" y="150048"/>
                  </a:cubicBezTo>
                  <a:cubicBezTo>
                    <a:pt x="145352" y="146800"/>
                    <a:pt x="148925" y="142902"/>
                    <a:pt x="149899" y="139329"/>
                  </a:cubicBezTo>
                  <a:cubicBezTo>
                    <a:pt x="161592" y="96131"/>
                    <a:pt x="159644" y="54231"/>
                    <a:pt x="140480" y="13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383922" y="5712124"/>
              <a:ext cx="91737" cy="50278"/>
            </a:xfrm>
            <a:custGeom>
              <a:rect b="b" l="l" r="r" t="t"/>
              <a:pathLst>
                <a:path extrusionOk="0" h="250558" w="457167">
                  <a:moveTo>
                    <a:pt x="126793" y="71"/>
                  </a:moveTo>
                  <a:cubicBezTo>
                    <a:pt x="161821" y="-578"/>
                    <a:pt x="196850" y="3184"/>
                    <a:pt x="231878" y="13044"/>
                  </a:cubicBezTo>
                  <a:cubicBezTo>
                    <a:pt x="336186" y="42624"/>
                    <a:pt x="406763" y="111126"/>
                    <a:pt x="453987" y="206611"/>
                  </a:cubicBezTo>
                  <a:cubicBezTo>
                    <a:pt x="460734" y="220623"/>
                    <a:pt x="456581" y="225293"/>
                    <a:pt x="443088" y="228926"/>
                  </a:cubicBezTo>
                  <a:cubicBezTo>
                    <a:pt x="372514" y="248126"/>
                    <a:pt x="301937" y="256430"/>
                    <a:pt x="229284" y="246051"/>
                  </a:cubicBezTo>
                  <a:lnTo>
                    <a:pt x="229319" y="244857"/>
                  </a:lnTo>
                  <a:lnTo>
                    <a:pt x="242515" y="190847"/>
                  </a:lnTo>
                  <a:cubicBezTo>
                    <a:pt x="246797" y="172749"/>
                    <a:pt x="250300" y="154456"/>
                    <a:pt x="251078" y="135514"/>
                  </a:cubicBezTo>
                  <a:cubicBezTo>
                    <a:pt x="252634" y="96076"/>
                    <a:pt x="249522" y="57673"/>
                    <a:pt x="235510" y="19272"/>
                  </a:cubicBezTo>
                  <a:cubicBezTo>
                    <a:pt x="227206" y="25500"/>
                    <a:pt x="226169" y="33284"/>
                    <a:pt x="223575" y="40030"/>
                  </a:cubicBezTo>
                  <a:cubicBezTo>
                    <a:pt x="202817" y="100227"/>
                    <a:pt x="201779" y="161461"/>
                    <a:pt x="218903" y="222697"/>
                  </a:cubicBezTo>
                  <a:cubicBezTo>
                    <a:pt x="220461" y="228406"/>
                    <a:pt x="230320" y="237746"/>
                    <a:pt x="215791" y="242416"/>
                  </a:cubicBezTo>
                  <a:lnTo>
                    <a:pt x="215795" y="242417"/>
                  </a:lnTo>
                  <a:lnTo>
                    <a:pt x="215792" y="242418"/>
                  </a:lnTo>
                  <a:cubicBezTo>
                    <a:pt x="108890" y="214914"/>
                    <a:pt x="39870" y="146413"/>
                    <a:pt x="4582" y="43144"/>
                  </a:cubicBezTo>
                  <a:cubicBezTo>
                    <a:pt x="-3204" y="19791"/>
                    <a:pt x="-3204" y="18753"/>
                    <a:pt x="21707" y="13563"/>
                  </a:cubicBezTo>
                  <a:cubicBezTo>
                    <a:pt x="56736" y="5779"/>
                    <a:pt x="91764" y="719"/>
                    <a:pt x="126793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07" name="Google Shape;1507;p28"/>
          <p:cNvSpPr txBox="1"/>
          <p:nvPr/>
        </p:nvSpPr>
        <p:spPr>
          <a:xfrm>
            <a:off x="5389692" y="4009876"/>
            <a:ext cx="14341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8" name="Google Shape;1508;p28"/>
          <p:cNvGrpSpPr/>
          <p:nvPr/>
        </p:nvGrpSpPr>
        <p:grpSpPr>
          <a:xfrm>
            <a:off x="4665742" y="2429274"/>
            <a:ext cx="2864364" cy="3059485"/>
            <a:chOff x="3160792" y="2295922"/>
            <a:chExt cx="2864364" cy="3059485"/>
          </a:xfrm>
        </p:grpSpPr>
        <p:grpSp>
          <p:nvGrpSpPr>
            <p:cNvPr id="1509" name="Google Shape;1509;p28"/>
            <p:cNvGrpSpPr/>
            <p:nvPr/>
          </p:nvGrpSpPr>
          <p:grpSpPr>
            <a:xfrm>
              <a:off x="3160792" y="2525391"/>
              <a:ext cx="2645289" cy="2830016"/>
              <a:chOff x="2585991" y="2445792"/>
              <a:chExt cx="2830016" cy="3027643"/>
            </a:xfrm>
          </p:grpSpPr>
          <p:sp>
            <p:nvSpPr>
              <p:cNvPr id="1510" name="Google Shape;1510;p28"/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fmla="val 6082924" name="adj1"/>
                  <a:gd fmla="val 16070483" name="adj2"/>
                  <a:gd fmla="val 13781" name="adj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8"/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2" name="Google Shape;1512;p28"/>
            <p:cNvGrpSpPr/>
            <p:nvPr/>
          </p:nvGrpSpPr>
          <p:grpSpPr>
            <a:xfrm rot="10800000">
              <a:off x="3379867" y="2295922"/>
              <a:ext cx="2645289" cy="2830016"/>
              <a:chOff x="2585991" y="2445792"/>
              <a:chExt cx="2830016" cy="3027643"/>
            </a:xfrm>
          </p:grpSpPr>
          <p:sp>
            <p:nvSpPr>
              <p:cNvPr id="1513" name="Google Shape;1513;p28"/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fmla="val 6082924" name="adj1"/>
                  <a:gd fmla="val 16070483" name="adj2"/>
                  <a:gd fmla="val 13781" name="adj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8"/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5" name="Google Shape;1515;p28"/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1516" name="Google Shape;1516;p28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28"/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1519" name="Google Shape;1519;p28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28"/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1522" name="Google Shape;1522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4" name="Google Shape;1524;p28"/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1525" name="Google Shape;1525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28"/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1528" name="Google Shape;1528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28"/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1531" name="Google Shape;1531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28"/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1534" name="Google Shape;1534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p28"/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1537" name="Google Shape;1537;p28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8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9" name="Google Shape;1539;p28"/>
          <p:cNvSpPr/>
          <p:nvPr/>
        </p:nvSpPr>
        <p:spPr>
          <a:xfrm flipH="1">
            <a:off x="3857316" y="5637496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8"/>
          <p:cNvSpPr/>
          <p:nvPr/>
        </p:nvSpPr>
        <p:spPr>
          <a:xfrm rot="-2794009">
            <a:off x="7903782" y="5625746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8"/>
          <p:cNvSpPr/>
          <p:nvPr/>
        </p:nvSpPr>
        <p:spPr>
          <a:xfrm rot="9900000">
            <a:off x="7864036" y="4834198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8"/>
          <p:cNvSpPr/>
          <p:nvPr/>
        </p:nvSpPr>
        <p:spPr>
          <a:xfrm>
            <a:off x="3902602" y="4851778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8"/>
          <p:cNvSpPr/>
          <p:nvPr/>
        </p:nvSpPr>
        <p:spPr>
          <a:xfrm>
            <a:off x="3882214" y="4020073"/>
            <a:ext cx="387172" cy="387172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8"/>
          <p:cNvSpPr/>
          <p:nvPr/>
        </p:nvSpPr>
        <p:spPr>
          <a:xfrm>
            <a:off x="7844124" y="4066058"/>
            <a:ext cx="435826" cy="29520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5" name="Google Shape;1545;p28"/>
          <p:cNvGrpSpPr/>
          <p:nvPr/>
        </p:nvGrpSpPr>
        <p:grpSpPr>
          <a:xfrm>
            <a:off x="5810832" y="3197538"/>
            <a:ext cx="591822" cy="803029"/>
            <a:chOff x="7088246" y="2858266"/>
            <a:chExt cx="1236916" cy="1678341"/>
          </a:xfrm>
        </p:grpSpPr>
        <p:sp>
          <p:nvSpPr>
            <p:cNvPr id="1546" name="Google Shape;1546;p28"/>
            <p:cNvSpPr/>
            <p:nvPr/>
          </p:nvSpPr>
          <p:spPr>
            <a:xfrm>
              <a:off x="7088246" y="2874372"/>
              <a:ext cx="1236916" cy="1662106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7088246" y="2858266"/>
              <a:ext cx="1236916" cy="1662106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FC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7136567" y="3575217"/>
              <a:ext cx="1140282" cy="476728"/>
            </a:xfrm>
            <a:custGeom>
              <a:rect b="b" l="l" r="r" t="t"/>
              <a:pathLst>
                <a:path extrusionOk="0" h="476728" w="1140281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rgbClr val="C0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7088879" y="3969687"/>
              <a:ext cx="1230474" cy="566920"/>
            </a:xfrm>
            <a:custGeom>
              <a:rect b="b" l="l" r="r" t="t"/>
              <a:pathLst>
                <a:path extrusionOk="0" h="566919" w="1230473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7184348" y="3157832"/>
              <a:ext cx="450959" cy="1166051"/>
            </a:xfrm>
            <a:custGeom>
              <a:rect b="b" l="l" r="r" t="t"/>
              <a:pathLst>
                <a:path extrusionOk="0" h="1166051" w="450958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9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10287000" w="18288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C6B1E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9"/>
          <p:cNvSpPr txBox="1"/>
          <p:nvPr/>
        </p:nvSpPr>
        <p:spPr>
          <a:xfrm>
            <a:off x="557623" y="5033020"/>
            <a:ext cx="5176427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9"/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9"/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3"/>
          <p:cNvGrpSpPr/>
          <p:nvPr/>
        </p:nvGrpSpPr>
        <p:grpSpPr>
          <a:xfrm rot="-1626035">
            <a:off x="4937141" y="5685336"/>
            <a:ext cx="718743" cy="1013497"/>
            <a:chOff x="10850970" y="2736186"/>
            <a:chExt cx="1558872" cy="2198160"/>
          </a:xfrm>
        </p:grpSpPr>
        <p:sp>
          <p:nvSpPr>
            <p:cNvPr id="506" name="Google Shape;506;p3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3"/>
          <p:cNvGrpSpPr/>
          <p:nvPr/>
        </p:nvGrpSpPr>
        <p:grpSpPr>
          <a:xfrm flipH="1" rot="1626035">
            <a:off x="6717243" y="6129507"/>
            <a:ext cx="424060" cy="597965"/>
            <a:chOff x="10850970" y="2736186"/>
            <a:chExt cx="1558872" cy="2198160"/>
          </a:xfrm>
        </p:grpSpPr>
        <p:sp>
          <p:nvSpPr>
            <p:cNvPr id="513" name="Google Shape;513;p3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3"/>
          <p:cNvGrpSpPr/>
          <p:nvPr/>
        </p:nvGrpSpPr>
        <p:grpSpPr>
          <a:xfrm flipH="1">
            <a:off x="3229990" y="6264446"/>
            <a:ext cx="1908275" cy="613297"/>
            <a:chOff x="3196210" y="6255492"/>
            <a:chExt cx="1908275" cy="613297"/>
          </a:xfrm>
        </p:grpSpPr>
        <p:sp>
          <p:nvSpPr>
            <p:cNvPr id="520" name="Google Shape;520;p3"/>
            <p:cNvSpPr/>
            <p:nvPr/>
          </p:nvSpPr>
          <p:spPr>
            <a:xfrm>
              <a:off x="3258093" y="6255492"/>
              <a:ext cx="1846392" cy="613297"/>
            </a:xfrm>
            <a:custGeom>
              <a:rect b="b" l="l" r="r" t="t"/>
              <a:pathLst>
                <a:path extrusionOk="0" h="1443004" w="4344310">
                  <a:moveTo>
                    <a:pt x="2561906" y="0"/>
                  </a:moveTo>
                  <a:cubicBezTo>
                    <a:pt x="2991815" y="0"/>
                    <a:pt x="3350499" y="333848"/>
                    <a:pt x="3433453" y="777654"/>
                  </a:cubicBezTo>
                  <a:lnTo>
                    <a:pt x="3437898" y="825930"/>
                  </a:lnTo>
                  <a:lnTo>
                    <a:pt x="3455884" y="802065"/>
                  </a:lnTo>
                  <a:cubicBezTo>
                    <a:pt x="3550063" y="698960"/>
                    <a:pt x="3680170" y="635188"/>
                    <a:pt x="3823882" y="635188"/>
                  </a:cubicBezTo>
                  <a:cubicBezTo>
                    <a:pt x="4111307" y="635188"/>
                    <a:pt x="4344310" y="890275"/>
                    <a:pt x="4344310" y="1204941"/>
                  </a:cubicBezTo>
                  <a:cubicBezTo>
                    <a:pt x="4344310" y="1283608"/>
                    <a:pt x="4329747" y="1358550"/>
                    <a:pt x="4303412" y="1426714"/>
                  </a:cubicBezTo>
                  <a:lnTo>
                    <a:pt x="4295336" y="1443004"/>
                  </a:lnTo>
                  <a:lnTo>
                    <a:pt x="3352429" y="1443004"/>
                  </a:lnTo>
                  <a:lnTo>
                    <a:pt x="3344720" y="1427455"/>
                  </a:lnTo>
                  <a:lnTo>
                    <a:pt x="3337011" y="1443004"/>
                  </a:lnTo>
                  <a:lnTo>
                    <a:pt x="1786803" y="1443004"/>
                  </a:lnTo>
                  <a:lnTo>
                    <a:pt x="1763695" y="1396395"/>
                  </a:lnTo>
                  <a:lnTo>
                    <a:pt x="1761166" y="1423858"/>
                  </a:lnTo>
                  <a:lnTo>
                    <a:pt x="1755972" y="1443004"/>
                  </a:lnTo>
                  <a:lnTo>
                    <a:pt x="23503" y="1443004"/>
                  </a:lnTo>
                  <a:lnTo>
                    <a:pt x="18074" y="1423859"/>
                  </a:lnTo>
                  <a:cubicBezTo>
                    <a:pt x="6224" y="1360458"/>
                    <a:pt x="0" y="1294813"/>
                    <a:pt x="0" y="1227576"/>
                  </a:cubicBezTo>
                  <a:cubicBezTo>
                    <a:pt x="0" y="689686"/>
                    <a:pt x="398296" y="253640"/>
                    <a:pt x="889619" y="253640"/>
                  </a:cubicBezTo>
                  <a:cubicBezTo>
                    <a:pt x="1196697" y="253640"/>
                    <a:pt x="1467436" y="423970"/>
                    <a:pt x="1627307" y="683039"/>
                  </a:cubicBezTo>
                  <a:lnTo>
                    <a:pt x="1687832" y="805117"/>
                  </a:lnTo>
                  <a:lnTo>
                    <a:pt x="1690361" y="777654"/>
                  </a:lnTo>
                  <a:cubicBezTo>
                    <a:pt x="1773315" y="333848"/>
                    <a:pt x="2131999" y="0"/>
                    <a:pt x="2561906" y="0"/>
                  </a:cubicBezTo>
                  <a:close/>
                </a:path>
              </a:pathLst>
            </a:custGeom>
            <a:solidFill>
              <a:srgbClr val="C6B1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96210" y="6432347"/>
              <a:ext cx="1068792" cy="428364"/>
            </a:xfrm>
            <a:custGeom>
              <a:rect b="b" l="l" r="r" t="t"/>
              <a:pathLst>
                <a:path extrusionOk="0" h="1007882" w="2514723">
                  <a:moveTo>
                    <a:pt x="649621" y="0"/>
                  </a:moveTo>
                  <a:cubicBezTo>
                    <a:pt x="963549" y="0"/>
                    <a:pt x="1225468" y="235316"/>
                    <a:pt x="1286042" y="548139"/>
                  </a:cubicBezTo>
                  <a:lnTo>
                    <a:pt x="1296131" y="653897"/>
                  </a:lnTo>
                  <a:lnTo>
                    <a:pt x="1335072" y="604021"/>
                  </a:lnTo>
                  <a:cubicBezTo>
                    <a:pt x="1419234" y="515083"/>
                    <a:pt x="1535502" y="460074"/>
                    <a:pt x="1663929" y="460074"/>
                  </a:cubicBezTo>
                  <a:cubicBezTo>
                    <a:pt x="1888676" y="460074"/>
                    <a:pt x="2076187" y="628540"/>
                    <a:pt x="2119553" y="852492"/>
                  </a:cubicBezTo>
                  <a:lnTo>
                    <a:pt x="2125875" y="918758"/>
                  </a:lnTo>
                  <a:lnTo>
                    <a:pt x="2165766" y="860679"/>
                  </a:lnTo>
                  <a:cubicBezTo>
                    <a:pt x="2202758" y="824367"/>
                    <a:pt x="2253861" y="801907"/>
                    <a:pt x="2310309" y="801907"/>
                  </a:cubicBezTo>
                  <a:cubicBezTo>
                    <a:pt x="2423203" y="801907"/>
                    <a:pt x="2514723" y="891745"/>
                    <a:pt x="2514723" y="1002566"/>
                  </a:cubicBezTo>
                  <a:lnTo>
                    <a:pt x="2513630" y="1007882"/>
                  </a:lnTo>
                  <a:lnTo>
                    <a:pt x="78878" y="1007882"/>
                  </a:lnTo>
                  <a:lnTo>
                    <a:pt x="51051" y="953704"/>
                  </a:lnTo>
                  <a:cubicBezTo>
                    <a:pt x="18178" y="871574"/>
                    <a:pt x="0" y="781276"/>
                    <a:pt x="0" y="686491"/>
                  </a:cubicBezTo>
                  <a:cubicBezTo>
                    <a:pt x="0" y="307352"/>
                    <a:pt x="290845" y="0"/>
                    <a:pt x="649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3"/>
          <p:cNvSpPr/>
          <p:nvPr/>
        </p:nvSpPr>
        <p:spPr>
          <a:xfrm flipH="1">
            <a:off x="5223101" y="6352865"/>
            <a:ext cx="1533267" cy="509289"/>
          </a:xfrm>
          <a:custGeom>
            <a:rect b="b" l="l" r="r" t="t"/>
            <a:pathLst>
              <a:path extrusionOk="0" h="1443004" w="4344310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"/>
          <p:cNvSpPr/>
          <p:nvPr/>
        </p:nvSpPr>
        <p:spPr>
          <a:xfrm>
            <a:off x="7873087" y="6248858"/>
            <a:ext cx="1846392" cy="613297"/>
          </a:xfrm>
          <a:custGeom>
            <a:rect b="b" l="l" r="r" t="t"/>
            <a:pathLst>
              <a:path extrusionOk="0" h="1443004" w="4344310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"/>
          <p:cNvSpPr/>
          <p:nvPr/>
        </p:nvSpPr>
        <p:spPr>
          <a:xfrm>
            <a:off x="7470511" y="6440995"/>
            <a:ext cx="1068792" cy="428364"/>
          </a:xfrm>
          <a:custGeom>
            <a:rect b="b" l="l" r="r" t="t"/>
            <a:pathLst>
              <a:path extrusionOk="0" h="1007882" w="2514723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3"/>
          <p:cNvGrpSpPr/>
          <p:nvPr/>
        </p:nvGrpSpPr>
        <p:grpSpPr>
          <a:xfrm rot="-1626035">
            <a:off x="9958209" y="5879064"/>
            <a:ext cx="424060" cy="597965"/>
            <a:chOff x="10850970" y="2736186"/>
            <a:chExt cx="1558872" cy="2198160"/>
          </a:xfrm>
        </p:grpSpPr>
        <p:sp>
          <p:nvSpPr>
            <p:cNvPr id="526" name="Google Shape;526;p3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3"/>
          <p:cNvGrpSpPr/>
          <p:nvPr/>
        </p:nvGrpSpPr>
        <p:grpSpPr>
          <a:xfrm>
            <a:off x="1486763" y="1149093"/>
            <a:ext cx="1372221" cy="2194644"/>
            <a:chOff x="1316151" y="1213430"/>
            <a:chExt cx="1369250" cy="2189893"/>
          </a:xfrm>
        </p:grpSpPr>
        <p:sp>
          <p:nvSpPr>
            <p:cNvPr id="533" name="Google Shape;533;p3"/>
            <p:cNvSpPr/>
            <p:nvPr/>
          </p:nvSpPr>
          <p:spPr>
            <a:xfrm>
              <a:off x="1316151" y="1213430"/>
              <a:ext cx="1369250" cy="2058142"/>
            </a:xfrm>
            <a:custGeom>
              <a:rect b="b" l="l" r="r" t="t"/>
              <a:pathLst>
                <a:path extrusionOk="0" h="3689681" w="2454687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2306409" y="1624038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617183" y="3243834"/>
              <a:ext cx="153605" cy="159489"/>
            </a:xfrm>
            <a:custGeom>
              <a:rect b="b" l="l" r="r" t="t"/>
              <a:pathLst>
                <a:path extrusionOk="0" h="285919" w="275371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2140152" y="2880401"/>
              <a:ext cx="215997" cy="235152"/>
            </a:xfrm>
            <a:custGeom>
              <a:rect b="b" l="l" r="r" t="t"/>
              <a:pathLst>
                <a:path extrusionOk="0" h="421563" w="387224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965090" y="1735795"/>
              <a:ext cx="295946" cy="198326"/>
            </a:xfrm>
            <a:custGeom>
              <a:rect b="b" l="l" r="r" t="t"/>
              <a:pathLst>
                <a:path extrusionOk="0" h="355545" w="530550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997504" y="1506299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3"/>
          <p:cNvGrpSpPr/>
          <p:nvPr/>
        </p:nvGrpSpPr>
        <p:grpSpPr>
          <a:xfrm flipH="1" rot="1175066">
            <a:off x="603788" y="3571815"/>
            <a:ext cx="1289465" cy="1818269"/>
            <a:chOff x="10850970" y="2736186"/>
            <a:chExt cx="1558872" cy="2198160"/>
          </a:xfrm>
        </p:grpSpPr>
        <p:sp>
          <p:nvSpPr>
            <p:cNvPr id="542" name="Google Shape;542;p3"/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"/>
          <p:cNvSpPr txBox="1"/>
          <p:nvPr/>
        </p:nvSpPr>
        <p:spPr>
          <a:xfrm>
            <a:off x="1878352" y="-48853"/>
            <a:ext cx="271976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"/>
          <p:cNvSpPr/>
          <p:nvPr/>
        </p:nvSpPr>
        <p:spPr>
          <a:xfrm>
            <a:off x="4816" y="4355216"/>
            <a:ext cx="4070161" cy="2506371"/>
          </a:xfrm>
          <a:custGeom>
            <a:rect b="b" l="l" r="r" t="t"/>
            <a:pathLst>
              <a:path extrusionOk="0" h="4905895" w="7966808">
                <a:moveTo>
                  <a:pt x="7907941" y="3589949"/>
                </a:moveTo>
                <a:cubicBezTo>
                  <a:pt x="7902035" y="3568041"/>
                  <a:pt x="7902417" y="3535180"/>
                  <a:pt x="7870127" y="3525846"/>
                </a:cubicBezTo>
                <a:cubicBezTo>
                  <a:pt x="7756779" y="3493175"/>
                  <a:pt x="7641813" y="3466981"/>
                  <a:pt x="7525608" y="3447645"/>
                </a:cubicBezTo>
                <a:cubicBezTo>
                  <a:pt x="7407879" y="3428024"/>
                  <a:pt x="7288816" y="3424404"/>
                  <a:pt x="7169468" y="3428881"/>
                </a:cubicBezTo>
                <a:cubicBezTo>
                  <a:pt x="7057835" y="3433072"/>
                  <a:pt x="6890290" y="3448026"/>
                  <a:pt x="6817900" y="3534799"/>
                </a:cubicBezTo>
                <a:cubicBezTo>
                  <a:pt x="6721697" y="3650147"/>
                  <a:pt x="6644926" y="3752159"/>
                  <a:pt x="6654260" y="3917894"/>
                </a:cubicBezTo>
                <a:cubicBezTo>
                  <a:pt x="6617875" y="3920562"/>
                  <a:pt x="6639211" y="3920562"/>
                  <a:pt x="6582157" y="3920562"/>
                </a:cubicBezTo>
                <a:cubicBezTo>
                  <a:pt x="6610732" y="3624048"/>
                  <a:pt x="6315933" y="3484412"/>
                  <a:pt x="6178677" y="3520702"/>
                </a:cubicBezTo>
                <a:cubicBezTo>
                  <a:pt x="6178106" y="3520892"/>
                  <a:pt x="6177725" y="3481364"/>
                  <a:pt x="6177439" y="3448407"/>
                </a:cubicBezTo>
                <a:cubicBezTo>
                  <a:pt x="6177058" y="3390972"/>
                  <a:pt x="6182868" y="3382018"/>
                  <a:pt x="6239161" y="3383923"/>
                </a:cubicBezTo>
                <a:cubicBezTo>
                  <a:pt x="6610732" y="3396687"/>
                  <a:pt x="6997637" y="3310676"/>
                  <a:pt x="7334632" y="3155323"/>
                </a:cubicBezTo>
                <a:cubicBezTo>
                  <a:pt x="7359968" y="3143607"/>
                  <a:pt x="7386924" y="3134463"/>
                  <a:pt x="7392258" y="3094934"/>
                </a:cubicBezTo>
                <a:cubicBezTo>
                  <a:pt x="7435787" y="2766893"/>
                  <a:pt x="7292435" y="2172534"/>
                  <a:pt x="7263956" y="2079665"/>
                </a:cubicBezTo>
                <a:cubicBezTo>
                  <a:pt x="7255479" y="2052042"/>
                  <a:pt x="7262623" y="2048899"/>
                  <a:pt x="7188042" y="2063663"/>
                </a:cubicBezTo>
                <a:cubicBezTo>
                  <a:pt x="7114985" y="2078141"/>
                  <a:pt x="7038023" y="2095381"/>
                  <a:pt x="6972015" y="2116431"/>
                </a:cubicBezTo>
                <a:cubicBezTo>
                  <a:pt x="6968204" y="2108049"/>
                  <a:pt x="6896291" y="1854779"/>
                  <a:pt x="6845713" y="1742956"/>
                </a:cubicBezTo>
                <a:cubicBezTo>
                  <a:pt x="6799040" y="1639895"/>
                  <a:pt x="6745796" y="1540836"/>
                  <a:pt x="6655689" y="1466921"/>
                </a:cubicBezTo>
                <a:cubicBezTo>
                  <a:pt x="6639592" y="1453777"/>
                  <a:pt x="6623971" y="1449872"/>
                  <a:pt x="6604921" y="1451491"/>
                </a:cubicBezTo>
                <a:cubicBezTo>
                  <a:pt x="6541199" y="1456825"/>
                  <a:pt x="6480810" y="1474065"/>
                  <a:pt x="6421088" y="1496925"/>
                </a:cubicBezTo>
                <a:cubicBezTo>
                  <a:pt x="6353366" y="1522833"/>
                  <a:pt x="6220683" y="1596652"/>
                  <a:pt x="6217825" y="1599319"/>
                </a:cubicBezTo>
                <a:cubicBezTo>
                  <a:pt x="6107144" y="1662660"/>
                  <a:pt x="5948173" y="1758196"/>
                  <a:pt x="5864067" y="1848112"/>
                </a:cubicBezTo>
                <a:cubicBezTo>
                  <a:pt x="5843207" y="1872972"/>
                  <a:pt x="5817775" y="1979366"/>
                  <a:pt x="5796344" y="2109764"/>
                </a:cubicBezTo>
                <a:cubicBezTo>
                  <a:pt x="5782913" y="2191298"/>
                  <a:pt x="5769579" y="2272260"/>
                  <a:pt x="5764149" y="2325886"/>
                </a:cubicBezTo>
                <a:cubicBezTo>
                  <a:pt x="5671281" y="2331220"/>
                  <a:pt x="5438585" y="2331506"/>
                  <a:pt x="5422297" y="2337697"/>
                </a:cubicBezTo>
                <a:cubicBezTo>
                  <a:pt x="5453634" y="2301026"/>
                  <a:pt x="5470874" y="2256544"/>
                  <a:pt x="5486876" y="2211967"/>
                </a:cubicBezTo>
                <a:cubicBezTo>
                  <a:pt x="5496020" y="2186440"/>
                  <a:pt x="5430679" y="1962793"/>
                  <a:pt x="5404295" y="1861257"/>
                </a:cubicBezTo>
                <a:cubicBezTo>
                  <a:pt x="5391150" y="1810774"/>
                  <a:pt x="5247990" y="1432917"/>
                  <a:pt x="5198460" y="1341477"/>
                </a:cubicBezTo>
                <a:cubicBezTo>
                  <a:pt x="5161503" y="1272516"/>
                  <a:pt x="5102352" y="1186315"/>
                  <a:pt x="5052536" y="1126307"/>
                </a:cubicBezTo>
                <a:cubicBezTo>
                  <a:pt x="5006912" y="1071348"/>
                  <a:pt x="5006912" y="1071348"/>
                  <a:pt x="4890992" y="1077540"/>
                </a:cubicBezTo>
                <a:cubicBezTo>
                  <a:pt x="4888421" y="1077635"/>
                  <a:pt x="4864322" y="1079921"/>
                  <a:pt x="4813935" y="1079254"/>
                </a:cubicBezTo>
                <a:cubicBezTo>
                  <a:pt x="4831080" y="1034296"/>
                  <a:pt x="4858036" y="927044"/>
                  <a:pt x="4867942" y="882467"/>
                </a:cubicBezTo>
                <a:cubicBezTo>
                  <a:pt x="4896041" y="755975"/>
                  <a:pt x="4897088" y="633293"/>
                  <a:pt x="4871561" y="508040"/>
                </a:cubicBezTo>
                <a:cubicBezTo>
                  <a:pt x="4855750" y="430411"/>
                  <a:pt x="4832509" y="357640"/>
                  <a:pt x="4782312" y="294013"/>
                </a:cubicBezTo>
                <a:cubicBezTo>
                  <a:pt x="4751451" y="254865"/>
                  <a:pt x="4708303" y="232958"/>
                  <a:pt x="4671918" y="201906"/>
                </a:cubicBezTo>
                <a:cubicBezTo>
                  <a:pt x="4644486" y="189714"/>
                  <a:pt x="4537139" y="131040"/>
                  <a:pt x="4408265" y="207335"/>
                </a:cubicBezTo>
                <a:cubicBezTo>
                  <a:pt x="4378452" y="225052"/>
                  <a:pt x="4374928" y="231529"/>
                  <a:pt x="4354926" y="198953"/>
                </a:cubicBezTo>
                <a:cubicBezTo>
                  <a:pt x="4353687" y="196953"/>
                  <a:pt x="4289584" y="117991"/>
                  <a:pt x="4276344" y="103513"/>
                </a:cubicBezTo>
                <a:cubicBezTo>
                  <a:pt x="4232434" y="55602"/>
                  <a:pt x="4196048" y="23979"/>
                  <a:pt x="4115943" y="9882"/>
                </a:cubicBezTo>
                <a:cubicBezTo>
                  <a:pt x="4060317" y="-6406"/>
                  <a:pt x="4025265" y="-405"/>
                  <a:pt x="3985736" y="12359"/>
                </a:cubicBezTo>
                <a:cubicBezTo>
                  <a:pt x="3891915" y="42648"/>
                  <a:pt x="3825716" y="146756"/>
                  <a:pt x="3823050" y="247531"/>
                </a:cubicBezTo>
                <a:cubicBezTo>
                  <a:pt x="3822192" y="279344"/>
                  <a:pt x="3839337" y="297251"/>
                  <a:pt x="3864483" y="311539"/>
                </a:cubicBezTo>
                <a:cubicBezTo>
                  <a:pt x="3895725" y="329446"/>
                  <a:pt x="3930110" y="327350"/>
                  <a:pt x="3964115" y="328208"/>
                </a:cubicBezTo>
                <a:cubicBezTo>
                  <a:pt x="3945350" y="383167"/>
                  <a:pt x="3927443" y="438126"/>
                  <a:pt x="3912679" y="494705"/>
                </a:cubicBezTo>
                <a:cubicBezTo>
                  <a:pt x="3887438" y="591479"/>
                  <a:pt x="3870008" y="687872"/>
                  <a:pt x="3867055" y="788075"/>
                </a:cubicBezTo>
                <a:cubicBezTo>
                  <a:pt x="3864483" y="872276"/>
                  <a:pt x="3899345" y="939141"/>
                  <a:pt x="3955447" y="992672"/>
                </a:cubicBezTo>
                <a:cubicBezTo>
                  <a:pt x="4044601" y="1077635"/>
                  <a:pt x="4148042" y="1143548"/>
                  <a:pt x="4264343" y="1187267"/>
                </a:cubicBezTo>
                <a:cubicBezTo>
                  <a:pt x="4271772" y="1190030"/>
                  <a:pt x="4280154" y="1190506"/>
                  <a:pt x="4280726" y="1201174"/>
                </a:cubicBezTo>
                <a:cubicBezTo>
                  <a:pt x="4281297" y="1210890"/>
                  <a:pt x="4274725" y="1213366"/>
                  <a:pt x="4267772" y="1218128"/>
                </a:cubicBezTo>
                <a:cubicBezTo>
                  <a:pt x="4220433" y="1249752"/>
                  <a:pt x="4174617" y="1283661"/>
                  <a:pt x="4138898" y="1328619"/>
                </a:cubicBezTo>
                <a:cubicBezTo>
                  <a:pt x="4101275" y="1375958"/>
                  <a:pt x="4053269" y="1415106"/>
                  <a:pt x="4047458" y="1502545"/>
                </a:cubicBezTo>
                <a:cubicBezTo>
                  <a:pt x="4043839" y="1557028"/>
                  <a:pt x="4098131" y="1788009"/>
                  <a:pt x="4112704" y="1795344"/>
                </a:cubicBezTo>
                <a:cubicBezTo>
                  <a:pt x="4115371" y="1797058"/>
                  <a:pt x="4116134" y="1799915"/>
                  <a:pt x="4114133" y="1800011"/>
                </a:cubicBezTo>
                <a:cubicBezTo>
                  <a:pt x="4014407" y="1774960"/>
                  <a:pt x="3921157" y="1757529"/>
                  <a:pt x="3809524" y="1760196"/>
                </a:cubicBezTo>
                <a:cubicBezTo>
                  <a:pt x="3316319" y="1771721"/>
                  <a:pt x="3142488" y="1936028"/>
                  <a:pt x="3102674" y="2004036"/>
                </a:cubicBezTo>
                <a:cubicBezTo>
                  <a:pt x="3079433" y="2086237"/>
                  <a:pt x="3056192" y="2168152"/>
                  <a:pt x="3057811" y="2255020"/>
                </a:cubicBezTo>
                <a:cubicBezTo>
                  <a:pt x="3059049" y="2324267"/>
                  <a:pt x="3047429" y="2345603"/>
                  <a:pt x="3023807" y="2324838"/>
                </a:cubicBezTo>
                <a:cubicBezTo>
                  <a:pt x="2966180" y="2274261"/>
                  <a:pt x="2899505" y="2248067"/>
                  <a:pt x="2822543" y="2248257"/>
                </a:cubicBezTo>
                <a:cubicBezTo>
                  <a:pt x="2864549" y="2226064"/>
                  <a:pt x="2959037" y="2119479"/>
                  <a:pt x="2975991" y="1964793"/>
                </a:cubicBezTo>
                <a:cubicBezTo>
                  <a:pt x="2981420" y="1915644"/>
                  <a:pt x="2974562" y="1868972"/>
                  <a:pt x="2950369" y="1822109"/>
                </a:cubicBezTo>
                <a:cubicBezTo>
                  <a:pt x="2901315" y="1727335"/>
                  <a:pt x="2839784" y="1644563"/>
                  <a:pt x="2757488" y="1576173"/>
                </a:cubicBezTo>
                <a:cubicBezTo>
                  <a:pt x="2664904" y="1499211"/>
                  <a:pt x="2560892" y="1449395"/>
                  <a:pt x="2443258" y="1421868"/>
                </a:cubicBezTo>
                <a:cubicBezTo>
                  <a:pt x="2404872" y="1412915"/>
                  <a:pt x="2158937" y="1366909"/>
                  <a:pt x="1959007" y="1426154"/>
                </a:cubicBezTo>
                <a:cubicBezTo>
                  <a:pt x="1894713" y="1441299"/>
                  <a:pt x="1768316" y="1483686"/>
                  <a:pt x="1713548" y="1524167"/>
                </a:cubicBezTo>
                <a:cubicBezTo>
                  <a:pt x="1636014" y="1581507"/>
                  <a:pt x="1582484" y="1652469"/>
                  <a:pt x="1542955" y="1697045"/>
                </a:cubicBezTo>
                <a:cubicBezTo>
                  <a:pt x="1531906" y="1709523"/>
                  <a:pt x="1527334" y="1728478"/>
                  <a:pt x="1517809" y="1742289"/>
                </a:cubicBezTo>
                <a:cubicBezTo>
                  <a:pt x="1470279" y="1721620"/>
                  <a:pt x="1418177" y="1710190"/>
                  <a:pt x="1363504" y="1710190"/>
                </a:cubicBezTo>
                <a:cubicBezTo>
                  <a:pt x="1341406" y="1710190"/>
                  <a:pt x="1319784" y="1712095"/>
                  <a:pt x="1298639" y="1715715"/>
                </a:cubicBezTo>
                <a:cubicBezTo>
                  <a:pt x="1317212" y="1562457"/>
                  <a:pt x="1359789" y="1013150"/>
                  <a:pt x="1244632" y="668250"/>
                </a:cubicBezTo>
                <a:cubicBezTo>
                  <a:pt x="1211866" y="570047"/>
                  <a:pt x="1154240" y="491371"/>
                  <a:pt x="1091851" y="413361"/>
                </a:cubicBezTo>
                <a:cubicBezTo>
                  <a:pt x="1076992" y="394787"/>
                  <a:pt x="1058894" y="389834"/>
                  <a:pt x="1042226" y="404598"/>
                </a:cubicBezTo>
                <a:cubicBezTo>
                  <a:pt x="905447" y="498896"/>
                  <a:pt x="802672" y="538234"/>
                  <a:pt x="651129" y="777121"/>
                </a:cubicBezTo>
                <a:cubicBezTo>
                  <a:pt x="576167" y="660535"/>
                  <a:pt x="382905" y="577763"/>
                  <a:pt x="156305" y="577763"/>
                </a:cubicBezTo>
                <a:cubicBezTo>
                  <a:pt x="101918" y="577763"/>
                  <a:pt x="49435" y="582525"/>
                  <a:pt x="0" y="591383"/>
                </a:cubicBezTo>
                <a:lnTo>
                  <a:pt x="0" y="613672"/>
                </a:lnTo>
                <a:cubicBezTo>
                  <a:pt x="0" y="627293"/>
                  <a:pt x="0" y="846082"/>
                  <a:pt x="0" y="1178028"/>
                </a:cubicBezTo>
                <a:cubicBezTo>
                  <a:pt x="0" y="2328744"/>
                  <a:pt x="0" y="4840772"/>
                  <a:pt x="0" y="4892207"/>
                </a:cubicBezTo>
                <a:cubicBezTo>
                  <a:pt x="16097" y="4906304"/>
                  <a:pt x="7274814" y="4908781"/>
                  <a:pt x="7293769" y="4902970"/>
                </a:cubicBezTo>
                <a:cubicBezTo>
                  <a:pt x="7576566" y="4882111"/>
                  <a:pt x="7792879" y="4668274"/>
                  <a:pt x="7893844" y="4411766"/>
                </a:cubicBezTo>
                <a:cubicBezTo>
                  <a:pt x="7944898" y="4281940"/>
                  <a:pt x="7966615" y="4145733"/>
                  <a:pt x="7966806" y="4008763"/>
                </a:cubicBezTo>
                <a:cubicBezTo>
                  <a:pt x="7967091" y="3867793"/>
                  <a:pt x="7944517" y="3725966"/>
                  <a:pt x="7907941" y="3589949"/>
                </a:cubicBezTo>
                <a:close/>
                <a:moveTo>
                  <a:pt x="6382893" y="3325916"/>
                </a:moveTo>
                <a:cubicBezTo>
                  <a:pt x="6379083" y="3327630"/>
                  <a:pt x="6374226" y="3328868"/>
                  <a:pt x="6371273" y="3331345"/>
                </a:cubicBezTo>
                <a:cubicBezTo>
                  <a:pt x="6374606" y="3328202"/>
                  <a:pt x="6378512" y="3326297"/>
                  <a:pt x="6382893" y="3325916"/>
                </a:cubicBezTo>
                <a:close/>
              </a:path>
            </a:pathLst>
          </a:custGeom>
          <a:gradFill>
            <a:gsLst>
              <a:gs pos="0">
                <a:srgbClr val="FF9582"/>
              </a:gs>
              <a:gs pos="72000">
                <a:schemeClr val="accent3"/>
              </a:gs>
              <a:gs pos="100000">
                <a:srgbClr val="922351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"/>
          <p:cNvSpPr/>
          <p:nvPr/>
        </p:nvSpPr>
        <p:spPr>
          <a:xfrm>
            <a:off x="3357" y="4355168"/>
            <a:ext cx="4071620" cy="2343708"/>
          </a:xfrm>
          <a:custGeom>
            <a:rect b="b" l="l" r="r" t="t"/>
            <a:pathLst>
              <a:path extrusionOk="0" h="3107499" w="5398519">
                <a:moveTo>
                  <a:pt x="4858350" y="2322733"/>
                </a:moveTo>
                <a:cubicBezTo>
                  <a:pt x="4939195" y="2319701"/>
                  <a:pt x="5019846" y="2322152"/>
                  <a:pt x="5099594" y="2335444"/>
                </a:cubicBezTo>
                <a:cubicBezTo>
                  <a:pt x="5178309" y="2348541"/>
                  <a:pt x="5256186" y="2366284"/>
                  <a:pt x="5332965" y="2388415"/>
                </a:cubicBezTo>
                <a:cubicBezTo>
                  <a:pt x="5354838" y="2394738"/>
                  <a:pt x="5354580" y="2416998"/>
                  <a:pt x="5358580" y="2431837"/>
                </a:cubicBezTo>
                <a:cubicBezTo>
                  <a:pt x="5383420" y="2524038"/>
                  <a:pt x="5398647" y="2620044"/>
                  <a:pt x="5398519" y="2715600"/>
                </a:cubicBezTo>
                <a:cubicBezTo>
                  <a:pt x="5398389" y="2808316"/>
                  <a:pt x="5383743" y="2900646"/>
                  <a:pt x="5349095" y="2988523"/>
                </a:cubicBezTo>
                <a:cubicBezTo>
                  <a:pt x="5332643" y="3030332"/>
                  <a:pt x="5311609" y="3070465"/>
                  <a:pt x="5286575" y="3107499"/>
                </a:cubicBezTo>
                <a:cubicBezTo>
                  <a:pt x="5366387" y="2899742"/>
                  <a:pt x="5351225" y="2741150"/>
                  <a:pt x="5340450" y="2687211"/>
                </a:cubicBezTo>
                <a:cubicBezTo>
                  <a:pt x="5333417" y="2652112"/>
                  <a:pt x="5335417" y="2652564"/>
                  <a:pt x="5303350" y="2634626"/>
                </a:cubicBezTo>
                <a:cubicBezTo>
                  <a:pt x="5008555" y="2469905"/>
                  <a:pt x="4685177" y="2435709"/>
                  <a:pt x="4519745" y="2557976"/>
                </a:cubicBezTo>
                <a:cubicBezTo>
                  <a:pt x="4537617" y="2496746"/>
                  <a:pt x="4575879" y="2447645"/>
                  <a:pt x="4620204" y="2394480"/>
                </a:cubicBezTo>
                <a:cubicBezTo>
                  <a:pt x="4669240" y="2335702"/>
                  <a:pt x="4782732" y="2325572"/>
                  <a:pt x="4858350" y="2322733"/>
                </a:cubicBezTo>
                <a:close/>
                <a:moveTo>
                  <a:pt x="4913499" y="1392608"/>
                </a:moveTo>
                <a:cubicBezTo>
                  <a:pt x="4919322" y="1394229"/>
                  <a:pt x="4919548" y="1399439"/>
                  <a:pt x="4922419" y="1408794"/>
                </a:cubicBezTo>
                <a:cubicBezTo>
                  <a:pt x="4941711" y="1471702"/>
                  <a:pt x="5038815" y="1874312"/>
                  <a:pt x="5009329" y="2096522"/>
                </a:cubicBezTo>
                <a:cubicBezTo>
                  <a:pt x="5009329" y="2096780"/>
                  <a:pt x="5009265" y="2097038"/>
                  <a:pt x="5009200" y="2097296"/>
                </a:cubicBezTo>
                <a:cubicBezTo>
                  <a:pt x="5010684" y="1927219"/>
                  <a:pt x="4913000" y="1550546"/>
                  <a:pt x="4827380" y="1406988"/>
                </a:cubicBezTo>
                <a:cubicBezTo>
                  <a:pt x="4841962" y="1403827"/>
                  <a:pt x="4856608" y="1400794"/>
                  <a:pt x="4870996" y="1397955"/>
                </a:cubicBezTo>
                <a:cubicBezTo>
                  <a:pt x="4896256" y="1392955"/>
                  <a:pt x="4907676" y="1390987"/>
                  <a:pt x="4913499" y="1392608"/>
                </a:cubicBezTo>
                <a:close/>
                <a:moveTo>
                  <a:pt x="4475936" y="983216"/>
                </a:moveTo>
                <a:cubicBezTo>
                  <a:pt x="4488840" y="982119"/>
                  <a:pt x="4499421" y="984764"/>
                  <a:pt x="4510325" y="993669"/>
                </a:cubicBezTo>
                <a:cubicBezTo>
                  <a:pt x="4571362" y="1043736"/>
                  <a:pt x="4607429" y="1110838"/>
                  <a:pt x="4639044" y="1180650"/>
                </a:cubicBezTo>
                <a:cubicBezTo>
                  <a:pt x="4672531" y="1254655"/>
                  <a:pt x="4719760" y="1419893"/>
                  <a:pt x="4724340" y="1432926"/>
                </a:cubicBezTo>
                <a:cubicBezTo>
                  <a:pt x="4676595" y="1454218"/>
                  <a:pt x="4622139" y="1477961"/>
                  <a:pt x="4596848" y="1486994"/>
                </a:cubicBezTo>
                <a:cubicBezTo>
                  <a:pt x="4590396" y="1348468"/>
                  <a:pt x="4564587" y="1224782"/>
                  <a:pt x="4461354" y="1075803"/>
                </a:cubicBezTo>
                <a:cubicBezTo>
                  <a:pt x="4348056" y="1053221"/>
                  <a:pt x="4112683" y="1172455"/>
                  <a:pt x="3976867" y="1249106"/>
                </a:cubicBezTo>
                <a:cubicBezTo>
                  <a:pt x="4034484" y="1189038"/>
                  <a:pt x="4139911" y="1125613"/>
                  <a:pt x="4213723" y="1083352"/>
                </a:cubicBezTo>
                <a:cubicBezTo>
                  <a:pt x="4215658" y="1081546"/>
                  <a:pt x="4305536" y="1031542"/>
                  <a:pt x="4351410" y="1013992"/>
                </a:cubicBezTo>
                <a:cubicBezTo>
                  <a:pt x="4391865" y="998507"/>
                  <a:pt x="4432771" y="986829"/>
                  <a:pt x="4475936" y="983216"/>
                </a:cubicBezTo>
                <a:close/>
                <a:moveTo>
                  <a:pt x="1543774" y="937422"/>
                </a:moveTo>
                <a:cubicBezTo>
                  <a:pt x="1605601" y="940954"/>
                  <a:pt x="1653750" y="950261"/>
                  <a:pt x="1666751" y="953294"/>
                </a:cubicBezTo>
                <a:cubicBezTo>
                  <a:pt x="1746434" y="971940"/>
                  <a:pt x="1816891" y="1005685"/>
                  <a:pt x="1879605" y="1057818"/>
                </a:cubicBezTo>
                <a:cubicBezTo>
                  <a:pt x="1935351" y="1104143"/>
                  <a:pt x="1977031" y="1160212"/>
                  <a:pt x="2010259" y="1224410"/>
                </a:cubicBezTo>
                <a:cubicBezTo>
                  <a:pt x="2026648" y="1256154"/>
                  <a:pt x="2031293" y="1287770"/>
                  <a:pt x="2027616" y="1321062"/>
                </a:cubicBezTo>
                <a:cubicBezTo>
                  <a:pt x="2022970" y="1362936"/>
                  <a:pt x="2009937" y="1399520"/>
                  <a:pt x="1994194" y="1429393"/>
                </a:cubicBezTo>
                <a:cubicBezTo>
                  <a:pt x="1961417" y="1308287"/>
                  <a:pt x="1801599" y="1176278"/>
                  <a:pt x="1640620" y="1083045"/>
                </a:cubicBezTo>
                <a:cubicBezTo>
                  <a:pt x="1517128" y="1011491"/>
                  <a:pt x="1316145" y="997878"/>
                  <a:pt x="1212202" y="1000136"/>
                </a:cubicBezTo>
                <a:cubicBezTo>
                  <a:pt x="1253495" y="980779"/>
                  <a:pt x="1307112" y="963617"/>
                  <a:pt x="1338727" y="956197"/>
                </a:cubicBezTo>
                <a:cubicBezTo>
                  <a:pt x="1406442" y="936132"/>
                  <a:pt x="1481947" y="933889"/>
                  <a:pt x="1543774" y="937422"/>
                </a:cubicBezTo>
                <a:close/>
                <a:moveTo>
                  <a:pt x="725318" y="268439"/>
                </a:moveTo>
                <a:cubicBezTo>
                  <a:pt x="731052" y="269601"/>
                  <a:pt x="736633" y="273585"/>
                  <a:pt x="741666" y="279876"/>
                </a:cubicBezTo>
                <a:cubicBezTo>
                  <a:pt x="783927" y="332718"/>
                  <a:pt x="822962" y="386012"/>
                  <a:pt x="845157" y="452533"/>
                </a:cubicBezTo>
                <a:cubicBezTo>
                  <a:pt x="877224" y="548475"/>
                  <a:pt x="891225" y="667710"/>
                  <a:pt x="895741" y="782170"/>
                </a:cubicBezTo>
                <a:cubicBezTo>
                  <a:pt x="877289" y="701326"/>
                  <a:pt x="846319" y="584478"/>
                  <a:pt x="807090" y="506021"/>
                </a:cubicBezTo>
                <a:cubicBezTo>
                  <a:pt x="764184" y="420273"/>
                  <a:pt x="677275" y="357752"/>
                  <a:pt x="627593" y="327298"/>
                </a:cubicBezTo>
                <a:cubicBezTo>
                  <a:pt x="653337" y="309684"/>
                  <a:pt x="679597" y="293554"/>
                  <a:pt x="708051" y="273940"/>
                </a:cubicBezTo>
                <a:cubicBezTo>
                  <a:pt x="713697" y="268939"/>
                  <a:pt x="719584" y="267278"/>
                  <a:pt x="725318" y="268439"/>
                </a:cubicBezTo>
                <a:close/>
                <a:moveTo>
                  <a:pt x="0" y="239743"/>
                </a:moveTo>
                <a:cubicBezTo>
                  <a:pt x="192531" y="245357"/>
                  <a:pt x="364027" y="335040"/>
                  <a:pt x="479067" y="473308"/>
                </a:cubicBezTo>
                <a:cubicBezTo>
                  <a:pt x="467519" y="489245"/>
                  <a:pt x="455582" y="506795"/>
                  <a:pt x="443194" y="526344"/>
                </a:cubicBezTo>
                <a:cubicBezTo>
                  <a:pt x="392287" y="447500"/>
                  <a:pt x="261374" y="391432"/>
                  <a:pt x="107879" y="391432"/>
                </a:cubicBezTo>
                <a:cubicBezTo>
                  <a:pt x="70973" y="391432"/>
                  <a:pt x="35487" y="394657"/>
                  <a:pt x="2001" y="400658"/>
                </a:cubicBezTo>
                <a:close/>
                <a:moveTo>
                  <a:pt x="2741884" y="153"/>
                </a:moveTo>
                <a:cubicBezTo>
                  <a:pt x="2755877" y="-565"/>
                  <a:pt x="2771233" y="1177"/>
                  <a:pt x="2790073" y="6694"/>
                </a:cubicBezTo>
                <a:cubicBezTo>
                  <a:pt x="2844334" y="16243"/>
                  <a:pt x="2868981" y="37664"/>
                  <a:pt x="2898725" y="70118"/>
                </a:cubicBezTo>
                <a:cubicBezTo>
                  <a:pt x="2907694" y="79925"/>
                  <a:pt x="2951117" y="133413"/>
                  <a:pt x="2951955" y="134767"/>
                </a:cubicBezTo>
                <a:cubicBezTo>
                  <a:pt x="2965504" y="156834"/>
                  <a:pt x="2967892" y="152446"/>
                  <a:pt x="2988087" y="140445"/>
                </a:cubicBezTo>
                <a:cubicBezTo>
                  <a:pt x="3075383" y="88764"/>
                  <a:pt x="3148098" y="128509"/>
                  <a:pt x="3166680" y="136768"/>
                </a:cubicBezTo>
                <a:cubicBezTo>
                  <a:pt x="3191327" y="157802"/>
                  <a:pt x="3220555" y="172641"/>
                  <a:pt x="3241460" y="199159"/>
                </a:cubicBezTo>
                <a:cubicBezTo>
                  <a:pt x="3275462" y="242260"/>
                  <a:pt x="3291205" y="291554"/>
                  <a:pt x="3301916" y="344138"/>
                </a:cubicBezTo>
                <a:cubicBezTo>
                  <a:pt x="3319207" y="428982"/>
                  <a:pt x="3318498" y="512085"/>
                  <a:pt x="3299464" y="597769"/>
                </a:cubicBezTo>
                <a:cubicBezTo>
                  <a:pt x="3292754" y="627965"/>
                  <a:pt x="3274495" y="700615"/>
                  <a:pt x="3262881" y="731069"/>
                </a:cubicBezTo>
                <a:cubicBezTo>
                  <a:pt x="3297012" y="731521"/>
                  <a:pt x="3313336" y="729973"/>
                  <a:pt x="3315078" y="729908"/>
                </a:cubicBezTo>
                <a:cubicBezTo>
                  <a:pt x="3393600" y="725714"/>
                  <a:pt x="3393600" y="725714"/>
                  <a:pt x="3424505" y="762942"/>
                </a:cubicBezTo>
                <a:cubicBezTo>
                  <a:pt x="3458250" y="803591"/>
                  <a:pt x="3498317" y="861982"/>
                  <a:pt x="3523351" y="908695"/>
                </a:cubicBezTo>
                <a:cubicBezTo>
                  <a:pt x="3556902" y="970635"/>
                  <a:pt x="3653877" y="1226589"/>
                  <a:pt x="3662780" y="1260785"/>
                </a:cubicBezTo>
                <a:cubicBezTo>
                  <a:pt x="3678589" y="1321692"/>
                  <a:pt x="3715042" y="1447250"/>
                  <a:pt x="3718914" y="1487317"/>
                </a:cubicBezTo>
                <a:cubicBezTo>
                  <a:pt x="3655296" y="1347759"/>
                  <a:pt x="3432312" y="862175"/>
                  <a:pt x="3389922" y="814559"/>
                </a:cubicBezTo>
                <a:cubicBezTo>
                  <a:pt x="3340306" y="758878"/>
                  <a:pt x="3198166" y="755845"/>
                  <a:pt x="3198166" y="755845"/>
                </a:cubicBezTo>
                <a:cubicBezTo>
                  <a:pt x="3198166" y="755845"/>
                  <a:pt x="3218103" y="749199"/>
                  <a:pt x="3239912" y="728617"/>
                </a:cubicBezTo>
                <a:cubicBezTo>
                  <a:pt x="3316433" y="656354"/>
                  <a:pt x="3307916" y="287876"/>
                  <a:pt x="3158873" y="204773"/>
                </a:cubicBezTo>
                <a:cubicBezTo>
                  <a:pt x="3011314" y="122509"/>
                  <a:pt x="2892725" y="198708"/>
                  <a:pt x="2892725" y="198708"/>
                </a:cubicBezTo>
                <a:cubicBezTo>
                  <a:pt x="2892725" y="198708"/>
                  <a:pt x="2910856" y="173351"/>
                  <a:pt x="2936276" y="156382"/>
                </a:cubicBezTo>
                <a:cubicBezTo>
                  <a:pt x="2857174" y="46439"/>
                  <a:pt x="2779426" y="25405"/>
                  <a:pt x="2716067" y="59601"/>
                </a:cubicBezTo>
                <a:cubicBezTo>
                  <a:pt x="2656966" y="91539"/>
                  <a:pt x="2646513" y="138639"/>
                  <a:pt x="2677807" y="222193"/>
                </a:cubicBezTo>
                <a:cubicBezTo>
                  <a:pt x="2657869" y="221871"/>
                  <a:pt x="2638062" y="221483"/>
                  <a:pt x="2619738" y="211031"/>
                </a:cubicBezTo>
                <a:cubicBezTo>
                  <a:pt x="2602704" y="201353"/>
                  <a:pt x="2591091" y="189223"/>
                  <a:pt x="2591671" y="167673"/>
                </a:cubicBezTo>
                <a:cubicBezTo>
                  <a:pt x="2593478" y="99410"/>
                  <a:pt x="2638320" y="28889"/>
                  <a:pt x="2701873" y="8372"/>
                </a:cubicBezTo>
                <a:cubicBezTo>
                  <a:pt x="2715261" y="4049"/>
                  <a:pt x="2727891" y="871"/>
                  <a:pt x="2741884" y="1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"/>
          <p:cNvSpPr/>
          <p:nvPr/>
        </p:nvSpPr>
        <p:spPr>
          <a:xfrm>
            <a:off x="3259835" y="6054344"/>
            <a:ext cx="5936" cy="2774"/>
          </a:xfrm>
          <a:custGeom>
            <a:rect b="b" l="l" r="r" t="t"/>
            <a:pathLst>
              <a:path extrusionOk="0" h="5429" w="11620">
                <a:moveTo>
                  <a:pt x="0" y="5429"/>
                </a:moveTo>
                <a:cubicBezTo>
                  <a:pt x="2953" y="2953"/>
                  <a:pt x="7811" y="1714"/>
                  <a:pt x="11620" y="0"/>
                </a:cubicBezTo>
                <a:cubicBezTo>
                  <a:pt x="7239" y="476"/>
                  <a:pt x="3334" y="2381"/>
                  <a:pt x="0" y="5429"/>
                </a:cubicBezTo>
                <a:close/>
              </a:path>
            </a:pathLst>
          </a:custGeom>
          <a:solidFill>
            <a:srgbClr val="F688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"/>
          <p:cNvSpPr/>
          <p:nvPr/>
        </p:nvSpPr>
        <p:spPr>
          <a:xfrm>
            <a:off x="668326" y="4502359"/>
            <a:ext cx="2900513" cy="2097275"/>
          </a:xfrm>
          <a:custGeom>
            <a:rect b="b" l="l" r="r" t="t"/>
            <a:pathLst>
              <a:path extrusionOk="0" h="2780756" w="3845761">
                <a:moveTo>
                  <a:pt x="3720527" y="2319072"/>
                </a:moveTo>
                <a:cubicBezTo>
                  <a:pt x="3720527" y="2319072"/>
                  <a:pt x="3699106" y="2475922"/>
                  <a:pt x="3723430" y="2542636"/>
                </a:cubicBezTo>
                <a:cubicBezTo>
                  <a:pt x="3747755" y="2609351"/>
                  <a:pt x="3774853" y="2633030"/>
                  <a:pt x="3845761" y="2688195"/>
                </a:cubicBezTo>
                <a:cubicBezTo>
                  <a:pt x="3785177" y="2703164"/>
                  <a:pt x="3745181" y="2745095"/>
                  <a:pt x="3714340" y="2772645"/>
                </a:cubicBezTo>
                <a:cubicBezTo>
                  <a:pt x="3564781" y="2767088"/>
                  <a:pt x="3454598" y="2771207"/>
                  <a:pt x="3360269" y="2780756"/>
                </a:cubicBezTo>
                <a:cubicBezTo>
                  <a:pt x="3428532" y="2709139"/>
                  <a:pt x="3539352" y="2595350"/>
                  <a:pt x="3578904" y="2460631"/>
                </a:cubicBezTo>
                <a:cubicBezTo>
                  <a:pt x="3598840" y="2460631"/>
                  <a:pt x="3610713" y="2458889"/>
                  <a:pt x="3627811" y="2458759"/>
                </a:cubicBezTo>
                <a:cubicBezTo>
                  <a:pt x="3622455" y="2418240"/>
                  <a:pt x="3628520" y="2403143"/>
                  <a:pt x="3638134" y="2362817"/>
                </a:cubicBezTo>
                <a:cubicBezTo>
                  <a:pt x="3670265" y="2328751"/>
                  <a:pt x="3720527" y="2319072"/>
                  <a:pt x="3720527" y="2319072"/>
                </a:cubicBezTo>
                <a:close/>
                <a:moveTo>
                  <a:pt x="3720849" y="2061439"/>
                </a:moveTo>
                <a:cubicBezTo>
                  <a:pt x="3701106" y="2068407"/>
                  <a:pt x="3587420" y="2086989"/>
                  <a:pt x="3559483" y="2089054"/>
                </a:cubicBezTo>
                <a:cubicBezTo>
                  <a:pt x="3490188" y="2094151"/>
                  <a:pt x="3416569" y="2099506"/>
                  <a:pt x="3346628" y="2097119"/>
                </a:cubicBezTo>
                <a:cubicBezTo>
                  <a:pt x="3308496" y="2095828"/>
                  <a:pt x="3303141" y="2100023"/>
                  <a:pt x="3303400" y="2138928"/>
                </a:cubicBezTo>
                <a:cubicBezTo>
                  <a:pt x="3303593" y="2163124"/>
                  <a:pt x="3305206" y="2165576"/>
                  <a:pt x="3305657" y="2189771"/>
                </a:cubicBezTo>
                <a:cubicBezTo>
                  <a:pt x="3257138" y="2241258"/>
                  <a:pt x="3273268" y="2286423"/>
                  <a:pt x="3285204" y="2320619"/>
                </a:cubicBezTo>
                <a:cubicBezTo>
                  <a:pt x="3230685" y="2244485"/>
                  <a:pt x="3184552" y="2218677"/>
                  <a:pt x="3109708" y="2198739"/>
                </a:cubicBezTo>
                <a:cubicBezTo>
                  <a:pt x="3172100" y="2155510"/>
                  <a:pt x="3234426" y="2109507"/>
                  <a:pt x="3295399" y="2072472"/>
                </a:cubicBezTo>
                <a:cubicBezTo>
                  <a:pt x="3300689" y="2069246"/>
                  <a:pt x="3310626" y="2067697"/>
                  <a:pt x="3315916" y="2068149"/>
                </a:cubicBezTo>
                <a:cubicBezTo>
                  <a:pt x="3358307" y="2071440"/>
                  <a:pt x="3645812" y="2066214"/>
                  <a:pt x="3720849" y="2061439"/>
                </a:cubicBezTo>
                <a:close/>
                <a:moveTo>
                  <a:pt x="1221959" y="1162213"/>
                </a:moveTo>
                <a:cubicBezTo>
                  <a:pt x="1205313" y="1536369"/>
                  <a:pt x="1237831" y="1879942"/>
                  <a:pt x="1454556" y="2104926"/>
                </a:cubicBezTo>
                <a:cubicBezTo>
                  <a:pt x="1490817" y="2148477"/>
                  <a:pt x="1159374" y="1967045"/>
                  <a:pt x="1108403" y="1930848"/>
                </a:cubicBezTo>
                <a:cubicBezTo>
                  <a:pt x="934197" y="1755997"/>
                  <a:pt x="1055173" y="1706316"/>
                  <a:pt x="1118209" y="1637086"/>
                </a:cubicBezTo>
                <a:cubicBezTo>
                  <a:pt x="1155697" y="1587921"/>
                  <a:pt x="1199764" y="1455266"/>
                  <a:pt x="1137373" y="1374228"/>
                </a:cubicBezTo>
                <a:cubicBezTo>
                  <a:pt x="1108984" y="1337451"/>
                  <a:pt x="1084336" y="1340354"/>
                  <a:pt x="1035946" y="1327644"/>
                </a:cubicBezTo>
                <a:cubicBezTo>
                  <a:pt x="1123049" y="1333709"/>
                  <a:pt x="1141502" y="1359066"/>
                  <a:pt x="1168536" y="1379454"/>
                </a:cubicBezTo>
                <a:cubicBezTo>
                  <a:pt x="1185569" y="1392294"/>
                  <a:pt x="1185376" y="1382422"/>
                  <a:pt x="1189764" y="1367131"/>
                </a:cubicBezTo>
                <a:cubicBezTo>
                  <a:pt x="1192473" y="1357646"/>
                  <a:pt x="1188989" y="1243961"/>
                  <a:pt x="1221959" y="1162213"/>
                </a:cubicBezTo>
                <a:close/>
                <a:moveTo>
                  <a:pt x="3081319" y="1079239"/>
                </a:moveTo>
                <a:cubicBezTo>
                  <a:pt x="3075964" y="1238089"/>
                  <a:pt x="3137516" y="1394036"/>
                  <a:pt x="3239589" y="1522045"/>
                </a:cubicBezTo>
                <a:cubicBezTo>
                  <a:pt x="3195005" y="1509657"/>
                  <a:pt x="3144808" y="1497850"/>
                  <a:pt x="3113579" y="1495979"/>
                </a:cubicBezTo>
                <a:cubicBezTo>
                  <a:pt x="3009120" y="1489785"/>
                  <a:pt x="2934276" y="1501850"/>
                  <a:pt x="2841173" y="1560822"/>
                </a:cubicBezTo>
                <a:cubicBezTo>
                  <a:pt x="2729681" y="1650829"/>
                  <a:pt x="2574960" y="1919880"/>
                  <a:pt x="2622834" y="2114668"/>
                </a:cubicBezTo>
                <a:cubicBezTo>
                  <a:pt x="2584767" y="2087892"/>
                  <a:pt x="2495922" y="1944075"/>
                  <a:pt x="2452629" y="1765611"/>
                </a:cubicBezTo>
                <a:cubicBezTo>
                  <a:pt x="2452822" y="1762062"/>
                  <a:pt x="2453016" y="1758578"/>
                  <a:pt x="2453145" y="1755030"/>
                </a:cubicBezTo>
                <a:cubicBezTo>
                  <a:pt x="2455145" y="1751352"/>
                  <a:pt x="2458371" y="1749287"/>
                  <a:pt x="2462178" y="1747932"/>
                </a:cubicBezTo>
                <a:cubicBezTo>
                  <a:pt x="2624770" y="1605728"/>
                  <a:pt x="2738262" y="1461138"/>
                  <a:pt x="2793234" y="1388294"/>
                </a:cubicBezTo>
                <a:cubicBezTo>
                  <a:pt x="2856722" y="1383713"/>
                  <a:pt x="2933889" y="1381648"/>
                  <a:pt x="2997378" y="1380680"/>
                </a:cubicBezTo>
                <a:cubicBezTo>
                  <a:pt x="3029638" y="1380680"/>
                  <a:pt x="3023960" y="1390293"/>
                  <a:pt x="3028154" y="1352355"/>
                </a:cubicBezTo>
                <a:cubicBezTo>
                  <a:pt x="3035316" y="1286738"/>
                  <a:pt x="3050091" y="1211313"/>
                  <a:pt x="3063060" y="1146663"/>
                </a:cubicBezTo>
                <a:cubicBezTo>
                  <a:pt x="3064996" y="1137049"/>
                  <a:pt x="3071770" y="1098531"/>
                  <a:pt x="3081319" y="1079239"/>
                </a:cubicBezTo>
                <a:close/>
                <a:moveTo>
                  <a:pt x="2010956" y="990220"/>
                </a:moveTo>
                <a:cubicBezTo>
                  <a:pt x="2021529" y="990567"/>
                  <a:pt x="2028339" y="992764"/>
                  <a:pt x="2027952" y="997297"/>
                </a:cubicBezTo>
                <a:cubicBezTo>
                  <a:pt x="2027888" y="1027170"/>
                  <a:pt x="2037631" y="1155695"/>
                  <a:pt x="2008596" y="1103369"/>
                </a:cubicBezTo>
                <a:cubicBezTo>
                  <a:pt x="1985498" y="1061753"/>
                  <a:pt x="1944850" y="1039816"/>
                  <a:pt x="1907041" y="1024009"/>
                </a:cubicBezTo>
                <a:cubicBezTo>
                  <a:pt x="1913670" y="1004798"/>
                  <a:pt x="1979240" y="989180"/>
                  <a:pt x="2010956" y="990220"/>
                </a:cubicBezTo>
                <a:close/>
                <a:moveTo>
                  <a:pt x="251760" y="861030"/>
                </a:moveTo>
                <a:cubicBezTo>
                  <a:pt x="261180" y="852836"/>
                  <a:pt x="238663" y="892322"/>
                  <a:pt x="238275" y="900839"/>
                </a:cubicBezTo>
                <a:cubicBezTo>
                  <a:pt x="236275" y="951230"/>
                  <a:pt x="249087" y="1017855"/>
                  <a:pt x="238532" y="1077676"/>
                </a:cubicBezTo>
                <a:cubicBezTo>
                  <a:pt x="222324" y="1242841"/>
                  <a:pt x="274161" y="1382494"/>
                  <a:pt x="214915" y="1503898"/>
                </a:cubicBezTo>
                <a:cubicBezTo>
                  <a:pt x="174143" y="1446733"/>
                  <a:pt x="112954" y="1306783"/>
                  <a:pt x="30839" y="1218054"/>
                </a:cubicBezTo>
                <a:cubicBezTo>
                  <a:pt x="-17166" y="1166182"/>
                  <a:pt x="36648" y="1138147"/>
                  <a:pt x="36261" y="1119307"/>
                </a:cubicBezTo>
                <a:cubicBezTo>
                  <a:pt x="35164" y="1064722"/>
                  <a:pt x="22969" y="1014589"/>
                  <a:pt x="0" y="966973"/>
                </a:cubicBezTo>
                <a:cubicBezTo>
                  <a:pt x="64069" y="954908"/>
                  <a:pt x="103879" y="969877"/>
                  <a:pt x="128203" y="977748"/>
                </a:cubicBezTo>
                <a:cubicBezTo>
                  <a:pt x="151947" y="985490"/>
                  <a:pt x="149430" y="989620"/>
                  <a:pt x="157947" y="966328"/>
                </a:cubicBezTo>
                <a:cubicBezTo>
                  <a:pt x="160915" y="958134"/>
                  <a:pt x="238533" y="872579"/>
                  <a:pt x="251760" y="861030"/>
                </a:cubicBezTo>
                <a:close/>
                <a:moveTo>
                  <a:pt x="1865038" y="0"/>
                </a:moveTo>
                <a:cubicBezTo>
                  <a:pt x="1846714" y="26453"/>
                  <a:pt x="1820841" y="44584"/>
                  <a:pt x="1811808" y="72844"/>
                </a:cubicBezTo>
                <a:cubicBezTo>
                  <a:pt x="1782194" y="165625"/>
                  <a:pt x="1793484" y="310280"/>
                  <a:pt x="1834584" y="398480"/>
                </a:cubicBezTo>
                <a:cubicBezTo>
                  <a:pt x="1848585" y="428482"/>
                  <a:pt x="1864328" y="457840"/>
                  <a:pt x="1885556" y="483519"/>
                </a:cubicBezTo>
                <a:cubicBezTo>
                  <a:pt x="1922397" y="528102"/>
                  <a:pt x="1968142" y="556299"/>
                  <a:pt x="2027824" y="558040"/>
                </a:cubicBezTo>
                <a:cubicBezTo>
                  <a:pt x="2055826" y="559008"/>
                  <a:pt x="2128025" y="539265"/>
                  <a:pt x="2122347" y="546426"/>
                </a:cubicBezTo>
                <a:cubicBezTo>
                  <a:pt x="2124283" y="596301"/>
                  <a:pt x="2125702" y="646240"/>
                  <a:pt x="2132412" y="695728"/>
                </a:cubicBezTo>
                <a:cubicBezTo>
                  <a:pt x="2135058" y="715536"/>
                  <a:pt x="2134219" y="728956"/>
                  <a:pt x="2115121" y="714439"/>
                </a:cubicBezTo>
                <a:cubicBezTo>
                  <a:pt x="2073182" y="695082"/>
                  <a:pt x="2041309" y="683792"/>
                  <a:pt x="1976788" y="714439"/>
                </a:cubicBezTo>
                <a:cubicBezTo>
                  <a:pt x="1940399" y="726052"/>
                  <a:pt x="1897750" y="770894"/>
                  <a:pt x="1862586" y="815220"/>
                </a:cubicBezTo>
                <a:cubicBezTo>
                  <a:pt x="1862844" y="770314"/>
                  <a:pt x="1896589" y="739344"/>
                  <a:pt x="1922075" y="707277"/>
                </a:cubicBezTo>
                <a:cubicBezTo>
                  <a:pt x="1946269" y="676888"/>
                  <a:pt x="1977304" y="653918"/>
                  <a:pt x="2009371" y="632432"/>
                </a:cubicBezTo>
                <a:cubicBezTo>
                  <a:pt x="2014145" y="629271"/>
                  <a:pt x="2018533" y="627530"/>
                  <a:pt x="2018146" y="620948"/>
                </a:cubicBezTo>
                <a:cubicBezTo>
                  <a:pt x="2017758" y="613722"/>
                  <a:pt x="2012081" y="613399"/>
                  <a:pt x="2007048" y="611528"/>
                </a:cubicBezTo>
                <a:cubicBezTo>
                  <a:pt x="1928269" y="581913"/>
                  <a:pt x="1858199" y="537265"/>
                  <a:pt x="1797807" y="479712"/>
                </a:cubicBezTo>
                <a:cubicBezTo>
                  <a:pt x="1759805" y="443451"/>
                  <a:pt x="1736190" y="398158"/>
                  <a:pt x="1737932" y="341122"/>
                </a:cubicBezTo>
                <a:cubicBezTo>
                  <a:pt x="1739997" y="273246"/>
                  <a:pt x="1751740" y="207886"/>
                  <a:pt x="1768838" y="142397"/>
                </a:cubicBezTo>
                <a:cubicBezTo>
                  <a:pt x="1778838" y="104137"/>
                  <a:pt x="1805485" y="27034"/>
                  <a:pt x="1805485" y="27034"/>
                </a:cubicBezTo>
                <a:lnTo>
                  <a:pt x="1791678" y="26776"/>
                </a:lnTo>
                <a:cubicBezTo>
                  <a:pt x="1812776" y="19098"/>
                  <a:pt x="1849940" y="9936"/>
                  <a:pt x="18650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"/>
          <p:cNvSpPr/>
          <p:nvPr/>
        </p:nvSpPr>
        <p:spPr>
          <a:xfrm>
            <a:off x="4174660" y="5887044"/>
            <a:ext cx="510628" cy="510628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"/>
          <p:cNvSpPr/>
          <p:nvPr/>
        </p:nvSpPr>
        <p:spPr>
          <a:xfrm>
            <a:off x="4027758" y="5817649"/>
            <a:ext cx="141706" cy="234587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"/>
          <p:cNvSpPr/>
          <p:nvPr/>
        </p:nvSpPr>
        <p:spPr>
          <a:xfrm>
            <a:off x="3270462" y="4739142"/>
            <a:ext cx="173791" cy="260078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"/>
          <p:cNvSpPr/>
          <p:nvPr/>
        </p:nvSpPr>
        <p:spPr>
          <a:xfrm>
            <a:off x="3880769" y="5172342"/>
            <a:ext cx="82932" cy="92560"/>
          </a:xfrm>
          <a:custGeom>
            <a:rect b="b" l="l" r="r" t="t"/>
            <a:pathLst>
              <a:path extrusionOk="0" h="167873" w="150412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"/>
          <p:cNvSpPr/>
          <p:nvPr/>
        </p:nvSpPr>
        <p:spPr>
          <a:xfrm>
            <a:off x="3189198" y="4846022"/>
            <a:ext cx="45416" cy="56516"/>
          </a:xfrm>
          <a:custGeom>
            <a:rect b="b" l="l" r="r" t="t"/>
            <a:pathLst>
              <a:path extrusionOk="0" h="102502" w="82370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"/>
          <p:cNvSpPr/>
          <p:nvPr/>
        </p:nvSpPr>
        <p:spPr>
          <a:xfrm rot="10800000">
            <a:off x="3658044" y="5382135"/>
            <a:ext cx="220295" cy="364686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"/>
          <p:cNvSpPr/>
          <p:nvPr/>
        </p:nvSpPr>
        <p:spPr>
          <a:xfrm rot="10018272">
            <a:off x="2143223" y="4116305"/>
            <a:ext cx="124522" cy="186347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"/>
          <p:cNvSpPr/>
          <p:nvPr/>
        </p:nvSpPr>
        <p:spPr>
          <a:xfrm rot="-8100000">
            <a:off x="1409459" y="3404808"/>
            <a:ext cx="111114" cy="25870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"/>
          <p:cNvSpPr/>
          <p:nvPr/>
        </p:nvSpPr>
        <p:spPr>
          <a:xfrm>
            <a:off x="1521048" y="4857057"/>
            <a:ext cx="510628" cy="510628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"/>
          <p:cNvSpPr/>
          <p:nvPr/>
        </p:nvSpPr>
        <p:spPr>
          <a:xfrm>
            <a:off x="-20415" y="11703"/>
            <a:ext cx="2151228" cy="6875056"/>
          </a:xfrm>
          <a:custGeom>
            <a:rect b="b" l="l" r="r" t="t"/>
            <a:pathLst>
              <a:path extrusionOk="0" h="6875056" w="2151228">
                <a:moveTo>
                  <a:pt x="632322" y="0"/>
                </a:moveTo>
                <a:lnTo>
                  <a:pt x="826020" y="0"/>
                </a:lnTo>
                <a:cubicBezTo>
                  <a:pt x="826020" y="0"/>
                  <a:pt x="740375" y="844854"/>
                  <a:pt x="779012" y="831396"/>
                </a:cubicBezTo>
                <a:cubicBezTo>
                  <a:pt x="817777" y="818066"/>
                  <a:pt x="1393914" y="263051"/>
                  <a:pt x="1636874" y="65618"/>
                </a:cubicBezTo>
                <a:cubicBezTo>
                  <a:pt x="1719621" y="-1610"/>
                  <a:pt x="1647950" y="99489"/>
                  <a:pt x="1563593" y="178115"/>
                </a:cubicBezTo>
                <a:cubicBezTo>
                  <a:pt x="1539509" y="200588"/>
                  <a:pt x="1357145" y="370525"/>
                  <a:pt x="1413619" y="362991"/>
                </a:cubicBezTo>
                <a:cubicBezTo>
                  <a:pt x="1470092" y="355521"/>
                  <a:pt x="1816277" y="250752"/>
                  <a:pt x="1906944" y="236907"/>
                </a:cubicBezTo>
                <a:cubicBezTo>
                  <a:pt x="1997675" y="223062"/>
                  <a:pt x="1859099" y="279665"/>
                  <a:pt x="1775515" y="301237"/>
                </a:cubicBezTo>
                <a:cubicBezTo>
                  <a:pt x="1284508" y="428029"/>
                  <a:pt x="1207750" y="614837"/>
                  <a:pt x="1080764" y="715228"/>
                </a:cubicBezTo>
                <a:cubicBezTo>
                  <a:pt x="843342" y="902809"/>
                  <a:pt x="768967" y="1328585"/>
                  <a:pt x="740247" y="1421441"/>
                </a:cubicBezTo>
                <a:cubicBezTo>
                  <a:pt x="711527" y="1514298"/>
                  <a:pt x="698455" y="1963191"/>
                  <a:pt x="753190" y="1902532"/>
                </a:cubicBezTo>
                <a:cubicBezTo>
                  <a:pt x="781137" y="1871558"/>
                  <a:pt x="1221659" y="1311906"/>
                  <a:pt x="1598430" y="1182281"/>
                </a:cubicBezTo>
                <a:cubicBezTo>
                  <a:pt x="1694829" y="1149118"/>
                  <a:pt x="1657094" y="1187754"/>
                  <a:pt x="1558441" y="1246095"/>
                </a:cubicBezTo>
                <a:cubicBezTo>
                  <a:pt x="1344008" y="1372824"/>
                  <a:pt x="943604" y="1808774"/>
                  <a:pt x="1044574" y="1761250"/>
                </a:cubicBezTo>
                <a:cubicBezTo>
                  <a:pt x="1059514" y="1759383"/>
                  <a:pt x="1461721" y="1560662"/>
                  <a:pt x="1637518" y="1533230"/>
                </a:cubicBezTo>
                <a:cubicBezTo>
                  <a:pt x="1698177" y="1523764"/>
                  <a:pt x="1682529" y="1554158"/>
                  <a:pt x="1661472" y="1551840"/>
                </a:cubicBezTo>
                <a:cubicBezTo>
                  <a:pt x="1640416" y="1549522"/>
                  <a:pt x="1390759" y="1689257"/>
                  <a:pt x="1282769" y="1719845"/>
                </a:cubicBezTo>
                <a:cubicBezTo>
                  <a:pt x="983464" y="1804717"/>
                  <a:pt x="765940" y="2002085"/>
                  <a:pt x="754864" y="2120313"/>
                </a:cubicBezTo>
                <a:cubicBezTo>
                  <a:pt x="731231" y="2653692"/>
                  <a:pt x="695299" y="3262863"/>
                  <a:pt x="746879" y="3200593"/>
                </a:cubicBezTo>
                <a:cubicBezTo>
                  <a:pt x="757504" y="3187779"/>
                  <a:pt x="1217216" y="2795038"/>
                  <a:pt x="1480267" y="2531665"/>
                </a:cubicBezTo>
                <a:cubicBezTo>
                  <a:pt x="1540089" y="2471778"/>
                  <a:pt x="1509502" y="2532373"/>
                  <a:pt x="1482070" y="2560256"/>
                </a:cubicBezTo>
                <a:cubicBezTo>
                  <a:pt x="1454638" y="2588074"/>
                  <a:pt x="1224814" y="2923182"/>
                  <a:pt x="1294747" y="2894141"/>
                </a:cubicBezTo>
                <a:cubicBezTo>
                  <a:pt x="1332997" y="2880618"/>
                  <a:pt x="1598495" y="2818477"/>
                  <a:pt x="1929417" y="2619499"/>
                </a:cubicBezTo>
                <a:cubicBezTo>
                  <a:pt x="1982865" y="2587366"/>
                  <a:pt x="1986406" y="2602756"/>
                  <a:pt x="1954660" y="2627226"/>
                </a:cubicBezTo>
                <a:cubicBezTo>
                  <a:pt x="1922914" y="2651696"/>
                  <a:pt x="1546851" y="2939281"/>
                  <a:pt x="1320247" y="2996463"/>
                </a:cubicBezTo>
                <a:cubicBezTo>
                  <a:pt x="1106779" y="3050361"/>
                  <a:pt x="939805" y="3217271"/>
                  <a:pt x="859247" y="3304461"/>
                </a:cubicBezTo>
                <a:cubicBezTo>
                  <a:pt x="798202" y="3370594"/>
                  <a:pt x="747008" y="3520698"/>
                  <a:pt x="739281" y="3592626"/>
                </a:cubicBezTo>
                <a:lnTo>
                  <a:pt x="787512" y="5389036"/>
                </a:lnTo>
                <a:cubicBezTo>
                  <a:pt x="787512" y="5389036"/>
                  <a:pt x="779592" y="5598511"/>
                  <a:pt x="848172" y="6054037"/>
                </a:cubicBezTo>
                <a:cubicBezTo>
                  <a:pt x="926346" y="6573055"/>
                  <a:pt x="1399323" y="6576082"/>
                  <a:pt x="1503771" y="6629851"/>
                </a:cubicBezTo>
                <a:cubicBezTo>
                  <a:pt x="1641510" y="6700749"/>
                  <a:pt x="2362507" y="6824012"/>
                  <a:pt x="2090403" y="6860898"/>
                </a:cubicBezTo>
                <a:cubicBezTo>
                  <a:pt x="1852312" y="6893173"/>
                  <a:pt x="782630" y="6861322"/>
                  <a:pt x="124422" y="6853027"/>
                </a:cubicBezTo>
                <a:lnTo>
                  <a:pt x="0" y="6851744"/>
                </a:lnTo>
                <a:lnTo>
                  <a:pt x="0" y="6663071"/>
                </a:lnTo>
                <a:lnTo>
                  <a:pt x="8750" y="6658120"/>
                </a:lnTo>
                <a:cubicBezTo>
                  <a:pt x="116400" y="6593888"/>
                  <a:pt x="227893" y="6512043"/>
                  <a:pt x="263606" y="6408553"/>
                </a:cubicBezTo>
                <a:cubicBezTo>
                  <a:pt x="456118" y="6006122"/>
                  <a:pt x="438132" y="5723181"/>
                  <a:pt x="442552" y="5195338"/>
                </a:cubicBezTo>
                <a:cubicBezTo>
                  <a:pt x="443067" y="4938211"/>
                  <a:pt x="452468" y="4204373"/>
                  <a:pt x="445771" y="4126713"/>
                </a:cubicBezTo>
                <a:cubicBezTo>
                  <a:pt x="466249" y="3775442"/>
                  <a:pt x="161792" y="2786280"/>
                  <a:pt x="23473" y="2565729"/>
                </a:cubicBezTo>
                <a:cubicBezTo>
                  <a:pt x="23537" y="2529089"/>
                  <a:pt x="26564" y="2526771"/>
                  <a:pt x="23473" y="2475513"/>
                </a:cubicBezTo>
                <a:cubicBezTo>
                  <a:pt x="227925" y="2683442"/>
                  <a:pt x="418404" y="3170199"/>
                  <a:pt x="485760" y="3447159"/>
                </a:cubicBezTo>
                <a:cubicBezTo>
                  <a:pt x="486275" y="3355848"/>
                  <a:pt x="521306" y="2358766"/>
                  <a:pt x="516025" y="2250197"/>
                </a:cubicBezTo>
                <a:cubicBezTo>
                  <a:pt x="501472" y="1952502"/>
                  <a:pt x="388074" y="1326782"/>
                  <a:pt x="331922" y="1045507"/>
                </a:cubicBezTo>
                <a:cubicBezTo>
                  <a:pt x="305842" y="914980"/>
                  <a:pt x="180209" y="354749"/>
                  <a:pt x="189610" y="263051"/>
                </a:cubicBezTo>
                <a:cubicBezTo>
                  <a:pt x="196694" y="193827"/>
                  <a:pt x="277058" y="514833"/>
                  <a:pt x="318528" y="606209"/>
                </a:cubicBezTo>
                <a:cubicBezTo>
                  <a:pt x="405203" y="797202"/>
                  <a:pt x="556787" y="1476305"/>
                  <a:pt x="556079" y="1389051"/>
                </a:cubicBezTo>
                <a:cubicBezTo>
                  <a:pt x="551120" y="784645"/>
                  <a:pt x="632322" y="0"/>
                  <a:pt x="632322" y="0"/>
                </a:cubicBezTo>
                <a:close/>
              </a:path>
            </a:pathLst>
          </a:custGeom>
          <a:solidFill>
            <a:srgbClr val="56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"/>
          <p:cNvSpPr/>
          <p:nvPr/>
        </p:nvSpPr>
        <p:spPr>
          <a:xfrm>
            <a:off x="-4395" y="6587967"/>
            <a:ext cx="3985638" cy="284632"/>
          </a:xfrm>
          <a:custGeom>
            <a:rect b="b" l="l" r="r" t="t"/>
            <a:pathLst>
              <a:path extrusionOk="0" h="556946" w="7798784">
                <a:moveTo>
                  <a:pt x="7364349" y="217599"/>
                </a:moveTo>
                <a:cubicBezTo>
                  <a:pt x="7145274" y="176927"/>
                  <a:pt x="6827235" y="12811"/>
                  <a:pt x="6799040" y="6239"/>
                </a:cubicBezTo>
                <a:cubicBezTo>
                  <a:pt x="6610636" y="-37290"/>
                  <a:pt x="4145852" y="161211"/>
                  <a:pt x="4085654" y="161687"/>
                </a:cubicBezTo>
                <a:cubicBezTo>
                  <a:pt x="4025456" y="162163"/>
                  <a:pt x="4010406" y="160925"/>
                  <a:pt x="4054983" y="191405"/>
                </a:cubicBezTo>
                <a:cubicBezTo>
                  <a:pt x="4081844" y="209788"/>
                  <a:pt x="4100989" y="225981"/>
                  <a:pt x="4152900" y="255699"/>
                </a:cubicBezTo>
                <a:cubicBezTo>
                  <a:pt x="4204812" y="285417"/>
                  <a:pt x="4223004" y="309039"/>
                  <a:pt x="4116229" y="304181"/>
                </a:cubicBezTo>
                <a:cubicBezTo>
                  <a:pt x="4069080" y="302181"/>
                  <a:pt x="533781" y="341138"/>
                  <a:pt x="0" y="344376"/>
                </a:cubicBezTo>
                <a:cubicBezTo>
                  <a:pt x="0" y="463439"/>
                  <a:pt x="0" y="535067"/>
                  <a:pt x="0" y="543258"/>
                </a:cubicBezTo>
                <a:cubicBezTo>
                  <a:pt x="16097" y="557355"/>
                  <a:pt x="7274814" y="559832"/>
                  <a:pt x="7293769" y="554022"/>
                </a:cubicBezTo>
                <a:cubicBezTo>
                  <a:pt x="7506843" y="538305"/>
                  <a:pt x="7682103" y="413052"/>
                  <a:pt x="7798785" y="242554"/>
                </a:cubicBezTo>
                <a:cubicBezTo>
                  <a:pt x="7696296" y="249507"/>
                  <a:pt x="7481983" y="239506"/>
                  <a:pt x="7364349" y="217599"/>
                </a:cubicBezTo>
                <a:close/>
              </a:path>
            </a:pathLst>
          </a:custGeom>
          <a:solidFill>
            <a:srgbClr val="9223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" name="Google Shape;564;p3"/>
          <p:cNvGrpSpPr/>
          <p:nvPr/>
        </p:nvGrpSpPr>
        <p:grpSpPr>
          <a:xfrm>
            <a:off x="55876" y="5379494"/>
            <a:ext cx="2578143" cy="1431137"/>
            <a:chOff x="75517" y="4105494"/>
            <a:chExt cx="4836828" cy="2684943"/>
          </a:xfrm>
        </p:grpSpPr>
        <p:grpSp>
          <p:nvGrpSpPr>
            <p:cNvPr id="565" name="Google Shape;565;p3"/>
            <p:cNvGrpSpPr/>
            <p:nvPr/>
          </p:nvGrpSpPr>
          <p:grpSpPr>
            <a:xfrm>
              <a:off x="75517" y="4105494"/>
              <a:ext cx="3211659" cy="2684943"/>
              <a:chOff x="12292611" y="1353420"/>
              <a:chExt cx="3211659" cy="2684943"/>
            </a:xfrm>
          </p:grpSpPr>
          <p:sp>
            <p:nvSpPr>
              <p:cNvPr id="566" name="Google Shape;566;p3"/>
              <p:cNvSpPr/>
              <p:nvPr/>
            </p:nvSpPr>
            <p:spPr>
              <a:xfrm>
                <a:off x="13721838" y="1353515"/>
                <a:ext cx="505467" cy="666276"/>
              </a:xfrm>
              <a:custGeom>
                <a:rect b="b" l="l" r="r" t="t"/>
                <a:pathLst>
                  <a:path extrusionOk="0" h="666276" w="505467">
                    <a:moveTo>
                      <a:pt x="93606" y="664416"/>
                    </a:moveTo>
                    <a:cubicBezTo>
                      <a:pt x="-19647" y="646795"/>
                      <a:pt x="-1549" y="617458"/>
                      <a:pt x="5499" y="545544"/>
                    </a:cubicBezTo>
                    <a:cubicBezTo>
                      <a:pt x="10929" y="490204"/>
                      <a:pt x="50743" y="413432"/>
                      <a:pt x="54172" y="357997"/>
                    </a:cubicBezTo>
                    <a:cubicBezTo>
                      <a:pt x="60554" y="254174"/>
                      <a:pt x="28359" y="193214"/>
                      <a:pt x="58554" y="89106"/>
                    </a:cubicBezTo>
                    <a:cubicBezTo>
                      <a:pt x="82366" y="7191"/>
                      <a:pt x="82366" y="7191"/>
                      <a:pt x="194190" y="2143"/>
                    </a:cubicBezTo>
                    <a:cubicBezTo>
                      <a:pt x="266199" y="-3953"/>
                      <a:pt x="266199" y="-3953"/>
                      <a:pt x="273342" y="100345"/>
                    </a:cubicBezTo>
                    <a:cubicBezTo>
                      <a:pt x="281915" y="225218"/>
                      <a:pt x="363735" y="349424"/>
                      <a:pt x="451650" y="432863"/>
                    </a:cubicBezTo>
                    <a:cubicBezTo>
                      <a:pt x="516992" y="494871"/>
                      <a:pt x="514611" y="489251"/>
                      <a:pt x="487750" y="521065"/>
                    </a:cubicBezTo>
                    <a:cubicBezTo>
                      <a:pt x="378689" y="649938"/>
                      <a:pt x="154851" y="673941"/>
                      <a:pt x="93606" y="664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12292611" y="1659281"/>
                <a:ext cx="3211659" cy="2379082"/>
              </a:xfrm>
              <a:custGeom>
                <a:rect b="b" l="l" r="r" t="t"/>
                <a:pathLst>
                  <a:path extrusionOk="0" h="2379082" w="3211659">
                    <a:moveTo>
                      <a:pt x="1454158" y="322074"/>
                    </a:moveTo>
                    <a:cubicBezTo>
                      <a:pt x="1692950" y="425897"/>
                      <a:pt x="1856208" y="258828"/>
                      <a:pt x="1946219" y="189010"/>
                    </a:cubicBezTo>
                    <a:cubicBezTo>
                      <a:pt x="2067949" y="94617"/>
                      <a:pt x="2364653" y="-74833"/>
                      <a:pt x="2683073" y="36705"/>
                    </a:cubicBezTo>
                    <a:cubicBezTo>
                      <a:pt x="3031022" y="158530"/>
                      <a:pt x="3159228" y="582773"/>
                      <a:pt x="3206282" y="865285"/>
                    </a:cubicBezTo>
                    <a:cubicBezTo>
                      <a:pt x="3253335" y="1147701"/>
                      <a:pt x="2980920" y="1899319"/>
                      <a:pt x="2807374" y="2052290"/>
                    </a:cubicBezTo>
                    <a:cubicBezTo>
                      <a:pt x="2680692" y="2163924"/>
                      <a:pt x="2377511" y="2390714"/>
                      <a:pt x="1484733" y="2378617"/>
                    </a:cubicBezTo>
                    <a:cubicBezTo>
                      <a:pt x="590431" y="2366520"/>
                      <a:pt x="267343" y="1952659"/>
                      <a:pt x="166282" y="1751872"/>
                    </a:cubicBezTo>
                    <a:cubicBezTo>
                      <a:pt x="33218" y="1487648"/>
                      <a:pt x="-79748" y="1015018"/>
                      <a:pt x="74080" y="649448"/>
                    </a:cubicBezTo>
                    <a:cubicBezTo>
                      <a:pt x="211812" y="322074"/>
                      <a:pt x="416980" y="89950"/>
                      <a:pt x="744926" y="89378"/>
                    </a:cubicBezTo>
                    <a:cubicBezTo>
                      <a:pt x="1277374" y="88426"/>
                      <a:pt x="1261658" y="238445"/>
                      <a:pt x="1454158" y="32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65000">
                    <a:schemeClr val="accent2"/>
                  </a:gs>
                  <a:gs pos="100000">
                    <a:srgbClr val="971700"/>
                  </a:gs>
                </a:gsLst>
                <a:lin ang="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3884691" y="1353420"/>
                <a:ext cx="342553" cy="635269"/>
              </a:xfrm>
              <a:custGeom>
                <a:rect b="b" l="l" r="r" t="t"/>
                <a:pathLst>
                  <a:path extrusionOk="0" h="635269" w="342553">
                    <a:moveTo>
                      <a:pt x="288797" y="432863"/>
                    </a:moveTo>
                    <a:cubicBezTo>
                      <a:pt x="200882" y="349424"/>
                      <a:pt x="119062" y="225218"/>
                      <a:pt x="110489" y="100345"/>
                    </a:cubicBezTo>
                    <a:cubicBezTo>
                      <a:pt x="103250" y="-3953"/>
                      <a:pt x="103250" y="-3953"/>
                      <a:pt x="31337" y="2143"/>
                    </a:cubicBezTo>
                    <a:cubicBezTo>
                      <a:pt x="25526" y="2428"/>
                      <a:pt x="20097" y="2619"/>
                      <a:pt x="14763" y="2905"/>
                    </a:cubicBezTo>
                    <a:cubicBezTo>
                      <a:pt x="10667" y="30718"/>
                      <a:pt x="8000" y="48625"/>
                      <a:pt x="3238" y="123967"/>
                    </a:cubicBezTo>
                    <a:cubicBezTo>
                      <a:pt x="-3906" y="236553"/>
                      <a:pt x="-1525" y="218646"/>
                      <a:pt x="34194" y="338375"/>
                    </a:cubicBezTo>
                    <a:cubicBezTo>
                      <a:pt x="68675" y="453913"/>
                      <a:pt x="118490" y="530113"/>
                      <a:pt x="141255" y="635269"/>
                    </a:cubicBezTo>
                    <a:cubicBezTo>
                      <a:pt x="208978" y="612981"/>
                      <a:pt x="277653" y="576786"/>
                      <a:pt x="324802" y="521065"/>
                    </a:cubicBezTo>
                    <a:cubicBezTo>
                      <a:pt x="351662" y="489251"/>
                      <a:pt x="354139" y="494871"/>
                      <a:pt x="288797" y="432863"/>
                    </a:cubicBezTo>
                    <a:close/>
                  </a:path>
                </a:pathLst>
              </a:custGeom>
              <a:solidFill>
                <a:srgbClr val="563282"/>
              </a:solidFill>
              <a:ln cap="flat" cmpd="sng" w="9525">
                <a:solidFill>
                  <a:srgbClr val="874D9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3589092" y="2003453"/>
                <a:ext cx="281596" cy="2034825"/>
              </a:xfrm>
              <a:custGeom>
                <a:rect b="b" l="l" r="r" t="t"/>
                <a:pathLst>
                  <a:path extrusionOk="0" h="2034825" w="281596">
                    <a:moveTo>
                      <a:pt x="88811" y="567595"/>
                    </a:moveTo>
                    <a:cubicBezTo>
                      <a:pt x="128720" y="415862"/>
                      <a:pt x="173583" y="266414"/>
                      <a:pt x="231781" y="120968"/>
                    </a:cubicBezTo>
                    <a:cubicBezTo>
                      <a:pt x="248354" y="83249"/>
                      <a:pt x="265023" y="45625"/>
                      <a:pt x="281596" y="7906"/>
                    </a:cubicBezTo>
                    <a:cubicBezTo>
                      <a:pt x="279025" y="5239"/>
                      <a:pt x="276453" y="2572"/>
                      <a:pt x="273881" y="0"/>
                    </a:cubicBezTo>
                    <a:cubicBezTo>
                      <a:pt x="253974" y="35909"/>
                      <a:pt x="218065" y="120968"/>
                      <a:pt x="216160" y="125825"/>
                    </a:cubicBezTo>
                    <a:cubicBezTo>
                      <a:pt x="141960" y="310229"/>
                      <a:pt x="85191" y="499872"/>
                      <a:pt x="50044" y="695897"/>
                    </a:cubicBezTo>
                    <a:cubicBezTo>
                      <a:pt x="44138" y="735902"/>
                      <a:pt x="21564" y="864489"/>
                      <a:pt x="18230" y="914972"/>
                    </a:cubicBezTo>
                    <a:cubicBezTo>
                      <a:pt x="18230" y="915067"/>
                      <a:pt x="18230" y="915067"/>
                      <a:pt x="18230" y="915162"/>
                    </a:cubicBezTo>
                    <a:cubicBezTo>
                      <a:pt x="-22537" y="1292924"/>
                      <a:pt x="4324" y="1665351"/>
                      <a:pt x="106336" y="2031778"/>
                    </a:cubicBezTo>
                    <a:cubicBezTo>
                      <a:pt x="110242" y="2032826"/>
                      <a:pt x="114052" y="2033778"/>
                      <a:pt x="117957" y="2034826"/>
                    </a:cubicBezTo>
                    <a:cubicBezTo>
                      <a:pt x="100812" y="1959007"/>
                      <a:pt x="82333" y="1883474"/>
                      <a:pt x="66712" y="1807274"/>
                    </a:cubicBezTo>
                    <a:cubicBezTo>
                      <a:pt x="39947" y="1676686"/>
                      <a:pt x="23850" y="1544860"/>
                      <a:pt x="16230" y="1411510"/>
                    </a:cubicBezTo>
                    <a:cubicBezTo>
                      <a:pt x="7181" y="1253966"/>
                      <a:pt x="10039" y="1097090"/>
                      <a:pt x="25850" y="940213"/>
                    </a:cubicBezTo>
                    <a:cubicBezTo>
                      <a:pt x="26422" y="934403"/>
                      <a:pt x="26898" y="928307"/>
                      <a:pt x="26612" y="923163"/>
                    </a:cubicBezTo>
                    <a:cubicBezTo>
                      <a:pt x="26612" y="923163"/>
                      <a:pt x="26612" y="923163"/>
                      <a:pt x="26612" y="923163"/>
                    </a:cubicBezTo>
                    <a:cubicBezTo>
                      <a:pt x="30422" y="856964"/>
                      <a:pt x="58902" y="681323"/>
                      <a:pt x="88811" y="567595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13175124" y="1864864"/>
                <a:ext cx="405813" cy="2109216"/>
              </a:xfrm>
              <a:custGeom>
                <a:rect b="b" l="l" r="r" t="t"/>
                <a:pathLst>
                  <a:path extrusionOk="0" h="2109216" w="405813">
                    <a:moveTo>
                      <a:pt x="162831" y="576072"/>
                    </a:moveTo>
                    <a:cubicBezTo>
                      <a:pt x="216362" y="421291"/>
                      <a:pt x="274655" y="269272"/>
                      <a:pt x="345902" y="122587"/>
                    </a:cubicBezTo>
                    <a:cubicBezTo>
                      <a:pt x="365904" y="84677"/>
                      <a:pt x="385907" y="46863"/>
                      <a:pt x="405814" y="8954"/>
                    </a:cubicBezTo>
                    <a:cubicBezTo>
                      <a:pt x="403528" y="6001"/>
                      <a:pt x="401147" y="2953"/>
                      <a:pt x="398861" y="0"/>
                    </a:cubicBezTo>
                    <a:cubicBezTo>
                      <a:pt x="375715" y="35814"/>
                      <a:pt x="332281" y="121349"/>
                      <a:pt x="329900" y="126206"/>
                    </a:cubicBezTo>
                    <a:cubicBezTo>
                      <a:pt x="239222" y="312134"/>
                      <a:pt x="165403" y="505111"/>
                      <a:pt x="112539" y="706469"/>
                    </a:cubicBezTo>
                    <a:cubicBezTo>
                      <a:pt x="103014" y="747713"/>
                      <a:pt x="68819" y="879920"/>
                      <a:pt x="60914" y="932307"/>
                    </a:cubicBezTo>
                    <a:cubicBezTo>
                      <a:pt x="60914" y="932402"/>
                      <a:pt x="60914" y="932402"/>
                      <a:pt x="60914" y="932498"/>
                    </a:cubicBezTo>
                    <a:cubicBezTo>
                      <a:pt x="-14048" y="1323118"/>
                      <a:pt x="-21192" y="1713929"/>
                      <a:pt x="47102" y="2105025"/>
                    </a:cubicBezTo>
                    <a:cubicBezTo>
                      <a:pt x="50817" y="2106454"/>
                      <a:pt x="54627" y="2107787"/>
                      <a:pt x="58342" y="2109216"/>
                    </a:cubicBezTo>
                    <a:cubicBezTo>
                      <a:pt x="48150" y="2028635"/>
                      <a:pt x="36625" y="1948148"/>
                      <a:pt x="28052" y="1867376"/>
                    </a:cubicBezTo>
                    <a:cubicBezTo>
                      <a:pt x="13289" y="1728883"/>
                      <a:pt x="9193" y="1589913"/>
                      <a:pt x="13765" y="1450086"/>
                    </a:cubicBezTo>
                    <a:cubicBezTo>
                      <a:pt x="19099" y="1284923"/>
                      <a:pt x="36149" y="1121474"/>
                      <a:pt x="66248" y="959263"/>
                    </a:cubicBezTo>
                    <a:cubicBezTo>
                      <a:pt x="67391" y="953167"/>
                      <a:pt x="68343" y="946880"/>
                      <a:pt x="68534" y="941546"/>
                    </a:cubicBezTo>
                    <a:cubicBezTo>
                      <a:pt x="68534" y="941546"/>
                      <a:pt x="68534" y="941546"/>
                      <a:pt x="68534" y="941546"/>
                    </a:cubicBezTo>
                    <a:cubicBezTo>
                      <a:pt x="78344" y="872871"/>
                      <a:pt x="122731" y="691991"/>
                      <a:pt x="162831" y="576072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12798814" y="1757708"/>
                <a:ext cx="461322" cy="2057781"/>
              </a:xfrm>
              <a:custGeom>
                <a:rect b="b" l="l" r="r" t="t"/>
                <a:pathLst>
                  <a:path extrusionOk="0" h="2057781" w="461322">
                    <a:moveTo>
                      <a:pt x="198908" y="556546"/>
                    </a:moveTo>
                    <a:cubicBezTo>
                      <a:pt x="257773" y="406622"/>
                      <a:pt x="321305" y="259556"/>
                      <a:pt x="397505" y="118301"/>
                    </a:cubicBezTo>
                    <a:cubicBezTo>
                      <a:pt x="418746" y="81915"/>
                      <a:pt x="440081" y="45434"/>
                      <a:pt x="461322" y="9049"/>
                    </a:cubicBezTo>
                    <a:cubicBezTo>
                      <a:pt x="459131" y="6001"/>
                      <a:pt x="456846" y="3048"/>
                      <a:pt x="454655" y="0"/>
                    </a:cubicBezTo>
                    <a:cubicBezTo>
                      <a:pt x="430271" y="34195"/>
                      <a:pt x="383884" y="116586"/>
                      <a:pt x="381408" y="121253"/>
                    </a:cubicBezTo>
                    <a:cubicBezTo>
                      <a:pt x="284348" y="300419"/>
                      <a:pt x="203957" y="486918"/>
                      <a:pt x="144044" y="682657"/>
                    </a:cubicBezTo>
                    <a:cubicBezTo>
                      <a:pt x="133091" y="722757"/>
                      <a:pt x="94419" y="851249"/>
                      <a:pt x="84608" y="902398"/>
                    </a:cubicBezTo>
                    <a:cubicBezTo>
                      <a:pt x="84608" y="902494"/>
                      <a:pt x="84608" y="902494"/>
                      <a:pt x="84608" y="902589"/>
                    </a:cubicBezTo>
                    <a:cubicBezTo>
                      <a:pt x="-3879" y="1283208"/>
                      <a:pt x="-24548" y="1666589"/>
                      <a:pt x="30126" y="2053209"/>
                    </a:cubicBezTo>
                    <a:cubicBezTo>
                      <a:pt x="33840" y="2054733"/>
                      <a:pt x="37555" y="2056257"/>
                      <a:pt x="41270" y="2057781"/>
                    </a:cubicBezTo>
                    <a:cubicBezTo>
                      <a:pt x="33840" y="1978247"/>
                      <a:pt x="25172" y="1898809"/>
                      <a:pt x="19362" y="1819180"/>
                    </a:cubicBezTo>
                    <a:cubicBezTo>
                      <a:pt x="9456" y="1682591"/>
                      <a:pt x="10123" y="1546003"/>
                      <a:pt x="19553" y="1408938"/>
                    </a:cubicBezTo>
                    <a:cubicBezTo>
                      <a:pt x="30602" y="1247013"/>
                      <a:pt x="53366" y="1087184"/>
                      <a:pt x="88990" y="928973"/>
                    </a:cubicBezTo>
                    <a:cubicBezTo>
                      <a:pt x="90324" y="923068"/>
                      <a:pt x="91562" y="916877"/>
                      <a:pt x="91848" y="911638"/>
                    </a:cubicBezTo>
                    <a:cubicBezTo>
                      <a:pt x="91848" y="911638"/>
                      <a:pt x="91848" y="911638"/>
                      <a:pt x="91848" y="911638"/>
                    </a:cubicBezTo>
                    <a:cubicBezTo>
                      <a:pt x="104230" y="844772"/>
                      <a:pt x="154808" y="668941"/>
                      <a:pt x="198908" y="55654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12446664" y="1758851"/>
                <a:ext cx="504576" cy="1677447"/>
              </a:xfrm>
              <a:custGeom>
                <a:rect b="b" l="l" r="r" t="t"/>
                <a:pathLst>
                  <a:path extrusionOk="0" h="1677447" w="504576">
                    <a:moveTo>
                      <a:pt x="228447" y="442246"/>
                    </a:moveTo>
                    <a:cubicBezTo>
                      <a:pt x="291121" y="322326"/>
                      <a:pt x="358368" y="205168"/>
                      <a:pt x="438092" y="93821"/>
                    </a:cubicBezTo>
                    <a:cubicBezTo>
                      <a:pt x="460285" y="65246"/>
                      <a:pt x="482383" y="36671"/>
                      <a:pt x="504577" y="8096"/>
                    </a:cubicBezTo>
                    <a:cubicBezTo>
                      <a:pt x="502481" y="5429"/>
                      <a:pt x="500290" y="2762"/>
                      <a:pt x="498195" y="0"/>
                    </a:cubicBezTo>
                    <a:cubicBezTo>
                      <a:pt x="473049" y="26479"/>
                      <a:pt x="424567" y="91249"/>
                      <a:pt x="421995" y="94964"/>
                    </a:cubicBezTo>
                    <a:cubicBezTo>
                      <a:pt x="320554" y="236125"/>
                      <a:pt x="235400" y="384810"/>
                      <a:pt x="170440" y="542735"/>
                    </a:cubicBezTo>
                    <a:cubicBezTo>
                      <a:pt x="158438" y="575215"/>
                      <a:pt x="116433" y="678847"/>
                      <a:pt x="105289" y="720662"/>
                    </a:cubicBezTo>
                    <a:cubicBezTo>
                      <a:pt x="105289" y="720757"/>
                      <a:pt x="105289" y="720757"/>
                      <a:pt x="105289" y="720852"/>
                    </a:cubicBezTo>
                    <a:cubicBezTo>
                      <a:pt x="6800" y="1030129"/>
                      <a:pt x="-24347" y="1347121"/>
                      <a:pt x="19278" y="1672780"/>
                    </a:cubicBezTo>
                    <a:cubicBezTo>
                      <a:pt x="22897" y="1674305"/>
                      <a:pt x="26612" y="1675924"/>
                      <a:pt x="30232" y="1677448"/>
                    </a:cubicBezTo>
                    <a:cubicBezTo>
                      <a:pt x="25088" y="1610773"/>
                      <a:pt x="18611" y="1544098"/>
                      <a:pt x="15087" y="1477423"/>
                    </a:cubicBezTo>
                    <a:cubicBezTo>
                      <a:pt x="8991" y="1363123"/>
                      <a:pt x="13468" y="1249680"/>
                      <a:pt x="26612" y="1136523"/>
                    </a:cubicBezTo>
                    <a:cubicBezTo>
                      <a:pt x="42138" y="1002792"/>
                      <a:pt x="69094" y="871823"/>
                      <a:pt x="108908" y="743141"/>
                    </a:cubicBezTo>
                    <a:cubicBezTo>
                      <a:pt x="110432" y="738378"/>
                      <a:pt x="111766" y="733330"/>
                      <a:pt x="112242" y="728948"/>
                    </a:cubicBezTo>
                    <a:cubicBezTo>
                      <a:pt x="112242" y="728948"/>
                      <a:pt x="112242" y="728948"/>
                      <a:pt x="112242" y="728948"/>
                    </a:cubicBezTo>
                    <a:cubicBezTo>
                      <a:pt x="126339" y="674179"/>
                      <a:pt x="181489" y="532067"/>
                      <a:pt x="228447" y="44224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14023374" y="1990690"/>
                <a:ext cx="382339" cy="2017395"/>
              </a:xfrm>
              <a:custGeom>
                <a:rect b="b" l="l" r="r" t="t"/>
                <a:pathLst>
                  <a:path extrusionOk="0" h="2017395" w="382339">
                    <a:moveTo>
                      <a:pt x="234220" y="552069"/>
                    </a:moveTo>
                    <a:cubicBezTo>
                      <a:pt x="183070" y="403765"/>
                      <a:pt x="127159" y="258127"/>
                      <a:pt x="58198" y="117443"/>
                    </a:cubicBezTo>
                    <a:cubicBezTo>
                      <a:pt x="38767" y="81153"/>
                      <a:pt x="19431" y="44767"/>
                      <a:pt x="0" y="8477"/>
                    </a:cubicBezTo>
                    <a:cubicBezTo>
                      <a:pt x="2381" y="5620"/>
                      <a:pt x="4763" y="2857"/>
                      <a:pt x="7144" y="0"/>
                    </a:cubicBezTo>
                    <a:cubicBezTo>
                      <a:pt x="29718" y="34385"/>
                      <a:pt x="71914" y="116491"/>
                      <a:pt x="74200" y="121063"/>
                    </a:cubicBezTo>
                    <a:cubicBezTo>
                      <a:pt x="162020" y="299466"/>
                      <a:pt x="232791" y="484251"/>
                      <a:pt x="282607" y="677132"/>
                    </a:cubicBezTo>
                    <a:cubicBezTo>
                      <a:pt x="291465" y="716566"/>
                      <a:pt x="323659" y="843153"/>
                      <a:pt x="330708" y="893254"/>
                    </a:cubicBezTo>
                    <a:cubicBezTo>
                      <a:pt x="330708" y="893350"/>
                      <a:pt x="330708" y="893350"/>
                      <a:pt x="330708" y="893445"/>
                    </a:cubicBezTo>
                    <a:cubicBezTo>
                      <a:pt x="399669" y="1267111"/>
                      <a:pt x="400812" y="1640491"/>
                      <a:pt x="326517" y="2013490"/>
                    </a:cubicBezTo>
                    <a:cubicBezTo>
                      <a:pt x="322707" y="2014823"/>
                      <a:pt x="318992" y="2016062"/>
                      <a:pt x="315182" y="2017395"/>
                    </a:cubicBezTo>
                    <a:cubicBezTo>
                      <a:pt x="326612" y="1940528"/>
                      <a:pt x="339376" y="1863757"/>
                      <a:pt x="349186" y="1786604"/>
                    </a:cubicBezTo>
                    <a:cubicBezTo>
                      <a:pt x="366046" y="1654397"/>
                      <a:pt x="372237" y="1521714"/>
                      <a:pt x="369856" y="1388174"/>
                    </a:cubicBezTo>
                    <a:cubicBezTo>
                      <a:pt x="366998" y="1230344"/>
                      <a:pt x="352520" y="1074134"/>
                      <a:pt x="324898" y="918877"/>
                    </a:cubicBezTo>
                    <a:cubicBezTo>
                      <a:pt x="323850" y="913066"/>
                      <a:pt x="322993" y="907066"/>
                      <a:pt x="322897" y="901922"/>
                    </a:cubicBezTo>
                    <a:cubicBezTo>
                      <a:pt x="322897" y="901922"/>
                      <a:pt x="322897" y="901922"/>
                      <a:pt x="322897" y="901922"/>
                    </a:cubicBezTo>
                    <a:cubicBezTo>
                      <a:pt x="314134" y="836200"/>
                      <a:pt x="272605" y="663131"/>
                      <a:pt x="234220" y="55206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4274644" y="1814572"/>
                <a:ext cx="529994" cy="2077688"/>
              </a:xfrm>
              <a:custGeom>
                <a:rect b="b" l="l" r="r" t="t"/>
                <a:pathLst>
                  <a:path extrusionOk="0" h="2077688" w="529994">
                    <a:moveTo>
                      <a:pt x="284798" y="556736"/>
                    </a:moveTo>
                    <a:cubicBezTo>
                      <a:pt x="219837" y="406337"/>
                      <a:pt x="150304" y="259175"/>
                      <a:pt x="68294" y="118205"/>
                    </a:cubicBezTo>
                    <a:cubicBezTo>
                      <a:pt x="45529" y="81915"/>
                      <a:pt x="22765" y="45720"/>
                      <a:pt x="0" y="9430"/>
                    </a:cubicBezTo>
                    <a:cubicBezTo>
                      <a:pt x="2096" y="6286"/>
                      <a:pt x="4191" y="3143"/>
                      <a:pt x="6287" y="0"/>
                    </a:cubicBezTo>
                    <a:cubicBezTo>
                      <a:pt x="32004" y="33909"/>
                      <a:pt x="81820" y="116015"/>
                      <a:pt x="84487" y="120682"/>
                    </a:cubicBezTo>
                    <a:cubicBezTo>
                      <a:pt x="188881" y="299371"/>
                      <a:pt x="276892" y="486156"/>
                      <a:pt x="344805" y="683038"/>
                    </a:cubicBezTo>
                    <a:cubicBezTo>
                      <a:pt x="357378" y="723424"/>
                      <a:pt x="401384" y="852678"/>
                      <a:pt x="413195" y="904304"/>
                    </a:cubicBezTo>
                    <a:cubicBezTo>
                      <a:pt x="413195" y="904399"/>
                      <a:pt x="413195" y="904494"/>
                      <a:pt x="413195" y="904494"/>
                    </a:cubicBezTo>
                    <a:cubicBezTo>
                      <a:pt x="517208" y="1288352"/>
                      <a:pt x="553593" y="1677543"/>
                      <a:pt x="514921" y="2072640"/>
                    </a:cubicBezTo>
                    <a:cubicBezTo>
                      <a:pt x="511302" y="2074355"/>
                      <a:pt x="507587" y="2075974"/>
                      <a:pt x="503968" y="2077688"/>
                    </a:cubicBezTo>
                    <a:cubicBezTo>
                      <a:pt x="508063" y="1996535"/>
                      <a:pt x="513493" y="1915478"/>
                      <a:pt x="516064" y="1834229"/>
                    </a:cubicBezTo>
                    <a:cubicBezTo>
                      <a:pt x="520351" y="1694974"/>
                      <a:pt x="514064" y="1556099"/>
                      <a:pt x="499015" y="1417130"/>
                    </a:cubicBezTo>
                    <a:cubicBezTo>
                      <a:pt x="481298" y="1252823"/>
                      <a:pt x="452057" y="1091184"/>
                      <a:pt x="409861" y="931545"/>
                    </a:cubicBezTo>
                    <a:cubicBezTo>
                      <a:pt x="408242" y="925544"/>
                      <a:pt x="406813" y="919353"/>
                      <a:pt x="406241" y="914019"/>
                    </a:cubicBezTo>
                    <a:cubicBezTo>
                      <a:pt x="406241" y="914019"/>
                      <a:pt x="406241" y="914019"/>
                      <a:pt x="406241" y="914019"/>
                    </a:cubicBezTo>
                    <a:cubicBezTo>
                      <a:pt x="391287" y="846487"/>
                      <a:pt x="333470" y="669417"/>
                      <a:pt x="284798" y="55673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14558489" y="1688557"/>
                <a:ext cx="585894" cy="1999106"/>
              </a:xfrm>
              <a:custGeom>
                <a:rect b="b" l="l" r="r" t="t"/>
                <a:pathLst>
                  <a:path extrusionOk="0" h="1999106" w="585894">
                    <a:moveTo>
                      <a:pt x="301561" y="529685"/>
                    </a:moveTo>
                    <a:cubicBezTo>
                      <a:pt x="231934" y="386239"/>
                      <a:pt x="157925" y="246031"/>
                      <a:pt x="71628" y="112395"/>
                    </a:cubicBezTo>
                    <a:cubicBezTo>
                      <a:pt x="47720" y="78105"/>
                      <a:pt x="23908" y="43815"/>
                      <a:pt x="0" y="9430"/>
                    </a:cubicBezTo>
                    <a:cubicBezTo>
                      <a:pt x="2000" y="6286"/>
                      <a:pt x="4000" y="3143"/>
                      <a:pt x="6001" y="0"/>
                    </a:cubicBezTo>
                    <a:cubicBezTo>
                      <a:pt x="32766" y="31909"/>
                      <a:pt x="85058" y="109633"/>
                      <a:pt x="87916" y="114109"/>
                    </a:cubicBezTo>
                    <a:cubicBezTo>
                      <a:pt x="197739" y="283464"/>
                      <a:pt x="291465" y="461391"/>
                      <a:pt x="365474" y="649986"/>
                    </a:cubicBezTo>
                    <a:cubicBezTo>
                      <a:pt x="379285" y="688753"/>
                      <a:pt x="427292" y="812578"/>
                      <a:pt x="440722" y="862298"/>
                    </a:cubicBezTo>
                    <a:cubicBezTo>
                      <a:pt x="440722" y="862394"/>
                      <a:pt x="440722" y="862394"/>
                      <a:pt x="440722" y="862489"/>
                    </a:cubicBezTo>
                    <a:cubicBezTo>
                      <a:pt x="556641" y="1231297"/>
                      <a:pt x="605218" y="1608106"/>
                      <a:pt x="578930" y="1993773"/>
                    </a:cubicBezTo>
                    <a:cubicBezTo>
                      <a:pt x="575310" y="1995583"/>
                      <a:pt x="571786" y="1997297"/>
                      <a:pt x="568166" y="1999107"/>
                    </a:cubicBezTo>
                    <a:cubicBezTo>
                      <a:pt x="569785" y="1920050"/>
                      <a:pt x="572643" y="1840992"/>
                      <a:pt x="572643" y="1762030"/>
                    </a:cubicBezTo>
                    <a:cubicBezTo>
                      <a:pt x="572548" y="1626489"/>
                      <a:pt x="561880" y="1491806"/>
                      <a:pt x="542544" y="1357312"/>
                    </a:cubicBezTo>
                    <a:cubicBezTo>
                      <a:pt x="519684" y="1198340"/>
                      <a:pt x="485394" y="1042416"/>
                      <a:pt x="438341" y="889064"/>
                    </a:cubicBezTo>
                    <a:cubicBezTo>
                      <a:pt x="436626" y="883349"/>
                      <a:pt x="434911" y="877348"/>
                      <a:pt x="434150" y="872204"/>
                    </a:cubicBezTo>
                    <a:cubicBezTo>
                      <a:pt x="434150" y="872204"/>
                      <a:pt x="434150" y="872204"/>
                      <a:pt x="434150" y="872204"/>
                    </a:cubicBezTo>
                    <a:cubicBezTo>
                      <a:pt x="417005" y="806863"/>
                      <a:pt x="353663" y="637223"/>
                      <a:pt x="301561" y="529685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13116768" y="2602416"/>
                <a:ext cx="1800829" cy="753016"/>
              </a:xfrm>
              <a:custGeom>
                <a:rect b="b" l="l" r="r" t="t"/>
                <a:pathLst>
                  <a:path extrusionOk="0" h="753016" w="1800829">
                    <a:moveTo>
                      <a:pt x="1178600" y="537255"/>
                    </a:moveTo>
                    <a:cubicBezTo>
                      <a:pt x="1183182" y="538424"/>
                      <a:pt x="1187831" y="541108"/>
                      <a:pt x="1192546" y="545942"/>
                    </a:cubicBezTo>
                    <a:cubicBezTo>
                      <a:pt x="1210358" y="564230"/>
                      <a:pt x="1194356" y="582233"/>
                      <a:pt x="1186450" y="596425"/>
                    </a:cubicBezTo>
                    <a:cubicBezTo>
                      <a:pt x="1128729" y="699771"/>
                      <a:pt x="1036908" y="746634"/>
                      <a:pt x="915655" y="753016"/>
                    </a:cubicBezTo>
                    <a:cubicBezTo>
                      <a:pt x="801164" y="744063"/>
                      <a:pt x="700294" y="700628"/>
                      <a:pt x="628190" y="600902"/>
                    </a:cubicBezTo>
                    <a:cubicBezTo>
                      <a:pt x="617427" y="585947"/>
                      <a:pt x="608664" y="569469"/>
                      <a:pt x="621142" y="554039"/>
                    </a:cubicBezTo>
                    <a:cubicBezTo>
                      <a:pt x="634953" y="536989"/>
                      <a:pt x="650193" y="549657"/>
                      <a:pt x="666766" y="556039"/>
                    </a:cubicBezTo>
                    <a:cubicBezTo>
                      <a:pt x="770398" y="596044"/>
                      <a:pt x="874126" y="635573"/>
                      <a:pt x="989378" y="608617"/>
                    </a:cubicBezTo>
                    <a:cubicBezTo>
                      <a:pt x="1042337" y="596234"/>
                      <a:pt x="1091581" y="576137"/>
                      <a:pt x="1139206" y="550610"/>
                    </a:cubicBezTo>
                    <a:cubicBezTo>
                      <a:pt x="1151708" y="543895"/>
                      <a:pt x="1164852" y="533751"/>
                      <a:pt x="1178600" y="537255"/>
                    </a:cubicBezTo>
                    <a:close/>
                    <a:moveTo>
                      <a:pt x="237585" y="32292"/>
                    </a:moveTo>
                    <a:cubicBezTo>
                      <a:pt x="260722" y="32247"/>
                      <a:pt x="284243" y="33045"/>
                      <a:pt x="308341" y="34259"/>
                    </a:cubicBezTo>
                    <a:cubicBezTo>
                      <a:pt x="443215" y="43689"/>
                      <a:pt x="548561" y="114365"/>
                      <a:pt x="584280" y="152655"/>
                    </a:cubicBezTo>
                    <a:cubicBezTo>
                      <a:pt x="645621" y="215615"/>
                      <a:pt x="678006" y="251715"/>
                      <a:pt x="710582" y="324486"/>
                    </a:cubicBezTo>
                    <a:cubicBezTo>
                      <a:pt x="731537" y="371254"/>
                      <a:pt x="706677" y="397352"/>
                      <a:pt x="657527" y="383636"/>
                    </a:cubicBezTo>
                    <a:cubicBezTo>
                      <a:pt x="574469" y="360300"/>
                      <a:pt x="117650" y="201423"/>
                      <a:pt x="29449" y="140082"/>
                    </a:cubicBezTo>
                    <a:cubicBezTo>
                      <a:pt x="14209" y="130938"/>
                      <a:pt x="-2460" y="121794"/>
                      <a:pt x="302" y="101887"/>
                    </a:cubicBezTo>
                    <a:cubicBezTo>
                      <a:pt x="2779" y="83884"/>
                      <a:pt x="16876" y="73121"/>
                      <a:pt x="34497" y="66930"/>
                    </a:cubicBezTo>
                    <a:cubicBezTo>
                      <a:pt x="102220" y="40141"/>
                      <a:pt x="168175" y="32426"/>
                      <a:pt x="237585" y="32292"/>
                    </a:cubicBezTo>
                    <a:close/>
                    <a:moveTo>
                      <a:pt x="1563245" y="2"/>
                    </a:moveTo>
                    <a:cubicBezTo>
                      <a:pt x="1632655" y="136"/>
                      <a:pt x="1698610" y="7851"/>
                      <a:pt x="1766333" y="34640"/>
                    </a:cubicBezTo>
                    <a:cubicBezTo>
                      <a:pt x="1783954" y="40831"/>
                      <a:pt x="1798051" y="51594"/>
                      <a:pt x="1800527" y="69597"/>
                    </a:cubicBezTo>
                    <a:cubicBezTo>
                      <a:pt x="1803290" y="89504"/>
                      <a:pt x="1786621" y="98648"/>
                      <a:pt x="1771381" y="107792"/>
                    </a:cubicBezTo>
                    <a:cubicBezTo>
                      <a:pt x="1683084" y="169133"/>
                      <a:pt x="1226360" y="328010"/>
                      <a:pt x="1143302" y="351346"/>
                    </a:cubicBezTo>
                    <a:cubicBezTo>
                      <a:pt x="1094153" y="365062"/>
                      <a:pt x="1069293" y="338964"/>
                      <a:pt x="1090248" y="292196"/>
                    </a:cubicBezTo>
                    <a:cubicBezTo>
                      <a:pt x="1122824" y="219425"/>
                      <a:pt x="1155209" y="183325"/>
                      <a:pt x="1216550" y="120365"/>
                    </a:cubicBezTo>
                    <a:cubicBezTo>
                      <a:pt x="1252268" y="82075"/>
                      <a:pt x="1357615" y="11399"/>
                      <a:pt x="1492489" y="1969"/>
                    </a:cubicBezTo>
                    <a:cubicBezTo>
                      <a:pt x="1516587" y="755"/>
                      <a:pt x="1540108" y="-43"/>
                      <a:pt x="156324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7" name="Google Shape;577;p3"/>
              <p:cNvGrpSpPr/>
              <p:nvPr/>
            </p:nvGrpSpPr>
            <p:grpSpPr>
              <a:xfrm>
                <a:off x="14827379" y="1663601"/>
                <a:ext cx="606837" cy="1637537"/>
                <a:chOff x="6211442" y="2400871"/>
                <a:chExt cx="606837" cy="1637537"/>
              </a:xfrm>
            </p:grpSpPr>
            <p:sp>
              <p:nvSpPr>
                <p:cNvPr id="578" name="Google Shape;578;p3"/>
                <p:cNvSpPr/>
                <p:nvPr/>
              </p:nvSpPr>
              <p:spPr>
                <a:xfrm>
                  <a:off x="6211442" y="2400871"/>
                  <a:ext cx="606837" cy="1398079"/>
                </a:xfrm>
                <a:custGeom>
                  <a:rect b="b" l="l" r="r" t="t"/>
                  <a:pathLst>
                    <a:path extrusionOk="0" h="1398079" w="606837">
                      <a:moveTo>
                        <a:pt x="606838" y="1352455"/>
                      </a:moveTo>
                      <a:cubicBezTo>
                        <a:pt x="590550" y="1124617"/>
                        <a:pt x="538067" y="903637"/>
                        <a:pt x="451580" y="689229"/>
                      </a:cubicBezTo>
                      <a:cubicBezTo>
                        <a:pt x="451580" y="689134"/>
                        <a:pt x="451580" y="689134"/>
                        <a:pt x="451580" y="689039"/>
                      </a:cubicBezTo>
                      <a:cubicBezTo>
                        <a:pt x="437388" y="648272"/>
                        <a:pt x="387668" y="548069"/>
                        <a:pt x="373285" y="516541"/>
                      </a:cubicBezTo>
                      <a:cubicBezTo>
                        <a:pt x="296704" y="363950"/>
                        <a:pt x="200692" y="222123"/>
                        <a:pt x="88868" y="88964"/>
                      </a:cubicBezTo>
                      <a:cubicBezTo>
                        <a:pt x="86011" y="85534"/>
                        <a:pt x="32861" y="24574"/>
                        <a:pt x="5715" y="0"/>
                      </a:cubicBezTo>
                      <a:cubicBezTo>
                        <a:pt x="3810" y="2857"/>
                        <a:pt x="1905" y="5715"/>
                        <a:pt x="0" y="8477"/>
                      </a:cubicBezTo>
                      <a:cubicBezTo>
                        <a:pt x="24289" y="35338"/>
                        <a:pt x="48482" y="62103"/>
                        <a:pt x="72771" y="88964"/>
                      </a:cubicBezTo>
                      <a:cubicBezTo>
                        <a:pt x="160592" y="194024"/>
                        <a:pt x="236411" y="305753"/>
                        <a:pt x="307943" y="420719"/>
                      </a:cubicBezTo>
                      <a:cubicBezTo>
                        <a:pt x="361474" y="506825"/>
                        <a:pt x="427196" y="644366"/>
                        <a:pt x="445294" y="697897"/>
                      </a:cubicBezTo>
                      <a:cubicBezTo>
                        <a:pt x="445294" y="697897"/>
                        <a:pt x="445294" y="697897"/>
                        <a:pt x="445294" y="697897"/>
                      </a:cubicBezTo>
                      <a:cubicBezTo>
                        <a:pt x="446056" y="702183"/>
                        <a:pt x="447866" y="707136"/>
                        <a:pt x="449675" y="711803"/>
                      </a:cubicBezTo>
                      <a:cubicBezTo>
                        <a:pt x="499015" y="837057"/>
                        <a:pt x="535781" y="965645"/>
                        <a:pt x="561308" y="1097852"/>
                      </a:cubicBezTo>
                      <a:cubicBezTo>
                        <a:pt x="580454" y="1197007"/>
                        <a:pt x="592741" y="1296924"/>
                        <a:pt x="597027" y="1398080"/>
                      </a:cubicBezTo>
                      <a:cubicBezTo>
                        <a:pt x="599789" y="1382268"/>
                        <a:pt x="603123" y="1367123"/>
                        <a:pt x="606838" y="1352455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6809708" y="4032789"/>
                  <a:ext cx="1047" cy="5619"/>
                </a:xfrm>
                <a:custGeom>
                  <a:rect b="b" l="l" r="r" t="t"/>
                  <a:pathLst>
                    <a:path extrusionOk="0" h="5619" w="1047">
                      <a:moveTo>
                        <a:pt x="0" y="0"/>
                      </a:moveTo>
                      <a:cubicBezTo>
                        <a:pt x="0" y="1905"/>
                        <a:pt x="0" y="3810"/>
                        <a:pt x="0" y="5620"/>
                      </a:cubicBezTo>
                      <a:cubicBezTo>
                        <a:pt x="381" y="5429"/>
                        <a:pt x="667" y="5239"/>
                        <a:pt x="1048" y="5048"/>
                      </a:cubicBezTo>
                      <a:cubicBezTo>
                        <a:pt x="667" y="3334"/>
                        <a:pt x="286" y="1715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0" name="Google Shape;580;p3"/>
              <p:cNvSpPr/>
              <p:nvPr/>
            </p:nvSpPr>
            <p:spPr>
              <a:xfrm>
                <a:off x="12643637" y="2010457"/>
                <a:ext cx="363854" cy="549495"/>
              </a:xfrm>
              <a:custGeom>
                <a:rect b="b" l="l" r="r" t="t"/>
                <a:pathLst>
                  <a:path extrusionOk="0" h="549495" w="363854">
                    <a:moveTo>
                      <a:pt x="137" y="451054"/>
                    </a:moveTo>
                    <a:cubicBezTo>
                      <a:pt x="-2245" y="342088"/>
                      <a:pt x="26426" y="242075"/>
                      <a:pt x="91100" y="153969"/>
                    </a:cubicBezTo>
                    <a:cubicBezTo>
                      <a:pt x="128534" y="102915"/>
                      <a:pt x="166443" y="51671"/>
                      <a:pt x="223117" y="18714"/>
                    </a:cubicBezTo>
                    <a:cubicBezTo>
                      <a:pt x="264741" y="-5479"/>
                      <a:pt x="305318" y="-6623"/>
                      <a:pt x="333797" y="17666"/>
                    </a:cubicBezTo>
                    <a:cubicBezTo>
                      <a:pt x="365230" y="44431"/>
                      <a:pt x="373898" y="83579"/>
                      <a:pt x="350752" y="129490"/>
                    </a:cubicBezTo>
                    <a:cubicBezTo>
                      <a:pt x="317033" y="196736"/>
                      <a:pt x="278838" y="261697"/>
                      <a:pt x="242738" y="327800"/>
                    </a:cubicBezTo>
                    <a:cubicBezTo>
                      <a:pt x="216068" y="376473"/>
                      <a:pt x="189875" y="425431"/>
                      <a:pt x="163205" y="474104"/>
                    </a:cubicBezTo>
                    <a:cubicBezTo>
                      <a:pt x="156823" y="485629"/>
                      <a:pt x="150155" y="497155"/>
                      <a:pt x="142250" y="507727"/>
                    </a:cubicBezTo>
                    <a:cubicBezTo>
                      <a:pt x="120152" y="536969"/>
                      <a:pt x="92339" y="555638"/>
                      <a:pt x="53762" y="547637"/>
                    </a:cubicBezTo>
                    <a:cubicBezTo>
                      <a:pt x="16996" y="540017"/>
                      <a:pt x="11757" y="507346"/>
                      <a:pt x="2804" y="478676"/>
                    </a:cubicBezTo>
                    <a:cubicBezTo>
                      <a:pt x="137" y="470009"/>
                      <a:pt x="994" y="460293"/>
                      <a:pt x="137" y="451054"/>
                    </a:cubicBezTo>
                    <a:close/>
                  </a:path>
                </a:pathLst>
              </a:custGeom>
              <a:solidFill>
                <a:srgbClr val="FF95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1" name="Google Shape;581;p3"/>
            <p:cNvGrpSpPr/>
            <p:nvPr/>
          </p:nvGrpSpPr>
          <p:grpSpPr>
            <a:xfrm>
              <a:off x="2768869" y="4517116"/>
              <a:ext cx="2143476" cy="2233639"/>
              <a:chOff x="14985963" y="1765042"/>
              <a:chExt cx="2143476" cy="2233639"/>
            </a:xfrm>
          </p:grpSpPr>
          <p:sp>
            <p:nvSpPr>
              <p:cNvPr id="582" name="Google Shape;582;p3"/>
              <p:cNvSpPr/>
              <p:nvPr/>
            </p:nvSpPr>
            <p:spPr>
              <a:xfrm>
                <a:off x="15953996" y="1765042"/>
                <a:ext cx="352234" cy="476006"/>
              </a:xfrm>
              <a:custGeom>
                <a:rect b="b" l="l" r="r" t="t"/>
                <a:pathLst>
                  <a:path extrusionOk="0" h="476006" w="352234">
                    <a:moveTo>
                      <a:pt x="0" y="433578"/>
                    </a:moveTo>
                    <a:cubicBezTo>
                      <a:pt x="12097" y="413004"/>
                      <a:pt x="22765" y="398717"/>
                      <a:pt x="23431" y="347282"/>
                    </a:cubicBezTo>
                    <a:cubicBezTo>
                      <a:pt x="34004" y="225838"/>
                      <a:pt x="77248" y="121063"/>
                      <a:pt x="175451" y="43053"/>
                    </a:cubicBezTo>
                    <a:cubicBezTo>
                      <a:pt x="206216" y="18574"/>
                      <a:pt x="228600" y="6953"/>
                      <a:pt x="264319" y="0"/>
                    </a:cubicBezTo>
                    <a:cubicBezTo>
                      <a:pt x="281273" y="286"/>
                      <a:pt x="332327" y="64484"/>
                      <a:pt x="318706" y="90869"/>
                    </a:cubicBezTo>
                    <a:cubicBezTo>
                      <a:pt x="290131" y="144971"/>
                      <a:pt x="272796" y="201359"/>
                      <a:pt x="279845" y="262985"/>
                    </a:cubicBezTo>
                    <a:cubicBezTo>
                      <a:pt x="283274" y="293180"/>
                      <a:pt x="289084" y="323279"/>
                      <a:pt x="309658" y="347758"/>
                    </a:cubicBezTo>
                    <a:cubicBezTo>
                      <a:pt x="337376" y="380048"/>
                      <a:pt x="346615" y="425672"/>
                      <a:pt x="352235" y="451675"/>
                    </a:cubicBezTo>
                    <a:cubicBezTo>
                      <a:pt x="306229" y="475964"/>
                      <a:pt x="101346" y="498253"/>
                      <a:pt x="0" y="4335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14985963" y="2130656"/>
                <a:ext cx="2143476" cy="1868025"/>
              </a:xfrm>
              <a:custGeom>
                <a:rect b="b" l="l" r="r" t="t"/>
                <a:pathLst>
                  <a:path extrusionOk="0" h="1868025" w="2143476">
                    <a:moveTo>
                      <a:pt x="760389" y="1860"/>
                    </a:moveTo>
                    <a:cubicBezTo>
                      <a:pt x="914503" y="10909"/>
                      <a:pt x="994704" y="106445"/>
                      <a:pt x="1163963" y="104064"/>
                    </a:cubicBezTo>
                    <a:cubicBezTo>
                      <a:pt x="1333222" y="101682"/>
                      <a:pt x="1508292" y="16243"/>
                      <a:pt x="1659835" y="77394"/>
                    </a:cubicBezTo>
                    <a:cubicBezTo>
                      <a:pt x="1860621" y="158356"/>
                      <a:pt x="2077410" y="367716"/>
                      <a:pt x="2136942" y="762908"/>
                    </a:cubicBezTo>
                    <a:cubicBezTo>
                      <a:pt x="2196473" y="1158100"/>
                      <a:pt x="1838428" y="1736172"/>
                      <a:pt x="1503339" y="1811039"/>
                    </a:cubicBezTo>
                    <a:cubicBezTo>
                      <a:pt x="1132626" y="1893906"/>
                      <a:pt x="598750" y="1896383"/>
                      <a:pt x="403201" y="1751412"/>
                    </a:cubicBezTo>
                    <a:cubicBezTo>
                      <a:pt x="84495" y="1515097"/>
                      <a:pt x="-944" y="1178484"/>
                      <a:pt x="8" y="921594"/>
                    </a:cubicBezTo>
                    <a:cubicBezTo>
                      <a:pt x="960" y="664800"/>
                      <a:pt x="9914" y="554120"/>
                      <a:pt x="194604" y="272180"/>
                    </a:cubicBezTo>
                    <a:cubicBezTo>
                      <a:pt x="301189" y="109969"/>
                      <a:pt x="438349" y="-16999"/>
                      <a:pt x="760389" y="18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65000">
                    <a:schemeClr val="accent2"/>
                  </a:gs>
                  <a:gs pos="100000">
                    <a:srgbClr val="971700"/>
                  </a:gs>
                </a:gsLst>
                <a:lin ang="2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16136254" y="1797046"/>
                <a:ext cx="169976" cy="443579"/>
              </a:xfrm>
              <a:custGeom>
                <a:rect b="b" l="l" r="r" t="t"/>
                <a:pathLst>
                  <a:path extrusionOk="0" h="443579" w="169976">
                    <a:moveTo>
                      <a:pt x="127400" y="315849"/>
                    </a:moveTo>
                    <a:cubicBezTo>
                      <a:pt x="106731" y="291370"/>
                      <a:pt x="101016" y="261271"/>
                      <a:pt x="97587" y="231077"/>
                    </a:cubicBezTo>
                    <a:cubicBezTo>
                      <a:pt x="90633" y="169450"/>
                      <a:pt x="107874" y="113062"/>
                      <a:pt x="136449" y="58960"/>
                    </a:cubicBezTo>
                    <a:cubicBezTo>
                      <a:pt x="143688" y="44863"/>
                      <a:pt x="132544" y="20098"/>
                      <a:pt x="118065" y="0"/>
                    </a:cubicBezTo>
                    <a:cubicBezTo>
                      <a:pt x="103873" y="14097"/>
                      <a:pt x="88443" y="30004"/>
                      <a:pt x="65488" y="51626"/>
                    </a:cubicBezTo>
                    <a:cubicBezTo>
                      <a:pt x="32150" y="83153"/>
                      <a:pt x="8338" y="105727"/>
                      <a:pt x="1194" y="188119"/>
                    </a:cubicBezTo>
                    <a:cubicBezTo>
                      <a:pt x="-4140" y="249746"/>
                      <a:pt x="9576" y="308610"/>
                      <a:pt x="19101" y="342900"/>
                    </a:cubicBezTo>
                    <a:cubicBezTo>
                      <a:pt x="25006" y="364236"/>
                      <a:pt x="28340" y="408146"/>
                      <a:pt x="32340" y="443579"/>
                    </a:cubicBezTo>
                    <a:cubicBezTo>
                      <a:pt x="94729" y="441484"/>
                      <a:pt x="148927" y="430816"/>
                      <a:pt x="169977" y="419767"/>
                    </a:cubicBezTo>
                    <a:cubicBezTo>
                      <a:pt x="164357" y="393764"/>
                      <a:pt x="155118" y="348139"/>
                      <a:pt x="127400" y="315849"/>
                    </a:cubicBez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15761366" y="2207193"/>
                <a:ext cx="244827" cy="1788794"/>
              </a:xfrm>
              <a:custGeom>
                <a:rect b="b" l="l" r="r" t="t"/>
                <a:pathLst>
                  <a:path extrusionOk="0" h="1788794" w="244827">
                    <a:moveTo>
                      <a:pt x="77283" y="498919"/>
                    </a:moveTo>
                    <a:cubicBezTo>
                      <a:pt x="111954" y="365569"/>
                      <a:pt x="150911" y="234125"/>
                      <a:pt x="201489" y="106299"/>
                    </a:cubicBezTo>
                    <a:cubicBezTo>
                      <a:pt x="215967" y="73152"/>
                      <a:pt x="230350" y="40005"/>
                      <a:pt x="244828" y="6953"/>
                    </a:cubicBezTo>
                    <a:cubicBezTo>
                      <a:pt x="242542" y="4667"/>
                      <a:pt x="240351" y="2286"/>
                      <a:pt x="238065" y="0"/>
                    </a:cubicBezTo>
                    <a:cubicBezTo>
                      <a:pt x="220730" y="31623"/>
                      <a:pt x="189583" y="106394"/>
                      <a:pt x="187868" y="110585"/>
                    </a:cubicBezTo>
                    <a:cubicBezTo>
                      <a:pt x="123384" y="272701"/>
                      <a:pt x="74045" y="439388"/>
                      <a:pt x="43469" y="611791"/>
                    </a:cubicBezTo>
                    <a:cubicBezTo>
                      <a:pt x="38326" y="646938"/>
                      <a:pt x="18704" y="760000"/>
                      <a:pt x="15847" y="804386"/>
                    </a:cubicBezTo>
                    <a:cubicBezTo>
                      <a:pt x="15847" y="804482"/>
                      <a:pt x="15847" y="804482"/>
                      <a:pt x="15847" y="804577"/>
                    </a:cubicBezTo>
                    <a:cubicBezTo>
                      <a:pt x="-19586" y="1136714"/>
                      <a:pt x="3750" y="1464088"/>
                      <a:pt x="92428" y="1786128"/>
                    </a:cubicBezTo>
                    <a:cubicBezTo>
                      <a:pt x="95762" y="1786985"/>
                      <a:pt x="99190" y="1787938"/>
                      <a:pt x="102524" y="1788795"/>
                    </a:cubicBezTo>
                    <a:cubicBezTo>
                      <a:pt x="87570" y="1722120"/>
                      <a:pt x="71568" y="1655731"/>
                      <a:pt x="58042" y="1588770"/>
                    </a:cubicBezTo>
                    <a:cubicBezTo>
                      <a:pt x="34801" y="1473994"/>
                      <a:pt x="20800" y="1358075"/>
                      <a:pt x="14132" y="1240822"/>
                    </a:cubicBezTo>
                    <a:cubicBezTo>
                      <a:pt x="6322" y="1102328"/>
                      <a:pt x="8703" y="964406"/>
                      <a:pt x="22514" y="826484"/>
                    </a:cubicBezTo>
                    <a:cubicBezTo>
                      <a:pt x="22990" y="821341"/>
                      <a:pt x="23467" y="816007"/>
                      <a:pt x="23181" y="811435"/>
                    </a:cubicBezTo>
                    <a:cubicBezTo>
                      <a:pt x="23181" y="811435"/>
                      <a:pt x="23181" y="811435"/>
                      <a:pt x="23181" y="811435"/>
                    </a:cubicBezTo>
                    <a:cubicBezTo>
                      <a:pt x="26610" y="753332"/>
                      <a:pt x="51375" y="598837"/>
                      <a:pt x="77283" y="49891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5499576" y="2150138"/>
                <a:ext cx="346978" cy="1803463"/>
              </a:xfrm>
              <a:custGeom>
                <a:rect b="b" l="l" r="r" t="t"/>
                <a:pathLst>
                  <a:path extrusionOk="0" h="1803463" w="346978">
                    <a:moveTo>
                      <a:pt x="139239" y="492538"/>
                    </a:moveTo>
                    <a:cubicBezTo>
                      <a:pt x="185054" y="360140"/>
                      <a:pt x="234870" y="230219"/>
                      <a:pt x="295734" y="104775"/>
                    </a:cubicBezTo>
                    <a:cubicBezTo>
                      <a:pt x="312784" y="72390"/>
                      <a:pt x="329929" y="40005"/>
                      <a:pt x="346979" y="7620"/>
                    </a:cubicBezTo>
                    <a:cubicBezTo>
                      <a:pt x="344979" y="5048"/>
                      <a:pt x="342979" y="2477"/>
                      <a:pt x="340978" y="0"/>
                    </a:cubicBezTo>
                    <a:cubicBezTo>
                      <a:pt x="321166" y="30575"/>
                      <a:pt x="284019" y="103727"/>
                      <a:pt x="282018" y="107918"/>
                    </a:cubicBezTo>
                    <a:cubicBezTo>
                      <a:pt x="204485" y="266891"/>
                      <a:pt x="141429" y="431863"/>
                      <a:pt x="96186" y="604076"/>
                    </a:cubicBezTo>
                    <a:cubicBezTo>
                      <a:pt x="87994" y="639318"/>
                      <a:pt x="58848" y="752380"/>
                      <a:pt x="52085" y="797147"/>
                    </a:cubicBezTo>
                    <a:cubicBezTo>
                      <a:pt x="52085" y="797243"/>
                      <a:pt x="52085" y="797243"/>
                      <a:pt x="52085" y="797338"/>
                    </a:cubicBezTo>
                    <a:cubicBezTo>
                      <a:pt x="-12018" y="1131284"/>
                      <a:pt x="-18114" y="1465421"/>
                      <a:pt x="40274" y="1799844"/>
                    </a:cubicBezTo>
                    <a:cubicBezTo>
                      <a:pt x="43512" y="1801082"/>
                      <a:pt x="46751" y="1802225"/>
                      <a:pt x="49894" y="1803464"/>
                    </a:cubicBezTo>
                    <a:cubicBezTo>
                      <a:pt x="41131" y="1734502"/>
                      <a:pt x="31320" y="1665732"/>
                      <a:pt x="23986" y="1596676"/>
                    </a:cubicBezTo>
                    <a:cubicBezTo>
                      <a:pt x="11413" y="1478280"/>
                      <a:pt x="7889" y="1359408"/>
                      <a:pt x="11794" y="1239965"/>
                    </a:cubicBezTo>
                    <a:cubicBezTo>
                      <a:pt x="16366" y="1098709"/>
                      <a:pt x="30939" y="959072"/>
                      <a:pt x="56657" y="820293"/>
                    </a:cubicBezTo>
                    <a:cubicBezTo>
                      <a:pt x="57609" y="815150"/>
                      <a:pt x="58467" y="809720"/>
                      <a:pt x="58562" y="805148"/>
                    </a:cubicBezTo>
                    <a:cubicBezTo>
                      <a:pt x="58562" y="805148"/>
                      <a:pt x="58562" y="805148"/>
                      <a:pt x="58562" y="805148"/>
                    </a:cubicBezTo>
                    <a:cubicBezTo>
                      <a:pt x="67039" y="746379"/>
                      <a:pt x="104949" y="591788"/>
                      <a:pt x="139239" y="492538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15252518" y="2130231"/>
                <a:ext cx="357054" cy="1679924"/>
              </a:xfrm>
              <a:custGeom>
                <a:rect b="b" l="l" r="r" t="t"/>
                <a:pathLst>
                  <a:path extrusionOk="0" h="1679924" w="357054">
                    <a:moveTo>
                      <a:pt x="157506" y="455676"/>
                    </a:moveTo>
                    <a:cubicBezTo>
                      <a:pt x="202559" y="332994"/>
                      <a:pt x="250946" y="212693"/>
                      <a:pt x="308763" y="96869"/>
                    </a:cubicBezTo>
                    <a:cubicBezTo>
                      <a:pt x="324860" y="67056"/>
                      <a:pt x="340958" y="37147"/>
                      <a:pt x="357055" y="7334"/>
                    </a:cubicBezTo>
                    <a:cubicBezTo>
                      <a:pt x="355436" y="4858"/>
                      <a:pt x="353816" y="2476"/>
                      <a:pt x="352197" y="0"/>
                    </a:cubicBezTo>
                    <a:cubicBezTo>
                      <a:pt x="333814" y="28099"/>
                      <a:pt x="298667" y="95631"/>
                      <a:pt x="296762" y="99441"/>
                    </a:cubicBezTo>
                    <a:cubicBezTo>
                      <a:pt x="223133" y="246221"/>
                      <a:pt x="161792" y="398907"/>
                      <a:pt x="115691" y="558927"/>
                    </a:cubicBezTo>
                    <a:cubicBezTo>
                      <a:pt x="107214" y="591693"/>
                      <a:pt x="77306" y="696659"/>
                      <a:pt x="69590" y="738473"/>
                    </a:cubicBezTo>
                    <a:cubicBezTo>
                      <a:pt x="69590" y="738568"/>
                      <a:pt x="69590" y="738568"/>
                      <a:pt x="69590" y="738664"/>
                    </a:cubicBezTo>
                    <a:cubicBezTo>
                      <a:pt x="534" y="1049464"/>
                      <a:pt x="-18421" y="1361980"/>
                      <a:pt x="18536" y="1676305"/>
                    </a:cubicBezTo>
                    <a:cubicBezTo>
                      <a:pt x="21299" y="1677543"/>
                      <a:pt x="23966" y="1678686"/>
                      <a:pt x="26728" y="1679924"/>
                    </a:cubicBezTo>
                    <a:cubicBezTo>
                      <a:pt x="21965" y="1615250"/>
                      <a:pt x="16250" y="1550575"/>
                      <a:pt x="12726" y="1485805"/>
                    </a:cubicBezTo>
                    <a:cubicBezTo>
                      <a:pt x="6630" y="1374648"/>
                      <a:pt x="8440" y="1263396"/>
                      <a:pt x="16631" y="1151668"/>
                    </a:cubicBezTo>
                    <a:cubicBezTo>
                      <a:pt x="26347" y="1019651"/>
                      <a:pt x="44635" y="889254"/>
                      <a:pt x="72543" y="760095"/>
                    </a:cubicBezTo>
                    <a:cubicBezTo>
                      <a:pt x="73591" y="755237"/>
                      <a:pt x="74543" y="750284"/>
                      <a:pt x="74829" y="745903"/>
                    </a:cubicBezTo>
                    <a:cubicBezTo>
                      <a:pt x="74829" y="745903"/>
                      <a:pt x="74829" y="745903"/>
                      <a:pt x="74829" y="745903"/>
                    </a:cubicBezTo>
                    <a:cubicBezTo>
                      <a:pt x="84640" y="691325"/>
                      <a:pt x="123788" y="547592"/>
                      <a:pt x="157506" y="45567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15021992" y="2191572"/>
                <a:ext cx="373363" cy="1241202"/>
              </a:xfrm>
              <a:custGeom>
                <a:rect b="b" l="l" r="r" t="t"/>
                <a:pathLst>
                  <a:path extrusionOk="0" h="1241202" w="373363">
                    <a:moveTo>
                      <a:pt x="168957" y="327279"/>
                    </a:moveTo>
                    <a:cubicBezTo>
                      <a:pt x="215343" y="238506"/>
                      <a:pt x="265064" y="151829"/>
                      <a:pt x="324119" y="69437"/>
                    </a:cubicBezTo>
                    <a:cubicBezTo>
                      <a:pt x="340502" y="48292"/>
                      <a:pt x="356885" y="27146"/>
                      <a:pt x="373363" y="6001"/>
                    </a:cubicBezTo>
                    <a:cubicBezTo>
                      <a:pt x="371744" y="4001"/>
                      <a:pt x="370220" y="2000"/>
                      <a:pt x="368601" y="0"/>
                    </a:cubicBezTo>
                    <a:cubicBezTo>
                      <a:pt x="349932" y="19622"/>
                      <a:pt x="314118" y="67532"/>
                      <a:pt x="312212" y="70295"/>
                    </a:cubicBezTo>
                    <a:cubicBezTo>
                      <a:pt x="237156" y="174784"/>
                      <a:pt x="174100" y="284702"/>
                      <a:pt x="126094" y="401574"/>
                    </a:cubicBezTo>
                    <a:cubicBezTo>
                      <a:pt x="117236" y="425577"/>
                      <a:pt x="86089" y="502348"/>
                      <a:pt x="77898" y="533210"/>
                    </a:cubicBezTo>
                    <a:cubicBezTo>
                      <a:pt x="77898" y="533210"/>
                      <a:pt x="77898" y="533305"/>
                      <a:pt x="77898" y="533305"/>
                    </a:cubicBezTo>
                    <a:cubicBezTo>
                      <a:pt x="5031" y="762190"/>
                      <a:pt x="-18019" y="996791"/>
                      <a:pt x="14270" y="1237774"/>
                    </a:cubicBezTo>
                    <a:cubicBezTo>
                      <a:pt x="16937" y="1238917"/>
                      <a:pt x="19700" y="1240060"/>
                      <a:pt x="22367" y="1241203"/>
                    </a:cubicBezTo>
                    <a:cubicBezTo>
                      <a:pt x="18557" y="1191863"/>
                      <a:pt x="13794" y="1142524"/>
                      <a:pt x="11127" y="1093184"/>
                    </a:cubicBezTo>
                    <a:cubicBezTo>
                      <a:pt x="6651" y="1008602"/>
                      <a:pt x="9984" y="924687"/>
                      <a:pt x="19700" y="840962"/>
                    </a:cubicBezTo>
                    <a:cubicBezTo>
                      <a:pt x="31130" y="741998"/>
                      <a:pt x="51132" y="645033"/>
                      <a:pt x="80660" y="549878"/>
                    </a:cubicBezTo>
                    <a:cubicBezTo>
                      <a:pt x="81803" y="546354"/>
                      <a:pt x="82755" y="542639"/>
                      <a:pt x="83136" y="539401"/>
                    </a:cubicBezTo>
                    <a:cubicBezTo>
                      <a:pt x="83136" y="539401"/>
                      <a:pt x="83136" y="539401"/>
                      <a:pt x="83136" y="539401"/>
                    </a:cubicBezTo>
                    <a:cubicBezTo>
                      <a:pt x="93328" y="499015"/>
                      <a:pt x="134190" y="393859"/>
                      <a:pt x="168957" y="32727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16140687" y="2224719"/>
                <a:ext cx="331397" cy="1734788"/>
              </a:xfrm>
              <a:custGeom>
                <a:rect b="b" l="l" r="r" t="t"/>
                <a:pathLst>
                  <a:path extrusionOk="0" h="1734788" w="331397">
                    <a:moveTo>
                      <a:pt x="203168" y="474726"/>
                    </a:moveTo>
                    <a:cubicBezTo>
                      <a:pt x="158782" y="347186"/>
                      <a:pt x="110299" y="221932"/>
                      <a:pt x="50482" y="101060"/>
                    </a:cubicBezTo>
                    <a:cubicBezTo>
                      <a:pt x="33623" y="69818"/>
                      <a:pt x="16859" y="38576"/>
                      <a:pt x="0" y="7334"/>
                    </a:cubicBezTo>
                    <a:cubicBezTo>
                      <a:pt x="2096" y="4858"/>
                      <a:pt x="4096" y="2477"/>
                      <a:pt x="6191" y="0"/>
                    </a:cubicBezTo>
                    <a:cubicBezTo>
                      <a:pt x="25813" y="29527"/>
                      <a:pt x="62389" y="100108"/>
                      <a:pt x="64389" y="104108"/>
                    </a:cubicBezTo>
                    <a:cubicBezTo>
                      <a:pt x="140589" y="257461"/>
                      <a:pt x="202025" y="416338"/>
                      <a:pt x="245173" y="582168"/>
                    </a:cubicBezTo>
                    <a:cubicBezTo>
                      <a:pt x="252889" y="616077"/>
                      <a:pt x="280702" y="724853"/>
                      <a:pt x="286893" y="768001"/>
                    </a:cubicBezTo>
                    <a:cubicBezTo>
                      <a:pt x="286893" y="768096"/>
                      <a:pt x="286893" y="768096"/>
                      <a:pt x="286893" y="768191"/>
                    </a:cubicBezTo>
                    <a:cubicBezTo>
                      <a:pt x="346615" y="1089470"/>
                      <a:pt x="347281" y="1410557"/>
                      <a:pt x="282512" y="1731455"/>
                    </a:cubicBezTo>
                    <a:cubicBezTo>
                      <a:pt x="279178" y="1732598"/>
                      <a:pt x="275939" y="1733740"/>
                      <a:pt x="272605" y="1734788"/>
                    </a:cubicBezTo>
                    <a:cubicBezTo>
                      <a:pt x="282607" y="1668685"/>
                      <a:pt x="293751" y="1602677"/>
                      <a:pt x="302323" y="1536287"/>
                    </a:cubicBezTo>
                    <a:cubicBezTo>
                      <a:pt x="317087" y="1422559"/>
                      <a:pt x="322612" y="1308449"/>
                      <a:pt x="320612" y="1193673"/>
                    </a:cubicBezTo>
                    <a:cubicBezTo>
                      <a:pt x="318230" y="1057942"/>
                      <a:pt x="305753" y="923639"/>
                      <a:pt x="281940" y="790099"/>
                    </a:cubicBezTo>
                    <a:cubicBezTo>
                      <a:pt x="281083" y="785146"/>
                      <a:pt x="280226" y="779907"/>
                      <a:pt x="280226" y="775526"/>
                    </a:cubicBezTo>
                    <a:cubicBezTo>
                      <a:pt x="280226" y="775526"/>
                      <a:pt x="280226" y="775526"/>
                      <a:pt x="280226" y="775526"/>
                    </a:cubicBezTo>
                    <a:cubicBezTo>
                      <a:pt x="272415" y="719042"/>
                      <a:pt x="236315" y="570262"/>
                      <a:pt x="203168" y="47472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16352808" y="2215289"/>
                <a:ext cx="399764" cy="1592008"/>
              </a:xfrm>
              <a:custGeom>
                <a:rect b="b" l="l" r="r" t="t"/>
                <a:pathLst>
                  <a:path extrusionOk="0" h="1592008" w="399764">
                    <a:moveTo>
                      <a:pt x="213265" y="427196"/>
                    </a:moveTo>
                    <a:cubicBezTo>
                      <a:pt x="164497" y="311848"/>
                      <a:pt x="112395" y="198882"/>
                      <a:pt x="51054" y="90773"/>
                    </a:cubicBezTo>
                    <a:cubicBezTo>
                      <a:pt x="34004" y="62960"/>
                      <a:pt x="17050" y="35052"/>
                      <a:pt x="0" y="7239"/>
                    </a:cubicBezTo>
                    <a:cubicBezTo>
                      <a:pt x="1524" y="4858"/>
                      <a:pt x="3048" y="2476"/>
                      <a:pt x="4572" y="0"/>
                    </a:cubicBezTo>
                    <a:cubicBezTo>
                      <a:pt x="23813" y="26098"/>
                      <a:pt x="60960" y="89059"/>
                      <a:pt x="63056" y="92678"/>
                    </a:cubicBezTo>
                    <a:cubicBezTo>
                      <a:pt x="141065" y="229838"/>
                      <a:pt x="207074" y="373094"/>
                      <a:pt x="258128" y="524065"/>
                    </a:cubicBezTo>
                    <a:cubicBezTo>
                      <a:pt x="267653" y="555022"/>
                      <a:pt x="300704" y="654082"/>
                      <a:pt x="309658" y="693706"/>
                    </a:cubicBezTo>
                    <a:cubicBezTo>
                      <a:pt x="309658" y="693801"/>
                      <a:pt x="309658" y="693801"/>
                      <a:pt x="309658" y="693896"/>
                    </a:cubicBezTo>
                    <a:cubicBezTo>
                      <a:pt x="388334" y="988028"/>
                      <a:pt x="416909" y="1286066"/>
                      <a:pt x="389763" y="1588199"/>
                    </a:cubicBezTo>
                    <a:cubicBezTo>
                      <a:pt x="387096" y="1589437"/>
                      <a:pt x="384334" y="1590770"/>
                      <a:pt x="381667" y="1592008"/>
                    </a:cubicBezTo>
                    <a:cubicBezTo>
                      <a:pt x="384429" y="1529906"/>
                      <a:pt x="388049" y="1467898"/>
                      <a:pt x="389573" y="1405795"/>
                    </a:cubicBezTo>
                    <a:cubicBezTo>
                      <a:pt x="392240" y="1299305"/>
                      <a:pt x="386906" y="1193006"/>
                      <a:pt x="375285" y="1086517"/>
                    </a:cubicBezTo>
                    <a:cubicBezTo>
                      <a:pt x="361474" y="960691"/>
                      <a:pt x="339090" y="836866"/>
                      <a:pt x="307277" y="714565"/>
                    </a:cubicBezTo>
                    <a:cubicBezTo>
                      <a:pt x="306134" y="709994"/>
                      <a:pt x="304991" y="705231"/>
                      <a:pt x="304514" y="701135"/>
                    </a:cubicBezTo>
                    <a:cubicBezTo>
                      <a:pt x="304514" y="701135"/>
                      <a:pt x="304514" y="701135"/>
                      <a:pt x="304514" y="701135"/>
                    </a:cubicBezTo>
                    <a:cubicBezTo>
                      <a:pt x="293275" y="649319"/>
                      <a:pt x="249746" y="513588"/>
                      <a:pt x="213265" y="427196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16513209" y="2185285"/>
                <a:ext cx="420199" cy="1405032"/>
              </a:xfrm>
              <a:custGeom>
                <a:rect b="b" l="l" r="r" t="t"/>
                <a:pathLst>
                  <a:path extrusionOk="0" h="1405032" w="420199">
                    <a:moveTo>
                      <a:pt x="219075" y="371189"/>
                    </a:moveTo>
                    <a:cubicBezTo>
                      <a:pt x="168688" y="270605"/>
                      <a:pt x="114967" y="172212"/>
                      <a:pt x="52197" y="78676"/>
                    </a:cubicBezTo>
                    <a:cubicBezTo>
                      <a:pt x="34862" y="54673"/>
                      <a:pt x="17431" y="30671"/>
                      <a:pt x="0" y="6667"/>
                    </a:cubicBezTo>
                    <a:cubicBezTo>
                      <a:pt x="1524" y="4477"/>
                      <a:pt x="2953" y="2191"/>
                      <a:pt x="4477" y="0"/>
                    </a:cubicBezTo>
                    <a:cubicBezTo>
                      <a:pt x="24003" y="22288"/>
                      <a:pt x="62103" y="76771"/>
                      <a:pt x="64199" y="79819"/>
                    </a:cubicBezTo>
                    <a:cubicBezTo>
                      <a:pt x="144113" y="198406"/>
                      <a:pt x="212122" y="323183"/>
                      <a:pt x="265367" y="455581"/>
                    </a:cubicBezTo>
                    <a:cubicBezTo>
                      <a:pt x="275368" y="482822"/>
                      <a:pt x="309849" y="569690"/>
                      <a:pt x="319469" y="604647"/>
                    </a:cubicBezTo>
                    <a:cubicBezTo>
                      <a:pt x="319469" y="604742"/>
                      <a:pt x="319469" y="604742"/>
                      <a:pt x="319469" y="604838"/>
                    </a:cubicBezTo>
                    <a:cubicBezTo>
                      <a:pt x="402527" y="863918"/>
                      <a:pt x="435674" y="1129189"/>
                      <a:pt x="413480" y="1401223"/>
                    </a:cubicBezTo>
                    <a:cubicBezTo>
                      <a:pt x="410813" y="1402461"/>
                      <a:pt x="408146" y="1403795"/>
                      <a:pt x="405479" y="1405033"/>
                    </a:cubicBezTo>
                    <a:cubicBezTo>
                      <a:pt x="407194" y="1349312"/>
                      <a:pt x="409861" y="1293590"/>
                      <a:pt x="410433" y="1237869"/>
                    </a:cubicBezTo>
                    <a:cubicBezTo>
                      <a:pt x="411385" y="1142333"/>
                      <a:pt x="404432" y="1047464"/>
                      <a:pt x="391097" y="952786"/>
                    </a:cubicBezTo>
                    <a:cubicBezTo>
                      <a:pt x="375380" y="840867"/>
                      <a:pt x="351092" y="731234"/>
                      <a:pt x="317468" y="623506"/>
                    </a:cubicBezTo>
                    <a:cubicBezTo>
                      <a:pt x="316230" y="619506"/>
                      <a:pt x="314992" y="615315"/>
                      <a:pt x="314516" y="611600"/>
                    </a:cubicBezTo>
                    <a:cubicBezTo>
                      <a:pt x="314516" y="611600"/>
                      <a:pt x="314516" y="611600"/>
                      <a:pt x="314516" y="611600"/>
                    </a:cubicBezTo>
                    <a:cubicBezTo>
                      <a:pt x="302324" y="565690"/>
                      <a:pt x="256794" y="446532"/>
                      <a:pt x="219075" y="371189"/>
                    </a:cubicBezTo>
                    <a:close/>
                  </a:path>
                </a:pathLst>
              </a:custGeom>
              <a:solidFill>
                <a:srgbClr val="6B19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2" name="Google Shape;592;p3"/>
              <p:cNvGrpSpPr/>
              <p:nvPr/>
            </p:nvGrpSpPr>
            <p:grpSpPr>
              <a:xfrm>
                <a:off x="16742476" y="2247865"/>
                <a:ext cx="380904" cy="1027747"/>
                <a:chOff x="8126539" y="2985135"/>
                <a:chExt cx="380904" cy="1027747"/>
              </a:xfrm>
            </p:grpSpPr>
            <p:sp>
              <p:nvSpPr>
                <p:cNvPr id="593" name="Google Shape;593;p3"/>
                <p:cNvSpPr/>
                <p:nvPr/>
              </p:nvSpPr>
              <p:spPr>
                <a:xfrm>
                  <a:off x="8126539" y="2985135"/>
                  <a:ext cx="380904" cy="877538"/>
                </a:xfrm>
                <a:custGeom>
                  <a:rect b="b" l="l" r="r" t="t"/>
                  <a:pathLst>
                    <a:path extrusionOk="0" h="877538" w="380904">
                      <a:moveTo>
                        <a:pt x="380905" y="848868"/>
                      </a:moveTo>
                      <a:cubicBezTo>
                        <a:pt x="370713" y="705803"/>
                        <a:pt x="337757" y="567214"/>
                        <a:pt x="283464" y="432626"/>
                      </a:cubicBezTo>
                      <a:cubicBezTo>
                        <a:pt x="283464" y="432626"/>
                        <a:pt x="283464" y="432530"/>
                        <a:pt x="283464" y="432530"/>
                      </a:cubicBezTo>
                      <a:cubicBezTo>
                        <a:pt x="274511" y="406908"/>
                        <a:pt x="243364" y="344043"/>
                        <a:pt x="234315" y="324231"/>
                      </a:cubicBezTo>
                      <a:cubicBezTo>
                        <a:pt x="186214" y="228409"/>
                        <a:pt x="125921" y="139446"/>
                        <a:pt x="55817" y="55817"/>
                      </a:cubicBezTo>
                      <a:cubicBezTo>
                        <a:pt x="54007" y="53626"/>
                        <a:pt x="20669" y="15335"/>
                        <a:pt x="3620" y="0"/>
                      </a:cubicBezTo>
                      <a:cubicBezTo>
                        <a:pt x="2381" y="1810"/>
                        <a:pt x="1238" y="3524"/>
                        <a:pt x="0" y="5334"/>
                      </a:cubicBezTo>
                      <a:cubicBezTo>
                        <a:pt x="15240" y="22193"/>
                        <a:pt x="30480" y="39052"/>
                        <a:pt x="45625" y="55817"/>
                      </a:cubicBezTo>
                      <a:cubicBezTo>
                        <a:pt x="100775" y="121729"/>
                        <a:pt x="148304" y="191929"/>
                        <a:pt x="193262" y="264033"/>
                      </a:cubicBezTo>
                      <a:cubicBezTo>
                        <a:pt x="226886" y="318040"/>
                        <a:pt x="268129" y="404432"/>
                        <a:pt x="279463" y="438055"/>
                      </a:cubicBezTo>
                      <a:cubicBezTo>
                        <a:pt x="279463" y="438055"/>
                        <a:pt x="279463" y="438055"/>
                        <a:pt x="279463" y="438055"/>
                      </a:cubicBezTo>
                      <a:cubicBezTo>
                        <a:pt x="279940" y="440722"/>
                        <a:pt x="281083" y="443865"/>
                        <a:pt x="282226" y="446818"/>
                      </a:cubicBezTo>
                      <a:cubicBezTo>
                        <a:pt x="313182" y="525494"/>
                        <a:pt x="336233" y="606171"/>
                        <a:pt x="352235" y="689134"/>
                      </a:cubicBezTo>
                      <a:cubicBezTo>
                        <a:pt x="364236" y="751332"/>
                        <a:pt x="371951" y="814102"/>
                        <a:pt x="374713" y="877538"/>
                      </a:cubicBezTo>
                      <a:cubicBezTo>
                        <a:pt x="376428" y="867632"/>
                        <a:pt x="378524" y="858012"/>
                        <a:pt x="380905" y="848868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8502015" y="4009358"/>
                  <a:ext cx="666" cy="3524"/>
                </a:xfrm>
                <a:custGeom>
                  <a:rect b="b" l="l" r="r" t="t"/>
                  <a:pathLst>
                    <a:path extrusionOk="0" h="3524" w="666">
                      <a:moveTo>
                        <a:pt x="0" y="0"/>
                      </a:moveTo>
                      <a:cubicBezTo>
                        <a:pt x="0" y="1143"/>
                        <a:pt x="0" y="2381"/>
                        <a:pt x="0" y="3524"/>
                      </a:cubicBezTo>
                      <a:cubicBezTo>
                        <a:pt x="190" y="3429"/>
                        <a:pt x="476" y="3334"/>
                        <a:pt x="667" y="3143"/>
                      </a:cubicBezTo>
                      <a:cubicBezTo>
                        <a:pt x="476" y="2191"/>
                        <a:pt x="190" y="1048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5" name="Google Shape;595;p3"/>
              <p:cNvSpPr/>
              <p:nvPr/>
            </p:nvSpPr>
            <p:spPr>
              <a:xfrm>
                <a:off x="15382162" y="2729298"/>
                <a:ext cx="1429419" cy="597748"/>
              </a:xfrm>
              <a:custGeom>
                <a:rect b="b" l="l" r="r" t="t"/>
                <a:pathLst>
                  <a:path extrusionOk="0" h="597748" w="1429419">
                    <a:moveTo>
                      <a:pt x="935573" y="426561"/>
                    </a:moveTo>
                    <a:cubicBezTo>
                      <a:pt x="939214" y="427482"/>
                      <a:pt x="942905" y="429607"/>
                      <a:pt x="946643" y="433441"/>
                    </a:cubicBezTo>
                    <a:cubicBezTo>
                      <a:pt x="960836" y="448015"/>
                      <a:pt x="948072" y="462207"/>
                      <a:pt x="941786" y="473542"/>
                    </a:cubicBezTo>
                    <a:cubicBezTo>
                      <a:pt x="895970" y="555552"/>
                      <a:pt x="823104" y="592699"/>
                      <a:pt x="726902" y="597748"/>
                    </a:cubicBezTo>
                    <a:cubicBezTo>
                      <a:pt x="636033" y="590604"/>
                      <a:pt x="555928" y="556219"/>
                      <a:pt x="498683" y="476971"/>
                    </a:cubicBezTo>
                    <a:cubicBezTo>
                      <a:pt x="490110" y="465160"/>
                      <a:pt x="483157" y="452015"/>
                      <a:pt x="493063" y="439823"/>
                    </a:cubicBezTo>
                    <a:cubicBezTo>
                      <a:pt x="504017" y="426298"/>
                      <a:pt x="516113" y="436299"/>
                      <a:pt x="529258" y="441442"/>
                    </a:cubicBezTo>
                    <a:cubicBezTo>
                      <a:pt x="611459" y="473161"/>
                      <a:pt x="693850" y="504593"/>
                      <a:pt x="785290" y="483162"/>
                    </a:cubicBezTo>
                    <a:cubicBezTo>
                      <a:pt x="827295" y="473351"/>
                      <a:pt x="866443" y="457349"/>
                      <a:pt x="904257" y="437156"/>
                    </a:cubicBezTo>
                    <a:cubicBezTo>
                      <a:pt x="914187" y="431870"/>
                      <a:pt x="924653" y="423797"/>
                      <a:pt x="935573" y="426561"/>
                    </a:cubicBezTo>
                    <a:close/>
                    <a:moveTo>
                      <a:pt x="244746" y="27296"/>
                    </a:moveTo>
                    <a:cubicBezTo>
                      <a:pt x="351807" y="34821"/>
                      <a:pt x="435437" y="90923"/>
                      <a:pt x="463726" y="121308"/>
                    </a:cubicBezTo>
                    <a:cubicBezTo>
                      <a:pt x="512399" y="171314"/>
                      <a:pt x="538116" y="199984"/>
                      <a:pt x="563929" y="257706"/>
                    </a:cubicBezTo>
                    <a:cubicBezTo>
                      <a:pt x="580502" y="294853"/>
                      <a:pt x="560786" y="315523"/>
                      <a:pt x="521828" y="304664"/>
                    </a:cubicBezTo>
                    <a:cubicBezTo>
                      <a:pt x="456011" y="286090"/>
                      <a:pt x="93489" y="159884"/>
                      <a:pt x="23385" y="111307"/>
                    </a:cubicBezTo>
                    <a:cubicBezTo>
                      <a:pt x="11288" y="104068"/>
                      <a:pt x="-1951" y="96829"/>
                      <a:pt x="240" y="81017"/>
                    </a:cubicBezTo>
                    <a:cubicBezTo>
                      <a:pt x="2240" y="66730"/>
                      <a:pt x="13384" y="58157"/>
                      <a:pt x="27386" y="53204"/>
                    </a:cubicBezTo>
                    <a:cubicBezTo>
                      <a:pt x="99109" y="24915"/>
                      <a:pt x="168260" y="23391"/>
                      <a:pt x="244746" y="27296"/>
                    </a:cubicBezTo>
                    <a:close/>
                    <a:moveTo>
                      <a:pt x="1184673" y="1578"/>
                    </a:moveTo>
                    <a:cubicBezTo>
                      <a:pt x="1261159" y="-2327"/>
                      <a:pt x="1330310" y="-803"/>
                      <a:pt x="1402034" y="27486"/>
                    </a:cubicBezTo>
                    <a:cubicBezTo>
                      <a:pt x="1416034" y="32439"/>
                      <a:pt x="1427178" y="41012"/>
                      <a:pt x="1429180" y="55299"/>
                    </a:cubicBezTo>
                    <a:cubicBezTo>
                      <a:pt x="1431370" y="71111"/>
                      <a:pt x="1418130" y="78350"/>
                      <a:pt x="1406034" y="85588"/>
                    </a:cubicBezTo>
                    <a:cubicBezTo>
                      <a:pt x="1336025" y="134261"/>
                      <a:pt x="973504" y="260467"/>
                      <a:pt x="907591" y="278946"/>
                    </a:cubicBezTo>
                    <a:cubicBezTo>
                      <a:pt x="868633" y="289804"/>
                      <a:pt x="848916" y="269135"/>
                      <a:pt x="865490" y="231988"/>
                    </a:cubicBezTo>
                    <a:cubicBezTo>
                      <a:pt x="891303" y="174266"/>
                      <a:pt x="917020" y="145596"/>
                      <a:pt x="965693" y="95590"/>
                    </a:cubicBezTo>
                    <a:cubicBezTo>
                      <a:pt x="993982" y="65205"/>
                      <a:pt x="1077612" y="9103"/>
                      <a:pt x="1184673" y="1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15188567" y="2388948"/>
                <a:ext cx="238356" cy="359911"/>
              </a:xfrm>
              <a:custGeom>
                <a:rect b="b" l="l" r="r" t="t"/>
                <a:pathLst>
                  <a:path extrusionOk="0" h="359911" w="238356">
                    <a:moveTo>
                      <a:pt x="96" y="295447"/>
                    </a:moveTo>
                    <a:cubicBezTo>
                      <a:pt x="-1523" y="224105"/>
                      <a:pt x="17336" y="158573"/>
                      <a:pt x="59627" y="100851"/>
                    </a:cubicBezTo>
                    <a:cubicBezTo>
                      <a:pt x="84106" y="67418"/>
                      <a:pt x="108967" y="33795"/>
                      <a:pt x="146114" y="12269"/>
                    </a:cubicBezTo>
                    <a:cubicBezTo>
                      <a:pt x="173356" y="-3638"/>
                      <a:pt x="200026" y="-4305"/>
                      <a:pt x="218695" y="11602"/>
                    </a:cubicBezTo>
                    <a:cubicBezTo>
                      <a:pt x="239269" y="29128"/>
                      <a:pt x="244888" y="54750"/>
                      <a:pt x="229839" y="84849"/>
                    </a:cubicBezTo>
                    <a:cubicBezTo>
                      <a:pt x="207741" y="128855"/>
                      <a:pt x="182786" y="171527"/>
                      <a:pt x="159068" y="214770"/>
                    </a:cubicBezTo>
                    <a:cubicBezTo>
                      <a:pt x="141637" y="246679"/>
                      <a:pt x="124397" y="278778"/>
                      <a:pt x="106966" y="310592"/>
                    </a:cubicBezTo>
                    <a:cubicBezTo>
                      <a:pt x="102775" y="318212"/>
                      <a:pt x="98394" y="325736"/>
                      <a:pt x="93250" y="332594"/>
                    </a:cubicBezTo>
                    <a:cubicBezTo>
                      <a:pt x="78772" y="351740"/>
                      <a:pt x="60580" y="363932"/>
                      <a:pt x="35243" y="358693"/>
                    </a:cubicBezTo>
                    <a:cubicBezTo>
                      <a:pt x="11145" y="353645"/>
                      <a:pt x="7716" y="332309"/>
                      <a:pt x="1906" y="313544"/>
                    </a:cubicBezTo>
                    <a:cubicBezTo>
                      <a:pt x="1" y="307829"/>
                      <a:pt x="572" y="301448"/>
                      <a:pt x="96" y="295447"/>
                    </a:cubicBezTo>
                    <a:close/>
                  </a:path>
                </a:pathLst>
              </a:custGeom>
              <a:solidFill>
                <a:srgbClr val="FF95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" name="Google Shape;597;p3"/>
          <p:cNvGrpSpPr/>
          <p:nvPr/>
        </p:nvGrpSpPr>
        <p:grpSpPr>
          <a:xfrm>
            <a:off x="-795682" y="-712959"/>
            <a:ext cx="3273666" cy="3149677"/>
            <a:chOff x="-1235992" y="-1115200"/>
            <a:chExt cx="5009013" cy="4819299"/>
          </a:xfrm>
        </p:grpSpPr>
        <p:sp>
          <p:nvSpPr>
            <p:cNvPr id="598" name="Google Shape;598;p3"/>
            <p:cNvSpPr/>
            <p:nvPr/>
          </p:nvSpPr>
          <p:spPr>
            <a:xfrm rot="-1540057">
              <a:off x="-674028" y="-445481"/>
              <a:ext cx="3885085" cy="3479861"/>
            </a:xfrm>
            <a:custGeom>
              <a:rect b="b" l="l" r="r" t="t"/>
              <a:pathLst>
                <a:path extrusionOk="0" h="3479861" w="3885085">
                  <a:moveTo>
                    <a:pt x="1166470" y="2130365"/>
                  </a:moveTo>
                  <a:cubicBezTo>
                    <a:pt x="998090" y="2040074"/>
                    <a:pt x="817508" y="2015672"/>
                    <a:pt x="629601" y="2054717"/>
                  </a:cubicBezTo>
                  <a:cubicBezTo>
                    <a:pt x="546632" y="2071798"/>
                    <a:pt x="490506" y="2113284"/>
                    <a:pt x="458779" y="2196254"/>
                  </a:cubicBezTo>
                  <a:cubicBezTo>
                    <a:pt x="409975" y="2330473"/>
                    <a:pt x="351408" y="2459808"/>
                    <a:pt x="297720" y="2591586"/>
                  </a:cubicBezTo>
                  <a:cubicBezTo>
                    <a:pt x="287957" y="2615988"/>
                    <a:pt x="280636" y="2642832"/>
                    <a:pt x="270876" y="2672117"/>
                  </a:cubicBezTo>
                  <a:cubicBezTo>
                    <a:pt x="663767" y="2572063"/>
                    <a:pt x="1022495" y="2591585"/>
                    <a:pt x="1337292" y="2899065"/>
                  </a:cubicBezTo>
                  <a:cubicBezTo>
                    <a:pt x="1337292" y="2725801"/>
                    <a:pt x="1329974" y="2569622"/>
                    <a:pt x="1339734" y="2413442"/>
                  </a:cubicBezTo>
                  <a:cubicBezTo>
                    <a:pt x="1347055" y="2274343"/>
                    <a:pt x="1278728" y="2191374"/>
                    <a:pt x="1166470" y="2130365"/>
                  </a:cubicBezTo>
                  <a:close/>
                  <a:moveTo>
                    <a:pt x="2157242" y="2076677"/>
                  </a:moveTo>
                  <a:cubicBezTo>
                    <a:pt x="1949812" y="1983945"/>
                    <a:pt x="1603288" y="2052275"/>
                    <a:pt x="1444667" y="2213338"/>
                  </a:cubicBezTo>
                  <a:cubicBezTo>
                    <a:pt x="1415385" y="2242620"/>
                    <a:pt x="1383662" y="2284106"/>
                    <a:pt x="1383662" y="2320709"/>
                  </a:cubicBezTo>
                  <a:cubicBezTo>
                    <a:pt x="1376340" y="2508616"/>
                    <a:pt x="1381220" y="2698960"/>
                    <a:pt x="1381220" y="2901506"/>
                  </a:cubicBezTo>
                  <a:cubicBezTo>
                    <a:pt x="1691141" y="2594027"/>
                    <a:pt x="2049866" y="2569621"/>
                    <a:pt x="2452520" y="2672117"/>
                  </a:cubicBezTo>
                  <a:cubicBezTo>
                    <a:pt x="2374426" y="2484211"/>
                    <a:pt x="2303662" y="2306067"/>
                    <a:pt x="2228010" y="2130365"/>
                  </a:cubicBezTo>
                  <a:cubicBezTo>
                    <a:pt x="2218250" y="2105963"/>
                    <a:pt x="2184084" y="2088879"/>
                    <a:pt x="2157242" y="2076677"/>
                  </a:cubicBezTo>
                  <a:close/>
                  <a:moveTo>
                    <a:pt x="1137837" y="1509648"/>
                  </a:moveTo>
                  <a:cubicBezTo>
                    <a:pt x="1039118" y="1470869"/>
                    <a:pt x="935251" y="1465379"/>
                    <a:pt x="827267" y="1498322"/>
                  </a:cubicBezTo>
                  <a:cubicBezTo>
                    <a:pt x="785784" y="1510527"/>
                    <a:pt x="739415" y="1547130"/>
                    <a:pt x="722334" y="1586175"/>
                  </a:cubicBezTo>
                  <a:cubicBezTo>
                    <a:pt x="654004" y="1725274"/>
                    <a:pt x="597878" y="1871694"/>
                    <a:pt x="527109" y="2040074"/>
                  </a:cubicBezTo>
                  <a:cubicBezTo>
                    <a:pt x="832150" y="1942462"/>
                    <a:pt x="1095702" y="1981507"/>
                    <a:pt x="1332416" y="2203575"/>
                  </a:cubicBezTo>
                  <a:cubicBezTo>
                    <a:pt x="1332416" y="2035194"/>
                    <a:pt x="1329974" y="1888775"/>
                    <a:pt x="1332416" y="1742355"/>
                  </a:cubicBezTo>
                  <a:cubicBezTo>
                    <a:pt x="1334854" y="1661827"/>
                    <a:pt x="1300689" y="1603256"/>
                    <a:pt x="1234800" y="1559331"/>
                  </a:cubicBezTo>
                  <a:cubicBezTo>
                    <a:pt x="1203076" y="1539198"/>
                    <a:pt x="1170743" y="1522574"/>
                    <a:pt x="1137837" y="1509648"/>
                  </a:cubicBezTo>
                  <a:close/>
                  <a:moveTo>
                    <a:pt x="1901550" y="1491238"/>
                  </a:moveTo>
                  <a:cubicBezTo>
                    <a:pt x="1864402" y="1477353"/>
                    <a:pt x="1817730" y="1474836"/>
                    <a:pt x="1754588" y="1481242"/>
                  </a:cubicBezTo>
                  <a:cubicBezTo>
                    <a:pt x="1652096" y="1491004"/>
                    <a:pt x="1549601" y="1542250"/>
                    <a:pt x="1454430" y="1588617"/>
                  </a:cubicBezTo>
                  <a:cubicBezTo>
                    <a:pt x="1420265" y="1605697"/>
                    <a:pt x="1388542" y="1664265"/>
                    <a:pt x="1386100" y="1705751"/>
                  </a:cubicBezTo>
                  <a:cubicBezTo>
                    <a:pt x="1378779" y="1866810"/>
                    <a:pt x="1383662" y="2025431"/>
                    <a:pt x="1383662" y="2210896"/>
                  </a:cubicBezTo>
                  <a:cubicBezTo>
                    <a:pt x="1622811" y="1981507"/>
                    <a:pt x="1891246" y="1944900"/>
                    <a:pt x="2186524" y="2035194"/>
                  </a:cubicBezTo>
                  <a:cubicBezTo>
                    <a:pt x="2181644" y="2013230"/>
                    <a:pt x="2181644" y="2005909"/>
                    <a:pt x="2179202" y="2001029"/>
                  </a:cubicBezTo>
                  <a:cubicBezTo>
                    <a:pt x="2132838" y="1888774"/>
                    <a:pt x="2086470" y="1776519"/>
                    <a:pt x="2040106" y="1666706"/>
                  </a:cubicBezTo>
                  <a:cubicBezTo>
                    <a:pt x="1998926" y="1569094"/>
                    <a:pt x="1963464" y="1514378"/>
                    <a:pt x="1901550" y="1491238"/>
                  </a:cubicBezTo>
                  <a:close/>
                  <a:moveTo>
                    <a:pt x="1266499" y="996445"/>
                  </a:moveTo>
                  <a:cubicBezTo>
                    <a:pt x="1254492" y="989501"/>
                    <a:pt x="1241380" y="983903"/>
                    <a:pt x="1227710" y="979185"/>
                  </a:cubicBezTo>
                  <a:cubicBezTo>
                    <a:pt x="1209484" y="972893"/>
                    <a:pt x="1190266" y="968166"/>
                    <a:pt x="1171353" y="963895"/>
                  </a:cubicBezTo>
                  <a:cubicBezTo>
                    <a:pt x="1093263" y="944373"/>
                    <a:pt x="1000531" y="939493"/>
                    <a:pt x="959045" y="1020021"/>
                  </a:cubicBezTo>
                  <a:cubicBezTo>
                    <a:pt x="888276" y="1159120"/>
                    <a:pt x="834589" y="1305540"/>
                    <a:pt x="766262" y="1466599"/>
                  </a:cubicBezTo>
                  <a:cubicBezTo>
                    <a:pt x="978567" y="1395831"/>
                    <a:pt x="1159152" y="1425116"/>
                    <a:pt x="1329974" y="1578854"/>
                  </a:cubicBezTo>
                  <a:cubicBezTo>
                    <a:pt x="1329974" y="1405593"/>
                    <a:pt x="1332416" y="1256732"/>
                    <a:pt x="1329974" y="1107874"/>
                  </a:cubicBezTo>
                  <a:cubicBezTo>
                    <a:pt x="1328601" y="1050220"/>
                    <a:pt x="1302521" y="1017276"/>
                    <a:pt x="1266499" y="996445"/>
                  </a:cubicBezTo>
                  <a:close/>
                  <a:moveTo>
                    <a:pt x="2940581" y="1600511"/>
                  </a:moveTo>
                  <a:cubicBezTo>
                    <a:pt x="2924719" y="1595326"/>
                    <a:pt x="2907638" y="1592276"/>
                    <a:pt x="2891776" y="1591055"/>
                  </a:cubicBezTo>
                  <a:cubicBezTo>
                    <a:pt x="2645306" y="1581295"/>
                    <a:pt x="2342702" y="1788721"/>
                    <a:pt x="2262174" y="2022990"/>
                  </a:cubicBezTo>
                  <a:cubicBezTo>
                    <a:pt x="2252412" y="2052275"/>
                    <a:pt x="2242652" y="2091320"/>
                    <a:pt x="2254854" y="2118164"/>
                  </a:cubicBezTo>
                  <a:cubicBezTo>
                    <a:pt x="2323180" y="2293866"/>
                    <a:pt x="2396390" y="2464688"/>
                    <a:pt x="2472042" y="2650153"/>
                  </a:cubicBezTo>
                  <a:cubicBezTo>
                    <a:pt x="2650186" y="2242620"/>
                    <a:pt x="2982066" y="2083999"/>
                    <a:pt x="3382278" y="2027873"/>
                  </a:cubicBezTo>
                  <a:cubicBezTo>
                    <a:pt x="3245622" y="1888774"/>
                    <a:pt x="3116286" y="1752117"/>
                    <a:pt x="2982066" y="1622778"/>
                  </a:cubicBezTo>
                  <a:cubicBezTo>
                    <a:pt x="2971084" y="1613017"/>
                    <a:pt x="2956442" y="1605697"/>
                    <a:pt x="2940581" y="1600511"/>
                  </a:cubicBezTo>
                  <a:close/>
                  <a:moveTo>
                    <a:pt x="1725266" y="968356"/>
                  </a:moveTo>
                  <a:cubicBezTo>
                    <a:pt x="1676193" y="937357"/>
                    <a:pt x="1607559" y="949254"/>
                    <a:pt x="1547163" y="963895"/>
                  </a:cubicBezTo>
                  <a:cubicBezTo>
                    <a:pt x="1469073" y="983418"/>
                    <a:pt x="1390980" y="1012700"/>
                    <a:pt x="1390980" y="1112754"/>
                  </a:cubicBezTo>
                  <a:cubicBezTo>
                    <a:pt x="1383662" y="1261612"/>
                    <a:pt x="1386100" y="1408032"/>
                    <a:pt x="1386100" y="1583733"/>
                  </a:cubicBezTo>
                  <a:cubicBezTo>
                    <a:pt x="1556922" y="1422674"/>
                    <a:pt x="1739946" y="1398272"/>
                    <a:pt x="1957134" y="1464161"/>
                  </a:cubicBezTo>
                  <a:cubicBezTo>
                    <a:pt x="1888806" y="1300657"/>
                    <a:pt x="1837558" y="1151798"/>
                    <a:pt x="1766790" y="1015141"/>
                  </a:cubicBezTo>
                  <a:cubicBezTo>
                    <a:pt x="1755809" y="993789"/>
                    <a:pt x="1741624" y="978689"/>
                    <a:pt x="1725266" y="968356"/>
                  </a:cubicBezTo>
                  <a:close/>
                  <a:moveTo>
                    <a:pt x="2497999" y="1164201"/>
                  </a:moveTo>
                  <a:cubicBezTo>
                    <a:pt x="2432654" y="1136318"/>
                    <a:pt x="2368023" y="1149662"/>
                    <a:pt x="2271934" y="1203044"/>
                  </a:cubicBezTo>
                  <a:cubicBezTo>
                    <a:pt x="2193844" y="1246972"/>
                    <a:pt x="2130398" y="1320182"/>
                    <a:pt x="2069388" y="1390951"/>
                  </a:cubicBezTo>
                  <a:cubicBezTo>
                    <a:pt x="2044986" y="1417794"/>
                    <a:pt x="2032786" y="1476362"/>
                    <a:pt x="2042544" y="1510527"/>
                  </a:cubicBezTo>
                  <a:cubicBezTo>
                    <a:pt x="2098674" y="1674027"/>
                    <a:pt x="2164562" y="1832648"/>
                    <a:pt x="2230452" y="2003468"/>
                  </a:cubicBezTo>
                  <a:cubicBezTo>
                    <a:pt x="2408592" y="1678907"/>
                    <a:pt x="2494002" y="1620340"/>
                    <a:pt x="2901536" y="1537367"/>
                  </a:cubicBezTo>
                  <a:cubicBezTo>
                    <a:pt x="2801482" y="1437317"/>
                    <a:pt x="2711194" y="1349464"/>
                    <a:pt x="2623342" y="1259173"/>
                  </a:cubicBezTo>
                  <a:cubicBezTo>
                    <a:pt x="2576671" y="1212502"/>
                    <a:pt x="2537206" y="1180931"/>
                    <a:pt x="2497999" y="1164201"/>
                  </a:cubicBezTo>
                  <a:close/>
                  <a:moveTo>
                    <a:pt x="2095394" y="750520"/>
                  </a:moveTo>
                  <a:cubicBezTo>
                    <a:pt x="2040715" y="733133"/>
                    <a:pt x="1972997" y="747317"/>
                    <a:pt x="1910768" y="793073"/>
                  </a:cubicBezTo>
                  <a:cubicBezTo>
                    <a:pt x="1847320" y="836998"/>
                    <a:pt x="1786312" y="893127"/>
                    <a:pt x="1818036" y="980976"/>
                  </a:cubicBezTo>
                  <a:cubicBezTo>
                    <a:pt x="1869284" y="1124955"/>
                    <a:pt x="1930290" y="1266495"/>
                    <a:pt x="1998620" y="1429996"/>
                  </a:cubicBezTo>
                  <a:cubicBezTo>
                    <a:pt x="2086470" y="1217687"/>
                    <a:pt x="2242652" y="1129838"/>
                    <a:pt x="2442756" y="1105432"/>
                  </a:cubicBezTo>
                  <a:cubicBezTo>
                    <a:pt x="2450078" y="1093231"/>
                    <a:pt x="2459838" y="1081030"/>
                    <a:pt x="2467162" y="1068829"/>
                  </a:cubicBezTo>
                  <a:cubicBezTo>
                    <a:pt x="2359786" y="971217"/>
                    <a:pt x="2254854" y="873605"/>
                    <a:pt x="2145040" y="778431"/>
                  </a:cubicBezTo>
                  <a:cubicBezTo>
                    <a:pt x="2130398" y="765619"/>
                    <a:pt x="2113620" y="756315"/>
                    <a:pt x="2095394" y="750520"/>
                  </a:cubicBezTo>
                  <a:close/>
                  <a:moveTo>
                    <a:pt x="1315332" y="217160"/>
                  </a:moveTo>
                  <a:cubicBezTo>
                    <a:pt x="1308010" y="217160"/>
                    <a:pt x="1298251" y="214718"/>
                    <a:pt x="1290929" y="214718"/>
                  </a:cubicBezTo>
                  <a:cubicBezTo>
                    <a:pt x="1195755" y="444108"/>
                    <a:pt x="1100585" y="673497"/>
                    <a:pt x="1007852" y="895565"/>
                  </a:cubicBezTo>
                  <a:cubicBezTo>
                    <a:pt x="1115224" y="912649"/>
                    <a:pt x="1215278" y="927289"/>
                    <a:pt x="1317770" y="944373"/>
                  </a:cubicBezTo>
                  <a:cubicBezTo>
                    <a:pt x="1315332" y="707662"/>
                    <a:pt x="1315332" y="463630"/>
                    <a:pt x="1315332" y="217160"/>
                  </a:cubicBezTo>
                  <a:close/>
                  <a:moveTo>
                    <a:pt x="1410502" y="153709"/>
                  </a:moveTo>
                  <a:cubicBezTo>
                    <a:pt x="1405622" y="156151"/>
                    <a:pt x="1398301" y="156151"/>
                    <a:pt x="1393421" y="158589"/>
                  </a:cubicBezTo>
                  <a:cubicBezTo>
                    <a:pt x="1393421" y="427027"/>
                    <a:pt x="1393421" y="697899"/>
                    <a:pt x="1393421" y="954133"/>
                  </a:cubicBezTo>
                  <a:cubicBezTo>
                    <a:pt x="1503238" y="932172"/>
                    <a:pt x="1608168" y="912649"/>
                    <a:pt x="1717984" y="893127"/>
                  </a:cubicBezTo>
                  <a:cubicBezTo>
                    <a:pt x="1617931" y="651533"/>
                    <a:pt x="1512997" y="402621"/>
                    <a:pt x="1410502" y="153709"/>
                  </a:cubicBezTo>
                  <a:close/>
                  <a:moveTo>
                    <a:pt x="1481274" y="156151"/>
                  </a:moveTo>
                  <a:cubicBezTo>
                    <a:pt x="1574003" y="385540"/>
                    <a:pt x="1669177" y="622251"/>
                    <a:pt x="1759472" y="839440"/>
                  </a:cubicBezTo>
                  <a:cubicBezTo>
                    <a:pt x="1854642" y="780872"/>
                    <a:pt x="1942494" y="727185"/>
                    <a:pt x="2001058" y="690578"/>
                  </a:cubicBezTo>
                  <a:cubicBezTo>
                    <a:pt x="1837558" y="522197"/>
                    <a:pt x="1659414" y="339174"/>
                    <a:pt x="1481274" y="156151"/>
                  </a:cubicBezTo>
                  <a:close/>
                  <a:moveTo>
                    <a:pt x="1350009" y="0"/>
                  </a:moveTo>
                  <a:lnTo>
                    <a:pt x="1561038" y="101414"/>
                  </a:lnTo>
                  <a:lnTo>
                    <a:pt x="1816512" y="345884"/>
                  </a:lnTo>
                  <a:cubicBezTo>
                    <a:pt x="1902838" y="428245"/>
                    <a:pt x="1987638" y="508776"/>
                    <a:pt x="2069388" y="585644"/>
                  </a:cubicBezTo>
                  <a:cubicBezTo>
                    <a:pt x="2091352" y="552700"/>
                    <a:pt x="2116365" y="515486"/>
                    <a:pt x="2143209" y="475831"/>
                  </a:cubicBezTo>
                  <a:lnTo>
                    <a:pt x="2191788" y="404535"/>
                  </a:lnTo>
                  <a:lnTo>
                    <a:pt x="2242298" y="428808"/>
                  </a:lnTo>
                  <a:lnTo>
                    <a:pt x="2232165" y="435071"/>
                  </a:lnTo>
                  <a:cubicBezTo>
                    <a:pt x="2218705" y="446244"/>
                    <a:pt x="2206046" y="459361"/>
                    <a:pt x="2193844" y="473393"/>
                  </a:cubicBezTo>
                  <a:cubicBezTo>
                    <a:pt x="2137718" y="534399"/>
                    <a:pt x="2098674" y="617371"/>
                    <a:pt x="2154800" y="688140"/>
                  </a:cubicBezTo>
                  <a:cubicBezTo>
                    <a:pt x="2249974" y="810154"/>
                    <a:pt x="2362226" y="917529"/>
                    <a:pt x="2474484" y="1039544"/>
                  </a:cubicBezTo>
                  <a:cubicBezTo>
                    <a:pt x="2523900" y="834558"/>
                    <a:pt x="2549980" y="762720"/>
                    <a:pt x="2653617" y="678872"/>
                  </a:cubicBezTo>
                  <a:lnTo>
                    <a:pt x="2696471" y="647071"/>
                  </a:lnTo>
                  <a:lnTo>
                    <a:pt x="2744335" y="670073"/>
                  </a:lnTo>
                  <a:lnTo>
                    <a:pt x="2685837" y="708995"/>
                  </a:lnTo>
                  <a:cubicBezTo>
                    <a:pt x="2608395" y="774313"/>
                    <a:pt x="2558063" y="862623"/>
                    <a:pt x="2537930" y="968775"/>
                  </a:cubicBezTo>
                  <a:cubicBezTo>
                    <a:pt x="2528168" y="1015141"/>
                    <a:pt x="2533048" y="1085910"/>
                    <a:pt x="2559894" y="1115195"/>
                  </a:cubicBezTo>
                  <a:cubicBezTo>
                    <a:pt x="2677028" y="1237210"/>
                    <a:pt x="2808806" y="1349464"/>
                    <a:pt x="2925940" y="1456839"/>
                  </a:cubicBezTo>
                  <a:cubicBezTo>
                    <a:pt x="2935091" y="1244532"/>
                    <a:pt x="3022486" y="1074776"/>
                    <a:pt x="3184004" y="943457"/>
                  </a:cubicBezTo>
                  <a:lnTo>
                    <a:pt x="3235774" y="906245"/>
                  </a:lnTo>
                  <a:lnTo>
                    <a:pt x="3282588" y="928742"/>
                  </a:lnTo>
                  <a:lnTo>
                    <a:pt x="3201963" y="985172"/>
                  </a:lnTo>
                  <a:cubicBezTo>
                    <a:pt x="3083798" y="1086978"/>
                    <a:pt x="3006470" y="1218297"/>
                    <a:pt x="2977186" y="1381188"/>
                  </a:cubicBezTo>
                  <a:cubicBezTo>
                    <a:pt x="2967428" y="1442197"/>
                    <a:pt x="2972304" y="1527608"/>
                    <a:pt x="3008910" y="1569094"/>
                  </a:cubicBezTo>
                  <a:cubicBezTo>
                    <a:pt x="3130924" y="1708189"/>
                    <a:pt x="3270024" y="1832649"/>
                    <a:pt x="3411564" y="1969306"/>
                  </a:cubicBezTo>
                  <a:cubicBezTo>
                    <a:pt x="3420714" y="1650843"/>
                    <a:pt x="3554778" y="1424351"/>
                    <a:pt x="3766400" y="1247619"/>
                  </a:cubicBezTo>
                  <a:lnTo>
                    <a:pt x="3836397" y="1194887"/>
                  </a:lnTo>
                  <a:lnTo>
                    <a:pt x="3885085" y="1218285"/>
                  </a:lnTo>
                  <a:lnTo>
                    <a:pt x="3785807" y="1292003"/>
                  </a:lnTo>
                  <a:cubicBezTo>
                    <a:pt x="3628292" y="1431216"/>
                    <a:pt x="3517106" y="1605087"/>
                    <a:pt x="3467690" y="1822886"/>
                  </a:cubicBezTo>
                  <a:cubicBezTo>
                    <a:pt x="3438408" y="1949783"/>
                    <a:pt x="3457930" y="2066918"/>
                    <a:pt x="3570182" y="2159650"/>
                  </a:cubicBezTo>
                  <a:cubicBezTo>
                    <a:pt x="3653154" y="2230418"/>
                    <a:pt x="3723922" y="2313388"/>
                    <a:pt x="3802012" y="2391478"/>
                  </a:cubicBezTo>
                  <a:cubicBezTo>
                    <a:pt x="3819096" y="2408562"/>
                    <a:pt x="3833740" y="2430523"/>
                    <a:pt x="3848378" y="2450045"/>
                  </a:cubicBezTo>
                  <a:cubicBezTo>
                    <a:pt x="3841058" y="2457367"/>
                    <a:pt x="3833740" y="2464688"/>
                    <a:pt x="3823976" y="2472009"/>
                  </a:cubicBezTo>
                  <a:cubicBezTo>
                    <a:pt x="3731244" y="2374397"/>
                    <a:pt x="3633632" y="2281665"/>
                    <a:pt x="3545780" y="2181611"/>
                  </a:cubicBezTo>
                  <a:cubicBezTo>
                    <a:pt x="3472570" y="2096200"/>
                    <a:pt x="3387158" y="2071798"/>
                    <a:pt x="3277344" y="2096200"/>
                  </a:cubicBezTo>
                  <a:cubicBezTo>
                    <a:pt x="3025992" y="2149887"/>
                    <a:pt x="2811244" y="2264584"/>
                    <a:pt x="2642864" y="2457367"/>
                  </a:cubicBezTo>
                  <a:cubicBezTo>
                    <a:pt x="2533048" y="2584264"/>
                    <a:pt x="2486684" y="2725801"/>
                    <a:pt x="2576976" y="2891743"/>
                  </a:cubicBezTo>
                  <a:cubicBezTo>
                    <a:pt x="2633102" y="2996677"/>
                    <a:pt x="2669708" y="3113812"/>
                    <a:pt x="2696552" y="3233387"/>
                  </a:cubicBezTo>
                  <a:cubicBezTo>
                    <a:pt x="2686788" y="3218745"/>
                    <a:pt x="2672146" y="3208985"/>
                    <a:pt x="2664824" y="3191904"/>
                  </a:cubicBezTo>
                  <a:cubicBezTo>
                    <a:pt x="2618458" y="3079649"/>
                    <a:pt x="2581856" y="2964953"/>
                    <a:pt x="2523288" y="2857578"/>
                  </a:cubicBezTo>
                  <a:cubicBezTo>
                    <a:pt x="2491564" y="2799011"/>
                    <a:pt x="2437876" y="2725801"/>
                    <a:pt x="2379310" y="2711162"/>
                  </a:cubicBezTo>
                  <a:cubicBezTo>
                    <a:pt x="2074268" y="2628189"/>
                    <a:pt x="1778990" y="2662354"/>
                    <a:pt x="1512997" y="2845377"/>
                  </a:cubicBezTo>
                  <a:cubicBezTo>
                    <a:pt x="1415385" y="2911266"/>
                    <a:pt x="1361698" y="3001557"/>
                    <a:pt x="1371457" y="3130896"/>
                  </a:cubicBezTo>
                  <a:cubicBezTo>
                    <a:pt x="1381220" y="3245589"/>
                    <a:pt x="1373899" y="3362726"/>
                    <a:pt x="1373899" y="3479861"/>
                  </a:cubicBezTo>
                  <a:cubicBezTo>
                    <a:pt x="1361698" y="3479861"/>
                    <a:pt x="1351935" y="3479861"/>
                    <a:pt x="1339734" y="3479861"/>
                  </a:cubicBezTo>
                  <a:cubicBezTo>
                    <a:pt x="1339734" y="3387129"/>
                    <a:pt x="1332416" y="3291955"/>
                    <a:pt x="1342175" y="3199222"/>
                  </a:cubicBezTo>
                  <a:cubicBezTo>
                    <a:pt x="1366578" y="2918587"/>
                    <a:pt x="1261644" y="2842939"/>
                    <a:pt x="1020053" y="2742885"/>
                  </a:cubicBezTo>
                  <a:cubicBezTo>
                    <a:pt x="812625" y="2657474"/>
                    <a:pt x="590557" y="2642831"/>
                    <a:pt x="368488" y="2696519"/>
                  </a:cubicBezTo>
                  <a:cubicBezTo>
                    <a:pt x="275756" y="2718483"/>
                    <a:pt x="217189" y="2769729"/>
                    <a:pt x="183024" y="2862461"/>
                  </a:cubicBezTo>
                  <a:cubicBezTo>
                    <a:pt x="139099" y="2989356"/>
                    <a:pt x="80532" y="3111373"/>
                    <a:pt x="29286" y="3235829"/>
                  </a:cubicBezTo>
                  <a:cubicBezTo>
                    <a:pt x="19523" y="3230946"/>
                    <a:pt x="9763" y="3228508"/>
                    <a:pt x="0" y="3223628"/>
                  </a:cubicBezTo>
                  <a:cubicBezTo>
                    <a:pt x="36607" y="3133334"/>
                    <a:pt x="65889" y="3038163"/>
                    <a:pt x="112255" y="2952752"/>
                  </a:cubicBezTo>
                  <a:cubicBezTo>
                    <a:pt x="192787" y="2800231"/>
                    <a:pt x="198888" y="2689197"/>
                    <a:pt x="163199" y="2596771"/>
                  </a:cubicBezTo>
                  <a:lnTo>
                    <a:pt x="131577" y="2535380"/>
                  </a:lnTo>
                  <a:lnTo>
                    <a:pt x="149976" y="2497095"/>
                  </a:lnTo>
                  <a:lnTo>
                    <a:pt x="153270" y="2501803"/>
                  </a:lnTo>
                  <a:cubicBezTo>
                    <a:pt x="178641" y="2544990"/>
                    <a:pt x="201634" y="2591890"/>
                    <a:pt x="222072" y="2642831"/>
                  </a:cubicBezTo>
                  <a:cubicBezTo>
                    <a:pt x="283077" y="2486652"/>
                    <a:pt x="339206" y="2335352"/>
                    <a:pt x="400212" y="2188932"/>
                  </a:cubicBezTo>
                  <a:cubicBezTo>
                    <a:pt x="429496" y="2121825"/>
                    <a:pt x="436207" y="2059597"/>
                    <a:pt x="424005" y="2001334"/>
                  </a:cubicBezTo>
                  <a:lnTo>
                    <a:pt x="408232" y="1959703"/>
                  </a:lnTo>
                  <a:lnTo>
                    <a:pt x="436352" y="1901188"/>
                  </a:lnTo>
                  <a:lnTo>
                    <a:pt x="436533" y="1901449"/>
                  </a:lnTo>
                  <a:cubicBezTo>
                    <a:pt x="456036" y="1934340"/>
                    <a:pt x="474034" y="1969916"/>
                    <a:pt x="490506" y="2008351"/>
                  </a:cubicBezTo>
                  <a:cubicBezTo>
                    <a:pt x="551512" y="1859489"/>
                    <a:pt x="597878" y="1730154"/>
                    <a:pt x="656445" y="1608139"/>
                  </a:cubicBezTo>
                  <a:cubicBezTo>
                    <a:pt x="683289" y="1552012"/>
                    <a:pt x="691220" y="1498935"/>
                    <a:pt x="681764" y="1450433"/>
                  </a:cubicBezTo>
                  <a:lnTo>
                    <a:pt x="668846" y="1417402"/>
                  </a:lnTo>
                  <a:lnTo>
                    <a:pt x="695654" y="1361619"/>
                  </a:lnTo>
                  <a:lnTo>
                    <a:pt x="727214" y="1425116"/>
                  </a:lnTo>
                  <a:cubicBezTo>
                    <a:pt x="790664" y="1266495"/>
                    <a:pt x="851673" y="1122516"/>
                    <a:pt x="905360" y="976096"/>
                  </a:cubicBezTo>
                  <a:cubicBezTo>
                    <a:pt x="912680" y="955964"/>
                    <a:pt x="915120" y="937051"/>
                    <a:pt x="913709" y="919511"/>
                  </a:cubicBezTo>
                  <a:lnTo>
                    <a:pt x="911538" y="912396"/>
                  </a:lnTo>
                  <a:lnTo>
                    <a:pt x="949829" y="832717"/>
                  </a:lnTo>
                  <a:lnTo>
                    <a:pt x="963924" y="841878"/>
                  </a:lnTo>
                  <a:lnTo>
                    <a:pt x="1060601" y="602216"/>
                  </a:lnTo>
                  <a:close/>
                </a:path>
              </a:pathLst>
            </a:custGeom>
            <a:solidFill>
              <a:srgbClr val="FFECC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" name="Google Shape;599;p3"/>
            <p:cNvGrpSpPr/>
            <p:nvPr/>
          </p:nvGrpSpPr>
          <p:grpSpPr>
            <a:xfrm rot="4266364">
              <a:off x="255814" y="534089"/>
              <a:ext cx="1042603" cy="1156091"/>
              <a:chOff x="3787217" y="379141"/>
              <a:chExt cx="885308" cy="981676"/>
            </a:xfrm>
          </p:grpSpPr>
          <p:sp>
            <p:nvSpPr>
              <p:cNvPr id="600" name="Google Shape;600;p3"/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FFE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rect b="b" l="l" r="r" t="t"/>
                <a:pathLst>
                  <a:path extrusionOk="0" h="476728" w="1140281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rect b="b" l="l" r="r" t="t"/>
                <a:pathLst>
                  <a:path extrusionOk="0" h="566919" w="1230473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" name="Google Shape;605;p3"/>
            <p:cNvGrpSpPr/>
            <p:nvPr/>
          </p:nvGrpSpPr>
          <p:grpSpPr>
            <a:xfrm rot="-10533834">
              <a:off x="1842197" y="42958"/>
              <a:ext cx="1042603" cy="1156091"/>
              <a:chOff x="3787217" y="379141"/>
              <a:chExt cx="885308" cy="981676"/>
            </a:xfrm>
          </p:grpSpPr>
          <p:sp>
            <p:nvSpPr>
              <p:cNvPr id="606" name="Google Shape;606;p3"/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FFE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rect b="b" l="l" r="r" t="t"/>
                <a:pathLst>
                  <a:path extrusionOk="0" h="476728" w="1140281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rect b="b" l="l" r="r" t="t"/>
                <a:pathLst>
                  <a:path extrusionOk="0" h="566919" w="1230473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1" name="Google Shape;611;p3"/>
            <p:cNvGrpSpPr/>
            <p:nvPr/>
          </p:nvGrpSpPr>
          <p:grpSpPr>
            <a:xfrm rot="6933720">
              <a:off x="141543" y="1838655"/>
              <a:ext cx="1042603" cy="1156091"/>
              <a:chOff x="3787217" y="379141"/>
              <a:chExt cx="885308" cy="981676"/>
            </a:xfrm>
          </p:grpSpPr>
          <p:sp>
            <p:nvSpPr>
              <p:cNvPr id="612" name="Google Shape;612;p3"/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rect b="b" l="l" r="r" t="t"/>
                <a:pathLst>
                  <a:path extrusionOk="0" h="1662106" w="123691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FFE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rect b="b" l="l" r="r" t="t"/>
                <a:pathLst>
                  <a:path extrusionOk="0" h="476728" w="1140281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rect b="b" l="l" r="r" t="t"/>
                <a:pathLst>
                  <a:path extrusionOk="0" h="566919" w="1230473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7" name="Google Shape;617;p3"/>
          <p:cNvSpPr/>
          <p:nvPr/>
        </p:nvSpPr>
        <p:spPr>
          <a:xfrm>
            <a:off x="10153957" y="6249718"/>
            <a:ext cx="1846392" cy="613297"/>
          </a:xfrm>
          <a:custGeom>
            <a:rect b="b" l="l" r="r" t="t"/>
            <a:pathLst>
              <a:path extrusionOk="0" h="1443004" w="4344310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"/>
          <p:cNvSpPr/>
          <p:nvPr/>
        </p:nvSpPr>
        <p:spPr>
          <a:xfrm>
            <a:off x="9931046" y="6434651"/>
            <a:ext cx="1068792" cy="428364"/>
          </a:xfrm>
          <a:custGeom>
            <a:rect b="b" l="l" r="r" t="t"/>
            <a:pathLst>
              <a:path extrusionOk="0" h="1007882" w="2514723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"/>
          <p:cNvSpPr/>
          <p:nvPr/>
        </p:nvSpPr>
        <p:spPr>
          <a:xfrm>
            <a:off x="10782835" y="6277956"/>
            <a:ext cx="351115" cy="104648"/>
          </a:xfrm>
          <a:custGeom>
            <a:rect b="b" l="l" r="r" t="t"/>
            <a:pathLst>
              <a:path extrusionOk="0" h="246222" w="826126">
                <a:moveTo>
                  <a:pt x="392524" y="152593"/>
                </a:moveTo>
                <a:cubicBezTo>
                  <a:pt x="482692" y="152593"/>
                  <a:pt x="555788" y="173552"/>
                  <a:pt x="555788" y="199408"/>
                </a:cubicBezTo>
                <a:cubicBezTo>
                  <a:pt x="555788" y="225262"/>
                  <a:pt x="482692" y="246222"/>
                  <a:pt x="392524" y="246222"/>
                </a:cubicBezTo>
                <a:cubicBezTo>
                  <a:pt x="302356" y="246222"/>
                  <a:pt x="229260" y="225262"/>
                  <a:pt x="229260" y="199408"/>
                </a:cubicBezTo>
                <a:cubicBezTo>
                  <a:pt x="229260" y="173552"/>
                  <a:pt x="302356" y="152593"/>
                  <a:pt x="392524" y="152593"/>
                </a:cubicBezTo>
                <a:close/>
                <a:moveTo>
                  <a:pt x="662862" y="0"/>
                </a:moveTo>
                <a:cubicBezTo>
                  <a:pt x="753030" y="0"/>
                  <a:pt x="826126" y="20959"/>
                  <a:pt x="826126" y="46814"/>
                </a:cubicBezTo>
                <a:cubicBezTo>
                  <a:pt x="826126" y="72669"/>
                  <a:pt x="753030" y="93628"/>
                  <a:pt x="662862" y="93628"/>
                </a:cubicBezTo>
                <a:cubicBezTo>
                  <a:pt x="572694" y="93628"/>
                  <a:pt x="499598" y="72669"/>
                  <a:pt x="499598" y="46814"/>
                </a:cubicBezTo>
                <a:cubicBezTo>
                  <a:pt x="499598" y="20959"/>
                  <a:pt x="572694" y="0"/>
                  <a:pt x="662862" y="0"/>
                </a:cubicBezTo>
                <a:close/>
                <a:moveTo>
                  <a:pt x="163264" y="0"/>
                </a:moveTo>
                <a:cubicBezTo>
                  <a:pt x="253432" y="0"/>
                  <a:pt x="326528" y="20959"/>
                  <a:pt x="326528" y="46814"/>
                </a:cubicBezTo>
                <a:cubicBezTo>
                  <a:pt x="326528" y="72669"/>
                  <a:pt x="253432" y="93628"/>
                  <a:pt x="163264" y="93628"/>
                </a:cubicBezTo>
                <a:cubicBezTo>
                  <a:pt x="73096" y="93628"/>
                  <a:pt x="0" y="72669"/>
                  <a:pt x="0" y="46814"/>
                </a:cubicBezTo>
                <a:cubicBezTo>
                  <a:pt x="0" y="20959"/>
                  <a:pt x="73096" y="0"/>
                  <a:pt x="1632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"/>
          <p:cNvSpPr/>
          <p:nvPr/>
        </p:nvSpPr>
        <p:spPr>
          <a:xfrm>
            <a:off x="9370576" y="6313045"/>
            <a:ext cx="287750" cy="287750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3"/>
          <p:cNvGrpSpPr/>
          <p:nvPr/>
        </p:nvGrpSpPr>
        <p:grpSpPr>
          <a:xfrm>
            <a:off x="11633494" y="5110394"/>
            <a:ext cx="565481" cy="934248"/>
            <a:chOff x="10850970" y="2736186"/>
            <a:chExt cx="1330499" cy="2198160"/>
          </a:xfrm>
        </p:grpSpPr>
        <p:sp>
          <p:nvSpPr>
            <p:cNvPr id="622" name="Google Shape;622;p3"/>
            <p:cNvSpPr/>
            <p:nvPr/>
          </p:nvSpPr>
          <p:spPr>
            <a:xfrm>
              <a:off x="12010462" y="3734861"/>
              <a:ext cx="171007" cy="647076"/>
            </a:xfrm>
            <a:custGeom>
              <a:rect b="b" l="l" r="r" t="t"/>
              <a:pathLst>
                <a:path extrusionOk="0" h="647076" w="171007">
                  <a:moveTo>
                    <a:pt x="171007" y="0"/>
                  </a:moveTo>
                  <a:lnTo>
                    <a:pt x="171007" y="533579"/>
                  </a:lnTo>
                  <a:lnTo>
                    <a:pt x="167812" y="537229"/>
                  </a:lnTo>
                  <a:cubicBezTo>
                    <a:pt x="128640" y="576781"/>
                    <a:pt x="84895" y="612783"/>
                    <a:pt x="43601" y="647076"/>
                  </a:cubicBezTo>
                  <a:cubicBezTo>
                    <a:pt x="631" y="506615"/>
                    <a:pt x="-16855" y="359185"/>
                    <a:pt x="20244" y="239885"/>
                  </a:cubicBezTo>
                  <a:cubicBezTo>
                    <a:pt x="43859" y="163945"/>
                    <a:pt x="84895" y="95166"/>
                    <a:pt x="136447" y="35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07979" y="2736186"/>
              <a:ext cx="432841" cy="869532"/>
            </a:xfrm>
            <a:custGeom>
              <a:rect b="b" l="l" r="r" t="t"/>
              <a:pathLst>
                <a:path extrusionOk="0" h="1283662" w="638990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0850970" y="3590699"/>
              <a:ext cx="708229" cy="375285"/>
            </a:xfrm>
            <a:custGeom>
              <a:rect b="b" l="l" r="r" t="t"/>
              <a:pathLst>
                <a:path extrusionOk="0" h="554021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034209" y="4114220"/>
              <a:ext cx="708229" cy="375313"/>
            </a:xfrm>
            <a:custGeom>
              <a:rect b="b" l="l" r="r" t="t"/>
              <a:pathLst>
                <a:path extrusionOk="0" h="554063" w="1045536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857236" y="3042044"/>
              <a:ext cx="315456" cy="750074"/>
            </a:xfrm>
            <a:custGeom>
              <a:rect b="b" l="l" r="r" t="t"/>
              <a:pathLst>
                <a:path extrusionOk="0" h="1107311" w="465697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03097" y="3273565"/>
              <a:ext cx="797189" cy="1660781"/>
            </a:xfrm>
            <a:custGeom>
              <a:rect b="b" l="l" r="r" t="t"/>
              <a:pathLst>
                <a:path extrusionOk="0" h="2451759" w="1176865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rgbClr val="9D62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"/>
          <p:cNvGrpSpPr/>
          <p:nvPr/>
        </p:nvGrpSpPr>
        <p:grpSpPr>
          <a:xfrm>
            <a:off x="11525805" y="5918647"/>
            <a:ext cx="678764" cy="946696"/>
            <a:chOff x="10997496" y="5181793"/>
            <a:chExt cx="1207074" cy="1683550"/>
          </a:xfrm>
        </p:grpSpPr>
        <p:sp>
          <p:nvSpPr>
            <p:cNvPr id="629" name="Google Shape;629;p3"/>
            <p:cNvSpPr/>
            <p:nvPr/>
          </p:nvSpPr>
          <p:spPr>
            <a:xfrm>
              <a:off x="10997496" y="5181793"/>
              <a:ext cx="1206712" cy="1683550"/>
            </a:xfrm>
            <a:custGeom>
              <a:rect b="b" l="l" r="r" t="t"/>
              <a:pathLst>
                <a:path extrusionOk="0" h="2485371" w="1781430">
                  <a:moveTo>
                    <a:pt x="1781430" y="603812"/>
                  </a:moveTo>
                  <a:cubicBezTo>
                    <a:pt x="1781430" y="1110161"/>
                    <a:pt x="1781430" y="2395846"/>
                    <a:pt x="1781430" y="2480618"/>
                  </a:cubicBezTo>
                  <a:cubicBezTo>
                    <a:pt x="1767714" y="2488048"/>
                    <a:pt x="957327" y="2484524"/>
                    <a:pt x="566898" y="2484619"/>
                  </a:cubicBezTo>
                  <a:cubicBezTo>
                    <a:pt x="556325" y="2485191"/>
                    <a:pt x="549848" y="2479571"/>
                    <a:pt x="545276" y="2470522"/>
                  </a:cubicBezTo>
                  <a:cubicBezTo>
                    <a:pt x="447168" y="2277355"/>
                    <a:pt x="564897" y="2110763"/>
                    <a:pt x="729966" y="2067043"/>
                  </a:cubicBezTo>
                  <a:cubicBezTo>
                    <a:pt x="871221" y="2030086"/>
                    <a:pt x="1011048" y="2065424"/>
                    <a:pt x="1040004" y="2067900"/>
                  </a:cubicBezTo>
                  <a:cubicBezTo>
                    <a:pt x="913322" y="1994653"/>
                    <a:pt x="240000" y="1549740"/>
                    <a:pt x="179992" y="1504401"/>
                  </a:cubicBezTo>
                  <a:cubicBezTo>
                    <a:pt x="90838" y="1437059"/>
                    <a:pt x="17781" y="1356573"/>
                    <a:pt x="1684" y="1239035"/>
                  </a:cubicBezTo>
                  <a:cubicBezTo>
                    <a:pt x="-12794" y="1130545"/>
                    <a:pt x="68169" y="1030628"/>
                    <a:pt x="163990" y="985289"/>
                  </a:cubicBezTo>
                  <a:cubicBezTo>
                    <a:pt x="248191" y="945474"/>
                    <a:pt x="337059" y="949284"/>
                    <a:pt x="425261" y="960809"/>
                  </a:cubicBezTo>
                  <a:cubicBezTo>
                    <a:pt x="468885" y="966524"/>
                    <a:pt x="513558" y="974621"/>
                    <a:pt x="558897" y="995957"/>
                  </a:cubicBezTo>
                  <a:cubicBezTo>
                    <a:pt x="421737" y="889658"/>
                    <a:pt x="291244" y="784025"/>
                    <a:pt x="189898" y="647627"/>
                  </a:cubicBezTo>
                  <a:cubicBezTo>
                    <a:pt x="155132" y="600860"/>
                    <a:pt x="119985" y="554282"/>
                    <a:pt x="97887" y="499609"/>
                  </a:cubicBezTo>
                  <a:cubicBezTo>
                    <a:pt x="35879" y="345780"/>
                    <a:pt x="129510" y="215002"/>
                    <a:pt x="295530" y="223670"/>
                  </a:cubicBezTo>
                  <a:cubicBezTo>
                    <a:pt x="380779" y="232337"/>
                    <a:pt x="551562" y="300536"/>
                    <a:pt x="598330" y="327968"/>
                  </a:cubicBezTo>
                  <a:cubicBezTo>
                    <a:pt x="572613" y="273676"/>
                    <a:pt x="556896" y="241862"/>
                    <a:pt x="545562" y="172997"/>
                  </a:cubicBezTo>
                  <a:cubicBezTo>
                    <a:pt x="538323" y="140326"/>
                    <a:pt x="539466" y="107179"/>
                    <a:pt x="542323" y="74318"/>
                  </a:cubicBezTo>
                  <a:cubicBezTo>
                    <a:pt x="545371" y="39647"/>
                    <a:pt x="570136" y="9548"/>
                    <a:pt x="602997" y="4499"/>
                  </a:cubicBezTo>
                  <a:cubicBezTo>
                    <a:pt x="646146" y="-2168"/>
                    <a:pt x="689389" y="-3406"/>
                    <a:pt x="731585" y="14786"/>
                  </a:cubicBezTo>
                  <a:cubicBezTo>
                    <a:pt x="911512" y="92225"/>
                    <a:pt x="1039147" y="225384"/>
                    <a:pt x="1136874" y="390929"/>
                  </a:cubicBezTo>
                  <a:cubicBezTo>
                    <a:pt x="1176021" y="457413"/>
                    <a:pt x="1201739" y="520659"/>
                    <a:pt x="1230028" y="587525"/>
                  </a:cubicBezTo>
                  <a:cubicBezTo>
                    <a:pt x="1220313" y="538947"/>
                    <a:pt x="1203358" y="497894"/>
                    <a:pt x="1197929" y="442364"/>
                  </a:cubicBezTo>
                  <a:cubicBezTo>
                    <a:pt x="1196595" y="430457"/>
                    <a:pt x="1174878" y="269961"/>
                    <a:pt x="1201739" y="202619"/>
                  </a:cubicBezTo>
                  <a:cubicBezTo>
                    <a:pt x="1233076" y="124229"/>
                    <a:pt x="1337565" y="69079"/>
                    <a:pt x="1425386" y="113656"/>
                  </a:cubicBezTo>
                  <a:cubicBezTo>
                    <a:pt x="1516921" y="160138"/>
                    <a:pt x="1574547" y="237671"/>
                    <a:pt x="1630459" y="318253"/>
                  </a:cubicBezTo>
                  <a:cubicBezTo>
                    <a:pt x="1653129" y="350828"/>
                    <a:pt x="1763428" y="547805"/>
                    <a:pt x="1781430" y="603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749974" y="5656553"/>
              <a:ext cx="454596" cy="1027042"/>
            </a:xfrm>
            <a:custGeom>
              <a:rect b="b" l="l" r="r" t="t"/>
              <a:pathLst>
                <a:path extrusionOk="0" h="1516189" w="671106">
                  <a:moveTo>
                    <a:pt x="670572" y="1516189"/>
                  </a:moveTo>
                  <a:cubicBezTo>
                    <a:pt x="577131" y="1153001"/>
                    <a:pt x="428827" y="703135"/>
                    <a:pt x="241947" y="370808"/>
                  </a:cubicBezTo>
                  <a:cubicBezTo>
                    <a:pt x="175748" y="253174"/>
                    <a:pt x="100215" y="141732"/>
                    <a:pt x="15156" y="36957"/>
                  </a:cubicBezTo>
                  <a:cubicBezTo>
                    <a:pt x="6489" y="26289"/>
                    <a:pt x="-7132" y="14954"/>
                    <a:pt x="4488" y="4286"/>
                  </a:cubicBezTo>
                  <a:cubicBezTo>
                    <a:pt x="18776" y="-8954"/>
                    <a:pt x="27063" y="12001"/>
                    <a:pt x="33349" y="19716"/>
                  </a:cubicBezTo>
                  <a:cubicBezTo>
                    <a:pt x="123170" y="129159"/>
                    <a:pt x="201751" y="246602"/>
                    <a:pt x="270998" y="369665"/>
                  </a:cubicBezTo>
                  <a:cubicBezTo>
                    <a:pt x="389108" y="579310"/>
                    <a:pt x="480548" y="801147"/>
                    <a:pt x="555605" y="1029366"/>
                  </a:cubicBezTo>
                  <a:cubicBezTo>
                    <a:pt x="594943" y="1149096"/>
                    <a:pt x="644092" y="1295209"/>
                    <a:pt x="670762" y="1418653"/>
                  </a:cubicBezTo>
                  <a:cubicBezTo>
                    <a:pt x="668857" y="1451895"/>
                    <a:pt x="672381" y="1483995"/>
                    <a:pt x="670572" y="1516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3"/>
          <p:cNvGrpSpPr/>
          <p:nvPr/>
        </p:nvGrpSpPr>
        <p:grpSpPr>
          <a:xfrm>
            <a:off x="9406710" y="6562711"/>
            <a:ext cx="665241" cy="299510"/>
            <a:chOff x="5706442" y="6149274"/>
            <a:chExt cx="1363922" cy="614076"/>
          </a:xfrm>
        </p:grpSpPr>
        <p:sp>
          <p:nvSpPr>
            <p:cNvPr id="632" name="Google Shape;632;p3"/>
            <p:cNvSpPr/>
            <p:nvPr/>
          </p:nvSpPr>
          <p:spPr>
            <a:xfrm>
              <a:off x="5706442" y="6149274"/>
              <a:ext cx="1363922" cy="613805"/>
            </a:xfrm>
            <a:custGeom>
              <a:rect b="b" l="l" r="r" t="t"/>
              <a:pathLst>
                <a:path extrusionOk="0" h="452985" w="1006568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48197" y="6445642"/>
              <a:ext cx="1106983" cy="317708"/>
            </a:xfrm>
            <a:custGeom>
              <a:rect b="b" l="l" r="r" t="t"/>
              <a:pathLst>
                <a:path extrusionOk="0" h="234467" w="816948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3"/>
          <p:cNvSpPr/>
          <p:nvPr/>
        </p:nvSpPr>
        <p:spPr>
          <a:xfrm>
            <a:off x="10416895" y="6038150"/>
            <a:ext cx="202320" cy="202320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"/>
          <p:cNvSpPr/>
          <p:nvPr/>
        </p:nvSpPr>
        <p:spPr>
          <a:xfrm>
            <a:off x="9741345" y="6021677"/>
            <a:ext cx="124144" cy="12414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"/>
          <p:cNvSpPr/>
          <p:nvPr/>
        </p:nvSpPr>
        <p:spPr>
          <a:xfrm rot="-2314275">
            <a:off x="9744052" y="6244086"/>
            <a:ext cx="62615" cy="14578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"/>
          <p:cNvSpPr/>
          <p:nvPr/>
        </p:nvSpPr>
        <p:spPr>
          <a:xfrm>
            <a:off x="11286348" y="6029438"/>
            <a:ext cx="124144" cy="12414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"/>
          <p:cNvSpPr/>
          <p:nvPr/>
        </p:nvSpPr>
        <p:spPr>
          <a:xfrm flipH="1">
            <a:off x="6464656" y="6397812"/>
            <a:ext cx="1183742" cy="474435"/>
          </a:xfrm>
          <a:custGeom>
            <a:rect b="b" l="l" r="r" t="t"/>
            <a:pathLst>
              <a:path extrusionOk="0" h="1007882" w="2514723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p3"/>
          <p:cNvGrpSpPr/>
          <p:nvPr/>
        </p:nvGrpSpPr>
        <p:grpSpPr>
          <a:xfrm flipH="1">
            <a:off x="4735420" y="6562711"/>
            <a:ext cx="665241" cy="299510"/>
            <a:chOff x="5706442" y="6149274"/>
            <a:chExt cx="1363922" cy="614076"/>
          </a:xfrm>
        </p:grpSpPr>
        <p:sp>
          <p:nvSpPr>
            <p:cNvPr id="640" name="Google Shape;640;p3"/>
            <p:cNvSpPr/>
            <p:nvPr/>
          </p:nvSpPr>
          <p:spPr>
            <a:xfrm>
              <a:off x="5706442" y="6149274"/>
              <a:ext cx="1363922" cy="613805"/>
            </a:xfrm>
            <a:custGeom>
              <a:rect b="b" l="l" r="r" t="t"/>
              <a:pathLst>
                <a:path extrusionOk="0" h="452985" w="1006568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48197" y="6445642"/>
              <a:ext cx="1106983" cy="317708"/>
            </a:xfrm>
            <a:custGeom>
              <a:rect b="b" l="l" r="r" t="t"/>
              <a:pathLst>
                <a:path extrusionOk="0" h="234467" w="816948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3"/>
          <p:cNvSpPr/>
          <p:nvPr/>
        </p:nvSpPr>
        <p:spPr>
          <a:xfrm>
            <a:off x="5080567" y="928429"/>
            <a:ext cx="777210" cy="777208"/>
          </a:xfrm>
          <a:prstGeom prst="ellipse">
            <a:avLst/>
          </a:prstGeom>
          <a:solidFill>
            <a:srgbClr val="AA8A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"/>
          <p:cNvSpPr/>
          <p:nvPr/>
        </p:nvSpPr>
        <p:spPr>
          <a:xfrm>
            <a:off x="5080567" y="4288310"/>
            <a:ext cx="777210" cy="777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"/>
          <p:cNvSpPr/>
          <p:nvPr/>
        </p:nvSpPr>
        <p:spPr>
          <a:xfrm>
            <a:off x="5080567" y="3168349"/>
            <a:ext cx="777210" cy="77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"/>
          <p:cNvSpPr/>
          <p:nvPr/>
        </p:nvSpPr>
        <p:spPr>
          <a:xfrm>
            <a:off x="5080567" y="2048389"/>
            <a:ext cx="777210" cy="777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"/>
          <p:cNvSpPr txBox="1"/>
          <p:nvPr/>
        </p:nvSpPr>
        <p:spPr>
          <a:xfrm>
            <a:off x="5127427" y="1064196"/>
            <a:ext cx="6821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"/>
          <p:cNvSpPr txBox="1"/>
          <p:nvPr/>
        </p:nvSpPr>
        <p:spPr>
          <a:xfrm>
            <a:off x="5127427" y="2184156"/>
            <a:ext cx="6821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"/>
          <p:cNvSpPr txBox="1"/>
          <p:nvPr/>
        </p:nvSpPr>
        <p:spPr>
          <a:xfrm>
            <a:off x="5127427" y="3304116"/>
            <a:ext cx="6821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3"/>
          <p:cNvGrpSpPr/>
          <p:nvPr/>
        </p:nvGrpSpPr>
        <p:grpSpPr>
          <a:xfrm>
            <a:off x="6067937" y="873952"/>
            <a:ext cx="5546470" cy="4246043"/>
            <a:chOff x="6388031" y="874523"/>
            <a:chExt cx="5546470" cy="4246043"/>
          </a:xfrm>
        </p:grpSpPr>
        <p:grpSp>
          <p:nvGrpSpPr>
            <p:cNvPr id="650" name="Google Shape;650;p3"/>
            <p:cNvGrpSpPr/>
            <p:nvPr/>
          </p:nvGrpSpPr>
          <p:grpSpPr>
            <a:xfrm>
              <a:off x="6388031" y="874523"/>
              <a:ext cx="5546470" cy="886162"/>
              <a:chOff x="6751979" y="1666120"/>
              <a:chExt cx="4803373" cy="886162"/>
            </a:xfrm>
          </p:grpSpPr>
          <p:sp>
            <p:nvSpPr>
              <p:cNvPr id="651" name="Google Shape;651;p3"/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"/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3"/>
            <p:cNvGrpSpPr/>
            <p:nvPr/>
          </p:nvGrpSpPr>
          <p:grpSpPr>
            <a:xfrm>
              <a:off x="6388031" y="1994483"/>
              <a:ext cx="5546470" cy="886162"/>
              <a:chOff x="6751979" y="1666120"/>
              <a:chExt cx="4803373" cy="886162"/>
            </a:xfrm>
          </p:grpSpPr>
          <p:sp>
            <p:nvSpPr>
              <p:cNvPr id="654" name="Google Shape;654;p3"/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"/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3"/>
            <p:cNvGrpSpPr/>
            <p:nvPr/>
          </p:nvGrpSpPr>
          <p:grpSpPr>
            <a:xfrm>
              <a:off x="6388031" y="3114443"/>
              <a:ext cx="5546470" cy="886162"/>
              <a:chOff x="6751979" y="1666120"/>
              <a:chExt cx="4803373" cy="886162"/>
            </a:xfrm>
          </p:grpSpPr>
          <p:sp>
            <p:nvSpPr>
              <p:cNvPr id="657" name="Google Shape;657;p3"/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"/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3"/>
            <p:cNvGrpSpPr/>
            <p:nvPr/>
          </p:nvGrpSpPr>
          <p:grpSpPr>
            <a:xfrm>
              <a:off x="6388031" y="4234404"/>
              <a:ext cx="5546470" cy="886162"/>
              <a:chOff x="6751979" y="1666120"/>
              <a:chExt cx="4803373" cy="886162"/>
            </a:xfrm>
          </p:grpSpPr>
          <p:sp>
            <p:nvSpPr>
              <p:cNvPr id="660" name="Google Shape;660;p3"/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"/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2" name="Google Shape;662;p3"/>
          <p:cNvSpPr txBox="1"/>
          <p:nvPr/>
        </p:nvSpPr>
        <p:spPr>
          <a:xfrm>
            <a:off x="5127427" y="4424077"/>
            <a:ext cx="6821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64" name="Google Shape;1564;p30"/>
          <p:cNvGrpSpPr/>
          <p:nvPr/>
        </p:nvGrpSpPr>
        <p:grpSpPr>
          <a:xfrm>
            <a:off x="1011885" y="3029220"/>
            <a:ext cx="10161887" cy="2286000"/>
            <a:chOff x="676760" y="2727176"/>
            <a:chExt cx="7884144" cy="2286000"/>
          </a:xfrm>
        </p:grpSpPr>
        <p:sp>
          <p:nvSpPr>
            <p:cNvPr id="1565" name="Google Shape;1565;p30"/>
            <p:cNvSpPr/>
            <p:nvPr/>
          </p:nvSpPr>
          <p:spPr>
            <a:xfrm>
              <a:off x="676760" y="4436233"/>
              <a:ext cx="1787568" cy="576943"/>
            </a:xfrm>
            <a:custGeom>
              <a:rect b="b" l="l" r="r" t="t"/>
              <a:pathLst>
                <a:path extrusionOk="0" h="576943" w="1992085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2459969" y="3881062"/>
              <a:ext cx="1469571" cy="576943"/>
            </a:xfrm>
            <a:custGeom>
              <a:rect b="b" l="l" r="r" t="t"/>
              <a:pathLst>
                <a:path extrusionOk="0" h="576943" w="1469571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3897764" y="3304119"/>
              <a:ext cx="1469571" cy="576943"/>
            </a:xfrm>
            <a:custGeom>
              <a:rect b="b" l="l" r="r" t="t"/>
              <a:pathLst>
                <a:path extrusionOk="0" h="576943" w="1469571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4677" y="2727176"/>
              <a:ext cx="1469571" cy="576943"/>
            </a:xfrm>
            <a:custGeom>
              <a:rect b="b" l="l" r="r" t="t"/>
              <a:pathLst>
                <a:path extrusionOk="0" h="576943" w="1469571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9" name="Google Shape;1569;p30"/>
            <p:cNvCxnSpPr/>
            <p:nvPr/>
          </p:nvCxnSpPr>
          <p:spPr>
            <a:xfrm>
              <a:off x="6773145" y="2727176"/>
              <a:ext cx="1787759" cy="0"/>
            </a:xfrm>
            <a:prstGeom prst="straightConnector1">
              <a:avLst/>
            </a:pr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0" name="Google Shape;1570;p30"/>
          <p:cNvSpPr/>
          <p:nvPr/>
        </p:nvSpPr>
        <p:spPr>
          <a:xfrm>
            <a:off x="1838619" y="4909704"/>
            <a:ext cx="789260" cy="7892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0"/>
          <p:cNvSpPr/>
          <p:nvPr/>
        </p:nvSpPr>
        <p:spPr>
          <a:xfrm>
            <a:off x="3773486" y="4339466"/>
            <a:ext cx="789260" cy="789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0"/>
          <p:cNvSpPr/>
          <p:nvPr/>
        </p:nvSpPr>
        <p:spPr>
          <a:xfrm>
            <a:off x="5701370" y="3769229"/>
            <a:ext cx="789260" cy="789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0"/>
          <p:cNvSpPr/>
          <p:nvPr/>
        </p:nvSpPr>
        <p:spPr>
          <a:xfrm>
            <a:off x="7653859" y="3198992"/>
            <a:ext cx="789260" cy="7892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0"/>
          <p:cNvSpPr/>
          <p:nvPr/>
        </p:nvSpPr>
        <p:spPr>
          <a:xfrm>
            <a:off x="9580425" y="2628755"/>
            <a:ext cx="789260" cy="789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5" name="Google Shape;1575;p30"/>
          <p:cNvGrpSpPr/>
          <p:nvPr/>
        </p:nvGrpSpPr>
        <p:grpSpPr>
          <a:xfrm>
            <a:off x="1225457" y="3273632"/>
            <a:ext cx="2015584" cy="1261884"/>
            <a:chOff x="1715370" y="1766707"/>
            <a:chExt cx="1472234" cy="1261884"/>
          </a:xfrm>
        </p:grpSpPr>
        <p:sp>
          <p:nvSpPr>
            <p:cNvPr id="1576" name="Google Shape;1576;p30"/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0"/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30"/>
          <p:cNvGrpSpPr/>
          <p:nvPr/>
        </p:nvGrpSpPr>
        <p:grpSpPr>
          <a:xfrm>
            <a:off x="3160324" y="2754262"/>
            <a:ext cx="2015584" cy="1261884"/>
            <a:chOff x="1715370" y="1766707"/>
            <a:chExt cx="1472234" cy="1261884"/>
          </a:xfrm>
        </p:grpSpPr>
        <p:sp>
          <p:nvSpPr>
            <p:cNvPr id="1579" name="Google Shape;1579;p30"/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0"/>
          <p:cNvGrpSpPr/>
          <p:nvPr/>
        </p:nvGrpSpPr>
        <p:grpSpPr>
          <a:xfrm>
            <a:off x="5088208" y="2193600"/>
            <a:ext cx="2015584" cy="1261884"/>
            <a:chOff x="1715370" y="1766707"/>
            <a:chExt cx="1472234" cy="1261884"/>
          </a:xfrm>
        </p:grpSpPr>
        <p:sp>
          <p:nvSpPr>
            <p:cNvPr id="1582" name="Google Shape;1582;p30"/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30"/>
          <p:cNvGrpSpPr/>
          <p:nvPr/>
        </p:nvGrpSpPr>
        <p:grpSpPr>
          <a:xfrm>
            <a:off x="7040697" y="4306100"/>
            <a:ext cx="2015584" cy="1261884"/>
            <a:chOff x="1715370" y="1766707"/>
            <a:chExt cx="1472234" cy="1261884"/>
          </a:xfrm>
        </p:grpSpPr>
        <p:sp>
          <p:nvSpPr>
            <p:cNvPr id="1585" name="Google Shape;1585;p30"/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30"/>
          <p:cNvGrpSpPr/>
          <p:nvPr/>
        </p:nvGrpSpPr>
        <p:grpSpPr>
          <a:xfrm>
            <a:off x="8967263" y="3748363"/>
            <a:ext cx="2015584" cy="1261884"/>
            <a:chOff x="1715370" y="1766707"/>
            <a:chExt cx="1472234" cy="1261884"/>
          </a:xfrm>
        </p:grpSpPr>
        <p:sp>
          <p:nvSpPr>
            <p:cNvPr id="1588" name="Google Shape;1588;p30"/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p30"/>
          <p:cNvSpPr/>
          <p:nvPr/>
        </p:nvSpPr>
        <p:spPr>
          <a:xfrm>
            <a:off x="5937396" y="3996050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0"/>
          <p:cNvSpPr/>
          <p:nvPr/>
        </p:nvSpPr>
        <p:spPr>
          <a:xfrm flipH="1">
            <a:off x="2063659" y="5139190"/>
            <a:ext cx="351685" cy="352555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0"/>
          <p:cNvSpPr/>
          <p:nvPr/>
        </p:nvSpPr>
        <p:spPr>
          <a:xfrm rot="9900000">
            <a:off x="9788202" y="2868590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0"/>
          <p:cNvSpPr/>
          <p:nvPr/>
        </p:nvSpPr>
        <p:spPr>
          <a:xfrm>
            <a:off x="7869547" y="3459210"/>
            <a:ext cx="351597" cy="293907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0"/>
          <p:cNvSpPr/>
          <p:nvPr/>
        </p:nvSpPr>
        <p:spPr>
          <a:xfrm>
            <a:off x="3989822" y="4553013"/>
            <a:ext cx="369092" cy="387388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00" name="Google Shape;1600;p31"/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1"/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fmla="val 10800000" name="adj1"/>
              <a:gd fmla="val 21591085" name="adj2"/>
              <a:gd fmla="val 25572" name="adj3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1"/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fmla="val 5394577" name="adj1"/>
              <a:gd fmla="val 16208807" name="adj2"/>
              <a:gd fmla="val 25571" name="adj3"/>
            </a:avLst>
          </a:prstGeom>
          <a:solidFill>
            <a:schemeClr val="accent4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31"/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604" name="Google Shape;1604;p31"/>
            <p:cNvSpPr/>
            <p:nvPr/>
          </p:nvSpPr>
          <p:spPr>
            <a:xfrm flipH="1" rot="10800000">
              <a:off x="808731" y="2870133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 flipH="1" rot="10800000">
              <a:off x="727575" y="2812531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31"/>
          <p:cNvGrpSpPr/>
          <p:nvPr/>
        </p:nvGrpSpPr>
        <p:grpSpPr>
          <a:xfrm>
            <a:off x="7420425" y="1830146"/>
            <a:ext cx="3837600" cy="4182843"/>
            <a:chOff x="7420425" y="1830146"/>
            <a:chExt cx="3837600" cy="4182843"/>
          </a:xfrm>
        </p:grpSpPr>
        <p:grpSp>
          <p:nvGrpSpPr>
            <p:cNvPr id="1607" name="Google Shape;1607;p31"/>
            <p:cNvGrpSpPr/>
            <p:nvPr/>
          </p:nvGrpSpPr>
          <p:grpSpPr>
            <a:xfrm>
              <a:off x="7420425" y="4004270"/>
              <a:ext cx="3837600" cy="921656"/>
              <a:chOff x="5896425" y="3794916"/>
              <a:chExt cx="2521384" cy="921656"/>
            </a:xfrm>
          </p:grpSpPr>
          <p:sp>
            <p:nvSpPr>
              <p:cNvPr id="1608" name="Google Shape;1608;p31"/>
              <p:cNvSpPr/>
              <p:nvPr/>
            </p:nvSpPr>
            <p:spPr>
              <a:xfrm flipH="1">
                <a:off x="5896425" y="3852519"/>
                <a:ext cx="2435851" cy="864053"/>
              </a:xfrm>
              <a:prstGeom prst="homePlate">
                <a:avLst>
                  <a:gd fmla="val 21254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31"/>
              <p:cNvSpPr/>
              <p:nvPr/>
            </p:nvSpPr>
            <p:spPr>
              <a:xfrm flipH="1">
                <a:off x="5981958" y="3794916"/>
                <a:ext cx="2435851" cy="864053"/>
              </a:xfrm>
              <a:prstGeom prst="homePlate">
                <a:avLst>
                  <a:gd fmla="val 21254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0" name="Google Shape;1610;p31"/>
            <p:cNvGrpSpPr/>
            <p:nvPr/>
          </p:nvGrpSpPr>
          <p:grpSpPr>
            <a:xfrm>
              <a:off x="7420425" y="2917208"/>
              <a:ext cx="3837600" cy="921656"/>
              <a:chOff x="5896425" y="2812531"/>
              <a:chExt cx="2521384" cy="921656"/>
            </a:xfrm>
          </p:grpSpPr>
          <p:sp>
            <p:nvSpPr>
              <p:cNvPr id="1611" name="Google Shape;1611;p31"/>
              <p:cNvSpPr/>
              <p:nvPr/>
            </p:nvSpPr>
            <p:spPr>
              <a:xfrm rot="10800000">
                <a:off x="5896425" y="2877644"/>
                <a:ext cx="2454538" cy="856543"/>
              </a:xfrm>
              <a:prstGeom prst="homePlate">
                <a:avLst>
                  <a:gd fmla="val 21254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 rot="10800000">
                <a:off x="5963271" y="2812531"/>
                <a:ext cx="2454538" cy="856543"/>
              </a:xfrm>
              <a:prstGeom prst="homePlate">
                <a:avLst>
                  <a:gd fmla="val 21254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3" name="Google Shape;1613;p31"/>
            <p:cNvGrpSpPr/>
            <p:nvPr/>
          </p:nvGrpSpPr>
          <p:grpSpPr>
            <a:xfrm>
              <a:off x="7420425" y="5091333"/>
              <a:ext cx="3837600" cy="921656"/>
              <a:chOff x="5896425" y="4777300"/>
              <a:chExt cx="2521384" cy="921656"/>
            </a:xfrm>
          </p:grpSpPr>
          <p:sp>
            <p:nvSpPr>
              <p:cNvPr id="1614" name="Google Shape;1614;p31"/>
              <p:cNvSpPr/>
              <p:nvPr/>
            </p:nvSpPr>
            <p:spPr>
              <a:xfrm flipH="1">
                <a:off x="5896425" y="4834903"/>
                <a:ext cx="2435851" cy="864053"/>
              </a:xfrm>
              <a:prstGeom prst="homePlate">
                <a:avLst>
                  <a:gd fmla="val 21254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31"/>
              <p:cNvSpPr/>
              <p:nvPr/>
            </p:nvSpPr>
            <p:spPr>
              <a:xfrm flipH="1">
                <a:off x="5981958" y="4777300"/>
                <a:ext cx="2435851" cy="864053"/>
              </a:xfrm>
              <a:prstGeom prst="homePlate">
                <a:avLst>
                  <a:gd fmla="val 21254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31"/>
            <p:cNvGrpSpPr/>
            <p:nvPr/>
          </p:nvGrpSpPr>
          <p:grpSpPr>
            <a:xfrm>
              <a:off x="7420425" y="1830146"/>
              <a:ext cx="3837600" cy="921656"/>
              <a:chOff x="5896425" y="1830146"/>
              <a:chExt cx="2521384" cy="921656"/>
            </a:xfrm>
          </p:grpSpPr>
          <p:sp>
            <p:nvSpPr>
              <p:cNvPr id="1617" name="Google Shape;1617;p31"/>
              <p:cNvSpPr/>
              <p:nvPr/>
            </p:nvSpPr>
            <p:spPr>
              <a:xfrm rot="10800000">
                <a:off x="5896425" y="1895259"/>
                <a:ext cx="2454538" cy="856543"/>
              </a:xfrm>
              <a:prstGeom prst="homePlate">
                <a:avLst>
                  <a:gd fmla="val 21254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31"/>
              <p:cNvSpPr/>
              <p:nvPr/>
            </p:nvSpPr>
            <p:spPr>
              <a:xfrm rot="10800000">
                <a:off x="5963271" y="1830146"/>
                <a:ext cx="2454538" cy="856543"/>
              </a:xfrm>
              <a:prstGeom prst="homePlate">
                <a:avLst>
                  <a:gd fmla="val 21254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19" name="Google Shape;1619;p31"/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1620" name="Google Shape;1620;p31"/>
            <p:cNvSpPr/>
            <p:nvPr/>
          </p:nvSpPr>
          <p:spPr>
            <a:xfrm flipH="1" rot="10800000">
              <a:off x="808731" y="1887748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 flipH="1" rot="10800000">
              <a:off x="727575" y="1830146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1623" name="Google Shape;1623;p31"/>
            <p:cNvSpPr/>
            <p:nvPr/>
          </p:nvSpPr>
          <p:spPr>
            <a:xfrm flipH="1" rot="10800000">
              <a:off x="808731" y="4834903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 flipH="1" rot="10800000">
              <a:off x="727575" y="4777300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31"/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1626" name="Google Shape;1626;p31"/>
            <p:cNvSpPr/>
            <p:nvPr/>
          </p:nvSpPr>
          <p:spPr>
            <a:xfrm flipH="1" rot="10800000">
              <a:off x="808731" y="3852518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 flipH="1" rot="10800000">
              <a:off x="727575" y="3794916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31"/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1629" name="Google Shape;1629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31" name="Google Shape;1631;p31"/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1632" name="Google Shape;1632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34" name="Google Shape;1634;p31"/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1635" name="Google Shape;1635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37" name="Google Shape;1637;p31"/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1638" name="Google Shape;1638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40" name="Google Shape;1640;p31"/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1641" name="Google Shape;1641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43" name="Google Shape;1643;p31"/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1644" name="Google Shape;1644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46" name="Google Shape;1646;p31"/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1647" name="Google Shape;1647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49" name="Google Shape;1649;p31"/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1650" name="Google Shape;1650;p31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1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grpSp>
        <p:nvGrpSpPr>
          <p:cNvPr id="1652" name="Google Shape;1652;p31"/>
          <p:cNvGrpSpPr/>
          <p:nvPr/>
        </p:nvGrpSpPr>
        <p:grpSpPr>
          <a:xfrm>
            <a:off x="3098816" y="2780346"/>
            <a:ext cx="6014371" cy="2300362"/>
            <a:chOff x="1547664" y="1318936"/>
            <a:chExt cx="6014371" cy="2300362"/>
          </a:xfrm>
        </p:grpSpPr>
        <p:sp>
          <p:nvSpPr>
            <p:cNvPr id="1653" name="Google Shape;1653;p31"/>
            <p:cNvSpPr/>
            <p:nvPr/>
          </p:nvSpPr>
          <p:spPr>
            <a:xfrm rot="-5400000">
              <a:off x="4539647" y="596908"/>
              <a:ext cx="2300361" cy="37444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Contents Here</a:t>
              </a:r>
            </a:p>
          </p:txBody>
        </p:sp>
        <p:sp>
          <p:nvSpPr>
            <p:cNvPr id="1654" name="Google Shape;1654;p31"/>
            <p:cNvSpPr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Contents Here</a:t>
              </a:r>
            </a:p>
          </p:txBody>
        </p:sp>
      </p:grpSp>
      <p:sp>
        <p:nvSpPr>
          <p:cNvPr id="1655" name="Google Shape;1655;p31"/>
          <p:cNvSpPr/>
          <p:nvPr/>
        </p:nvSpPr>
        <p:spPr>
          <a:xfrm flipH="1" rot="-5400000">
            <a:off x="5845388" y="3694617"/>
            <a:ext cx="521227" cy="490871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61" name="Google Shape;1661;p32"/>
          <p:cNvSpPr/>
          <p:nvPr/>
        </p:nvSpPr>
        <p:spPr>
          <a:xfrm>
            <a:off x="6592302" y="2132404"/>
            <a:ext cx="770008" cy="770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2"/>
          <p:cNvSpPr/>
          <p:nvPr/>
        </p:nvSpPr>
        <p:spPr>
          <a:xfrm>
            <a:off x="6592302" y="3535349"/>
            <a:ext cx="770008" cy="770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2"/>
          <p:cNvSpPr txBox="1"/>
          <p:nvPr/>
        </p:nvSpPr>
        <p:spPr>
          <a:xfrm>
            <a:off x="1454332" y="4947608"/>
            <a:ext cx="92815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1665" name="Google Shape;1665;p32"/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668" name="Google Shape;1668;p32"/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/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6806800" y="3762718"/>
            <a:ext cx="341014" cy="261946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6806941" y="2335153"/>
            <a:ext cx="346708" cy="29920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2"/>
          <p:cNvSpPr/>
          <p:nvPr>
            <p:ph idx="2" type="pic"/>
          </p:nvPr>
        </p:nvSpPr>
        <p:spPr>
          <a:xfrm>
            <a:off x="1415419" y="1976846"/>
            <a:ext cx="3849189" cy="231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33"/>
          <p:cNvSpPr/>
          <p:nvPr/>
        </p:nvSpPr>
        <p:spPr>
          <a:xfrm>
            <a:off x="5268082" y="3569518"/>
            <a:ext cx="1661368" cy="1661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79" name="Google Shape;1679;p33"/>
          <p:cNvGrpSpPr/>
          <p:nvPr/>
        </p:nvGrpSpPr>
        <p:grpSpPr>
          <a:xfrm>
            <a:off x="8014786" y="2870352"/>
            <a:ext cx="3006000" cy="850432"/>
            <a:chOff x="6440400" y="2781881"/>
            <a:chExt cx="2092039" cy="850432"/>
          </a:xfrm>
        </p:grpSpPr>
        <p:sp>
          <p:nvSpPr>
            <p:cNvPr id="1680" name="Google Shape;1680;p33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33"/>
          <p:cNvGrpSpPr/>
          <p:nvPr/>
        </p:nvGrpSpPr>
        <p:grpSpPr>
          <a:xfrm>
            <a:off x="8337038" y="3961460"/>
            <a:ext cx="3006000" cy="850432"/>
            <a:chOff x="6914356" y="4008592"/>
            <a:chExt cx="2122139" cy="850432"/>
          </a:xfrm>
        </p:grpSpPr>
        <p:sp>
          <p:nvSpPr>
            <p:cNvPr id="1683" name="Google Shape;1683;p33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3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5" name="Google Shape;1685;p33"/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1686" name="Google Shape;1686;p33"/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33"/>
          <p:cNvGrpSpPr/>
          <p:nvPr/>
        </p:nvGrpSpPr>
        <p:grpSpPr>
          <a:xfrm>
            <a:off x="1184388" y="2870352"/>
            <a:ext cx="3006000" cy="850432"/>
            <a:chOff x="6440400" y="2781881"/>
            <a:chExt cx="2092039" cy="850432"/>
          </a:xfrm>
        </p:grpSpPr>
        <p:sp>
          <p:nvSpPr>
            <p:cNvPr id="1689" name="Google Shape;1689;p33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1" name="Google Shape;1691;p33"/>
          <p:cNvGrpSpPr/>
          <p:nvPr/>
        </p:nvGrpSpPr>
        <p:grpSpPr>
          <a:xfrm>
            <a:off x="782516" y="3961460"/>
            <a:ext cx="3006000" cy="850432"/>
            <a:chOff x="6914356" y="4008592"/>
            <a:chExt cx="2122139" cy="850432"/>
          </a:xfrm>
        </p:grpSpPr>
        <p:sp>
          <p:nvSpPr>
            <p:cNvPr id="1692" name="Google Shape;1692;p33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3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4" name="Google Shape;1694;p33"/>
          <p:cNvSpPr/>
          <p:nvPr/>
        </p:nvSpPr>
        <p:spPr>
          <a:xfrm>
            <a:off x="5116695" y="3410346"/>
            <a:ext cx="1950793" cy="1950793"/>
          </a:xfrm>
          <a:prstGeom prst="ellipse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33"/>
          <p:cNvSpPr/>
          <p:nvPr/>
        </p:nvSpPr>
        <p:spPr>
          <a:xfrm>
            <a:off x="6026680" y="3341817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33"/>
          <p:cNvSpPr/>
          <p:nvPr/>
        </p:nvSpPr>
        <p:spPr>
          <a:xfrm>
            <a:off x="6996542" y="4309418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33"/>
          <p:cNvSpPr/>
          <p:nvPr/>
        </p:nvSpPr>
        <p:spPr>
          <a:xfrm>
            <a:off x="5053297" y="4309418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33"/>
          <p:cNvSpPr/>
          <p:nvPr/>
        </p:nvSpPr>
        <p:spPr>
          <a:xfrm>
            <a:off x="6770105" y="3663040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3"/>
          <p:cNvSpPr/>
          <p:nvPr/>
        </p:nvSpPr>
        <p:spPr>
          <a:xfrm>
            <a:off x="5299560" y="3663040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33"/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4429684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7160230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4083478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7506438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 flipH="1">
            <a:off x="4577719" y="3167264"/>
            <a:ext cx="313420" cy="313420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4236258" y="4229667"/>
            <a:ext cx="282720" cy="282720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7645793" y="4208399"/>
            <a:ext cx="325785" cy="325256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6008756" y="2622246"/>
            <a:ext cx="174489" cy="380433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7279173" y="3183372"/>
            <a:ext cx="345357" cy="226974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0" name="Google Shape;1710;p33"/>
          <p:cNvGrpSpPr/>
          <p:nvPr/>
        </p:nvGrpSpPr>
        <p:grpSpPr>
          <a:xfrm>
            <a:off x="4108483" y="3535271"/>
            <a:ext cx="3016492" cy="2919911"/>
            <a:chOff x="4515216" y="3685494"/>
            <a:chExt cx="2528704" cy="2447740"/>
          </a:xfrm>
        </p:grpSpPr>
        <p:grpSp>
          <p:nvGrpSpPr>
            <p:cNvPr id="1711" name="Google Shape;1711;p33"/>
            <p:cNvGrpSpPr/>
            <p:nvPr/>
          </p:nvGrpSpPr>
          <p:grpSpPr>
            <a:xfrm>
              <a:off x="4515216" y="3685494"/>
              <a:ext cx="2528704" cy="1932878"/>
              <a:chOff x="6390699" y="1988959"/>
              <a:chExt cx="4209222" cy="3217424"/>
            </a:xfrm>
          </p:grpSpPr>
          <p:sp>
            <p:nvSpPr>
              <p:cNvPr id="1712" name="Google Shape;1712;p33"/>
              <p:cNvSpPr/>
              <p:nvPr/>
            </p:nvSpPr>
            <p:spPr>
              <a:xfrm rot="-593100">
                <a:off x="6585548" y="2297508"/>
                <a:ext cx="3819525" cy="2600325"/>
              </a:xfrm>
              <a:custGeom>
                <a:rect b="b" l="l" r="r" t="t"/>
                <a:pathLst>
                  <a:path extrusionOk="0" h="2600325" w="3819525">
                    <a:moveTo>
                      <a:pt x="2554515" y="1311354"/>
                    </a:moveTo>
                    <a:cubicBezTo>
                      <a:pt x="2534512" y="1310402"/>
                      <a:pt x="2515462" y="1316117"/>
                      <a:pt x="2497365" y="1328499"/>
                    </a:cubicBezTo>
                    <a:cubicBezTo>
                      <a:pt x="2478315" y="1341834"/>
                      <a:pt x="2464027" y="1359932"/>
                      <a:pt x="2462122" y="1384697"/>
                    </a:cubicBezTo>
                    <a:cubicBezTo>
                      <a:pt x="2463074" y="1398032"/>
                      <a:pt x="2467837" y="1408509"/>
                      <a:pt x="2479267" y="1415177"/>
                    </a:cubicBezTo>
                    <a:cubicBezTo>
                      <a:pt x="2495459" y="1423749"/>
                      <a:pt x="2512604" y="1423749"/>
                      <a:pt x="2530702" y="1419939"/>
                    </a:cubicBezTo>
                    <a:cubicBezTo>
                      <a:pt x="2585947" y="1407557"/>
                      <a:pt x="2635477" y="1416129"/>
                      <a:pt x="2676434" y="1458039"/>
                    </a:cubicBezTo>
                    <a:cubicBezTo>
                      <a:pt x="2712629" y="1493282"/>
                      <a:pt x="2734537" y="1537097"/>
                      <a:pt x="2747872" y="1583769"/>
                    </a:cubicBezTo>
                    <a:cubicBezTo>
                      <a:pt x="2758349" y="1619964"/>
                      <a:pt x="2769779" y="1625679"/>
                      <a:pt x="2802165" y="1607582"/>
                    </a:cubicBezTo>
                    <a:cubicBezTo>
                      <a:pt x="2815499" y="1599962"/>
                      <a:pt x="2820262" y="1588532"/>
                      <a:pt x="2818357" y="1574244"/>
                    </a:cubicBezTo>
                    <a:cubicBezTo>
                      <a:pt x="2812642" y="1543764"/>
                      <a:pt x="2794544" y="1519952"/>
                      <a:pt x="2775494" y="1497092"/>
                    </a:cubicBezTo>
                    <a:cubicBezTo>
                      <a:pt x="2726917" y="1436132"/>
                      <a:pt x="2667862" y="1383744"/>
                      <a:pt x="2608807" y="1334214"/>
                    </a:cubicBezTo>
                    <a:cubicBezTo>
                      <a:pt x="2593567" y="1319927"/>
                      <a:pt x="2573565" y="1312307"/>
                      <a:pt x="2554515" y="1311354"/>
                    </a:cubicBezTo>
                    <a:lnTo>
                      <a:pt x="2554515" y="1311354"/>
                    </a:lnTo>
                    <a:close/>
                    <a:moveTo>
                      <a:pt x="2628809" y="1667"/>
                    </a:moveTo>
                    <a:cubicBezTo>
                      <a:pt x="2632619" y="3572"/>
                      <a:pt x="2637382" y="6429"/>
                      <a:pt x="2641192" y="8334"/>
                    </a:cubicBezTo>
                    <a:cubicBezTo>
                      <a:pt x="2875507" y="119777"/>
                      <a:pt x="2954565" y="384572"/>
                      <a:pt x="2967899" y="431244"/>
                    </a:cubicBezTo>
                    <a:cubicBezTo>
                      <a:pt x="2971709" y="441722"/>
                      <a:pt x="2976472" y="445532"/>
                      <a:pt x="2986949" y="445532"/>
                    </a:cubicBezTo>
                    <a:cubicBezTo>
                      <a:pt x="3033622" y="444579"/>
                      <a:pt x="3157447" y="412194"/>
                      <a:pt x="3174592" y="413147"/>
                    </a:cubicBezTo>
                    <a:cubicBezTo>
                      <a:pt x="3186974" y="413147"/>
                      <a:pt x="3188879" y="417909"/>
                      <a:pt x="3183165" y="428387"/>
                    </a:cubicBezTo>
                    <a:cubicBezTo>
                      <a:pt x="3141254" y="475059"/>
                      <a:pt x="3083152" y="509349"/>
                      <a:pt x="3004094" y="532209"/>
                    </a:cubicBezTo>
                    <a:cubicBezTo>
                      <a:pt x="2990759" y="536019"/>
                      <a:pt x="2990759" y="542687"/>
                      <a:pt x="3001237" y="551259"/>
                    </a:cubicBezTo>
                    <a:cubicBezTo>
                      <a:pt x="3009809" y="559832"/>
                      <a:pt x="3020287" y="564594"/>
                      <a:pt x="3027907" y="575072"/>
                    </a:cubicBezTo>
                    <a:cubicBezTo>
                      <a:pt x="3041242" y="596027"/>
                      <a:pt x="3036479" y="612219"/>
                      <a:pt x="3013619" y="621744"/>
                    </a:cubicBezTo>
                    <a:cubicBezTo>
                      <a:pt x="2999332" y="628412"/>
                      <a:pt x="2997427" y="631269"/>
                      <a:pt x="3007904" y="643652"/>
                    </a:cubicBezTo>
                    <a:cubicBezTo>
                      <a:pt x="3031717" y="670322"/>
                      <a:pt x="3050767" y="698897"/>
                      <a:pt x="3060292" y="733187"/>
                    </a:cubicBezTo>
                    <a:cubicBezTo>
                      <a:pt x="3063149" y="742712"/>
                      <a:pt x="3065054" y="753189"/>
                      <a:pt x="3066007" y="763667"/>
                    </a:cubicBezTo>
                    <a:cubicBezTo>
                      <a:pt x="3066959" y="774144"/>
                      <a:pt x="3063149" y="780812"/>
                      <a:pt x="3052672" y="784622"/>
                    </a:cubicBezTo>
                    <a:cubicBezTo>
                      <a:pt x="3042194" y="787479"/>
                      <a:pt x="3037432" y="781764"/>
                      <a:pt x="3033622" y="774144"/>
                    </a:cubicBezTo>
                    <a:cubicBezTo>
                      <a:pt x="3026954" y="761762"/>
                      <a:pt x="3021240" y="747474"/>
                      <a:pt x="3014572" y="735092"/>
                    </a:cubicBezTo>
                    <a:cubicBezTo>
                      <a:pt x="3007904" y="720804"/>
                      <a:pt x="2999332" y="720804"/>
                      <a:pt x="2991712" y="733187"/>
                    </a:cubicBezTo>
                    <a:cubicBezTo>
                      <a:pt x="2985044" y="744617"/>
                      <a:pt x="2977424" y="755094"/>
                      <a:pt x="2974567" y="768429"/>
                    </a:cubicBezTo>
                    <a:cubicBezTo>
                      <a:pt x="2972662" y="777002"/>
                      <a:pt x="2967899" y="778907"/>
                      <a:pt x="2962184" y="772239"/>
                    </a:cubicBezTo>
                    <a:cubicBezTo>
                      <a:pt x="2957422" y="766524"/>
                      <a:pt x="2950754" y="763667"/>
                      <a:pt x="2943134" y="761762"/>
                    </a:cubicBezTo>
                    <a:cubicBezTo>
                      <a:pt x="2925037" y="756047"/>
                      <a:pt x="2910749" y="768429"/>
                      <a:pt x="2914559" y="787479"/>
                    </a:cubicBezTo>
                    <a:cubicBezTo>
                      <a:pt x="2916465" y="798909"/>
                      <a:pt x="2922179" y="808434"/>
                      <a:pt x="2931704" y="817007"/>
                    </a:cubicBezTo>
                    <a:cubicBezTo>
                      <a:pt x="2939324" y="823674"/>
                      <a:pt x="2946944" y="828437"/>
                      <a:pt x="2955517" y="817959"/>
                    </a:cubicBezTo>
                    <a:cubicBezTo>
                      <a:pt x="2957422" y="816054"/>
                      <a:pt x="2967899" y="811292"/>
                      <a:pt x="2970757" y="813197"/>
                    </a:cubicBezTo>
                    <a:cubicBezTo>
                      <a:pt x="2974567" y="816054"/>
                      <a:pt x="2969804" y="832247"/>
                      <a:pt x="2966947" y="836057"/>
                    </a:cubicBezTo>
                    <a:cubicBezTo>
                      <a:pt x="2959327" y="845582"/>
                      <a:pt x="2961232" y="855107"/>
                      <a:pt x="2965994" y="865584"/>
                    </a:cubicBezTo>
                    <a:cubicBezTo>
                      <a:pt x="2968852" y="872252"/>
                      <a:pt x="2972662" y="877014"/>
                      <a:pt x="2975519" y="882729"/>
                    </a:cubicBezTo>
                    <a:cubicBezTo>
                      <a:pt x="2987902" y="904637"/>
                      <a:pt x="2984092" y="927497"/>
                      <a:pt x="2964090" y="943689"/>
                    </a:cubicBezTo>
                    <a:cubicBezTo>
                      <a:pt x="2953612" y="952262"/>
                      <a:pt x="2935515" y="951309"/>
                      <a:pt x="2923132" y="940832"/>
                    </a:cubicBezTo>
                    <a:cubicBezTo>
                      <a:pt x="2912654" y="931307"/>
                      <a:pt x="2881222" y="878919"/>
                      <a:pt x="2873602" y="864632"/>
                    </a:cubicBezTo>
                    <a:cubicBezTo>
                      <a:pt x="2861219" y="841772"/>
                      <a:pt x="2839312" y="829389"/>
                      <a:pt x="2817404" y="818912"/>
                    </a:cubicBezTo>
                    <a:cubicBezTo>
                      <a:pt x="2800259" y="810339"/>
                      <a:pt x="2783115" y="815102"/>
                      <a:pt x="2768827" y="827484"/>
                    </a:cubicBezTo>
                    <a:cubicBezTo>
                      <a:pt x="2741204" y="849392"/>
                      <a:pt x="2721202" y="877014"/>
                      <a:pt x="2709772" y="911304"/>
                    </a:cubicBezTo>
                    <a:cubicBezTo>
                      <a:pt x="2705009" y="924639"/>
                      <a:pt x="2707867" y="935117"/>
                      <a:pt x="2718344" y="944642"/>
                    </a:cubicBezTo>
                    <a:cubicBezTo>
                      <a:pt x="2752634" y="974169"/>
                      <a:pt x="2753587" y="1011317"/>
                      <a:pt x="2745967" y="1051322"/>
                    </a:cubicBezTo>
                    <a:cubicBezTo>
                      <a:pt x="2744062" y="1061799"/>
                      <a:pt x="2742157" y="1072277"/>
                      <a:pt x="2745015" y="1082754"/>
                    </a:cubicBezTo>
                    <a:cubicBezTo>
                      <a:pt x="2755492" y="1115139"/>
                      <a:pt x="2769779" y="1145619"/>
                      <a:pt x="2788829" y="1174194"/>
                    </a:cubicBezTo>
                    <a:cubicBezTo>
                      <a:pt x="2878365" y="1310402"/>
                      <a:pt x="3068865" y="1288494"/>
                      <a:pt x="3157447" y="1304687"/>
                    </a:cubicBezTo>
                    <a:cubicBezTo>
                      <a:pt x="3172687" y="1307544"/>
                      <a:pt x="3184117" y="1315164"/>
                      <a:pt x="3189832" y="1329452"/>
                    </a:cubicBezTo>
                    <a:cubicBezTo>
                      <a:pt x="3193642" y="1338977"/>
                      <a:pt x="3198404" y="1347549"/>
                      <a:pt x="3202215" y="1357074"/>
                    </a:cubicBezTo>
                    <a:cubicBezTo>
                      <a:pt x="3210787" y="1376124"/>
                      <a:pt x="3220312" y="1380887"/>
                      <a:pt x="3240315" y="1375172"/>
                    </a:cubicBezTo>
                    <a:cubicBezTo>
                      <a:pt x="3273652" y="1365647"/>
                      <a:pt x="3307942" y="1357074"/>
                      <a:pt x="3342232" y="1351359"/>
                    </a:cubicBezTo>
                    <a:cubicBezTo>
                      <a:pt x="3380332" y="1345644"/>
                      <a:pt x="3415574" y="1346597"/>
                      <a:pt x="3449865" y="1367552"/>
                    </a:cubicBezTo>
                    <a:cubicBezTo>
                      <a:pt x="3469867" y="1379934"/>
                      <a:pt x="3490822" y="1380887"/>
                      <a:pt x="3512729" y="1374219"/>
                    </a:cubicBezTo>
                    <a:lnTo>
                      <a:pt x="3755617" y="1296114"/>
                    </a:lnTo>
                    <a:cubicBezTo>
                      <a:pt x="3848962" y="1265634"/>
                      <a:pt x="3848962" y="1327547"/>
                      <a:pt x="3767999" y="1353264"/>
                    </a:cubicBezTo>
                    <a:cubicBezTo>
                      <a:pt x="3719422" y="1371362"/>
                      <a:pt x="3669892" y="1386602"/>
                      <a:pt x="3620362" y="1402794"/>
                    </a:cubicBezTo>
                    <a:cubicBezTo>
                      <a:pt x="3596549" y="1410414"/>
                      <a:pt x="3572737" y="1418034"/>
                      <a:pt x="3548924" y="1427559"/>
                    </a:cubicBezTo>
                    <a:cubicBezTo>
                      <a:pt x="3528922" y="1436132"/>
                      <a:pt x="3526065" y="1442799"/>
                      <a:pt x="3534637" y="1462802"/>
                    </a:cubicBezTo>
                    <a:cubicBezTo>
                      <a:pt x="3537494" y="1468517"/>
                      <a:pt x="3540352" y="1474232"/>
                      <a:pt x="3543209" y="1480899"/>
                    </a:cubicBezTo>
                    <a:cubicBezTo>
                      <a:pt x="3547972" y="1491377"/>
                      <a:pt x="3545115" y="1500902"/>
                      <a:pt x="3534637" y="1504712"/>
                    </a:cubicBezTo>
                    <a:cubicBezTo>
                      <a:pt x="3520349" y="1511379"/>
                      <a:pt x="3512729" y="1523762"/>
                      <a:pt x="3501299" y="1535192"/>
                    </a:cubicBezTo>
                    <a:cubicBezTo>
                      <a:pt x="3489869" y="1545669"/>
                      <a:pt x="3478440" y="1553289"/>
                      <a:pt x="3462247" y="1551384"/>
                    </a:cubicBezTo>
                    <a:cubicBezTo>
                      <a:pt x="3455579" y="1550432"/>
                      <a:pt x="3449865" y="1551384"/>
                      <a:pt x="3445102" y="1555194"/>
                    </a:cubicBezTo>
                    <a:cubicBezTo>
                      <a:pt x="3436529" y="1561862"/>
                      <a:pt x="3429862" y="1560909"/>
                      <a:pt x="3423194" y="1551384"/>
                    </a:cubicBezTo>
                    <a:cubicBezTo>
                      <a:pt x="3418432" y="1545669"/>
                      <a:pt x="3416527" y="1539002"/>
                      <a:pt x="3412717" y="1533287"/>
                    </a:cubicBezTo>
                    <a:cubicBezTo>
                      <a:pt x="3403192" y="1517094"/>
                      <a:pt x="3395572" y="1513284"/>
                      <a:pt x="3377474" y="1518999"/>
                    </a:cubicBezTo>
                    <a:cubicBezTo>
                      <a:pt x="3327944" y="1533287"/>
                      <a:pt x="3181259" y="1589484"/>
                      <a:pt x="3156494" y="1599962"/>
                    </a:cubicBezTo>
                    <a:cubicBezTo>
                      <a:pt x="3134587" y="1609487"/>
                      <a:pt x="3123157" y="1624727"/>
                      <a:pt x="3120299" y="1648539"/>
                    </a:cubicBezTo>
                    <a:cubicBezTo>
                      <a:pt x="3116490" y="1679972"/>
                      <a:pt x="3118394" y="1711404"/>
                      <a:pt x="3112679" y="1741884"/>
                    </a:cubicBezTo>
                    <a:cubicBezTo>
                      <a:pt x="3106012" y="1780937"/>
                      <a:pt x="3095534" y="1819037"/>
                      <a:pt x="3070769" y="1851422"/>
                    </a:cubicBezTo>
                    <a:cubicBezTo>
                      <a:pt x="3056482" y="1869519"/>
                      <a:pt x="3039337" y="1875234"/>
                      <a:pt x="3017429" y="1868567"/>
                    </a:cubicBezTo>
                    <a:cubicBezTo>
                      <a:pt x="2986949" y="1859042"/>
                      <a:pt x="2925990" y="1806654"/>
                      <a:pt x="2884079" y="1730454"/>
                    </a:cubicBezTo>
                    <a:cubicBezTo>
                      <a:pt x="2877412" y="1720929"/>
                      <a:pt x="2870744" y="1712357"/>
                      <a:pt x="2860267" y="1705689"/>
                    </a:cubicBezTo>
                    <a:cubicBezTo>
                      <a:pt x="2845027" y="1696164"/>
                      <a:pt x="2833597" y="1698069"/>
                      <a:pt x="2823119" y="1712357"/>
                    </a:cubicBezTo>
                    <a:cubicBezTo>
                      <a:pt x="2794544" y="1745694"/>
                      <a:pt x="2808832" y="1819037"/>
                      <a:pt x="2816452" y="1846659"/>
                    </a:cubicBezTo>
                    <a:cubicBezTo>
                      <a:pt x="2829787" y="1888569"/>
                      <a:pt x="2847884" y="1928574"/>
                      <a:pt x="2867887" y="1966674"/>
                    </a:cubicBezTo>
                    <a:cubicBezTo>
                      <a:pt x="2888842" y="2005727"/>
                      <a:pt x="2869792" y="2016204"/>
                      <a:pt x="2836454" y="2017157"/>
                    </a:cubicBezTo>
                    <a:cubicBezTo>
                      <a:pt x="2770732" y="2014299"/>
                      <a:pt x="2722154" y="2009537"/>
                      <a:pt x="2705962" y="2012394"/>
                    </a:cubicBezTo>
                    <a:cubicBezTo>
                      <a:pt x="2694532" y="2015252"/>
                      <a:pt x="2687865" y="2020967"/>
                      <a:pt x="2685959" y="2032397"/>
                    </a:cubicBezTo>
                    <a:cubicBezTo>
                      <a:pt x="2682149" y="2049542"/>
                      <a:pt x="2681197" y="2067639"/>
                      <a:pt x="2679292" y="2085737"/>
                    </a:cubicBezTo>
                    <a:cubicBezTo>
                      <a:pt x="2677387" y="2095262"/>
                      <a:pt x="2682149" y="2101929"/>
                      <a:pt x="2692627" y="2104787"/>
                    </a:cubicBezTo>
                    <a:cubicBezTo>
                      <a:pt x="2708819" y="2108597"/>
                      <a:pt x="2713582" y="2118122"/>
                      <a:pt x="2708819" y="2134315"/>
                    </a:cubicBezTo>
                    <a:cubicBezTo>
                      <a:pt x="2687865" y="2178129"/>
                      <a:pt x="2695484" y="2198132"/>
                      <a:pt x="2704057" y="2226707"/>
                    </a:cubicBezTo>
                    <a:cubicBezTo>
                      <a:pt x="2713582" y="2260045"/>
                      <a:pt x="2745015" y="2287667"/>
                      <a:pt x="2787877" y="2289572"/>
                    </a:cubicBezTo>
                    <a:cubicBezTo>
                      <a:pt x="2801212" y="2290524"/>
                      <a:pt x="2815499" y="2291477"/>
                      <a:pt x="2827882" y="2295287"/>
                    </a:cubicBezTo>
                    <a:cubicBezTo>
                      <a:pt x="2843122" y="2299097"/>
                      <a:pt x="2850742" y="2308622"/>
                      <a:pt x="2851694" y="2323862"/>
                    </a:cubicBezTo>
                    <a:cubicBezTo>
                      <a:pt x="2852647" y="2332434"/>
                      <a:pt x="2852647" y="2340054"/>
                      <a:pt x="2851694" y="2348627"/>
                    </a:cubicBezTo>
                    <a:cubicBezTo>
                      <a:pt x="2850742" y="2361962"/>
                      <a:pt x="2845979" y="2367677"/>
                      <a:pt x="2831692" y="2368629"/>
                    </a:cubicBezTo>
                    <a:cubicBezTo>
                      <a:pt x="2817404" y="2369582"/>
                      <a:pt x="2741204" y="2366724"/>
                      <a:pt x="2717392" y="2361962"/>
                    </a:cubicBezTo>
                    <a:cubicBezTo>
                      <a:pt x="2668815" y="2352437"/>
                      <a:pt x="2636429" y="2321957"/>
                      <a:pt x="2615474" y="2278142"/>
                    </a:cubicBezTo>
                    <a:cubicBezTo>
                      <a:pt x="2612617" y="2271474"/>
                      <a:pt x="2610712" y="2260997"/>
                      <a:pt x="2601187" y="2261949"/>
                    </a:cubicBezTo>
                    <a:cubicBezTo>
                      <a:pt x="2591662" y="2262902"/>
                      <a:pt x="2589757" y="2273379"/>
                      <a:pt x="2586899" y="2280047"/>
                    </a:cubicBezTo>
                    <a:cubicBezTo>
                      <a:pt x="2584994" y="2284809"/>
                      <a:pt x="2583090" y="2310527"/>
                      <a:pt x="2579279" y="2317195"/>
                    </a:cubicBezTo>
                    <a:cubicBezTo>
                      <a:pt x="2574517" y="2325767"/>
                      <a:pt x="2541179" y="2320052"/>
                      <a:pt x="2541179" y="2309574"/>
                    </a:cubicBezTo>
                    <a:cubicBezTo>
                      <a:pt x="2544037" y="2249567"/>
                      <a:pt x="2548799" y="2227659"/>
                      <a:pt x="2539274" y="2149554"/>
                    </a:cubicBezTo>
                    <a:cubicBezTo>
                      <a:pt x="2538322" y="2132409"/>
                      <a:pt x="2548799" y="2118122"/>
                      <a:pt x="2559277" y="2105740"/>
                    </a:cubicBezTo>
                    <a:cubicBezTo>
                      <a:pt x="2568802" y="2094309"/>
                      <a:pt x="2578327" y="2083832"/>
                      <a:pt x="2594519" y="2083832"/>
                    </a:cubicBezTo>
                    <a:cubicBezTo>
                      <a:pt x="2599282" y="2083832"/>
                      <a:pt x="2603092" y="2080022"/>
                      <a:pt x="2604044" y="2075259"/>
                    </a:cubicBezTo>
                    <a:cubicBezTo>
                      <a:pt x="2605949" y="2062877"/>
                      <a:pt x="2604044" y="2051447"/>
                      <a:pt x="2598329" y="2040017"/>
                    </a:cubicBezTo>
                    <a:cubicBezTo>
                      <a:pt x="2593567" y="2032397"/>
                      <a:pt x="2585947" y="2030492"/>
                      <a:pt x="2577374" y="2031444"/>
                    </a:cubicBezTo>
                    <a:cubicBezTo>
                      <a:pt x="2512604" y="2029539"/>
                      <a:pt x="2400209" y="2060972"/>
                      <a:pt x="2394494" y="2198132"/>
                    </a:cubicBezTo>
                    <a:cubicBezTo>
                      <a:pt x="2394494" y="2220040"/>
                      <a:pt x="2393542" y="2242899"/>
                      <a:pt x="2394494" y="2265759"/>
                    </a:cubicBezTo>
                    <a:cubicBezTo>
                      <a:pt x="2395447" y="2280047"/>
                      <a:pt x="2398304" y="2282904"/>
                      <a:pt x="2412592" y="2283857"/>
                    </a:cubicBezTo>
                    <a:lnTo>
                      <a:pt x="2419259" y="2283857"/>
                    </a:lnTo>
                    <a:cubicBezTo>
                      <a:pt x="2436404" y="2284809"/>
                      <a:pt x="2445929" y="2292429"/>
                      <a:pt x="2446882" y="2310527"/>
                    </a:cubicBezTo>
                    <a:cubicBezTo>
                      <a:pt x="2448787" y="2326720"/>
                      <a:pt x="2445929" y="2342912"/>
                      <a:pt x="2442119" y="2359104"/>
                    </a:cubicBezTo>
                    <a:cubicBezTo>
                      <a:pt x="2437357" y="2383870"/>
                      <a:pt x="2430689" y="2465784"/>
                      <a:pt x="2430689" y="2481024"/>
                    </a:cubicBezTo>
                    <a:cubicBezTo>
                      <a:pt x="2431642" y="2495312"/>
                      <a:pt x="2480219" y="2530555"/>
                      <a:pt x="2492602" y="2541032"/>
                    </a:cubicBezTo>
                    <a:cubicBezTo>
                      <a:pt x="2517367" y="2561987"/>
                      <a:pt x="2505937" y="2597230"/>
                      <a:pt x="2482124" y="2605802"/>
                    </a:cubicBezTo>
                    <a:cubicBezTo>
                      <a:pt x="2479267" y="2605802"/>
                      <a:pt x="2365919" y="2549605"/>
                      <a:pt x="2347822" y="2538174"/>
                    </a:cubicBezTo>
                    <a:cubicBezTo>
                      <a:pt x="2330677" y="2526744"/>
                      <a:pt x="2337344" y="2458165"/>
                      <a:pt x="2340202" y="2441019"/>
                    </a:cubicBezTo>
                    <a:cubicBezTo>
                      <a:pt x="2342107" y="2431495"/>
                      <a:pt x="2344012" y="2421970"/>
                      <a:pt x="2336392" y="2413397"/>
                    </a:cubicBezTo>
                    <a:cubicBezTo>
                      <a:pt x="2327819" y="2403872"/>
                      <a:pt x="2319247" y="2403872"/>
                      <a:pt x="2311627" y="2414349"/>
                    </a:cubicBezTo>
                    <a:cubicBezTo>
                      <a:pt x="2304007" y="2424827"/>
                      <a:pt x="2284957" y="2479119"/>
                      <a:pt x="2280194" y="2494359"/>
                    </a:cubicBezTo>
                    <a:cubicBezTo>
                      <a:pt x="2279242" y="2498169"/>
                      <a:pt x="2260192" y="2501980"/>
                      <a:pt x="2259239" y="2492455"/>
                    </a:cubicBezTo>
                    <a:cubicBezTo>
                      <a:pt x="2257334" y="2474357"/>
                      <a:pt x="2258287" y="2456259"/>
                      <a:pt x="2263049" y="2439115"/>
                    </a:cubicBezTo>
                    <a:cubicBezTo>
                      <a:pt x="2270669" y="2411492"/>
                      <a:pt x="2270669" y="2384822"/>
                      <a:pt x="2266859" y="2357199"/>
                    </a:cubicBezTo>
                    <a:cubicBezTo>
                      <a:pt x="2263049" y="2333387"/>
                      <a:pt x="2273527" y="2313384"/>
                      <a:pt x="2288767" y="2295287"/>
                    </a:cubicBezTo>
                    <a:cubicBezTo>
                      <a:pt x="2296387" y="2285762"/>
                      <a:pt x="2306864" y="2283857"/>
                      <a:pt x="2318294" y="2285762"/>
                    </a:cubicBezTo>
                    <a:cubicBezTo>
                      <a:pt x="2326867" y="2286715"/>
                      <a:pt x="2329724" y="2283857"/>
                      <a:pt x="2328772" y="2275284"/>
                    </a:cubicBezTo>
                    <a:cubicBezTo>
                      <a:pt x="2327819" y="2261949"/>
                      <a:pt x="2326867" y="2247662"/>
                      <a:pt x="2325914" y="2234327"/>
                    </a:cubicBezTo>
                    <a:cubicBezTo>
                      <a:pt x="2325914" y="2226707"/>
                      <a:pt x="2321152" y="2227659"/>
                      <a:pt x="2316389" y="2228612"/>
                    </a:cubicBezTo>
                    <a:cubicBezTo>
                      <a:pt x="2296387" y="2230517"/>
                      <a:pt x="2277337" y="2232422"/>
                      <a:pt x="2257334" y="2231470"/>
                    </a:cubicBezTo>
                    <a:cubicBezTo>
                      <a:pt x="2223044" y="2229565"/>
                      <a:pt x="2194469" y="2217182"/>
                      <a:pt x="2170657" y="2192417"/>
                    </a:cubicBezTo>
                    <a:cubicBezTo>
                      <a:pt x="2108744" y="2125742"/>
                      <a:pt x="2055404" y="2053352"/>
                      <a:pt x="2002064" y="1980009"/>
                    </a:cubicBezTo>
                    <a:cubicBezTo>
                      <a:pt x="1968727" y="1934289"/>
                      <a:pt x="1969679" y="1940957"/>
                      <a:pt x="1923959" y="1952387"/>
                    </a:cubicBezTo>
                    <a:lnTo>
                      <a:pt x="1019084" y="2178129"/>
                    </a:lnTo>
                    <a:cubicBezTo>
                      <a:pt x="974317" y="2190512"/>
                      <a:pt x="937169" y="2220040"/>
                      <a:pt x="899069" y="2245757"/>
                    </a:cubicBezTo>
                    <a:cubicBezTo>
                      <a:pt x="856207" y="2275284"/>
                      <a:pt x="813344" y="2305765"/>
                      <a:pt x="772387" y="2338149"/>
                    </a:cubicBezTo>
                    <a:cubicBezTo>
                      <a:pt x="644752" y="2435304"/>
                      <a:pt x="434249" y="2489597"/>
                      <a:pt x="315187" y="2483882"/>
                    </a:cubicBezTo>
                    <a:cubicBezTo>
                      <a:pt x="282802" y="2481024"/>
                      <a:pt x="250417" y="2447687"/>
                      <a:pt x="253274" y="2416254"/>
                    </a:cubicBezTo>
                    <a:cubicBezTo>
                      <a:pt x="250417" y="2334340"/>
                      <a:pt x="148499" y="2278142"/>
                      <a:pt x="121829" y="2170509"/>
                    </a:cubicBezTo>
                    <a:cubicBezTo>
                      <a:pt x="119924" y="2161937"/>
                      <a:pt x="138974" y="2164795"/>
                      <a:pt x="146594" y="2160984"/>
                    </a:cubicBezTo>
                    <a:cubicBezTo>
                      <a:pt x="154214" y="2156222"/>
                      <a:pt x="155167" y="2152412"/>
                      <a:pt x="149452" y="2146697"/>
                    </a:cubicBezTo>
                    <a:cubicBezTo>
                      <a:pt x="99922" y="2088594"/>
                      <a:pt x="98017" y="2032397"/>
                      <a:pt x="42772" y="1976199"/>
                    </a:cubicBezTo>
                    <a:cubicBezTo>
                      <a:pt x="38009" y="1961912"/>
                      <a:pt x="57059" y="1946672"/>
                      <a:pt x="76109" y="1942862"/>
                    </a:cubicBezTo>
                    <a:cubicBezTo>
                      <a:pt x="38962" y="1920002"/>
                      <a:pt x="-23903" y="1850469"/>
                      <a:pt x="9434" y="1852374"/>
                    </a:cubicBezTo>
                    <a:cubicBezTo>
                      <a:pt x="221842" y="1982867"/>
                      <a:pt x="600937" y="2115265"/>
                      <a:pt x="860017" y="2102882"/>
                    </a:cubicBezTo>
                    <a:cubicBezTo>
                      <a:pt x="903832" y="2097167"/>
                      <a:pt x="946694" y="2085737"/>
                      <a:pt x="989557" y="2073354"/>
                    </a:cubicBezTo>
                    <a:cubicBezTo>
                      <a:pt x="1080044" y="2046684"/>
                      <a:pt x="1790609" y="1875234"/>
                      <a:pt x="1880144" y="1846659"/>
                    </a:cubicBezTo>
                    <a:cubicBezTo>
                      <a:pt x="1911577" y="1836182"/>
                      <a:pt x="1911577" y="1836182"/>
                      <a:pt x="1888717" y="1814274"/>
                    </a:cubicBezTo>
                    <a:cubicBezTo>
                      <a:pt x="1833472" y="1759029"/>
                      <a:pt x="1715362" y="1572339"/>
                      <a:pt x="1707742" y="1497092"/>
                    </a:cubicBezTo>
                    <a:cubicBezTo>
                      <a:pt x="1689644" y="1400889"/>
                      <a:pt x="1728697" y="1359932"/>
                      <a:pt x="1782989" y="1309449"/>
                    </a:cubicBezTo>
                    <a:cubicBezTo>
                      <a:pt x="1962059" y="1178004"/>
                      <a:pt x="2092552" y="1098947"/>
                      <a:pt x="2153512" y="1006554"/>
                    </a:cubicBezTo>
                    <a:cubicBezTo>
                      <a:pt x="2257334" y="915114"/>
                      <a:pt x="2337344" y="811292"/>
                      <a:pt x="2404972" y="758904"/>
                    </a:cubicBezTo>
                    <a:cubicBezTo>
                      <a:pt x="2472599" y="706517"/>
                      <a:pt x="2462122" y="696992"/>
                      <a:pt x="2557372" y="693182"/>
                    </a:cubicBezTo>
                    <a:cubicBezTo>
                      <a:pt x="2564040" y="692229"/>
                      <a:pt x="2573565" y="691277"/>
                      <a:pt x="2573565" y="683657"/>
                    </a:cubicBezTo>
                    <a:cubicBezTo>
                      <a:pt x="2572612" y="676037"/>
                      <a:pt x="2563087" y="676989"/>
                      <a:pt x="2557372" y="676037"/>
                    </a:cubicBezTo>
                    <a:cubicBezTo>
                      <a:pt x="2510699" y="669369"/>
                      <a:pt x="2493554" y="632222"/>
                      <a:pt x="2474504" y="596979"/>
                    </a:cubicBezTo>
                    <a:cubicBezTo>
                      <a:pt x="2469742" y="588407"/>
                      <a:pt x="2548799" y="614124"/>
                      <a:pt x="2598329" y="589359"/>
                    </a:cubicBezTo>
                    <a:cubicBezTo>
                      <a:pt x="2618332" y="582692"/>
                      <a:pt x="2660242" y="556974"/>
                      <a:pt x="2659290" y="553164"/>
                    </a:cubicBezTo>
                    <a:cubicBezTo>
                      <a:pt x="2657384" y="548402"/>
                      <a:pt x="2589757" y="548402"/>
                      <a:pt x="2561182" y="542687"/>
                    </a:cubicBezTo>
                    <a:cubicBezTo>
                      <a:pt x="2529749" y="536019"/>
                      <a:pt x="2501174" y="523637"/>
                      <a:pt x="2478315" y="498872"/>
                    </a:cubicBezTo>
                    <a:cubicBezTo>
                      <a:pt x="2464979" y="483632"/>
                      <a:pt x="2466884" y="477917"/>
                      <a:pt x="2486887" y="472202"/>
                    </a:cubicBezTo>
                    <a:cubicBezTo>
                      <a:pt x="2508794" y="466487"/>
                      <a:pt x="2631667" y="467439"/>
                      <a:pt x="2669767" y="462677"/>
                    </a:cubicBezTo>
                    <a:cubicBezTo>
                      <a:pt x="2681197" y="461724"/>
                      <a:pt x="2687865" y="456962"/>
                      <a:pt x="2691674" y="445532"/>
                    </a:cubicBezTo>
                    <a:cubicBezTo>
                      <a:pt x="2716440" y="371237"/>
                      <a:pt x="2754540" y="220742"/>
                      <a:pt x="2629762" y="24527"/>
                    </a:cubicBezTo>
                    <a:cubicBezTo>
                      <a:pt x="2624047" y="17859"/>
                      <a:pt x="2613569" y="9287"/>
                      <a:pt x="2618332" y="2619"/>
                    </a:cubicBezTo>
                    <a:cubicBezTo>
                      <a:pt x="2621190" y="-1191"/>
                      <a:pt x="2624999" y="-238"/>
                      <a:pt x="2628809" y="1667"/>
                    </a:cubicBezTo>
                    <a:lnTo>
                      <a:pt x="2628809" y="166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33"/>
              <p:cNvSpPr/>
              <p:nvPr/>
            </p:nvSpPr>
            <p:spPr>
              <a:xfrm rot="-593100">
                <a:off x="9099653" y="2477193"/>
                <a:ext cx="292792" cy="145051"/>
              </a:xfrm>
              <a:custGeom>
                <a:rect b="b" l="l" r="r" t="t"/>
                <a:pathLst>
                  <a:path extrusionOk="0" h="145051" w="292792">
                    <a:moveTo>
                      <a:pt x="244461" y="0"/>
                    </a:moveTo>
                    <a:lnTo>
                      <a:pt x="264703" y="46784"/>
                    </a:lnTo>
                    <a:cubicBezTo>
                      <a:pt x="277651" y="79913"/>
                      <a:pt x="285092" y="105214"/>
                      <a:pt x="288425" y="116882"/>
                    </a:cubicBezTo>
                    <a:lnTo>
                      <a:pt x="292792" y="123766"/>
                    </a:lnTo>
                    <a:lnTo>
                      <a:pt x="0" y="145051"/>
                    </a:lnTo>
                    <a:lnTo>
                      <a:pt x="4104" y="143671"/>
                    </a:lnTo>
                    <a:cubicBezTo>
                      <a:pt x="7676" y="140933"/>
                      <a:pt x="10295" y="136885"/>
                      <a:pt x="12200" y="131170"/>
                    </a:cubicBezTo>
                    <a:cubicBezTo>
                      <a:pt x="18392" y="112596"/>
                      <a:pt x="25416" y="89260"/>
                      <a:pt x="30521" y="61638"/>
                    </a:cubicBezTo>
                    <a:lnTo>
                      <a:pt x="33830" y="153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33"/>
              <p:cNvSpPr/>
              <p:nvPr/>
            </p:nvSpPr>
            <p:spPr>
              <a:xfrm rot="-593100">
                <a:off x="9018990" y="4272892"/>
                <a:ext cx="594090" cy="505700"/>
              </a:xfrm>
              <a:custGeom>
                <a:rect b="b" l="l" r="r" t="t"/>
                <a:pathLst>
                  <a:path extrusionOk="0" h="505700" w="594090">
                    <a:moveTo>
                      <a:pt x="160940" y="183755"/>
                    </a:moveTo>
                    <a:cubicBezTo>
                      <a:pt x="178085" y="184707"/>
                      <a:pt x="187610" y="192327"/>
                      <a:pt x="188563" y="210425"/>
                    </a:cubicBezTo>
                    <a:cubicBezTo>
                      <a:pt x="190468" y="226618"/>
                      <a:pt x="187610" y="242810"/>
                      <a:pt x="183800" y="259002"/>
                    </a:cubicBezTo>
                    <a:cubicBezTo>
                      <a:pt x="179038" y="283768"/>
                      <a:pt x="172370" y="365682"/>
                      <a:pt x="172370" y="380922"/>
                    </a:cubicBezTo>
                    <a:cubicBezTo>
                      <a:pt x="173323" y="395210"/>
                      <a:pt x="221900" y="430453"/>
                      <a:pt x="234283" y="440930"/>
                    </a:cubicBezTo>
                    <a:cubicBezTo>
                      <a:pt x="259048" y="461885"/>
                      <a:pt x="247618" y="497128"/>
                      <a:pt x="223805" y="505700"/>
                    </a:cubicBezTo>
                    <a:cubicBezTo>
                      <a:pt x="220948" y="505700"/>
                      <a:pt x="107600" y="449503"/>
                      <a:pt x="89503" y="438072"/>
                    </a:cubicBezTo>
                    <a:cubicBezTo>
                      <a:pt x="72358" y="426642"/>
                      <a:pt x="79025" y="358063"/>
                      <a:pt x="81883" y="340917"/>
                    </a:cubicBezTo>
                    <a:cubicBezTo>
                      <a:pt x="83788" y="331393"/>
                      <a:pt x="85693" y="321868"/>
                      <a:pt x="78073" y="313295"/>
                    </a:cubicBezTo>
                    <a:cubicBezTo>
                      <a:pt x="69500" y="303770"/>
                      <a:pt x="60928" y="303770"/>
                      <a:pt x="53308" y="314247"/>
                    </a:cubicBezTo>
                    <a:cubicBezTo>
                      <a:pt x="45688" y="324725"/>
                      <a:pt x="26638" y="379017"/>
                      <a:pt x="21875" y="394257"/>
                    </a:cubicBezTo>
                    <a:cubicBezTo>
                      <a:pt x="20923" y="398067"/>
                      <a:pt x="1873" y="401878"/>
                      <a:pt x="920" y="392353"/>
                    </a:cubicBezTo>
                    <a:cubicBezTo>
                      <a:pt x="-985" y="374255"/>
                      <a:pt x="-32" y="356157"/>
                      <a:pt x="4730" y="339013"/>
                    </a:cubicBezTo>
                    <a:cubicBezTo>
                      <a:pt x="12350" y="311390"/>
                      <a:pt x="12350" y="284720"/>
                      <a:pt x="8540" y="257097"/>
                    </a:cubicBezTo>
                    <a:cubicBezTo>
                      <a:pt x="4730" y="233285"/>
                      <a:pt x="15208" y="213282"/>
                      <a:pt x="30448" y="195185"/>
                    </a:cubicBezTo>
                    <a:lnTo>
                      <a:pt x="41758" y="187511"/>
                    </a:lnTo>
                    <a:lnTo>
                      <a:pt x="156144" y="183755"/>
                    </a:lnTo>
                    <a:close/>
                    <a:moveTo>
                      <a:pt x="431029" y="0"/>
                    </a:moveTo>
                    <a:lnTo>
                      <a:pt x="434308" y="4685"/>
                    </a:lnTo>
                    <a:cubicBezTo>
                      <a:pt x="450500" y="8495"/>
                      <a:pt x="455263" y="18020"/>
                      <a:pt x="450500" y="34213"/>
                    </a:cubicBezTo>
                    <a:cubicBezTo>
                      <a:pt x="429546" y="78027"/>
                      <a:pt x="437165" y="98030"/>
                      <a:pt x="445738" y="126605"/>
                    </a:cubicBezTo>
                    <a:cubicBezTo>
                      <a:pt x="455263" y="159943"/>
                      <a:pt x="486696" y="187565"/>
                      <a:pt x="529558" y="189470"/>
                    </a:cubicBezTo>
                    <a:cubicBezTo>
                      <a:pt x="542893" y="190422"/>
                      <a:pt x="557180" y="191375"/>
                      <a:pt x="569563" y="195185"/>
                    </a:cubicBezTo>
                    <a:cubicBezTo>
                      <a:pt x="584803" y="198995"/>
                      <a:pt x="592423" y="208520"/>
                      <a:pt x="593375" y="223760"/>
                    </a:cubicBezTo>
                    <a:cubicBezTo>
                      <a:pt x="594329" y="232332"/>
                      <a:pt x="594328" y="239952"/>
                      <a:pt x="593375" y="248525"/>
                    </a:cubicBezTo>
                    <a:cubicBezTo>
                      <a:pt x="592423" y="261860"/>
                      <a:pt x="587660" y="267575"/>
                      <a:pt x="573373" y="268527"/>
                    </a:cubicBezTo>
                    <a:cubicBezTo>
                      <a:pt x="559085" y="269480"/>
                      <a:pt x="482885" y="266622"/>
                      <a:pt x="459073" y="261860"/>
                    </a:cubicBezTo>
                    <a:cubicBezTo>
                      <a:pt x="410496" y="252335"/>
                      <a:pt x="378110" y="221855"/>
                      <a:pt x="357155" y="178040"/>
                    </a:cubicBezTo>
                    <a:cubicBezTo>
                      <a:pt x="354298" y="171372"/>
                      <a:pt x="352393" y="160895"/>
                      <a:pt x="342868" y="161847"/>
                    </a:cubicBezTo>
                    <a:cubicBezTo>
                      <a:pt x="333343" y="162800"/>
                      <a:pt x="331438" y="173277"/>
                      <a:pt x="328580" y="179945"/>
                    </a:cubicBezTo>
                    <a:cubicBezTo>
                      <a:pt x="326675" y="184707"/>
                      <a:pt x="324771" y="210425"/>
                      <a:pt x="320960" y="217093"/>
                    </a:cubicBezTo>
                    <a:cubicBezTo>
                      <a:pt x="316198" y="225665"/>
                      <a:pt x="282860" y="219950"/>
                      <a:pt x="282860" y="209472"/>
                    </a:cubicBezTo>
                    <a:cubicBezTo>
                      <a:pt x="285718" y="149465"/>
                      <a:pt x="290480" y="127557"/>
                      <a:pt x="280955" y="49452"/>
                    </a:cubicBezTo>
                    <a:cubicBezTo>
                      <a:pt x="280003" y="32307"/>
                      <a:pt x="290480" y="18020"/>
                      <a:pt x="300958" y="5638"/>
                    </a:cubicBezTo>
                    <a:lnTo>
                      <a:pt x="302361" y="42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5" name="Google Shape;1715;p33"/>
            <p:cNvGrpSpPr/>
            <p:nvPr/>
          </p:nvGrpSpPr>
          <p:grpSpPr>
            <a:xfrm flipH="1" rot="-2202834">
              <a:off x="5458437" y="5235389"/>
              <a:ext cx="609109" cy="654577"/>
              <a:chOff x="5097314" y="2786062"/>
              <a:chExt cx="2324100" cy="2697039"/>
            </a:xfrm>
          </p:grpSpPr>
          <p:sp>
            <p:nvSpPr>
              <p:cNvPr id="1716" name="Google Shape;1716;p33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6697"/>
                  </a:gs>
                  <a:gs pos="100000">
                    <a:srgbClr val="DB669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33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rgbClr val="9223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33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rect b="b" l="l" r="r" t="t"/>
                <a:pathLst>
                  <a:path extrusionOk="0" h="2009776" w="1647675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6117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33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DB6697"/>
                  </a:gs>
                  <a:gs pos="100000">
                    <a:srgbClr val="DB669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p33"/>
            <p:cNvGrpSpPr/>
            <p:nvPr/>
          </p:nvGrpSpPr>
          <p:grpSpPr>
            <a:xfrm rot="-900000">
              <a:off x="5624006" y="5004112"/>
              <a:ext cx="230295" cy="283925"/>
              <a:chOff x="3655352" y="2514354"/>
              <a:chExt cx="332459" cy="409882"/>
            </a:xfrm>
          </p:grpSpPr>
          <p:sp>
            <p:nvSpPr>
              <p:cNvPr id="1721" name="Google Shape;1721;p33"/>
              <p:cNvSpPr/>
              <p:nvPr/>
            </p:nvSpPr>
            <p:spPr>
              <a:xfrm>
                <a:off x="3725830" y="2633094"/>
                <a:ext cx="107438" cy="224209"/>
              </a:xfrm>
              <a:custGeom>
                <a:rect b="b" l="l" r="r" t="t"/>
                <a:pathLst>
                  <a:path extrusionOk="0" h="224209" w="107438">
                    <a:moveTo>
                      <a:pt x="0" y="224209"/>
                    </a:moveTo>
                    <a:lnTo>
                      <a:pt x="107438" y="0"/>
                    </a:ln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33"/>
              <p:cNvSpPr/>
              <p:nvPr/>
            </p:nvSpPr>
            <p:spPr>
              <a:xfrm flipH="1">
                <a:off x="3715228" y="2526604"/>
                <a:ext cx="196248" cy="397632"/>
              </a:xfrm>
              <a:custGeom>
                <a:rect b="b" l="l" r="r" t="t"/>
                <a:pathLst>
                  <a:path extrusionOk="0" h="959361" w="430576">
                    <a:moveTo>
                      <a:pt x="430576" y="959361"/>
                    </a:moveTo>
                    <a:cubicBezTo>
                      <a:pt x="196012" y="52071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33"/>
              <p:cNvSpPr/>
              <p:nvPr/>
            </p:nvSpPr>
            <p:spPr>
              <a:xfrm>
                <a:off x="3655352" y="2648021"/>
                <a:ext cx="148956" cy="255861"/>
              </a:xfrm>
              <a:custGeom>
                <a:rect b="b" l="l" r="r" t="t"/>
                <a:pathLst>
                  <a:path extrusionOk="0" h="255861" w="148956">
                    <a:moveTo>
                      <a:pt x="0" y="255861"/>
                    </a:moveTo>
                    <a:lnTo>
                      <a:pt x="148956" y="0"/>
                    </a:ln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33"/>
              <p:cNvSpPr/>
              <p:nvPr/>
            </p:nvSpPr>
            <p:spPr>
              <a:xfrm flipH="1">
                <a:off x="3863163" y="2514354"/>
                <a:ext cx="124648" cy="348556"/>
              </a:xfrm>
              <a:custGeom>
                <a:rect b="b" l="l" r="r" t="t"/>
                <a:pathLst>
                  <a:path extrusionOk="0" h="840954" w="273483">
                    <a:moveTo>
                      <a:pt x="273483" y="840955"/>
                    </a:moveTo>
                    <a:cubicBezTo>
                      <a:pt x="144022" y="493989"/>
                      <a:pt x="61688" y="191254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5" name="Google Shape;1725;p33"/>
            <p:cNvGrpSpPr/>
            <p:nvPr/>
          </p:nvGrpSpPr>
          <p:grpSpPr>
            <a:xfrm flipH="1" rot="-1748653">
              <a:off x="5240808" y="5334806"/>
              <a:ext cx="638679" cy="686354"/>
              <a:chOff x="5097314" y="2786062"/>
              <a:chExt cx="2324100" cy="2697039"/>
            </a:xfrm>
          </p:grpSpPr>
          <p:sp>
            <p:nvSpPr>
              <p:cNvPr id="1726" name="Google Shape;1726;p33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76CA"/>
                  </a:gs>
                  <a:gs pos="100000">
                    <a:srgbClr val="9C76C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33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rect b="b" l="l" r="r" t="t"/>
                <a:pathLst>
                  <a:path extrusionOk="0" h="2009776" w="1647675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9C76CA"/>
                  </a:gs>
                  <a:gs pos="100000">
                    <a:srgbClr val="9C76C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0" name="Google Shape;1730;p33"/>
            <p:cNvGrpSpPr/>
            <p:nvPr/>
          </p:nvGrpSpPr>
          <p:grpSpPr>
            <a:xfrm flipH="1" rot="-900000">
              <a:off x="5122483" y="5274976"/>
              <a:ext cx="570378" cy="612956"/>
              <a:chOff x="5097314" y="2786062"/>
              <a:chExt cx="2324100" cy="2697039"/>
            </a:xfrm>
          </p:grpSpPr>
          <p:sp>
            <p:nvSpPr>
              <p:cNvPr id="1731" name="Google Shape;1731;p33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836E"/>
                  </a:gs>
                  <a:gs pos="100000">
                    <a:srgbClr val="FF836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5377275" y="3140073"/>
                <a:ext cx="1655201" cy="2009777"/>
              </a:xfrm>
              <a:custGeom>
                <a:rect b="b" l="l" r="r" t="t"/>
                <a:pathLst>
                  <a:path extrusionOk="0" h="2009776" w="1655200">
                    <a:moveTo>
                      <a:pt x="1655200" y="2009776"/>
                    </a:moveTo>
                    <a:lnTo>
                      <a:pt x="1026550" y="1785937"/>
                    </a:lnTo>
                    <a:cubicBezTo>
                      <a:pt x="715450" y="1234546"/>
                      <a:pt x="330150" y="621241"/>
                      <a:pt x="0" y="74613"/>
                    </a:cubicBezTo>
                    <a:lnTo>
                      <a:pt x="29601" y="0"/>
                    </a:lnTo>
                    <a:lnTo>
                      <a:pt x="1655200" y="200977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33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FF836E"/>
                  </a:gs>
                  <a:gs pos="100000">
                    <a:srgbClr val="FF836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5" name="Google Shape;1735;p33"/>
            <p:cNvGrpSpPr/>
            <p:nvPr/>
          </p:nvGrpSpPr>
          <p:grpSpPr>
            <a:xfrm rot="-900000">
              <a:off x="5386671" y="5106911"/>
              <a:ext cx="225923" cy="216855"/>
              <a:chOff x="3581400" y="2673588"/>
              <a:chExt cx="326146" cy="313057"/>
            </a:xfrm>
          </p:grpSpPr>
          <p:sp>
            <p:nvSpPr>
              <p:cNvPr id="1736" name="Google Shape;1736;p33"/>
              <p:cNvSpPr/>
              <p:nvPr/>
            </p:nvSpPr>
            <p:spPr>
              <a:xfrm flipH="1">
                <a:off x="3649099" y="2687506"/>
                <a:ext cx="160222" cy="299139"/>
              </a:xfrm>
              <a:custGeom>
                <a:rect b="b" l="l" r="r" t="t"/>
                <a:pathLst>
                  <a:path extrusionOk="0" h="721729" w="351536">
                    <a:moveTo>
                      <a:pt x="351535" y="721730"/>
                    </a:moveTo>
                    <a:cubicBezTo>
                      <a:pt x="116971" y="283082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3581400" y="2815426"/>
                <a:ext cx="86519" cy="127801"/>
              </a:xfrm>
              <a:custGeom>
                <a:rect b="b" l="l" r="r" t="t"/>
                <a:pathLst>
                  <a:path extrusionOk="0" h="127801" w="86519">
                    <a:moveTo>
                      <a:pt x="0" y="127801"/>
                    </a:moveTo>
                    <a:lnTo>
                      <a:pt x="86519" y="0"/>
                    </a:ln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 flipH="1">
                <a:off x="3759100" y="2673588"/>
                <a:ext cx="148446" cy="288258"/>
              </a:xfrm>
              <a:custGeom>
                <a:rect b="b" l="l" r="r" t="t"/>
                <a:pathLst>
                  <a:path extrusionOk="0" h="695475" w="325699">
                    <a:moveTo>
                      <a:pt x="325699" y="695475"/>
                    </a:moveTo>
                    <a:cubicBezTo>
                      <a:pt x="91135" y="256827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33"/>
              <p:cNvSpPr/>
              <p:nvPr/>
            </p:nvSpPr>
            <p:spPr>
              <a:xfrm>
                <a:off x="3705222" y="2792900"/>
                <a:ext cx="90688" cy="145709"/>
              </a:xfrm>
              <a:custGeom>
                <a:rect b="b" l="l" r="r" t="t"/>
                <a:pathLst>
                  <a:path extrusionOk="0" h="145709" w="90687">
                    <a:moveTo>
                      <a:pt x="0" y="145709"/>
                    </a:moveTo>
                    <a:lnTo>
                      <a:pt x="90687" y="0"/>
                    </a:ln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0" name="Google Shape;1740;p33"/>
            <p:cNvGrpSpPr/>
            <p:nvPr/>
          </p:nvGrpSpPr>
          <p:grpSpPr>
            <a:xfrm rot="-900000">
              <a:off x="5557237" y="5053799"/>
              <a:ext cx="187513" cy="383028"/>
              <a:chOff x="3699294" y="2515377"/>
              <a:chExt cx="270698" cy="552949"/>
            </a:xfrm>
          </p:grpSpPr>
          <p:sp>
            <p:nvSpPr>
              <p:cNvPr id="1741" name="Google Shape;1741;p33"/>
              <p:cNvSpPr/>
              <p:nvPr/>
            </p:nvSpPr>
            <p:spPr>
              <a:xfrm flipH="1">
                <a:off x="3728097" y="2520307"/>
                <a:ext cx="177673" cy="357681"/>
              </a:xfrm>
              <a:custGeom>
                <a:rect b="b" l="l" r="r" t="t"/>
                <a:pathLst>
                  <a:path extrusionOk="0" h="862970" w="389824">
                    <a:moveTo>
                      <a:pt x="389824" y="862971"/>
                    </a:moveTo>
                    <a:cubicBezTo>
                      <a:pt x="155260" y="42432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33"/>
              <p:cNvSpPr/>
              <p:nvPr/>
            </p:nvSpPr>
            <p:spPr>
              <a:xfrm>
                <a:off x="3699294" y="2628401"/>
                <a:ext cx="116878" cy="238693"/>
              </a:xfrm>
              <a:custGeom>
                <a:rect b="b" l="l" r="r" t="t"/>
                <a:pathLst>
                  <a:path extrusionOk="0" h="238693" w="116878">
                    <a:moveTo>
                      <a:pt x="0" y="238693"/>
                    </a:moveTo>
                    <a:lnTo>
                      <a:pt x="116878" y="0"/>
                    </a:ln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33"/>
              <p:cNvSpPr/>
              <p:nvPr/>
            </p:nvSpPr>
            <p:spPr>
              <a:xfrm flipH="1">
                <a:off x="3732433" y="2515377"/>
                <a:ext cx="237559" cy="552949"/>
              </a:xfrm>
              <a:custGeom>
                <a:rect b="b" l="l" r="r" t="t"/>
                <a:pathLst>
                  <a:path extrusionOk="0" h="1334093" w="521217">
                    <a:moveTo>
                      <a:pt x="521216" y="1334092"/>
                    </a:moveTo>
                    <a:cubicBezTo>
                      <a:pt x="339171" y="879969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33"/>
              <p:cNvSpPr/>
              <p:nvPr/>
            </p:nvSpPr>
            <p:spPr>
              <a:xfrm>
                <a:off x="3757308" y="2619992"/>
                <a:ext cx="135599" cy="275446"/>
              </a:xfrm>
              <a:custGeom>
                <a:rect b="b" l="l" r="r" t="t"/>
                <a:pathLst>
                  <a:path extrusionOk="0" h="275445" w="135599">
                    <a:moveTo>
                      <a:pt x="0" y="275445"/>
                    </a:moveTo>
                    <a:lnTo>
                      <a:pt x="135599" y="0"/>
                    </a:ln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3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750" name="Google Shape;1750;p34"/>
          <p:cNvSpPr/>
          <p:nvPr/>
        </p:nvSpPr>
        <p:spPr>
          <a:xfrm>
            <a:off x="913025" y="2671907"/>
            <a:ext cx="2278861" cy="3368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34"/>
          <p:cNvSpPr/>
          <p:nvPr/>
        </p:nvSpPr>
        <p:spPr>
          <a:xfrm>
            <a:off x="3597519" y="2671907"/>
            <a:ext cx="2278861" cy="336840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34"/>
          <p:cNvSpPr/>
          <p:nvPr/>
        </p:nvSpPr>
        <p:spPr>
          <a:xfrm>
            <a:off x="6282013" y="2671907"/>
            <a:ext cx="2278861" cy="3368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34"/>
          <p:cNvSpPr/>
          <p:nvPr/>
        </p:nvSpPr>
        <p:spPr>
          <a:xfrm>
            <a:off x="8966508" y="2671907"/>
            <a:ext cx="2278861" cy="336840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4" name="Google Shape;1754;p34"/>
          <p:cNvGrpSpPr/>
          <p:nvPr/>
        </p:nvGrpSpPr>
        <p:grpSpPr>
          <a:xfrm>
            <a:off x="1897766" y="1725341"/>
            <a:ext cx="8389890" cy="751430"/>
            <a:chOff x="575692" y="4105536"/>
            <a:chExt cx="5544725" cy="751430"/>
          </a:xfrm>
        </p:grpSpPr>
        <p:sp>
          <p:nvSpPr>
            <p:cNvPr id="1755" name="Google Shape;1755;p34"/>
            <p:cNvSpPr txBox="1"/>
            <p:nvPr/>
          </p:nvSpPr>
          <p:spPr>
            <a:xfrm>
              <a:off x="578398" y="4395301"/>
              <a:ext cx="5515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56" name="Google Shape;1756;p34"/>
            <p:cNvSpPr txBox="1"/>
            <p:nvPr/>
          </p:nvSpPr>
          <p:spPr>
            <a:xfrm>
              <a:off x="575692" y="4105536"/>
              <a:ext cx="55447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Sub Title Goes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7" name="Google Shape;1757;p34"/>
          <p:cNvGrpSpPr/>
          <p:nvPr/>
        </p:nvGrpSpPr>
        <p:grpSpPr>
          <a:xfrm>
            <a:off x="3842292" y="4053486"/>
            <a:ext cx="1800200" cy="1870727"/>
            <a:chOff x="3842292" y="4053486"/>
            <a:chExt cx="1800200" cy="1870727"/>
          </a:xfrm>
        </p:grpSpPr>
        <p:sp>
          <p:nvSpPr>
            <p:cNvPr id="1758" name="Google Shape;1758;p34"/>
            <p:cNvSpPr txBox="1"/>
            <p:nvPr/>
          </p:nvSpPr>
          <p:spPr>
            <a:xfrm>
              <a:off x="3845600" y="4354553"/>
              <a:ext cx="17906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59" name="Google Shape;1759;p34"/>
            <p:cNvSpPr txBox="1"/>
            <p:nvPr/>
          </p:nvSpPr>
          <p:spPr>
            <a:xfrm>
              <a:off x="3842292" y="4053486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0" name="Google Shape;1760;p34"/>
          <p:cNvSpPr txBox="1"/>
          <p:nvPr/>
        </p:nvSpPr>
        <p:spPr>
          <a:xfrm>
            <a:off x="3831405" y="3525541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$12,300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1" name="Google Shape;1761;p34"/>
          <p:cNvGrpSpPr/>
          <p:nvPr/>
        </p:nvGrpSpPr>
        <p:grpSpPr>
          <a:xfrm>
            <a:off x="1157798" y="4053486"/>
            <a:ext cx="1800200" cy="1870727"/>
            <a:chOff x="1157798" y="4053486"/>
            <a:chExt cx="1800200" cy="1870727"/>
          </a:xfrm>
        </p:grpSpPr>
        <p:sp>
          <p:nvSpPr>
            <p:cNvPr id="1762" name="Google Shape;1762;p34"/>
            <p:cNvSpPr txBox="1"/>
            <p:nvPr/>
          </p:nvSpPr>
          <p:spPr>
            <a:xfrm>
              <a:off x="1161106" y="4354553"/>
              <a:ext cx="17906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63" name="Google Shape;1763;p34"/>
            <p:cNvSpPr txBox="1"/>
            <p:nvPr/>
          </p:nvSpPr>
          <p:spPr>
            <a:xfrm>
              <a:off x="1157798" y="4053486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 txBox="1"/>
          <p:nvPr/>
        </p:nvSpPr>
        <p:spPr>
          <a:xfrm>
            <a:off x="1146911" y="3525541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$23,900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5" name="Google Shape;1765;p34"/>
          <p:cNvGrpSpPr/>
          <p:nvPr/>
        </p:nvGrpSpPr>
        <p:grpSpPr>
          <a:xfrm>
            <a:off x="6526786" y="4053486"/>
            <a:ext cx="1800200" cy="1870727"/>
            <a:chOff x="6526786" y="4053486"/>
            <a:chExt cx="1800200" cy="1870727"/>
          </a:xfrm>
        </p:grpSpPr>
        <p:sp>
          <p:nvSpPr>
            <p:cNvPr id="1766" name="Google Shape;1766;p34"/>
            <p:cNvSpPr txBox="1"/>
            <p:nvPr/>
          </p:nvSpPr>
          <p:spPr>
            <a:xfrm>
              <a:off x="6530094" y="4354553"/>
              <a:ext cx="17906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67" name="Google Shape;1767;p34"/>
            <p:cNvSpPr txBox="1"/>
            <p:nvPr/>
          </p:nvSpPr>
          <p:spPr>
            <a:xfrm>
              <a:off x="6526786" y="4053486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8" name="Google Shape;1768;p34"/>
          <p:cNvSpPr txBox="1"/>
          <p:nvPr/>
        </p:nvSpPr>
        <p:spPr>
          <a:xfrm>
            <a:off x="6515899" y="3525541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$28,000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9" name="Google Shape;1769;p34"/>
          <p:cNvGrpSpPr/>
          <p:nvPr/>
        </p:nvGrpSpPr>
        <p:grpSpPr>
          <a:xfrm>
            <a:off x="9211281" y="4053486"/>
            <a:ext cx="1800200" cy="1870727"/>
            <a:chOff x="9211281" y="4053486"/>
            <a:chExt cx="1800200" cy="1870727"/>
          </a:xfrm>
        </p:grpSpPr>
        <p:sp>
          <p:nvSpPr>
            <p:cNvPr id="1770" name="Google Shape;1770;p34"/>
            <p:cNvSpPr txBox="1"/>
            <p:nvPr/>
          </p:nvSpPr>
          <p:spPr>
            <a:xfrm>
              <a:off x="9214589" y="4354553"/>
              <a:ext cx="17906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1771" name="Google Shape;1771;p34"/>
            <p:cNvSpPr txBox="1"/>
            <p:nvPr/>
          </p:nvSpPr>
          <p:spPr>
            <a:xfrm>
              <a:off x="9211281" y="4053486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p34"/>
          <p:cNvSpPr txBox="1"/>
          <p:nvPr/>
        </p:nvSpPr>
        <p:spPr>
          <a:xfrm>
            <a:off x="9200394" y="3525541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$20,500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34"/>
          <p:cNvSpPr/>
          <p:nvPr/>
        </p:nvSpPr>
        <p:spPr>
          <a:xfrm>
            <a:off x="7125013" y="2853947"/>
            <a:ext cx="555149" cy="523221"/>
          </a:xfrm>
          <a:custGeom>
            <a:rect b="b" l="l" r="r" t="t"/>
            <a:pathLst>
              <a:path extrusionOk="0" h="1286242" w="1364730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34"/>
          <p:cNvSpPr/>
          <p:nvPr/>
        </p:nvSpPr>
        <p:spPr>
          <a:xfrm>
            <a:off x="9808196" y="2853949"/>
            <a:ext cx="643118" cy="523221"/>
          </a:xfrm>
          <a:custGeom>
            <a:rect b="b" l="l" r="r" t="t"/>
            <a:pathLst>
              <a:path extrusionOk="0" h="2611797" w="3210293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34"/>
          <p:cNvSpPr/>
          <p:nvPr/>
        </p:nvSpPr>
        <p:spPr>
          <a:xfrm>
            <a:off x="4428159" y="2873944"/>
            <a:ext cx="625561" cy="616311"/>
          </a:xfrm>
          <a:custGeom>
            <a:rect b="b" l="l" r="r" t="t"/>
            <a:pathLst>
              <a:path extrusionOk="0" h="1754232" w="1780562">
                <a:moveTo>
                  <a:pt x="590468" y="808213"/>
                </a:moveTo>
                <a:cubicBezTo>
                  <a:pt x="590468" y="808213"/>
                  <a:pt x="587731" y="808016"/>
                  <a:pt x="587533" y="810752"/>
                </a:cubicBezTo>
                <a:lnTo>
                  <a:pt x="536573" y="983056"/>
                </a:lnTo>
                <a:lnTo>
                  <a:pt x="536572" y="983059"/>
                </a:lnTo>
                <a:lnTo>
                  <a:pt x="536177" y="988527"/>
                </a:lnTo>
                <a:cubicBezTo>
                  <a:pt x="535979" y="991261"/>
                  <a:pt x="535979" y="991261"/>
                  <a:pt x="535781" y="993998"/>
                </a:cubicBezTo>
                <a:cubicBezTo>
                  <a:pt x="628326" y="1083188"/>
                  <a:pt x="723803" y="1169838"/>
                  <a:pt x="828477" y="1243409"/>
                </a:cubicBezTo>
                <a:cubicBezTo>
                  <a:pt x="831214" y="1243607"/>
                  <a:pt x="836685" y="1244002"/>
                  <a:pt x="839422" y="1244200"/>
                </a:cubicBezTo>
                <a:cubicBezTo>
                  <a:pt x="796576" y="1190230"/>
                  <a:pt x="752168" y="1138894"/>
                  <a:pt x="702817" y="1094075"/>
                </a:cubicBezTo>
                <a:lnTo>
                  <a:pt x="537093" y="983402"/>
                </a:lnTo>
                <a:lnTo>
                  <a:pt x="703867" y="1093810"/>
                </a:lnTo>
                <a:cubicBezTo>
                  <a:pt x="752901" y="1138260"/>
                  <a:pt x="796675" y="1188862"/>
                  <a:pt x="839619" y="1241466"/>
                </a:cubicBezTo>
                <a:cubicBezTo>
                  <a:pt x="842354" y="1241664"/>
                  <a:pt x="842354" y="1241664"/>
                  <a:pt x="845090" y="1241862"/>
                </a:cubicBezTo>
                <a:cubicBezTo>
                  <a:pt x="917007" y="1236064"/>
                  <a:pt x="981902" y="1213259"/>
                  <a:pt x="1042120" y="1179113"/>
                </a:cubicBezTo>
                <a:cubicBezTo>
                  <a:pt x="870638" y="1078717"/>
                  <a:pt x="725954" y="950007"/>
                  <a:pt x="590468" y="808213"/>
                </a:cubicBezTo>
                <a:close/>
                <a:moveTo>
                  <a:pt x="779031" y="596365"/>
                </a:moveTo>
                <a:cubicBezTo>
                  <a:pt x="773562" y="595969"/>
                  <a:pt x="767890" y="598310"/>
                  <a:pt x="764959" y="600847"/>
                </a:cubicBezTo>
                <a:cubicBezTo>
                  <a:pt x="724088" y="633640"/>
                  <a:pt x="683219" y="666431"/>
                  <a:pt x="652697" y="708222"/>
                </a:cubicBezTo>
                <a:cubicBezTo>
                  <a:pt x="652697" y="708222"/>
                  <a:pt x="652697" y="708222"/>
                  <a:pt x="652499" y="710959"/>
                </a:cubicBezTo>
                <a:cubicBezTo>
                  <a:pt x="795007" y="869759"/>
                  <a:pt x="958643" y="1002589"/>
                  <a:pt x="1137143" y="1119994"/>
                </a:cubicBezTo>
                <a:cubicBezTo>
                  <a:pt x="1137143" y="1119994"/>
                  <a:pt x="1137143" y="1119994"/>
                  <a:pt x="1139877" y="1120192"/>
                </a:cubicBezTo>
                <a:cubicBezTo>
                  <a:pt x="1183682" y="1084859"/>
                  <a:pt x="1224750" y="1049334"/>
                  <a:pt x="1252930" y="1001875"/>
                </a:cubicBezTo>
                <a:cubicBezTo>
                  <a:pt x="1255865" y="999336"/>
                  <a:pt x="1256063" y="996599"/>
                  <a:pt x="1258995" y="994062"/>
                </a:cubicBezTo>
                <a:cubicBezTo>
                  <a:pt x="1079901" y="884862"/>
                  <a:pt x="918804" y="754967"/>
                  <a:pt x="779031" y="596365"/>
                </a:cubicBezTo>
                <a:close/>
                <a:moveTo>
                  <a:pt x="1058753" y="492853"/>
                </a:moveTo>
                <a:cubicBezTo>
                  <a:pt x="1000514" y="499640"/>
                  <a:pt x="941878" y="511899"/>
                  <a:pt x="887925" y="535495"/>
                </a:cubicBezTo>
                <a:cubicBezTo>
                  <a:pt x="884991" y="538031"/>
                  <a:pt x="879520" y="537636"/>
                  <a:pt x="876587" y="540175"/>
                </a:cubicBezTo>
                <a:cubicBezTo>
                  <a:pt x="1001132" y="681177"/>
                  <a:pt x="1146808" y="796208"/>
                  <a:pt x="1310477" y="890542"/>
                </a:cubicBezTo>
                <a:cubicBezTo>
                  <a:pt x="1333582" y="837216"/>
                  <a:pt x="1340474" y="779965"/>
                  <a:pt x="1344431" y="725254"/>
                </a:cubicBezTo>
                <a:cubicBezTo>
                  <a:pt x="1344628" y="722520"/>
                  <a:pt x="1345024" y="717049"/>
                  <a:pt x="1345222" y="714312"/>
                </a:cubicBezTo>
                <a:cubicBezTo>
                  <a:pt x="1242491" y="651884"/>
                  <a:pt x="1148564" y="581845"/>
                  <a:pt x="1069696" y="493644"/>
                </a:cubicBezTo>
                <a:cubicBezTo>
                  <a:pt x="1069696" y="493644"/>
                  <a:pt x="1066959" y="493446"/>
                  <a:pt x="1066959" y="493446"/>
                </a:cubicBezTo>
                <a:lnTo>
                  <a:pt x="1060144" y="495182"/>
                </a:lnTo>
                <a:close/>
                <a:moveTo>
                  <a:pt x="1378156" y="149"/>
                </a:moveTo>
                <a:cubicBezTo>
                  <a:pt x="1384448" y="762"/>
                  <a:pt x="1391227" y="3291"/>
                  <a:pt x="1398512" y="8148"/>
                </a:cubicBezTo>
                <a:cubicBezTo>
                  <a:pt x="1482693" y="59951"/>
                  <a:pt x="1660768" y="27574"/>
                  <a:pt x="1641342" y="186224"/>
                </a:cubicBezTo>
                <a:cubicBezTo>
                  <a:pt x="1628391" y="296306"/>
                  <a:pt x="1676955" y="328683"/>
                  <a:pt x="1754660" y="361060"/>
                </a:cubicBezTo>
                <a:cubicBezTo>
                  <a:pt x="1754660" y="361060"/>
                  <a:pt x="1754660" y="364296"/>
                  <a:pt x="1754660" y="364296"/>
                </a:cubicBezTo>
                <a:cubicBezTo>
                  <a:pt x="1757900" y="374011"/>
                  <a:pt x="1764375" y="383723"/>
                  <a:pt x="1767611" y="393437"/>
                </a:cubicBezTo>
                <a:cubicBezTo>
                  <a:pt x="1764375" y="396673"/>
                  <a:pt x="1764375" y="396673"/>
                  <a:pt x="1761136" y="399913"/>
                </a:cubicBezTo>
                <a:cubicBezTo>
                  <a:pt x="1761136" y="403149"/>
                  <a:pt x="1757900" y="403149"/>
                  <a:pt x="1757900" y="406388"/>
                </a:cubicBezTo>
                <a:cubicBezTo>
                  <a:pt x="1764375" y="412864"/>
                  <a:pt x="1770851" y="419339"/>
                  <a:pt x="1780562" y="429051"/>
                </a:cubicBezTo>
                <a:cubicBezTo>
                  <a:pt x="1780562" y="516471"/>
                  <a:pt x="1676955" y="623313"/>
                  <a:pt x="1540971" y="587700"/>
                </a:cubicBezTo>
                <a:cubicBezTo>
                  <a:pt x="1460030" y="565035"/>
                  <a:pt x="1427653" y="584461"/>
                  <a:pt x="1398512" y="658930"/>
                </a:cubicBezTo>
                <a:cubicBezTo>
                  <a:pt x="1398512" y="662166"/>
                  <a:pt x="1398512" y="668641"/>
                  <a:pt x="1398512" y="671881"/>
                </a:cubicBezTo>
                <a:cubicBezTo>
                  <a:pt x="1398512" y="736635"/>
                  <a:pt x="1395276" y="804625"/>
                  <a:pt x="1372610" y="869380"/>
                </a:cubicBezTo>
                <a:cubicBezTo>
                  <a:pt x="1372610" y="872619"/>
                  <a:pt x="1369374" y="872619"/>
                  <a:pt x="1369374" y="875855"/>
                </a:cubicBezTo>
                <a:cubicBezTo>
                  <a:pt x="1359659" y="908232"/>
                  <a:pt x="1346709" y="937373"/>
                  <a:pt x="1330522" y="966511"/>
                </a:cubicBezTo>
                <a:cubicBezTo>
                  <a:pt x="1327282" y="976226"/>
                  <a:pt x="1320807" y="982701"/>
                  <a:pt x="1317571" y="992413"/>
                </a:cubicBezTo>
                <a:cubicBezTo>
                  <a:pt x="1314331" y="995652"/>
                  <a:pt x="1314331" y="998888"/>
                  <a:pt x="1311095" y="1002128"/>
                </a:cubicBezTo>
                <a:cubicBezTo>
                  <a:pt x="1281954" y="1060406"/>
                  <a:pt x="1236626" y="1105734"/>
                  <a:pt x="1188062" y="1151062"/>
                </a:cubicBezTo>
                <a:cubicBezTo>
                  <a:pt x="1184823" y="1151062"/>
                  <a:pt x="1184823" y="1151062"/>
                  <a:pt x="1184823" y="1151062"/>
                </a:cubicBezTo>
                <a:cubicBezTo>
                  <a:pt x="1181587" y="1154298"/>
                  <a:pt x="1181587" y="1154298"/>
                  <a:pt x="1178348" y="1157538"/>
                </a:cubicBezTo>
                <a:cubicBezTo>
                  <a:pt x="1152446" y="1180200"/>
                  <a:pt x="1126544" y="1199626"/>
                  <a:pt x="1097406" y="1215817"/>
                </a:cubicBezTo>
                <a:cubicBezTo>
                  <a:pt x="1094167" y="1219053"/>
                  <a:pt x="1087692" y="1222292"/>
                  <a:pt x="1084456" y="1225528"/>
                </a:cubicBezTo>
                <a:cubicBezTo>
                  <a:pt x="1084456" y="1228767"/>
                  <a:pt x="1081216" y="1228767"/>
                  <a:pt x="1077980" y="1232004"/>
                </a:cubicBezTo>
                <a:cubicBezTo>
                  <a:pt x="1009987" y="1277331"/>
                  <a:pt x="935521" y="1309709"/>
                  <a:pt x="851340" y="1322659"/>
                </a:cubicBezTo>
                <a:cubicBezTo>
                  <a:pt x="848101" y="1322659"/>
                  <a:pt x="848101" y="1322659"/>
                  <a:pt x="844865" y="1322659"/>
                </a:cubicBezTo>
                <a:cubicBezTo>
                  <a:pt x="841625" y="1322659"/>
                  <a:pt x="835150" y="1322659"/>
                  <a:pt x="831914" y="1322659"/>
                </a:cubicBezTo>
                <a:cubicBezTo>
                  <a:pt x="773635" y="1332374"/>
                  <a:pt x="754209" y="1335610"/>
                  <a:pt x="712117" y="1335610"/>
                </a:cubicBezTo>
                <a:cubicBezTo>
                  <a:pt x="553471" y="1332374"/>
                  <a:pt x="550231" y="1390653"/>
                  <a:pt x="521094" y="1500735"/>
                </a:cubicBezTo>
                <a:cubicBezTo>
                  <a:pt x="501667" y="1568726"/>
                  <a:pt x="479002" y="1633480"/>
                  <a:pt x="449864" y="1698234"/>
                </a:cubicBezTo>
                <a:cubicBezTo>
                  <a:pt x="407772" y="1792130"/>
                  <a:pt x="368919" y="1750038"/>
                  <a:pt x="333306" y="1701474"/>
                </a:cubicBezTo>
                <a:cubicBezTo>
                  <a:pt x="330067" y="1704710"/>
                  <a:pt x="326831" y="1707949"/>
                  <a:pt x="323591" y="1711185"/>
                </a:cubicBezTo>
                <a:cubicBezTo>
                  <a:pt x="323591" y="1707949"/>
                  <a:pt x="320355" y="1701474"/>
                  <a:pt x="320355" y="1698234"/>
                </a:cubicBezTo>
                <a:lnTo>
                  <a:pt x="326831" y="1691759"/>
                </a:lnTo>
                <a:cubicBezTo>
                  <a:pt x="330067" y="1646431"/>
                  <a:pt x="304165" y="1614054"/>
                  <a:pt x="268552" y="1604342"/>
                </a:cubicBezTo>
                <a:cubicBezTo>
                  <a:pt x="161706" y="1575201"/>
                  <a:pt x="106666" y="1536349"/>
                  <a:pt x="184371" y="1419791"/>
                </a:cubicBezTo>
                <a:cubicBezTo>
                  <a:pt x="187607" y="1413315"/>
                  <a:pt x="190847" y="1410079"/>
                  <a:pt x="190847" y="1403604"/>
                </a:cubicBezTo>
                <a:cubicBezTo>
                  <a:pt x="187607" y="1393889"/>
                  <a:pt x="187607" y="1387414"/>
                  <a:pt x="187607" y="1377702"/>
                </a:cubicBezTo>
                <a:cubicBezTo>
                  <a:pt x="174656" y="1351801"/>
                  <a:pt x="132568" y="1335610"/>
                  <a:pt x="106666" y="1316184"/>
                </a:cubicBezTo>
                <a:cubicBezTo>
                  <a:pt x="61338" y="1280571"/>
                  <a:pt x="-16367" y="1261145"/>
                  <a:pt x="3059" y="1189915"/>
                </a:cubicBezTo>
                <a:cubicBezTo>
                  <a:pt x="19246" y="1118685"/>
                  <a:pt x="100191" y="1134872"/>
                  <a:pt x="155230" y="1125161"/>
                </a:cubicBezTo>
                <a:cubicBezTo>
                  <a:pt x="216748" y="1112210"/>
                  <a:pt x="284739" y="1105734"/>
                  <a:pt x="346257" y="1121921"/>
                </a:cubicBezTo>
                <a:cubicBezTo>
                  <a:pt x="440149" y="1144587"/>
                  <a:pt x="440149" y="1089544"/>
                  <a:pt x="459575" y="1053931"/>
                </a:cubicBezTo>
                <a:cubicBezTo>
                  <a:pt x="459575" y="1050692"/>
                  <a:pt x="459575" y="1050692"/>
                  <a:pt x="459575" y="1047456"/>
                </a:cubicBezTo>
                <a:cubicBezTo>
                  <a:pt x="459575" y="1044216"/>
                  <a:pt x="459575" y="1044216"/>
                  <a:pt x="459575" y="1040980"/>
                </a:cubicBezTo>
                <a:cubicBezTo>
                  <a:pt x="466051" y="969750"/>
                  <a:pt x="482241" y="901757"/>
                  <a:pt x="504903" y="833766"/>
                </a:cubicBezTo>
                <a:cubicBezTo>
                  <a:pt x="504903" y="830527"/>
                  <a:pt x="508143" y="830527"/>
                  <a:pt x="508143" y="827291"/>
                </a:cubicBezTo>
                <a:cubicBezTo>
                  <a:pt x="511379" y="820816"/>
                  <a:pt x="514618" y="814340"/>
                  <a:pt x="517854" y="807865"/>
                </a:cubicBezTo>
                <a:cubicBezTo>
                  <a:pt x="534044" y="775488"/>
                  <a:pt x="553471" y="746347"/>
                  <a:pt x="572897" y="717209"/>
                </a:cubicBezTo>
                <a:cubicBezTo>
                  <a:pt x="572897" y="713969"/>
                  <a:pt x="576133" y="713969"/>
                  <a:pt x="576133" y="710733"/>
                </a:cubicBezTo>
                <a:cubicBezTo>
                  <a:pt x="576133" y="707494"/>
                  <a:pt x="576133" y="707494"/>
                  <a:pt x="576133" y="707494"/>
                </a:cubicBezTo>
                <a:cubicBezTo>
                  <a:pt x="608510" y="655691"/>
                  <a:pt x="653838" y="613602"/>
                  <a:pt x="699166" y="571510"/>
                </a:cubicBezTo>
                <a:cubicBezTo>
                  <a:pt x="702405" y="568274"/>
                  <a:pt x="705641" y="565035"/>
                  <a:pt x="708881" y="561799"/>
                </a:cubicBezTo>
                <a:cubicBezTo>
                  <a:pt x="712117" y="558559"/>
                  <a:pt x="715356" y="558559"/>
                  <a:pt x="718592" y="555323"/>
                </a:cubicBezTo>
                <a:cubicBezTo>
                  <a:pt x="750969" y="529421"/>
                  <a:pt x="783347" y="509995"/>
                  <a:pt x="818963" y="493805"/>
                </a:cubicBezTo>
                <a:cubicBezTo>
                  <a:pt x="822199" y="493805"/>
                  <a:pt x="825439" y="490569"/>
                  <a:pt x="828675" y="490569"/>
                </a:cubicBezTo>
                <a:cubicBezTo>
                  <a:pt x="831914" y="487329"/>
                  <a:pt x="838389" y="487329"/>
                  <a:pt x="841625" y="484093"/>
                </a:cubicBezTo>
                <a:cubicBezTo>
                  <a:pt x="903144" y="451716"/>
                  <a:pt x="971134" y="432290"/>
                  <a:pt x="1039128" y="419339"/>
                </a:cubicBezTo>
                <a:cubicBezTo>
                  <a:pt x="1042364" y="416100"/>
                  <a:pt x="1045603" y="416100"/>
                  <a:pt x="1048839" y="416100"/>
                </a:cubicBezTo>
                <a:cubicBezTo>
                  <a:pt x="1052078" y="416100"/>
                  <a:pt x="1052078" y="416100"/>
                  <a:pt x="1055314" y="416100"/>
                </a:cubicBezTo>
                <a:cubicBezTo>
                  <a:pt x="1188062" y="393437"/>
                  <a:pt x="1307856" y="318968"/>
                  <a:pt x="1311095" y="127945"/>
                </a:cubicBezTo>
                <a:cubicBezTo>
                  <a:pt x="1313927" y="85449"/>
                  <a:pt x="1334112" y="-4145"/>
                  <a:pt x="1378156" y="1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34"/>
          <p:cNvSpPr/>
          <p:nvPr/>
        </p:nvSpPr>
        <p:spPr>
          <a:xfrm>
            <a:off x="1769261" y="2853947"/>
            <a:ext cx="427263" cy="589287"/>
          </a:xfrm>
          <a:custGeom>
            <a:rect b="b" l="l" r="r" t="t"/>
            <a:pathLst>
              <a:path extrusionOk="0" h="3732178" w="2706020">
                <a:moveTo>
                  <a:pt x="2046133" y="2942845"/>
                </a:moveTo>
                <a:cubicBezTo>
                  <a:pt x="2108300" y="2943345"/>
                  <a:pt x="2107096" y="2953876"/>
                  <a:pt x="2107578" y="3019589"/>
                </a:cubicBezTo>
                <a:cubicBezTo>
                  <a:pt x="2107578" y="3061129"/>
                  <a:pt x="2112254" y="3103493"/>
                  <a:pt x="2117204" y="3145585"/>
                </a:cubicBezTo>
                <a:cubicBezTo>
                  <a:pt x="2156818" y="3487527"/>
                  <a:pt x="1978007" y="3703202"/>
                  <a:pt x="1631660" y="3728511"/>
                </a:cubicBezTo>
                <a:cubicBezTo>
                  <a:pt x="1470178" y="3740341"/>
                  <a:pt x="1310899" y="3723286"/>
                  <a:pt x="1154645" y="3681195"/>
                </a:cubicBezTo>
                <a:cubicBezTo>
                  <a:pt x="965653" y="3630577"/>
                  <a:pt x="879271" y="3525766"/>
                  <a:pt x="867719" y="3330172"/>
                </a:cubicBezTo>
                <a:cubicBezTo>
                  <a:pt x="863317" y="3257547"/>
                  <a:pt x="862491" y="3184647"/>
                  <a:pt x="866618" y="3112296"/>
                </a:cubicBezTo>
                <a:cubicBezTo>
                  <a:pt x="869093" y="3071033"/>
                  <a:pt x="833881" y="3006110"/>
                  <a:pt x="924387" y="3007485"/>
                </a:cubicBezTo>
                <a:cubicBezTo>
                  <a:pt x="1063587" y="3009686"/>
                  <a:pt x="1057811" y="2991805"/>
                  <a:pt x="1063587" y="3094415"/>
                </a:cubicBezTo>
                <a:cubicBezTo>
                  <a:pt x="1066337" y="3139531"/>
                  <a:pt x="1074865" y="3245168"/>
                  <a:pt x="1096047" y="3241041"/>
                </a:cubicBezTo>
                <a:cubicBezTo>
                  <a:pt x="1110629" y="3243519"/>
                  <a:pt x="1104301" y="3197577"/>
                  <a:pt x="1104301" y="3194002"/>
                </a:cubicBezTo>
                <a:cubicBezTo>
                  <a:pt x="1098525" y="3038021"/>
                  <a:pt x="1086970" y="3011061"/>
                  <a:pt x="1126858" y="3008860"/>
                </a:cubicBezTo>
                <a:cubicBezTo>
                  <a:pt x="1236896" y="2998133"/>
                  <a:pt x="1323004" y="2999508"/>
                  <a:pt x="1425888" y="2996756"/>
                </a:cubicBezTo>
                <a:cubicBezTo>
                  <a:pt x="1464953" y="2995655"/>
                  <a:pt x="1461926" y="3016562"/>
                  <a:pt x="1462475" y="3055628"/>
                </a:cubicBezTo>
                <a:cubicBezTo>
                  <a:pt x="1466602" y="3129353"/>
                  <a:pt x="1485309" y="3240766"/>
                  <a:pt x="1496313" y="3241041"/>
                </a:cubicBezTo>
                <a:cubicBezTo>
                  <a:pt x="1508417" y="3241318"/>
                  <a:pt x="1509792" y="3220134"/>
                  <a:pt x="1507317" y="3173094"/>
                </a:cubicBezTo>
                <a:cubicBezTo>
                  <a:pt x="1500714" y="2976949"/>
                  <a:pt x="1478158" y="2985752"/>
                  <a:pt x="1665498" y="2971724"/>
                </a:cubicBezTo>
                <a:cubicBezTo>
                  <a:pt x="1839359" y="2965122"/>
                  <a:pt x="1803320" y="2954667"/>
                  <a:pt x="1810474" y="3047373"/>
                </a:cubicBezTo>
                <a:cubicBezTo>
                  <a:pt x="1817351" y="3106520"/>
                  <a:pt x="1822027" y="3233338"/>
                  <a:pt x="1840733" y="3230314"/>
                </a:cubicBezTo>
                <a:cubicBezTo>
                  <a:pt x="1872096" y="3224812"/>
                  <a:pt x="1855590" y="3104319"/>
                  <a:pt x="1851737" y="3058654"/>
                </a:cubicBezTo>
                <a:cubicBezTo>
                  <a:pt x="1847610" y="2959068"/>
                  <a:pt x="1838258" y="2955493"/>
                  <a:pt x="1941143" y="2946964"/>
                </a:cubicBezTo>
                <a:cubicBezTo>
                  <a:pt x="1963150" y="2945037"/>
                  <a:pt x="1988459" y="2943388"/>
                  <a:pt x="2015420" y="2943114"/>
                </a:cubicBezTo>
                <a:cubicBezTo>
                  <a:pt x="2027077" y="2942907"/>
                  <a:pt x="2037252" y="2942774"/>
                  <a:pt x="2046133" y="2942845"/>
                </a:cubicBezTo>
                <a:close/>
                <a:moveTo>
                  <a:pt x="1368278" y="1922891"/>
                </a:moveTo>
                <a:cubicBezTo>
                  <a:pt x="1342229" y="1917401"/>
                  <a:pt x="1314949" y="1918400"/>
                  <a:pt x="1286737" y="1925321"/>
                </a:cubicBezTo>
                <a:cubicBezTo>
                  <a:pt x="1144346" y="1960184"/>
                  <a:pt x="1035227" y="2202647"/>
                  <a:pt x="1101762" y="2334391"/>
                </a:cubicBezTo>
                <a:cubicBezTo>
                  <a:pt x="1126514" y="2383628"/>
                  <a:pt x="1168033" y="2418494"/>
                  <a:pt x="1214875" y="2378305"/>
                </a:cubicBezTo>
                <a:cubicBezTo>
                  <a:pt x="1291794" y="2311766"/>
                  <a:pt x="1364983" y="2324544"/>
                  <a:pt x="1450151" y="2353819"/>
                </a:cubicBezTo>
                <a:cubicBezTo>
                  <a:pt x="1533190" y="2382298"/>
                  <a:pt x="1587484" y="2335721"/>
                  <a:pt x="1586154" y="2250020"/>
                </a:cubicBezTo>
                <a:cubicBezTo>
                  <a:pt x="1585089" y="2167250"/>
                  <a:pt x="1507374" y="2012349"/>
                  <a:pt x="1442433" y="1959388"/>
                </a:cubicBezTo>
                <a:cubicBezTo>
                  <a:pt x="1419145" y="1940358"/>
                  <a:pt x="1394327" y="1928381"/>
                  <a:pt x="1368278" y="1922891"/>
                </a:cubicBezTo>
                <a:close/>
                <a:moveTo>
                  <a:pt x="733225" y="1165107"/>
                </a:moveTo>
                <a:cubicBezTo>
                  <a:pt x="641891" y="1168874"/>
                  <a:pt x="555759" y="1213437"/>
                  <a:pt x="503459" y="1295876"/>
                </a:cubicBezTo>
                <a:cubicBezTo>
                  <a:pt x="386354" y="1480851"/>
                  <a:pt x="353885" y="1681260"/>
                  <a:pt x="433995" y="1889390"/>
                </a:cubicBezTo>
                <a:cubicBezTo>
                  <a:pt x="504258" y="2072232"/>
                  <a:pt x="685240" y="2131850"/>
                  <a:pt x="850783" y="2025658"/>
                </a:cubicBezTo>
                <a:cubicBezTo>
                  <a:pt x="1018724" y="1917869"/>
                  <a:pt x="1075413" y="1749928"/>
                  <a:pt x="1083133" y="1570277"/>
                </a:cubicBezTo>
                <a:cubicBezTo>
                  <a:pt x="1081004" y="1526097"/>
                  <a:pt x="1082069" y="1492561"/>
                  <a:pt x="1077542" y="1459559"/>
                </a:cubicBezTo>
                <a:cubicBezTo>
                  <a:pt x="1061308" y="1327814"/>
                  <a:pt x="943937" y="1205919"/>
                  <a:pt x="825233" y="1175046"/>
                </a:cubicBezTo>
                <a:cubicBezTo>
                  <a:pt x="794693" y="1167128"/>
                  <a:pt x="763670" y="1163851"/>
                  <a:pt x="733225" y="1165107"/>
                </a:cubicBezTo>
                <a:close/>
                <a:moveTo>
                  <a:pt x="1753129" y="1077048"/>
                </a:moveTo>
                <a:cubicBezTo>
                  <a:pt x="1721242" y="1074373"/>
                  <a:pt x="1689620" y="1077700"/>
                  <a:pt x="1659080" y="1087215"/>
                </a:cubicBezTo>
                <a:cubicBezTo>
                  <a:pt x="1540376" y="1124211"/>
                  <a:pt x="1457603" y="1272455"/>
                  <a:pt x="1456273" y="1487238"/>
                </a:cubicBezTo>
                <a:cubicBezTo>
                  <a:pt x="1469847" y="1638942"/>
                  <a:pt x="1515091" y="1815665"/>
                  <a:pt x="1676910" y="1935698"/>
                </a:cubicBezTo>
                <a:cubicBezTo>
                  <a:pt x="1868007" y="2077290"/>
                  <a:pt x="2109670" y="1987067"/>
                  <a:pt x="2158641" y="1755782"/>
                </a:cubicBezTo>
                <a:cubicBezTo>
                  <a:pt x="2198032" y="1569477"/>
                  <a:pt x="2130428" y="1406329"/>
                  <a:pt x="2025302" y="1258084"/>
                </a:cubicBezTo>
                <a:cubicBezTo>
                  <a:pt x="1946852" y="1147100"/>
                  <a:pt x="1848793" y="1085070"/>
                  <a:pt x="1753129" y="1077048"/>
                </a:cubicBezTo>
                <a:close/>
                <a:moveTo>
                  <a:pt x="1308875" y="2565"/>
                </a:moveTo>
                <a:cubicBezTo>
                  <a:pt x="1558437" y="-15673"/>
                  <a:pt x="1798407" y="62841"/>
                  <a:pt x="2013323" y="253637"/>
                </a:cubicBezTo>
                <a:cubicBezTo>
                  <a:pt x="2573569" y="750803"/>
                  <a:pt x="2785954" y="1391425"/>
                  <a:pt x="2679495" y="2131053"/>
                </a:cubicBezTo>
                <a:cubicBezTo>
                  <a:pt x="2645693" y="2365530"/>
                  <a:pt x="2509958" y="2536930"/>
                  <a:pt x="2278407" y="2620499"/>
                </a:cubicBezTo>
                <a:cubicBezTo>
                  <a:pt x="2187386" y="2653505"/>
                  <a:pt x="2096629" y="2704605"/>
                  <a:pt x="2092637" y="2808667"/>
                </a:cubicBezTo>
                <a:cubicBezTo>
                  <a:pt x="2088909" y="2908474"/>
                  <a:pt x="2091038" y="2910338"/>
                  <a:pt x="1870935" y="2911933"/>
                </a:cubicBezTo>
                <a:cubicBezTo>
                  <a:pt x="1824358" y="2918589"/>
                  <a:pt x="1827817" y="2905280"/>
                  <a:pt x="1820100" y="2783916"/>
                </a:cubicBezTo>
                <a:cubicBezTo>
                  <a:pt x="1819301" y="2763155"/>
                  <a:pt x="1816372" y="2725629"/>
                  <a:pt x="1810518" y="2726428"/>
                </a:cubicBezTo>
                <a:cubicBezTo>
                  <a:pt x="1797743" y="2729088"/>
                  <a:pt x="1792155" y="2774869"/>
                  <a:pt x="1792420" y="2825966"/>
                </a:cubicBezTo>
                <a:cubicBezTo>
                  <a:pt x="1792686" y="2925508"/>
                  <a:pt x="1792686" y="2925508"/>
                  <a:pt x="1734667" y="2927902"/>
                </a:cubicBezTo>
                <a:cubicBezTo>
                  <a:pt x="1647635" y="2931630"/>
                  <a:pt x="1625013" y="2936154"/>
                  <a:pt x="1550223" y="2939613"/>
                </a:cubicBezTo>
                <a:cubicBezTo>
                  <a:pt x="1479163" y="2943075"/>
                  <a:pt x="1485283" y="2940677"/>
                  <a:pt x="1475170" y="2820646"/>
                </a:cubicBezTo>
                <a:cubicBezTo>
                  <a:pt x="1472242" y="2785246"/>
                  <a:pt x="1466120" y="2754108"/>
                  <a:pt x="1456273" y="2754108"/>
                </a:cubicBezTo>
                <a:cubicBezTo>
                  <a:pt x="1446692" y="2757567"/>
                  <a:pt x="1447756" y="2807868"/>
                  <a:pt x="1448290" y="2827299"/>
                </a:cubicBezTo>
                <a:cubicBezTo>
                  <a:pt x="1451216" y="2933493"/>
                  <a:pt x="1473840" y="2941476"/>
                  <a:pt x="1406771" y="2941211"/>
                </a:cubicBezTo>
                <a:cubicBezTo>
                  <a:pt x="1250275" y="2940677"/>
                  <a:pt x="1218603" y="2952922"/>
                  <a:pt x="1119061" y="2952123"/>
                </a:cubicBezTo>
                <a:cubicBezTo>
                  <a:pt x="1092447" y="2951857"/>
                  <a:pt x="1098038" y="2947599"/>
                  <a:pt x="1091117" y="2890110"/>
                </a:cubicBezTo>
                <a:cubicBezTo>
                  <a:pt x="1084729" y="2848857"/>
                  <a:pt x="1089253" y="2757835"/>
                  <a:pt x="1071423" y="2758631"/>
                </a:cubicBezTo>
                <a:cubicBezTo>
                  <a:pt x="1053856" y="2762091"/>
                  <a:pt x="1055985" y="2830758"/>
                  <a:pt x="1058114" y="2863761"/>
                </a:cubicBezTo>
                <a:cubicBezTo>
                  <a:pt x="1063971" y="2954517"/>
                  <a:pt x="1082069" y="2962769"/>
                  <a:pt x="1020054" y="2965962"/>
                </a:cubicBezTo>
                <a:cubicBezTo>
                  <a:pt x="875269" y="2973415"/>
                  <a:pt x="887779" y="2998965"/>
                  <a:pt x="859568" y="2908474"/>
                </a:cubicBezTo>
                <a:cubicBezTo>
                  <a:pt x="840936" y="2848591"/>
                  <a:pt x="790900" y="2820113"/>
                  <a:pt x="734477" y="2811861"/>
                </a:cubicBezTo>
                <a:cubicBezTo>
                  <a:pt x="332593" y="2753842"/>
                  <a:pt x="150013" y="2485030"/>
                  <a:pt x="67240" y="2121737"/>
                </a:cubicBezTo>
                <a:cubicBezTo>
                  <a:pt x="-30968" y="1690042"/>
                  <a:pt x="-40284" y="1261809"/>
                  <a:pt x="167047" y="856198"/>
                </a:cubicBezTo>
                <a:cubicBezTo>
                  <a:pt x="323277" y="550659"/>
                  <a:pt x="540720" y="293826"/>
                  <a:pt x="852647" y="136531"/>
                </a:cubicBezTo>
                <a:cubicBezTo>
                  <a:pt x="1005949" y="59282"/>
                  <a:pt x="1159138" y="13508"/>
                  <a:pt x="1308875" y="25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5"/>
          <p:cNvSpPr/>
          <p:nvPr/>
        </p:nvSpPr>
        <p:spPr>
          <a:xfrm>
            <a:off x="872511" y="686110"/>
            <a:ext cx="425726" cy="393733"/>
          </a:xfrm>
          <a:custGeom>
            <a:rect b="b" l="l" r="r" t="t"/>
            <a:pathLst>
              <a:path extrusionOk="0" h="107156" w="115863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35"/>
          <p:cNvSpPr txBox="1"/>
          <p:nvPr/>
        </p:nvSpPr>
        <p:spPr>
          <a:xfrm>
            <a:off x="1458738" y="1834988"/>
            <a:ext cx="42319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35"/>
          <p:cNvSpPr txBox="1"/>
          <p:nvPr/>
        </p:nvSpPr>
        <p:spPr>
          <a:xfrm>
            <a:off x="1458738" y="816869"/>
            <a:ext cx="4231942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4" name="Google Shape;1784;p35"/>
          <p:cNvGrpSpPr/>
          <p:nvPr/>
        </p:nvGrpSpPr>
        <p:grpSpPr>
          <a:xfrm>
            <a:off x="626800" y="4434065"/>
            <a:ext cx="5161157" cy="1913650"/>
            <a:chOff x="347" y="1169927"/>
            <a:chExt cx="12191652" cy="4520413"/>
          </a:xfrm>
        </p:grpSpPr>
        <p:sp>
          <p:nvSpPr>
            <p:cNvPr id="1785" name="Google Shape;1785;p35"/>
            <p:cNvSpPr/>
            <p:nvPr/>
          </p:nvSpPr>
          <p:spPr>
            <a:xfrm>
              <a:off x="6701933" y="4071818"/>
              <a:ext cx="1610323" cy="1567508"/>
            </a:xfrm>
            <a:custGeom>
              <a:rect b="b" l="l" r="r" t="t"/>
              <a:pathLst>
                <a:path extrusionOk="0" h="1567508" w="1610323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10554411" y="4119333"/>
              <a:ext cx="1159633" cy="1571007"/>
            </a:xfrm>
            <a:custGeom>
              <a:rect b="b" l="l" r="r" t="t"/>
              <a:pathLst>
                <a:path extrusionOk="0" h="1571007" w="1159633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2941686" y="4030248"/>
              <a:ext cx="1058285" cy="1571928"/>
            </a:xfrm>
            <a:custGeom>
              <a:rect b="b" l="l" r="r" t="t"/>
              <a:pathLst>
                <a:path extrusionOk="0" h="1571928" w="1058285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562231" y="4060536"/>
              <a:ext cx="977846" cy="1571474"/>
            </a:xfrm>
            <a:custGeom>
              <a:rect b="b" l="l" r="r" t="t"/>
              <a:pathLst>
                <a:path extrusionOk="0" h="1571474" w="977846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9530667" y="4093728"/>
              <a:ext cx="926595" cy="1571285"/>
            </a:xfrm>
            <a:custGeom>
              <a:rect b="b" l="l" r="r" t="t"/>
              <a:pathLst>
                <a:path extrusionOk="0" h="1571285" w="92659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8463717" y="4083496"/>
              <a:ext cx="920295" cy="1572782"/>
            </a:xfrm>
            <a:custGeom>
              <a:rect b="b" l="l" r="r" t="t"/>
              <a:pathLst>
                <a:path extrusionOk="0" h="1572782" w="920295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4846750" y="3541409"/>
              <a:ext cx="632809" cy="2089559"/>
            </a:xfrm>
            <a:custGeom>
              <a:rect b="b" l="l" r="r" t="t"/>
              <a:pathLst>
                <a:path extrusionOk="0" h="2089559" w="63280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135439" y="3536860"/>
              <a:ext cx="629922" cy="2083874"/>
            </a:xfrm>
            <a:custGeom>
              <a:rect b="b" l="l" r="r" t="t"/>
              <a:pathLst>
                <a:path extrusionOk="0" h="2083874" w="629922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2935248" y="2221694"/>
              <a:ext cx="1659383" cy="1042928"/>
            </a:xfrm>
            <a:custGeom>
              <a:rect b="b" l="l" r="r" t="t"/>
              <a:pathLst>
                <a:path extrusionOk="0" h="1042928" w="1659383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8782485" y="2180168"/>
              <a:ext cx="827078" cy="1483337"/>
            </a:xfrm>
            <a:custGeom>
              <a:rect b="b" l="l" r="r" t="t"/>
              <a:pathLst>
                <a:path extrusionOk="0" h="1483337" w="827078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7929452" y="2171392"/>
              <a:ext cx="829103" cy="1487239"/>
            </a:xfrm>
            <a:custGeom>
              <a:rect b="b" l="l" r="r" t="t"/>
              <a:pathLst>
                <a:path extrusionOk="0" h="1487239" w="829103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9659517" y="2162436"/>
              <a:ext cx="898323" cy="1538488"/>
            </a:xfrm>
            <a:custGeom>
              <a:rect b="b" l="l" r="r" t="t"/>
              <a:pathLst>
                <a:path extrusionOk="0" h="1538488" w="898323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7101287" y="2176453"/>
              <a:ext cx="820208" cy="844982"/>
            </a:xfrm>
            <a:custGeom>
              <a:rect b="b" l="l" r="r" t="t"/>
              <a:pathLst>
                <a:path extrusionOk="0" h="844982" w="820208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3064933" y="1169927"/>
              <a:ext cx="1171704" cy="821638"/>
            </a:xfrm>
            <a:custGeom>
              <a:rect b="b" l="l" r="r" t="t"/>
              <a:pathLst>
                <a:path extrusionOk="0" h="821638" w="1171704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11016331" y="2557387"/>
              <a:ext cx="1175668" cy="817921"/>
            </a:xfrm>
            <a:custGeom>
              <a:rect b="b" l="l" r="r" t="t"/>
              <a:pathLst>
                <a:path extrusionOk="0" h="817921" w="1175668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0" name="Google Shape;1800;p35"/>
            <p:cNvGrpSpPr/>
            <p:nvPr/>
          </p:nvGrpSpPr>
          <p:grpSpPr>
            <a:xfrm>
              <a:off x="5280233" y="1724421"/>
              <a:ext cx="1730745" cy="1373840"/>
              <a:chOff x="5280233" y="1724421"/>
              <a:chExt cx="1730745" cy="1373840"/>
            </a:xfrm>
          </p:grpSpPr>
          <p:sp>
            <p:nvSpPr>
              <p:cNvPr id="1801" name="Google Shape;1801;p35"/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rect b="b" l="l" r="r" t="t"/>
                <a:pathLst>
                  <a:path extrusionOk="0" h="1373840" w="1618827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rect b="b" l="l" r="r" t="t"/>
                <a:pathLst>
                  <a:path extrusionOk="0" h="690962" w="376903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3" name="Google Shape;1803;p35"/>
            <p:cNvSpPr/>
            <p:nvPr/>
          </p:nvSpPr>
          <p:spPr>
            <a:xfrm>
              <a:off x="5392234" y="1925649"/>
              <a:ext cx="660" cy="578"/>
            </a:xfrm>
            <a:custGeom>
              <a:rect b="b" l="l" r="r" t="t"/>
              <a:pathLst>
                <a:path extrusionOk="0" h="578" w="660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347" y="1604783"/>
              <a:ext cx="2750305" cy="4000691"/>
            </a:xfrm>
            <a:custGeom>
              <a:rect b="b" l="l" r="r" t="t"/>
              <a:pathLst>
                <a:path extrusionOk="0" h="4000691" w="2750305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10" name="Google Shape;1810;p36"/>
          <p:cNvSpPr/>
          <p:nvPr/>
        </p:nvSpPr>
        <p:spPr>
          <a:xfrm>
            <a:off x="996752" y="2235687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6"/>
          <p:cNvSpPr/>
          <p:nvPr/>
        </p:nvSpPr>
        <p:spPr>
          <a:xfrm>
            <a:off x="4446868" y="2235687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6"/>
          <p:cNvSpPr/>
          <p:nvPr/>
        </p:nvSpPr>
        <p:spPr>
          <a:xfrm>
            <a:off x="7896984" y="2235687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6"/>
          <p:cNvSpPr/>
          <p:nvPr/>
        </p:nvSpPr>
        <p:spPr>
          <a:xfrm>
            <a:off x="2721810" y="3972263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6"/>
          <p:cNvSpPr/>
          <p:nvPr/>
        </p:nvSpPr>
        <p:spPr>
          <a:xfrm>
            <a:off x="6171926" y="3972263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6"/>
          <p:cNvSpPr/>
          <p:nvPr/>
        </p:nvSpPr>
        <p:spPr>
          <a:xfrm>
            <a:off x="9622044" y="3972263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6"/>
          <p:cNvSpPr/>
          <p:nvPr/>
        </p:nvSpPr>
        <p:spPr>
          <a:xfrm rot="-5400000">
            <a:off x="2453347" y="3621841"/>
            <a:ext cx="396044" cy="396044"/>
          </a:xfrm>
          <a:prstGeom prst="corner">
            <a:avLst>
              <a:gd fmla="val 21980" name="adj1"/>
              <a:gd fmla="val 23101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6"/>
          <p:cNvSpPr/>
          <p:nvPr/>
        </p:nvSpPr>
        <p:spPr>
          <a:xfrm rot="-5400000">
            <a:off x="5903463" y="3621842"/>
            <a:ext cx="396044" cy="396044"/>
          </a:xfrm>
          <a:prstGeom prst="corner">
            <a:avLst>
              <a:gd fmla="val 21980" name="adj1"/>
              <a:gd fmla="val 23101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6"/>
          <p:cNvSpPr/>
          <p:nvPr/>
        </p:nvSpPr>
        <p:spPr>
          <a:xfrm rot="-5400000">
            <a:off x="9353579" y="3621843"/>
            <a:ext cx="396044" cy="396044"/>
          </a:xfrm>
          <a:prstGeom prst="corner">
            <a:avLst>
              <a:gd fmla="val 21980" name="adj1"/>
              <a:gd fmla="val 23101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6"/>
          <p:cNvSpPr/>
          <p:nvPr/>
        </p:nvSpPr>
        <p:spPr>
          <a:xfrm rot="10800000">
            <a:off x="4178405" y="3796621"/>
            <a:ext cx="396044" cy="396044"/>
          </a:xfrm>
          <a:prstGeom prst="corner">
            <a:avLst>
              <a:gd fmla="val 21980" name="adj1"/>
              <a:gd fmla="val 23101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6"/>
          <p:cNvSpPr/>
          <p:nvPr/>
        </p:nvSpPr>
        <p:spPr>
          <a:xfrm rot="10800000">
            <a:off x="7628521" y="3796621"/>
            <a:ext cx="396044" cy="396044"/>
          </a:xfrm>
          <a:prstGeom prst="corner">
            <a:avLst>
              <a:gd fmla="val 21980" name="adj1"/>
              <a:gd fmla="val 2310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6"/>
          <p:cNvSpPr/>
          <p:nvPr/>
        </p:nvSpPr>
        <p:spPr>
          <a:xfrm>
            <a:off x="1018499" y="2843110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6"/>
          <p:cNvSpPr/>
          <p:nvPr/>
        </p:nvSpPr>
        <p:spPr>
          <a:xfrm>
            <a:off x="4475819" y="2843110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6"/>
          <p:cNvSpPr/>
          <p:nvPr/>
        </p:nvSpPr>
        <p:spPr>
          <a:xfrm>
            <a:off x="7933139" y="2843110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6"/>
          <p:cNvSpPr/>
          <p:nvPr/>
        </p:nvSpPr>
        <p:spPr>
          <a:xfrm>
            <a:off x="2747159" y="4579686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6"/>
          <p:cNvSpPr/>
          <p:nvPr/>
        </p:nvSpPr>
        <p:spPr>
          <a:xfrm>
            <a:off x="6204479" y="4579686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6"/>
          <p:cNvSpPr/>
          <p:nvPr/>
        </p:nvSpPr>
        <p:spPr>
          <a:xfrm>
            <a:off x="9661800" y="4579686"/>
            <a:ext cx="1508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to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3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32" name="Google Shape;1832;p37"/>
          <p:cNvSpPr/>
          <p:nvPr/>
        </p:nvSpPr>
        <p:spPr>
          <a:xfrm>
            <a:off x="4557740" y="2021524"/>
            <a:ext cx="6728600" cy="1301661"/>
          </a:xfrm>
          <a:prstGeom prst="rect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3" name="Google Shape;1833;p37"/>
          <p:cNvGraphicFramePr/>
          <p:nvPr/>
        </p:nvGraphicFramePr>
        <p:xfrm>
          <a:off x="6058581" y="1954077"/>
          <a:ext cx="5140556" cy="143510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834" name="Google Shape;1834;p37"/>
          <p:cNvSpPr txBox="1"/>
          <p:nvPr/>
        </p:nvSpPr>
        <p:spPr>
          <a:xfrm>
            <a:off x="10295375" y="2094118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82%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7"/>
          <p:cNvSpPr txBox="1"/>
          <p:nvPr/>
        </p:nvSpPr>
        <p:spPr>
          <a:xfrm>
            <a:off x="9467098" y="2485096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4557741" y="1677079"/>
            <a:ext cx="35301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1837" name="Google Shape;1837;p37"/>
          <p:cNvSpPr txBox="1"/>
          <p:nvPr/>
        </p:nvSpPr>
        <p:spPr>
          <a:xfrm>
            <a:off x="8966147" y="2876074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4671168" y="2124896"/>
            <a:ext cx="1440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7"/>
          <p:cNvSpPr txBox="1"/>
          <p:nvPr/>
        </p:nvSpPr>
        <p:spPr>
          <a:xfrm>
            <a:off x="4671169" y="2515874"/>
            <a:ext cx="1440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7"/>
          <p:cNvSpPr txBox="1"/>
          <p:nvPr/>
        </p:nvSpPr>
        <p:spPr>
          <a:xfrm>
            <a:off x="4671168" y="2906852"/>
            <a:ext cx="1440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1" name="Google Shape;1841;p37"/>
          <p:cNvGrpSpPr/>
          <p:nvPr/>
        </p:nvGrpSpPr>
        <p:grpSpPr>
          <a:xfrm>
            <a:off x="4557739" y="3417925"/>
            <a:ext cx="6728600" cy="923330"/>
            <a:chOff x="5375474" y="2822446"/>
            <a:chExt cx="3312368" cy="923330"/>
          </a:xfrm>
        </p:grpSpPr>
        <p:sp>
          <p:nvSpPr>
            <p:cNvPr id="1842" name="Google Shape;1842;p37"/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7"/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4" name="Google Shape;1844;p37"/>
          <p:cNvGrpSpPr/>
          <p:nvPr/>
        </p:nvGrpSpPr>
        <p:grpSpPr>
          <a:xfrm>
            <a:off x="6770147" y="5105827"/>
            <a:ext cx="2196001" cy="918532"/>
            <a:chOff x="6770146" y="5164195"/>
            <a:chExt cx="2196001" cy="918532"/>
          </a:xfrm>
        </p:grpSpPr>
        <p:sp>
          <p:nvSpPr>
            <p:cNvPr id="1845" name="Google Shape;1845;p37"/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7"/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1847" name="Google Shape;1847;p37"/>
          <p:cNvSpPr/>
          <p:nvPr/>
        </p:nvSpPr>
        <p:spPr>
          <a:xfrm>
            <a:off x="7585643" y="4466899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8" name="Google Shape;1848;p37"/>
          <p:cNvGrpSpPr/>
          <p:nvPr/>
        </p:nvGrpSpPr>
        <p:grpSpPr>
          <a:xfrm>
            <a:off x="4445250" y="5105827"/>
            <a:ext cx="2196000" cy="918532"/>
            <a:chOff x="4445250" y="5164195"/>
            <a:chExt cx="2196000" cy="918532"/>
          </a:xfrm>
        </p:grpSpPr>
        <p:sp>
          <p:nvSpPr>
            <p:cNvPr id="1849" name="Google Shape;1849;p37"/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7"/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1851" name="Google Shape;1851;p37"/>
          <p:cNvSpPr/>
          <p:nvPr/>
        </p:nvSpPr>
        <p:spPr>
          <a:xfrm>
            <a:off x="5260747" y="4475792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2" name="Google Shape;1852;p37"/>
          <p:cNvGrpSpPr/>
          <p:nvPr/>
        </p:nvGrpSpPr>
        <p:grpSpPr>
          <a:xfrm>
            <a:off x="9095043" y="5105827"/>
            <a:ext cx="2196001" cy="918532"/>
            <a:chOff x="9095042" y="5164195"/>
            <a:chExt cx="2196001" cy="918532"/>
          </a:xfrm>
        </p:grpSpPr>
        <p:sp>
          <p:nvSpPr>
            <p:cNvPr id="1853" name="Google Shape;1853;p37"/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7"/>
            <p:cNvSpPr txBox="1"/>
            <p:nvPr/>
          </p:nvSpPr>
          <p:spPr>
            <a:xfrm>
              <a:off x="9095042" y="5436396"/>
              <a:ext cx="219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1855" name="Google Shape;1855;p37"/>
          <p:cNvSpPr/>
          <p:nvPr/>
        </p:nvSpPr>
        <p:spPr>
          <a:xfrm>
            <a:off x="9910539" y="4465352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37"/>
          <p:cNvSpPr/>
          <p:nvPr/>
        </p:nvSpPr>
        <p:spPr>
          <a:xfrm flipH="1">
            <a:off x="10063281" y="4607416"/>
            <a:ext cx="273047" cy="273722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37"/>
          <p:cNvSpPr/>
          <p:nvPr/>
        </p:nvSpPr>
        <p:spPr>
          <a:xfrm>
            <a:off x="5408935" y="4628166"/>
            <a:ext cx="268631" cy="273114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37"/>
          <p:cNvSpPr/>
          <p:nvPr/>
        </p:nvSpPr>
        <p:spPr>
          <a:xfrm>
            <a:off x="7722940" y="4607416"/>
            <a:ext cx="273722" cy="273722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9" name="Google Shape;1859;p37"/>
          <p:cNvGrpSpPr/>
          <p:nvPr/>
        </p:nvGrpSpPr>
        <p:grpSpPr>
          <a:xfrm>
            <a:off x="381812" y="3090606"/>
            <a:ext cx="4069896" cy="3017241"/>
            <a:chOff x="666624" y="3161434"/>
            <a:chExt cx="2254674" cy="1662405"/>
          </a:xfrm>
        </p:grpSpPr>
        <p:grpSp>
          <p:nvGrpSpPr>
            <p:cNvPr id="1860" name="Google Shape;1860;p37"/>
            <p:cNvGrpSpPr/>
            <p:nvPr/>
          </p:nvGrpSpPr>
          <p:grpSpPr>
            <a:xfrm rot="203323">
              <a:off x="1076624" y="4029215"/>
              <a:ext cx="894187" cy="768869"/>
              <a:chOff x="6761680" y="2821622"/>
              <a:chExt cx="1797319" cy="1545431"/>
            </a:xfrm>
          </p:grpSpPr>
          <p:sp>
            <p:nvSpPr>
              <p:cNvPr id="1861" name="Google Shape;1861;p37"/>
              <p:cNvSpPr/>
              <p:nvPr/>
            </p:nvSpPr>
            <p:spPr>
              <a:xfrm rot="-347909">
                <a:off x="6773186" y="2905185"/>
                <a:ext cx="1664332" cy="312062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 rot="-347909">
                <a:off x="7601877" y="2863072"/>
                <a:ext cx="879448" cy="1163141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 rot="-347909">
                <a:off x="6836898" y="3091182"/>
                <a:ext cx="983469" cy="1229336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 rot="-347909">
                <a:off x="7811385" y="2985951"/>
                <a:ext cx="686537" cy="1243864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 rot="-347909">
                <a:off x="8060864" y="3018272"/>
                <a:ext cx="264780" cy="1106402"/>
              </a:xfrm>
              <a:custGeom>
                <a:rect b="b" l="l" r="r" t="t"/>
                <a:pathLst>
                  <a:path extrusionOk="0" h="1114425" w="26670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 rot="-347909">
                <a:off x="7106820" y="3136002"/>
                <a:ext cx="340432" cy="1096946"/>
              </a:xfrm>
              <a:custGeom>
                <a:rect b="b" l="l" r="r" t="t"/>
                <a:pathLst>
                  <a:path extrusionOk="0" h="1104900" w="342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7" name="Google Shape;1867;p37"/>
            <p:cNvGrpSpPr/>
            <p:nvPr/>
          </p:nvGrpSpPr>
          <p:grpSpPr>
            <a:xfrm rot="-1515741">
              <a:off x="755675" y="3373169"/>
              <a:ext cx="1143213" cy="673519"/>
              <a:chOff x="6401217" y="1327234"/>
              <a:chExt cx="2297863" cy="1353775"/>
            </a:xfrm>
          </p:grpSpPr>
          <p:sp>
            <p:nvSpPr>
              <p:cNvPr id="1868" name="Google Shape;1868;p37"/>
              <p:cNvSpPr/>
              <p:nvPr/>
            </p:nvSpPr>
            <p:spPr>
              <a:xfrm rot="-347909">
                <a:off x="7778737" y="1974371"/>
                <a:ext cx="652494" cy="482278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80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 rot="-347909">
                <a:off x="6658666" y="1971617"/>
                <a:ext cx="1758896" cy="312062"/>
              </a:xfrm>
              <a:custGeom>
                <a:rect b="b" l="l" r="r" t="t"/>
                <a:pathLst>
                  <a:path extrusionOk="0" h="314325" w="177165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 rot="-347909">
                <a:off x="6685389" y="2269488"/>
                <a:ext cx="1134772" cy="274237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 rot="-347909">
                <a:off x="6950881" y="2294199"/>
                <a:ext cx="283693" cy="236411"/>
              </a:xfrm>
              <a:custGeom>
                <a:rect b="b" l="l" r="r" t="t"/>
                <a:pathLst>
                  <a:path extrusionOk="0" h="238125" w="285750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 rot="-347909">
                <a:off x="6924943" y="1996692"/>
                <a:ext cx="1011838" cy="283693"/>
              </a:xfrm>
              <a:custGeom>
                <a:rect b="b" l="l" r="r" t="t"/>
                <a:pathLst>
                  <a:path extrusionOk="0" h="285750" w="1019175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 rot="-347909">
                <a:off x="8078664" y="2039683"/>
                <a:ext cx="160759" cy="293149"/>
              </a:xfrm>
              <a:custGeom>
                <a:rect b="b" l="l" r="r" t="t"/>
                <a:pathLst>
                  <a:path extrusionOk="0" h="295275" w="16192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37"/>
              <p:cNvSpPr/>
              <p:nvPr/>
            </p:nvSpPr>
            <p:spPr>
              <a:xfrm rot="-347909">
                <a:off x="6726327" y="1895624"/>
                <a:ext cx="765971" cy="293149"/>
              </a:xfrm>
              <a:custGeom>
                <a:rect b="b" l="l" r="r" t="t"/>
                <a:pathLst>
                  <a:path extrusionOk="0" h="295275" w="77152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37"/>
              <p:cNvSpPr/>
              <p:nvPr/>
            </p:nvSpPr>
            <p:spPr>
              <a:xfrm rot="-347909">
                <a:off x="7071865" y="2045891"/>
                <a:ext cx="1163141" cy="113477"/>
              </a:xfrm>
              <a:custGeom>
                <a:rect b="b" l="l" r="r" t="t"/>
                <a:pathLst>
                  <a:path extrusionOk="0" h="114300" w="1171575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37"/>
              <p:cNvSpPr/>
              <p:nvPr/>
            </p:nvSpPr>
            <p:spPr>
              <a:xfrm rot="-347909">
                <a:off x="6872348" y="1509246"/>
                <a:ext cx="661950" cy="633581"/>
              </a:xfrm>
              <a:custGeom>
                <a:rect b="b" l="l" r="r" t="t"/>
                <a:pathLst>
                  <a:path extrusionOk="0" h="638175" w="66675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37"/>
              <p:cNvSpPr/>
              <p:nvPr/>
            </p:nvSpPr>
            <p:spPr>
              <a:xfrm rot="-347909">
                <a:off x="6868046" y="1432826"/>
                <a:ext cx="699776" cy="699776"/>
              </a:xfrm>
              <a:custGeom>
                <a:rect b="b" l="l" r="r" t="t"/>
                <a:pathLst>
                  <a:path extrusionOk="0" h="704850" w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37"/>
              <p:cNvSpPr/>
              <p:nvPr/>
            </p:nvSpPr>
            <p:spPr>
              <a:xfrm rot="-347909">
                <a:off x="7592942" y="1804861"/>
                <a:ext cx="729815" cy="279312"/>
              </a:xfrm>
              <a:custGeom>
                <a:rect b="b" l="l" r="r" t="t"/>
                <a:pathLst>
                  <a:path extrusionOk="0" h="295275" w="77152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37"/>
              <p:cNvSpPr/>
              <p:nvPr/>
            </p:nvSpPr>
            <p:spPr>
              <a:xfrm rot="-347909">
                <a:off x="7522601" y="1390100"/>
                <a:ext cx="595755" cy="671407"/>
              </a:xfrm>
              <a:custGeom>
                <a:rect b="b" l="l" r="r" t="t"/>
                <a:pathLst>
                  <a:path extrusionOk="0" h="676275" w="6000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37"/>
              <p:cNvSpPr/>
              <p:nvPr/>
            </p:nvSpPr>
            <p:spPr>
              <a:xfrm rot="-347909">
                <a:off x="7483280" y="1357425"/>
                <a:ext cx="633581" cy="709232"/>
              </a:xfrm>
              <a:custGeom>
                <a:rect b="b" l="l" r="r" t="t"/>
                <a:pathLst>
                  <a:path extrusionOk="0" h="714375" w="6381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37"/>
              <p:cNvSpPr/>
              <p:nvPr/>
            </p:nvSpPr>
            <p:spPr>
              <a:xfrm rot="-347909">
                <a:off x="8064027" y="1806790"/>
                <a:ext cx="324362" cy="459513"/>
              </a:xfrm>
              <a:custGeom>
                <a:rect b="b" l="l" r="r" t="t"/>
                <a:pathLst>
                  <a:path extrusionOk="0" h="485775" w="34290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37"/>
              <p:cNvSpPr/>
              <p:nvPr/>
            </p:nvSpPr>
            <p:spPr>
              <a:xfrm rot="-347909">
                <a:off x="8086821" y="2064951"/>
                <a:ext cx="594664" cy="378423"/>
              </a:xfrm>
              <a:custGeom>
                <a:rect b="b" l="l" r="r" t="t"/>
                <a:pathLst>
                  <a:path extrusionOk="0" h="400050" w="6286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37"/>
              <p:cNvSpPr/>
              <p:nvPr/>
            </p:nvSpPr>
            <p:spPr>
              <a:xfrm rot="-347909">
                <a:off x="6680729" y="1952489"/>
                <a:ext cx="340432" cy="482278"/>
              </a:xfrm>
              <a:custGeom>
                <a:rect b="b" l="l" r="r" t="t"/>
                <a:pathLst>
                  <a:path extrusionOk="0" h="485775" w="34290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37"/>
              <p:cNvSpPr/>
              <p:nvPr/>
            </p:nvSpPr>
            <p:spPr>
              <a:xfrm rot="-347909">
                <a:off x="6419683" y="2253328"/>
                <a:ext cx="624124" cy="397170"/>
              </a:xfrm>
              <a:custGeom>
                <a:rect b="b" l="l" r="r" t="t"/>
                <a:pathLst>
                  <a:path extrusionOk="0" h="400050" w="6286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5" name="Google Shape;1885;p37"/>
            <p:cNvSpPr/>
            <p:nvPr/>
          </p:nvSpPr>
          <p:spPr>
            <a:xfrm rot="3832409">
              <a:off x="2355536" y="3783429"/>
              <a:ext cx="139423" cy="139423"/>
            </a:xfrm>
            <a:prstGeom prst="plus">
              <a:avLst>
                <a:gd fmla="val 43777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7"/>
            <p:cNvSpPr/>
            <p:nvPr/>
          </p:nvSpPr>
          <p:spPr>
            <a:xfrm rot="-7352967">
              <a:off x="2595528" y="4224306"/>
              <a:ext cx="118307" cy="10198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317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7"/>
            <p:cNvSpPr/>
            <p:nvPr/>
          </p:nvSpPr>
          <p:spPr>
            <a:xfrm rot="2190120">
              <a:off x="2388199" y="3501535"/>
              <a:ext cx="100533" cy="100533"/>
            </a:xfrm>
            <a:prstGeom prst="ellipse">
              <a:avLst/>
            </a:prstGeom>
            <a:solidFill>
              <a:schemeClr val="accent1"/>
            </a:solidFill>
            <a:ln cap="flat" cmpd="sng" w="317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8" name="Google Shape;1888;p37"/>
            <p:cNvCxnSpPr/>
            <p:nvPr/>
          </p:nvCxnSpPr>
          <p:spPr>
            <a:xfrm flipH="1" rot="10800000">
              <a:off x="1966499" y="3584564"/>
              <a:ext cx="385189" cy="29564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89" name="Google Shape;1889;p37"/>
            <p:cNvCxnSpPr/>
            <p:nvPr/>
          </p:nvCxnSpPr>
          <p:spPr>
            <a:xfrm>
              <a:off x="2016809" y="4068836"/>
              <a:ext cx="566322" cy="153517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90" name="Google Shape;1890;p37"/>
            <p:cNvSpPr/>
            <p:nvPr/>
          </p:nvSpPr>
          <p:spPr>
            <a:xfrm rot="6630305">
              <a:off x="2704317" y="3611788"/>
              <a:ext cx="189758" cy="189758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7"/>
            <p:cNvSpPr/>
            <p:nvPr/>
          </p:nvSpPr>
          <p:spPr>
            <a:xfrm rot="6640569">
              <a:off x="2155283" y="3866215"/>
              <a:ext cx="141735" cy="141735"/>
            </a:xfrm>
            <a:prstGeom prst="star4">
              <a:avLst>
                <a:gd fmla="val 4612" name="adj"/>
              </a:avLst>
            </a:prstGeom>
            <a:solidFill>
              <a:srgbClr val="E32300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2" name="Google Shape;1892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7318922">
              <a:off x="1866468" y="3218833"/>
              <a:ext cx="195776" cy="246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3" name="Google Shape;1893;p37"/>
            <p:cNvSpPr/>
            <p:nvPr/>
          </p:nvSpPr>
          <p:spPr>
            <a:xfrm rot="5975136">
              <a:off x="2226218" y="3229767"/>
              <a:ext cx="197488" cy="197488"/>
            </a:xfrm>
            <a:prstGeom prst="plus">
              <a:avLst>
                <a:gd fmla="val 4377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7"/>
            <p:cNvSpPr/>
            <p:nvPr/>
          </p:nvSpPr>
          <p:spPr>
            <a:xfrm rot="4332847">
              <a:off x="1691746" y="3248612"/>
              <a:ext cx="142401" cy="142401"/>
            </a:xfrm>
            <a:prstGeom prst="ellipse">
              <a:avLst/>
            </a:prstGeom>
            <a:solidFill>
              <a:srgbClr val="E32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7"/>
            <p:cNvSpPr/>
            <p:nvPr/>
          </p:nvSpPr>
          <p:spPr>
            <a:xfrm rot="5960163">
              <a:off x="2341315" y="3971254"/>
              <a:ext cx="150239" cy="150239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7"/>
            <p:cNvSpPr/>
            <p:nvPr/>
          </p:nvSpPr>
          <p:spPr>
            <a:xfrm rot="5002989">
              <a:off x="1547747" y="3942751"/>
              <a:ext cx="93161" cy="93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7"/>
            <p:cNvSpPr/>
            <p:nvPr/>
          </p:nvSpPr>
          <p:spPr>
            <a:xfrm rot="6640569">
              <a:off x="1903665" y="3733908"/>
              <a:ext cx="92726" cy="92727"/>
            </a:xfrm>
            <a:prstGeom prst="star4">
              <a:avLst>
                <a:gd fmla="val 4612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7"/>
            <p:cNvSpPr/>
            <p:nvPr/>
          </p:nvSpPr>
          <p:spPr>
            <a:xfrm rot="-5636084">
              <a:off x="1905488" y="3944623"/>
              <a:ext cx="74609" cy="746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7"/>
            <p:cNvSpPr/>
            <p:nvPr/>
          </p:nvSpPr>
          <p:spPr>
            <a:xfrm rot="-3052203">
              <a:off x="2094933" y="3470231"/>
              <a:ext cx="131949" cy="113749"/>
            </a:xfrm>
            <a:prstGeom prst="triangle">
              <a:avLst>
                <a:gd fmla="val 50000" name="adj"/>
              </a:avLst>
            </a:prstGeom>
            <a:solidFill>
              <a:srgbClr val="E32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7"/>
            <p:cNvSpPr/>
            <p:nvPr/>
          </p:nvSpPr>
          <p:spPr>
            <a:xfrm rot="-2163630">
              <a:off x="1663241" y="3853738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7"/>
            <p:cNvSpPr/>
            <p:nvPr/>
          </p:nvSpPr>
          <p:spPr>
            <a:xfrm rot="-220272">
              <a:off x="2578295" y="3907074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7"/>
            <p:cNvSpPr/>
            <p:nvPr/>
          </p:nvSpPr>
          <p:spPr>
            <a:xfrm rot="-2163630">
              <a:off x="2476624" y="3615795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rgbClr val="E32300">
                <a:alpha val="5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3" name="Google Shape;1903;p37"/>
          <p:cNvSpPr txBox="1"/>
          <p:nvPr/>
        </p:nvSpPr>
        <p:spPr>
          <a:xfrm>
            <a:off x="972204" y="1666154"/>
            <a:ext cx="322597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38"/>
          <p:cNvSpPr/>
          <p:nvPr>
            <p:ph idx="2" type="pic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09" name="Google Shape;1909;p38"/>
          <p:cNvSpPr txBox="1"/>
          <p:nvPr/>
        </p:nvSpPr>
        <p:spPr>
          <a:xfrm>
            <a:off x="712178" y="2999080"/>
            <a:ext cx="2040076" cy="10772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sp>
        <p:nvSpPr>
          <p:cNvPr id="1910" name="Google Shape;1910;p38"/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38"/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38"/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918" name="Google Shape;1918;p39"/>
          <p:cNvGraphicFramePr/>
          <p:nvPr/>
        </p:nvGraphicFramePr>
        <p:xfrm>
          <a:off x="888273" y="1776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{D401F0BA-BA48-433F-BB31-7CBEA218C503}</a:tableStyleId>
              </a:tblPr>
              <a:tblGrid>
                <a:gridCol w="2601675"/>
                <a:gridCol w="2601675"/>
                <a:gridCol w="2601675"/>
                <a:gridCol w="2601675"/>
              </a:tblGrid>
              <a:tr h="71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b="1" sz="40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b="1" sz="40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b="1" sz="40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b="1" sz="40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1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</a:t>
                      </a:r>
                      <a:endParaRPr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b="1" sz="14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3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 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 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 and appeal to your Presentations. 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96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b="0" i="0" sz="12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b="0" i="0" sz="12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b="0" i="0" sz="12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1151471" y="3083557"/>
            <a:ext cx="1698166" cy="1533762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"/>
          <p:cNvSpPr/>
          <p:nvPr/>
        </p:nvSpPr>
        <p:spPr>
          <a:xfrm>
            <a:off x="3189669" y="3083557"/>
            <a:ext cx="1698166" cy="1533762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"/>
          <p:cNvSpPr/>
          <p:nvPr/>
        </p:nvSpPr>
        <p:spPr>
          <a:xfrm>
            <a:off x="5227867" y="3083557"/>
            <a:ext cx="1698166" cy="1533762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"/>
          <p:cNvSpPr/>
          <p:nvPr/>
        </p:nvSpPr>
        <p:spPr>
          <a:xfrm>
            <a:off x="7266065" y="3083557"/>
            <a:ext cx="1698166" cy="1533762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"/>
          <p:cNvSpPr/>
          <p:nvPr/>
        </p:nvSpPr>
        <p:spPr>
          <a:xfrm>
            <a:off x="9304263" y="3083557"/>
            <a:ext cx="1698166" cy="1533762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3" name="Google Shape;673;p4"/>
          <p:cNvGrpSpPr/>
          <p:nvPr/>
        </p:nvGrpSpPr>
        <p:grpSpPr>
          <a:xfrm>
            <a:off x="1309779" y="4686182"/>
            <a:ext cx="1411829" cy="1292663"/>
            <a:chOff x="6210997" y="1433695"/>
            <a:chExt cx="1457348" cy="919631"/>
          </a:xfrm>
        </p:grpSpPr>
        <p:sp>
          <p:nvSpPr>
            <p:cNvPr id="674" name="Google Shape;674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4"/>
          <p:cNvSpPr/>
          <p:nvPr/>
        </p:nvSpPr>
        <p:spPr>
          <a:xfrm>
            <a:off x="1812904" y="3755816"/>
            <a:ext cx="405576" cy="342939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4"/>
          <p:cNvGrpSpPr/>
          <p:nvPr/>
        </p:nvGrpSpPr>
        <p:grpSpPr>
          <a:xfrm>
            <a:off x="3346954" y="4686182"/>
            <a:ext cx="1411829" cy="1292663"/>
            <a:chOff x="6210997" y="1433695"/>
            <a:chExt cx="1457348" cy="919631"/>
          </a:xfrm>
        </p:grpSpPr>
        <p:sp>
          <p:nvSpPr>
            <p:cNvPr id="678" name="Google Shape;678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0" name="Google Shape;680;p4"/>
          <p:cNvSpPr/>
          <p:nvPr/>
        </p:nvSpPr>
        <p:spPr>
          <a:xfrm rot="2700000">
            <a:off x="3913657" y="3660103"/>
            <a:ext cx="298064" cy="53437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" name="Google Shape;681;p4"/>
          <p:cNvGrpSpPr/>
          <p:nvPr/>
        </p:nvGrpSpPr>
        <p:grpSpPr>
          <a:xfrm>
            <a:off x="5384129" y="4686182"/>
            <a:ext cx="1411829" cy="1292663"/>
            <a:chOff x="6210997" y="1433695"/>
            <a:chExt cx="1457348" cy="919631"/>
          </a:xfrm>
        </p:grpSpPr>
        <p:sp>
          <p:nvSpPr>
            <p:cNvPr id="682" name="Google Shape;682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4"/>
          <p:cNvSpPr/>
          <p:nvPr/>
        </p:nvSpPr>
        <p:spPr>
          <a:xfrm rot="-2794009">
            <a:off x="5865742" y="3718282"/>
            <a:ext cx="422416" cy="418009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4"/>
          <p:cNvGrpSpPr/>
          <p:nvPr/>
        </p:nvGrpSpPr>
        <p:grpSpPr>
          <a:xfrm>
            <a:off x="7421304" y="4686182"/>
            <a:ext cx="1411829" cy="1292663"/>
            <a:chOff x="6210997" y="1433695"/>
            <a:chExt cx="1457348" cy="919631"/>
          </a:xfrm>
        </p:grpSpPr>
        <p:sp>
          <p:nvSpPr>
            <p:cNvPr id="686" name="Google Shape;686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4"/>
          <p:cNvSpPr/>
          <p:nvPr/>
        </p:nvSpPr>
        <p:spPr>
          <a:xfrm>
            <a:off x="7925497" y="3736777"/>
            <a:ext cx="379301" cy="38102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p4"/>
          <p:cNvGrpSpPr/>
          <p:nvPr/>
        </p:nvGrpSpPr>
        <p:grpSpPr>
          <a:xfrm>
            <a:off x="2008091" y="2173045"/>
            <a:ext cx="8156304" cy="1379594"/>
            <a:chOff x="1691570" y="3098524"/>
            <a:chExt cx="8156304" cy="471533"/>
          </a:xfrm>
        </p:grpSpPr>
        <p:cxnSp>
          <p:nvCxnSpPr>
            <p:cNvPr id="690" name="Google Shape;690;p4"/>
            <p:cNvCxnSpPr/>
            <p:nvPr/>
          </p:nvCxnSpPr>
          <p:spPr>
            <a:xfrm flipH="1">
              <a:off x="1691570" y="3098524"/>
              <a:ext cx="15205" cy="471532"/>
            </a:xfrm>
            <a:prstGeom prst="straightConnector1">
              <a:avLst/>
            </a:prstGeom>
            <a:noFill/>
            <a:ln cap="flat" cmpd="sng" w="25400">
              <a:solidFill>
                <a:schemeClr val="accent6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691" name="Google Shape;691;p4"/>
            <p:cNvCxnSpPr/>
            <p:nvPr/>
          </p:nvCxnSpPr>
          <p:spPr>
            <a:xfrm>
              <a:off x="3721209" y="3098524"/>
              <a:ext cx="1" cy="471532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692" name="Google Shape;692;p4"/>
            <p:cNvCxnSpPr/>
            <p:nvPr/>
          </p:nvCxnSpPr>
          <p:spPr>
            <a:xfrm>
              <a:off x="5786015" y="3098524"/>
              <a:ext cx="0" cy="471532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693" name="Google Shape;693;p4"/>
            <p:cNvCxnSpPr/>
            <p:nvPr/>
          </p:nvCxnSpPr>
          <p:spPr>
            <a:xfrm>
              <a:off x="7804250" y="3100994"/>
              <a:ext cx="6447" cy="469063"/>
            </a:xfrm>
            <a:prstGeom prst="straightConnector1">
              <a:avLst/>
            </a:prstGeom>
            <a:noFill/>
            <a:ln cap="flat" cmpd="sng" w="25400">
              <a:solidFill>
                <a:schemeClr val="accent3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694" name="Google Shape;694;p4"/>
            <p:cNvCxnSpPr/>
            <p:nvPr/>
          </p:nvCxnSpPr>
          <p:spPr>
            <a:xfrm>
              <a:off x="9847873" y="3098524"/>
              <a:ext cx="1" cy="471532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grpSp>
        <p:nvGrpSpPr>
          <p:cNvPr id="695" name="Google Shape;695;p4"/>
          <p:cNvGrpSpPr/>
          <p:nvPr/>
        </p:nvGrpSpPr>
        <p:grpSpPr>
          <a:xfrm>
            <a:off x="9458481" y="4686182"/>
            <a:ext cx="1411829" cy="1292663"/>
            <a:chOff x="6210997" y="1433695"/>
            <a:chExt cx="1457348" cy="919631"/>
          </a:xfrm>
        </p:grpSpPr>
        <p:sp>
          <p:nvSpPr>
            <p:cNvPr id="696" name="Google Shape;696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4"/>
          <p:cNvSpPr/>
          <p:nvPr/>
        </p:nvSpPr>
        <p:spPr>
          <a:xfrm>
            <a:off x="9961920" y="3724816"/>
            <a:ext cx="404947" cy="40494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"/>
          <p:cNvSpPr/>
          <p:nvPr/>
        </p:nvSpPr>
        <p:spPr>
          <a:xfrm>
            <a:off x="7413016" y="1460223"/>
            <a:ext cx="14118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"/>
          <p:cNvSpPr/>
          <p:nvPr/>
        </p:nvSpPr>
        <p:spPr>
          <a:xfrm>
            <a:off x="5378603" y="1460223"/>
            <a:ext cx="14118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"/>
          <p:cNvSpPr/>
          <p:nvPr/>
        </p:nvSpPr>
        <p:spPr>
          <a:xfrm>
            <a:off x="3344190" y="1460223"/>
            <a:ext cx="14118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"/>
          <p:cNvSpPr/>
          <p:nvPr/>
        </p:nvSpPr>
        <p:spPr>
          <a:xfrm>
            <a:off x="1309777" y="1460223"/>
            <a:ext cx="14118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"/>
          <p:cNvSpPr/>
          <p:nvPr/>
        </p:nvSpPr>
        <p:spPr>
          <a:xfrm>
            <a:off x="9447431" y="1460223"/>
            <a:ext cx="14118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4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924" name="Google Shape;1924;p40"/>
          <p:cNvSpPr/>
          <p:nvPr/>
        </p:nvSpPr>
        <p:spPr>
          <a:xfrm>
            <a:off x="908783" y="3876990"/>
            <a:ext cx="9972000" cy="1711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40"/>
          <p:cNvSpPr/>
          <p:nvPr/>
        </p:nvSpPr>
        <p:spPr>
          <a:xfrm>
            <a:off x="8739925" y="3116560"/>
            <a:ext cx="1692000" cy="16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0"/>
          <p:cNvSpPr/>
          <p:nvPr/>
        </p:nvSpPr>
        <p:spPr>
          <a:xfrm>
            <a:off x="6326355" y="3116560"/>
            <a:ext cx="1692000" cy="16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0"/>
          <p:cNvSpPr/>
          <p:nvPr/>
        </p:nvSpPr>
        <p:spPr>
          <a:xfrm>
            <a:off x="3860053" y="3116560"/>
            <a:ext cx="1744732" cy="16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0"/>
          <p:cNvSpPr/>
          <p:nvPr/>
        </p:nvSpPr>
        <p:spPr>
          <a:xfrm>
            <a:off x="1393751" y="3116560"/>
            <a:ext cx="1744732" cy="16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>
            <a:off x="1369368" y="3863938"/>
            <a:ext cx="1780893" cy="678649"/>
            <a:chOff x="3233964" y="1954419"/>
            <a:chExt cx="1410044" cy="678649"/>
          </a:xfrm>
        </p:grpSpPr>
        <p:sp>
          <p:nvSpPr>
            <p:cNvPr id="1930" name="Google Shape;1930;p40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2" name="Google Shape;1932;p40"/>
          <p:cNvGrpSpPr/>
          <p:nvPr/>
        </p:nvGrpSpPr>
        <p:grpSpPr>
          <a:xfrm>
            <a:off x="3862258" y="3863938"/>
            <a:ext cx="1727068" cy="678649"/>
            <a:chOff x="3233964" y="1954419"/>
            <a:chExt cx="1410044" cy="678649"/>
          </a:xfrm>
        </p:grpSpPr>
        <p:sp>
          <p:nvSpPr>
            <p:cNvPr id="1933" name="Google Shape;1933;p40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5" name="Google Shape;1935;p40"/>
          <p:cNvGrpSpPr/>
          <p:nvPr/>
        </p:nvGrpSpPr>
        <p:grpSpPr>
          <a:xfrm>
            <a:off x="6301324" y="3863938"/>
            <a:ext cx="1727068" cy="678649"/>
            <a:chOff x="3233964" y="1954419"/>
            <a:chExt cx="1410044" cy="678649"/>
          </a:xfrm>
        </p:grpSpPr>
        <p:sp>
          <p:nvSpPr>
            <p:cNvPr id="1936" name="Google Shape;1936;p40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8" name="Google Shape;1938;p40"/>
          <p:cNvGrpSpPr/>
          <p:nvPr/>
        </p:nvGrpSpPr>
        <p:grpSpPr>
          <a:xfrm>
            <a:off x="8740391" y="3863938"/>
            <a:ext cx="1727068" cy="678649"/>
            <a:chOff x="3233964" y="1954419"/>
            <a:chExt cx="1410044" cy="678649"/>
          </a:xfrm>
        </p:grpSpPr>
        <p:sp>
          <p:nvSpPr>
            <p:cNvPr id="1939" name="Google Shape;1939;p40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1" name="Google Shape;1941;p40"/>
          <p:cNvGrpSpPr/>
          <p:nvPr/>
        </p:nvGrpSpPr>
        <p:grpSpPr>
          <a:xfrm>
            <a:off x="2432103" y="4908176"/>
            <a:ext cx="2925536" cy="1069896"/>
            <a:chOff x="3170357" y="4321414"/>
            <a:chExt cx="1352213" cy="1069896"/>
          </a:xfrm>
        </p:grpSpPr>
        <p:sp>
          <p:nvSpPr>
            <p:cNvPr id="1942" name="Google Shape;1942;p40"/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p40"/>
          <p:cNvSpPr/>
          <p:nvPr/>
        </p:nvSpPr>
        <p:spPr>
          <a:xfrm rot="5400000">
            <a:off x="10782186" y="3733960"/>
            <a:ext cx="530352" cy="457200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5" name="Google Shape;1945;p40"/>
          <p:cNvGrpSpPr/>
          <p:nvPr/>
        </p:nvGrpSpPr>
        <p:grpSpPr>
          <a:xfrm>
            <a:off x="7296277" y="4908176"/>
            <a:ext cx="2925536" cy="1069896"/>
            <a:chOff x="3170357" y="4321414"/>
            <a:chExt cx="1352213" cy="1069896"/>
          </a:xfrm>
        </p:grpSpPr>
        <p:sp>
          <p:nvSpPr>
            <p:cNvPr id="1946" name="Google Shape;1946;p40"/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1494226" y="1976246"/>
            <a:ext cx="3016712" cy="1069896"/>
            <a:chOff x="3170357" y="4321414"/>
            <a:chExt cx="1352213" cy="1069896"/>
          </a:xfrm>
        </p:grpSpPr>
        <p:sp>
          <p:nvSpPr>
            <p:cNvPr id="1949" name="Google Shape;1949;p40"/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1" name="Google Shape;1951;p40"/>
          <p:cNvGrpSpPr/>
          <p:nvPr/>
        </p:nvGrpSpPr>
        <p:grpSpPr>
          <a:xfrm>
            <a:off x="6406025" y="1976246"/>
            <a:ext cx="2925536" cy="1069896"/>
            <a:chOff x="3170357" y="4321414"/>
            <a:chExt cx="1352213" cy="1069896"/>
          </a:xfrm>
        </p:grpSpPr>
        <p:sp>
          <p:nvSpPr>
            <p:cNvPr id="1952" name="Google Shape;1952;p40"/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4" name="Google Shape;1954;p40"/>
          <p:cNvSpPr/>
          <p:nvPr/>
        </p:nvSpPr>
        <p:spPr>
          <a:xfrm>
            <a:off x="6964929" y="3458644"/>
            <a:ext cx="338397" cy="33993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0"/>
          <p:cNvSpPr/>
          <p:nvPr/>
        </p:nvSpPr>
        <p:spPr>
          <a:xfrm>
            <a:off x="4540746" y="3403996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0"/>
          <p:cNvSpPr/>
          <p:nvPr/>
        </p:nvSpPr>
        <p:spPr>
          <a:xfrm>
            <a:off x="9396040" y="3380666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0"/>
          <p:cNvSpPr/>
          <p:nvPr/>
        </p:nvSpPr>
        <p:spPr>
          <a:xfrm>
            <a:off x="2091662" y="3439835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41"/>
          <p:cNvSpPr txBox="1"/>
          <p:nvPr/>
        </p:nvSpPr>
        <p:spPr>
          <a:xfrm>
            <a:off x="740958" y="419030"/>
            <a:ext cx="286575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1"/>
          <p:cNvSpPr txBox="1"/>
          <p:nvPr/>
        </p:nvSpPr>
        <p:spPr>
          <a:xfrm>
            <a:off x="4098451" y="5450424"/>
            <a:ext cx="7112474" cy="653238"/>
          </a:xfrm>
          <a:prstGeom prst="rect">
            <a:avLst/>
          </a:prstGeom>
          <a:solidFill>
            <a:schemeClr val="accent1">
              <a:alpha val="51764"/>
            </a:schemeClr>
          </a:solidFill>
          <a:ln>
            <a:noFill/>
          </a:ln>
        </p:spPr>
        <p:txBody>
          <a:bodyPr anchorCtr="0" anchor="ctr" bIns="72000" lIns="72000" spcFirstLastPara="1" rIns="72000" wrap="square" tIns="72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Time. You can simply impress your audience and add a unique zing and appeal to your Presentations.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1"/>
          <p:cNvSpPr txBox="1"/>
          <p:nvPr/>
        </p:nvSpPr>
        <p:spPr>
          <a:xfrm>
            <a:off x="4098451" y="1747973"/>
            <a:ext cx="711247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1"/>
          <p:cNvSpPr txBox="1"/>
          <p:nvPr/>
        </p:nvSpPr>
        <p:spPr>
          <a:xfrm>
            <a:off x="4098451" y="713833"/>
            <a:ext cx="71124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1"/>
          <p:cNvSpPr txBox="1"/>
          <p:nvPr/>
        </p:nvSpPr>
        <p:spPr>
          <a:xfrm>
            <a:off x="740958" y="3214523"/>
            <a:ext cx="195461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 txBox="1"/>
          <p:nvPr/>
        </p:nvSpPr>
        <p:spPr>
          <a:xfrm>
            <a:off x="8237691" y="378269"/>
            <a:ext cx="277328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 Style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42"/>
          <p:cNvSpPr txBox="1"/>
          <p:nvPr/>
        </p:nvSpPr>
        <p:spPr>
          <a:xfrm>
            <a:off x="764702" y="2230630"/>
            <a:ext cx="333104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42"/>
          <p:cNvSpPr txBox="1"/>
          <p:nvPr/>
        </p:nvSpPr>
        <p:spPr>
          <a:xfrm>
            <a:off x="764702" y="1342483"/>
            <a:ext cx="3331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42"/>
          <p:cNvSpPr txBox="1"/>
          <p:nvPr/>
        </p:nvSpPr>
        <p:spPr>
          <a:xfrm>
            <a:off x="4906643" y="2230630"/>
            <a:ext cx="333104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42"/>
          <p:cNvSpPr txBox="1"/>
          <p:nvPr/>
        </p:nvSpPr>
        <p:spPr>
          <a:xfrm>
            <a:off x="4906643" y="1342483"/>
            <a:ext cx="33310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0" name="Google Shape;1980;p43"/>
          <p:cNvGrpSpPr/>
          <p:nvPr/>
        </p:nvGrpSpPr>
        <p:grpSpPr>
          <a:xfrm>
            <a:off x="2648951" y="1374629"/>
            <a:ext cx="7197954" cy="3825151"/>
            <a:chOff x="2648951" y="1026276"/>
            <a:chExt cx="7197954" cy="3825151"/>
          </a:xfrm>
        </p:grpSpPr>
        <p:sp>
          <p:nvSpPr>
            <p:cNvPr id="1981" name="Google Shape;1981;p43"/>
            <p:cNvSpPr/>
            <p:nvPr/>
          </p:nvSpPr>
          <p:spPr>
            <a:xfrm>
              <a:off x="5980984" y="1026276"/>
              <a:ext cx="3865921" cy="3806961"/>
            </a:xfrm>
            <a:custGeom>
              <a:rect b="b" l="l" r="r" t="t"/>
              <a:pathLst>
                <a:path extrusionOk="0" h="4884055" w="4959697">
                  <a:moveTo>
                    <a:pt x="4771375" y="1276366"/>
                  </a:moveTo>
                  <a:cubicBezTo>
                    <a:pt x="4165966" y="1101868"/>
                    <a:pt x="2019126" y="1043575"/>
                    <a:pt x="1498965" y="1068531"/>
                  </a:cubicBezTo>
                  <a:cubicBezTo>
                    <a:pt x="1438006" y="1071483"/>
                    <a:pt x="1361424" y="1045290"/>
                    <a:pt x="1354471" y="944896"/>
                  </a:cubicBezTo>
                  <a:cubicBezTo>
                    <a:pt x="1283320" y="380064"/>
                    <a:pt x="604664" y="-29226"/>
                    <a:pt x="4588" y="1635"/>
                  </a:cubicBezTo>
                  <a:cubicBezTo>
                    <a:pt x="-5508" y="2112"/>
                    <a:pt x="4207" y="4884055"/>
                    <a:pt x="4207" y="4884055"/>
                  </a:cubicBezTo>
                  <a:cubicBezTo>
                    <a:pt x="317675" y="4884055"/>
                    <a:pt x="3901551" y="4883484"/>
                    <a:pt x="4283123" y="4873387"/>
                  </a:cubicBezTo>
                  <a:cubicBezTo>
                    <a:pt x="4384279" y="4870434"/>
                    <a:pt x="4389803" y="4856338"/>
                    <a:pt x="4409711" y="4783281"/>
                  </a:cubicBezTo>
                  <a:cubicBezTo>
                    <a:pt x="4629166" y="3977561"/>
                    <a:pt x="4902915" y="2294113"/>
                    <a:pt x="4957970" y="1540399"/>
                  </a:cubicBezTo>
                  <a:cubicBezTo>
                    <a:pt x="4969590" y="1380474"/>
                    <a:pt x="4924251" y="1320467"/>
                    <a:pt x="4771375" y="1276366"/>
                  </a:cubicBezTo>
                  <a:close/>
                </a:path>
              </a:pathLst>
            </a:custGeom>
            <a:solidFill>
              <a:srgbClr val="1110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2648951" y="1027551"/>
              <a:ext cx="6940271" cy="3823876"/>
            </a:xfrm>
            <a:custGeom>
              <a:rect b="b" l="l" r="r" t="t"/>
              <a:pathLst>
                <a:path extrusionOk="0" h="4905756" w="8903865">
                  <a:moveTo>
                    <a:pt x="8480728" y="1304354"/>
                  </a:moveTo>
                  <a:cubicBezTo>
                    <a:pt x="8257653" y="1274350"/>
                    <a:pt x="6048709" y="1203674"/>
                    <a:pt x="5612560" y="1183291"/>
                  </a:cubicBezTo>
                  <a:cubicBezTo>
                    <a:pt x="5538360" y="1179862"/>
                    <a:pt x="5459874" y="1157859"/>
                    <a:pt x="5408439" y="1104329"/>
                  </a:cubicBezTo>
                  <a:cubicBezTo>
                    <a:pt x="5379769" y="1074515"/>
                    <a:pt x="5364052" y="1036130"/>
                    <a:pt x="5352337" y="995934"/>
                  </a:cubicBezTo>
                  <a:cubicBezTo>
                    <a:pt x="5328429" y="813149"/>
                    <a:pt x="5261373" y="643890"/>
                    <a:pt x="5161837" y="498729"/>
                  </a:cubicBezTo>
                  <a:cubicBezTo>
                    <a:pt x="5062777" y="328612"/>
                    <a:pt x="4929808" y="178689"/>
                    <a:pt x="4766454" y="100298"/>
                  </a:cubicBezTo>
                  <a:cubicBezTo>
                    <a:pt x="4633676" y="36576"/>
                    <a:pt x="4487181" y="6668"/>
                    <a:pt x="4340115" y="6668"/>
                  </a:cubicBezTo>
                  <a:cubicBezTo>
                    <a:pt x="4299348" y="2286"/>
                    <a:pt x="4257914" y="0"/>
                    <a:pt x="4215909" y="0"/>
                  </a:cubicBezTo>
                  <a:cubicBezTo>
                    <a:pt x="3631455" y="0"/>
                    <a:pt x="3149204" y="437483"/>
                    <a:pt x="3078624" y="1002792"/>
                  </a:cubicBezTo>
                  <a:cubicBezTo>
                    <a:pt x="3073385" y="1018223"/>
                    <a:pt x="3068432" y="1033653"/>
                    <a:pt x="3063860" y="1049084"/>
                  </a:cubicBezTo>
                  <a:cubicBezTo>
                    <a:pt x="3055002" y="1078992"/>
                    <a:pt x="3045858" y="1110806"/>
                    <a:pt x="3022331" y="1131189"/>
                  </a:cubicBezTo>
                  <a:cubicBezTo>
                    <a:pt x="3000138" y="1150430"/>
                    <a:pt x="2969468" y="1155668"/>
                    <a:pt x="2940512" y="1160240"/>
                  </a:cubicBezTo>
                  <a:cubicBezTo>
                    <a:pt x="2794493" y="1183005"/>
                    <a:pt x="419720" y="1205865"/>
                    <a:pt x="273702" y="1228630"/>
                  </a:cubicBezTo>
                  <a:cubicBezTo>
                    <a:pt x="207884" y="1238917"/>
                    <a:pt x="138447" y="1250728"/>
                    <a:pt x="87107" y="1293209"/>
                  </a:cubicBezTo>
                  <a:cubicBezTo>
                    <a:pt x="-332" y="1365504"/>
                    <a:pt x="-3857" y="1496092"/>
                    <a:pt x="1668" y="1609439"/>
                  </a:cubicBezTo>
                  <a:cubicBezTo>
                    <a:pt x="49007" y="2593943"/>
                    <a:pt x="235602" y="3571875"/>
                    <a:pt x="536211" y="4510469"/>
                  </a:cubicBezTo>
                  <a:cubicBezTo>
                    <a:pt x="537259" y="4510564"/>
                    <a:pt x="622412" y="4905756"/>
                    <a:pt x="1018843" y="4905756"/>
                  </a:cubicBezTo>
                  <a:cubicBezTo>
                    <a:pt x="2015348" y="4885658"/>
                    <a:pt x="7694820" y="4883468"/>
                    <a:pt x="8182786" y="4882420"/>
                  </a:cubicBezTo>
                  <a:cubicBezTo>
                    <a:pt x="8379286" y="4882706"/>
                    <a:pt x="8381191" y="4802505"/>
                    <a:pt x="8418053" y="4649534"/>
                  </a:cubicBezTo>
                  <a:cubicBezTo>
                    <a:pt x="8656083" y="3661315"/>
                    <a:pt x="8795433" y="2792063"/>
                    <a:pt x="8894874" y="1764983"/>
                  </a:cubicBezTo>
                  <a:cubicBezTo>
                    <a:pt x="8921259" y="1493425"/>
                    <a:pt x="8917259" y="1363123"/>
                    <a:pt x="8480728" y="13043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3" name="Google Shape;1983;p43"/>
          <p:cNvGrpSpPr/>
          <p:nvPr/>
        </p:nvGrpSpPr>
        <p:grpSpPr>
          <a:xfrm>
            <a:off x="2794491" y="1693298"/>
            <a:ext cx="6698147" cy="3468655"/>
            <a:chOff x="2921233" y="1344945"/>
            <a:chExt cx="6698147" cy="3468655"/>
          </a:xfrm>
        </p:grpSpPr>
        <p:sp>
          <p:nvSpPr>
            <p:cNvPr id="1984" name="Google Shape;1984;p43"/>
            <p:cNvSpPr/>
            <p:nvPr/>
          </p:nvSpPr>
          <p:spPr>
            <a:xfrm>
              <a:off x="3244061" y="1344945"/>
              <a:ext cx="5995553" cy="3082769"/>
            </a:xfrm>
            <a:custGeom>
              <a:rect b="b" l="l" r="r" t="t"/>
              <a:pathLst>
                <a:path extrusionOk="0" h="3954970" w="7691861">
                  <a:moveTo>
                    <a:pt x="826964" y="3954971"/>
                  </a:moveTo>
                  <a:cubicBezTo>
                    <a:pt x="527688" y="3954971"/>
                    <a:pt x="514925" y="3935921"/>
                    <a:pt x="439392" y="3685318"/>
                  </a:cubicBezTo>
                  <a:cubicBezTo>
                    <a:pt x="434153" y="3667887"/>
                    <a:pt x="428533" y="3649218"/>
                    <a:pt x="422437" y="3629406"/>
                  </a:cubicBezTo>
                  <a:cubicBezTo>
                    <a:pt x="350714" y="3426714"/>
                    <a:pt x="-1235" y="2185130"/>
                    <a:pt x="3" y="1536954"/>
                  </a:cubicBezTo>
                  <a:lnTo>
                    <a:pt x="3" y="1529620"/>
                  </a:lnTo>
                  <a:cubicBezTo>
                    <a:pt x="98" y="1437894"/>
                    <a:pt x="289" y="1333881"/>
                    <a:pt x="73441" y="1273397"/>
                  </a:cubicBezTo>
                  <a:cubicBezTo>
                    <a:pt x="118685" y="1235964"/>
                    <a:pt x="180026" y="1226439"/>
                    <a:pt x="229365" y="1218724"/>
                  </a:cubicBezTo>
                  <a:cubicBezTo>
                    <a:pt x="288611" y="1209485"/>
                    <a:pt x="1058898" y="1200626"/>
                    <a:pt x="1571819" y="1191197"/>
                  </a:cubicBezTo>
                  <a:cubicBezTo>
                    <a:pt x="2061213" y="1182243"/>
                    <a:pt x="2567277" y="1173004"/>
                    <a:pt x="2624617" y="1164050"/>
                  </a:cubicBezTo>
                  <a:cubicBezTo>
                    <a:pt x="2649001" y="1160240"/>
                    <a:pt x="2668813" y="1156335"/>
                    <a:pt x="2682815" y="1144143"/>
                  </a:cubicBezTo>
                  <a:cubicBezTo>
                    <a:pt x="2698245" y="1130808"/>
                    <a:pt x="2704913" y="1108043"/>
                    <a:pt x="2711390" y="1086136"/>
                  </a:cubicBezTo>
                  <a:cubicBezTo>
                    <a:pt x="2716629" y="1068515"/>
                    <a:pt x="2721962" y="1051084"/>
                    <a:pt x="2727487" y="1033367"/>
                  </a:cubicBezTo>
                  <a:cubicBezTo>
                    <a:pt x="2781494" y="449580"/>
                    <a:pt x="3173448" y="0"/>
                    <a:pt x="3639792" y="0"/>
                  </a:cubicBezTo>
                  <a:cubicBezTo>
                    <a:pt x="3852485" y="0"/>
                    <a:pt x="4059844" y="93821"/>
                    <a:pt x="4223579" y="264224"/>
                  </a:cubicBezTo>
                  <a:cubicBezTo>
                    <a:pt x="4384266" y="431387"/>
                    <a:pt x="4496185" y="673799"/>
                    <a:pt x="4538761" y="929640"/>
                  </a:cubicBezTo>
                  <a:cubicBezTo>
                    <a:pt x="4545048" y="951167"/>
                    <a:pt x="4550477" y="971074"/>
                    <a:pt x="4554858" y="988981"/>
                  </a:cubicBezTo>
                  <a:lnTo>
                    <a:pt x="4557906" y="1001554"/>
                  </a:lnTo>
                  <a:cubicBezTo>
                    <a:pt x="4568670" y="1046226"/>
                    <a:pt x="4579814" y="1092327"/>
                    <a:pt x="4610008" y="1123664"/>
                  </a:cubicBezTo>
                  <a:cubicBezTo>
                    <a:pt x="4639155" y="1154049"/>
                    <a:pt x="4682208" y="1163574"/>
                    <a:pt x="4727737" y="1173671"/>
                  </a:cubicBezTo>
                  <a:cubicBezTo>
                    <a:pt x="4740501" y="1176528"/>
                    <a:pt x="4753645" y="1179386"/>
                    <a:pt x="4766409" y="1182815"/>
                  </a:cubicBezTo>
                  <a:cubicBezTo>
                    <a:pt x="4859658" y="1207675"/>
                    <a:pt x="5550888" y="1226725"/>
                    <a:pt x="6160774" y="1243584"/>
                  </a:cubicBezTo>
                  <a:cubicBezTo>
                    <a:pt x="6628642" y="1256443"/>
                    <a:pt x="7288629" y="1278255"/>
                    <a:pt x="7344636" y="1279303"/>
                  </a:cubicBezTo>
                  <a:cubicBezTo>
                    <a:pt x="7662104" y="1285399"/>
                    <a:pt x="7710777" y="1374553"/>
                    <a:pt x="7686488" y="1572101"/>
                  </a:cubicBezTo>
                  <a:cubicBezTo>
                    <a:pt x="7601525" y="2264093"/>
                    <a:pt x="7433599" y="3215069"/>
                    <a:pt x="7301488" y="3758279"/>
                  </a:cubicBezTo>
                  <a:cubicBezTo>
                    <a:pt x="7274627" y="3868579"/>
                    <a:pt x="7263769" y="3936492"/>
                    <a:pt x="7104415" y="3936492"/>
                  </a:cubicBezTo>
                  <a:cubicBezTo>
                    <a:pt x="7104129" y="3936492"/>
                    <a:pt x="7103939" y="3936492"/>
                    <a:pt x="7103749" y="3936492"/>
                  </a:cubicBezTo>
                  <a:cubicBezTo>
                    <a:pt x="7049551" y="3936587"/>
                    <a:pt x="6913820" y="3936683"/>
                    <a:pt x="6718367" y="3936873"/>
                  </a:cubicBezTo>
                  <a:cubicBezTo>
                    <a:pt x="5563651" y="3937826"/>
                    <a:pt x="1506477" y="3941159"/>
                    <a:pt x="826964" y="3954971"/>
                  </a:cubicBezTo>
                  <a:close/>
                  <a:moveTo>
                    <a:pt x="3639887" y="28480"/>
                  </a:moveTo>
                  <a:cubicBezTo>
                    <a:pt x="3188021" y="28480"/>
                    <a:pt x="2807974" y="467678"/>
                    <a:pt x="2755872" y="1037463"/>
                  </a:cubicBezTo>
                  <a:lnTo>
                    <a:pt x="2755300" y="1040511"/>
                  </a:lnTo>
                  <a:cubicBezTo>
                    <a:pt x="2749585" y="1058609"/>
                    <a:pt x="2744156" y="1076325"/>
                    <a:pt x="2739108" y="1093470"/>
                  </a:cubicBezTo>
                  <a:cubicBezTo>
                    <a:pt x="2731583" y="1118997"/>
                    <a:pt x="2723296" y="1147001"/>
                    <a:pt x="2701579" y="1165860"/>
                  </a:cubicBezTo>
                  <a:cubicBezTo>
                    <a:pt x="2680243" y="1184339"/>
                    <a:pt x="2651859" y="1188815"/>
                    <a:pt x="2629094" y="1192340"/>
                  </a:cubicBezTo>
                  <a:cubicBezTo>
                    <a:pt x="2569849" y="1201579"/>
                    <a:pt x="2085311" y="1210437"/>
                    <a:pt x="1572390" y="1219867"/>
                  </a:cubicBezTo>
                  <a:cubicBezTo>
                    <a:pt x="1082996" y="1228820"/>
                    <a:pt x="291183" y="1238060"/>
                    <a:pt x="233842" y="1247013"/>
                  </a:cubicBezTo>
                  <a:cubicBezTo>
                    <a:pt x="185550" y="1254538"/>
                    <a:pt x="130877" y="1263110"/>
                    <a:pt x="91729" y="1295495"/>
                  </a:cubicBezTo>
                  <a:cubicBezTo>
                    <a:pt x="28959" y="1347407"/>
                    <a:pt x="28769" y="1444276"/>
                    <a:pt x="28673" y="1529810"/>
                  </a:cubicBezTo>
                  <a:lnTo>
                    <a:pt x="28673" y="1537145"/>
                  </a:lnTo>
                  <a:cubicBezTo>
                    <a:pt x="27340" y="2182940"/>
                    <a:pt x="377955" y="3418142"/>
                    <a:pt x="449583" y="3620548"/>
                  </a:cubicBezTo>
                  <a:cubicBezTo>
                    <a:pt x="455870" y="3641027"/>
                    <a:pt x="461490" y="3659696"/>
                    <a:pt x="466728" y="3677126"/>
                  </a:cubicBezTo>
                  <a:cubicBezTo>
                    <a:pt x="539023" y="3917157"/>
                    <a:pt x="541881" y="3926491"/>
                    <a:pt x="826678" y="3926491"/>
                  </a:cubicBezTo>
                  <a:cubicBezTo>
                    <a:pt x="1506192" y="3912775"/>
                    <a:pt x="5563556" y="3909441"/>
                    <a:pt x="6718367" y="3908298"/>
                  </a:cubicBezTo>
                  <a:cubicBezTo>
                    <a:pt x="6913820" y="3908108"/>
                    <a:pt x="7049551" y="3908012"/>
                    <a:pt x="7103749" y="3907917"/>
                  </a:cubicBezTo>
                  <a:cubicBezTo>
                    <a:pt x="7104034" y="3907917"/>
                    <a:pt x="7104225" y="3907917"/>
                    <a:pt x="7104510" y="3907917"/>
                  </a:cubicBezTo>
                  <a:cubicBezTo>
                    <a:pt x="7240718" y="3907917"/>
                    <a:pt x="7249481" y="3862102"/>
                    <a:pt x="7273579" y="3752374"/>
                  </a:cubicBezTo>
                  <a:cubicBezTo>
                    <a:pt x="7422931" y="3073813"/>
                    <a:pt x="7569426" y="2210943"/>
                    <a:pt x="7658389" y="1567244"/>
                  </a:cubicBezTo>
                  <a:cubicBezTo>
                    <a:pt x="7680201" y="1409414"/>
                    <a:pt x="7640864" y="1319403"/>
                    <a:pt x="7338635" y="1307306"/>
                  </a:cubicBezTo>
                  <a:cubicBezTo>
                    <a:pt x="7285295" y="1305116"/>
                    <a:pt x="6607020" y="1284446"/>
                    <a:pt x="6160011" y="1272159"/>
                  </a:cubicBezTo>
                  <a:cubicBezTo>
                    <a:pt x="5548602" y="1255300"/>
                    <a:pt x="4855563" y="1236250"/>
                    <a:pt x="4759074" y="1210437"/>
                  </a:cubicBezTo>
                  <a:cubicBezTo>
                    <a:pt x="4746883" y="1207199"/>
                    <a:pt x="4734024" y="1204341"/>
                    <a:pt x="4721546" y="1201579"/>
                  </a:cubicBezTo>
                  <a:cubicBezTo>
                    <a:pt x="4673826" y="1191006"/>
                    <a:pt x="4624581" y="1180052"/>
                    <a:pt x="4589339" y="1143476"/>
                  </a:cubicBezTo>
                  <a:cubicBezTo>
                    <a:pt x="4553811" y="1106519"/>
                    <a:pt x="4541714" y="1056608"/>
                    <a:pt x="4530094" y="1008221"/>
                  </a:cubicBezTo>
                  <a:lnTo>
                    <a:pt x="4527045" y="995744"/>
                  </a:lnTo>
                  <a:cubicBezTo>
                    <a:pt x="4522664" y="978027"/>
                    <a:pt x="4517330" y="958215"/>
                    <a:pt x="4511044" y="936784"/>
                  </a:cubicBezTo>
                  <a:lnTo>
                    <a:pt x="4510663" y="935069"/>
                  </a:lnTo>
                  <a:cubicBezTo>
                    <a:pt x="4424556" y="415290"/>
                    <a:pt x="4058320" y="28480"/>
                    <a:pt x="3639887" y="28480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3"/>
            <p:cNvSpPr/>
            <p:nvPr/>
          </p:nvSpPr>
          <p:spPr>
            <a:xfrm rot="10029720">
              <a:off x="3475089" y="4526649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3"/>
            <p:cNvSpPr/>
            <p:nvPr/>
          </p:nvSpPr>
          <p:spPr>
            <a:xfrm rot="10029720">
              <a:off x="3229899" y="4132284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3"/>
            <p:cNvSpPr/>
            <p:nvPr/>
          </p:nvSpPr>
          <p:spPr>
            <a:xfrm>
              <a:off x="5703176" y="1642072"/>
              <a:ext cx="734453" cy="994282"/>
            </a:xfrm>
            <a:custGeom>
              <a:rect b="b" l="l" r="r" t="t"/>
              <a:pathLst>
                <a:path extrusionOk="0" h="994282" w="734453">
                  <a:moveTo>
                    <a:pt x="534008" y="776612"/>
                  </a:moveTo>
                  <a:cubicBezTo>
                    <a:pt x="527147" y="776681"/>
                    <a:pt x="520707" y="777101"/>
                    <a:pt x="515107" y="777591"/>
                  </a:cubicBezTo>
                  <a:cubicBezTo>
                    <a:pt x="488927" y="779761"/>
                    <a:pt x="491307" y="780671"/>
                    <a:pt x="492357" y="806012"/>
                  </a:cubicBezTo>
                  <a:cubicBezTo>
                    <a:pt x="493337" y="817632"/>
                    <a:pt x="497538" y="848292"/>
                    <a:pt x="489557" y="849692"/>
                  </a:cubicBezTo>
                  <a:cubicBezTo>
                    <a:pt x="484797" y="850462"/>
                    <a:pt x="483607" y="818192"/>
                    <a:pt x="481857" y="803141"/>
                  </a:cubicBezTo>
                  <a:cubicBezTo>
                    <a:pt x="480037" y="779551"/>
                    <a:pt x="489207" y="782212"/>
                    <a:pt x="444967" y="783892"/>
                  </a:cubicBezTo>
                  <a:cubicBezTo>
                    <a:pt x="397297" y="787461"/>
                    <a:pt x="403037" y="785221"/>
                    <a:pt x="404717" y="835132"/>
                  </a:cubicBezTo>
                  <a:cubicBezTo>
                    <a:pt x="405346" y="847102"/>
                    <a:pt x="404997" y="852492"/>
                    <a:pt x="401917" y="852422"/>
                  </a:cubicBezTo>
                  <a:cubicBezTo>
                    <a:pt x="399117" y="852352"/>
                    <a:pt x="394357" y="824002"/>
                    <a:pt x="393306" y="805242"/>
                  </a:cubicBezTo>
                  <a:cubicBezTo>
                    <a:pt x="393167" y="795301"/>
                    <a:pt x="393937" y="789981"/>
                    <a:pt x="383996" y="790261"/>
                  </a:cubicBezTo>
                  <a:cubicBezTo>
                    <a:pt x="357817" y="790962"/>
                    <a:pt x="335906" y="790612"/>
                    <a:pt x="307906" y="793341"/>
                  </a:cubicBezTo>
                  <a:cubicBezTo>
                    <a:pt x="297756" y="793901"/>
                    <a:pt x="300696" y="800762"/>
                    <a:pt x="302166" y="840452"/>
                  </a:cubicBezTo>
                  <a:cubicBezTo>
                    <a:pt x="302166" y="841362"/>
                    <a:pt x="303776" y="853052"/>
                    <a:pt x="300066" y="852422"/>
                  </a:cubicBezTo>
                  <a:cubicBezTo>
                    <a:pt x="294676" y="853472"/>
                    <a:pt x="292506" y="826592"/>
                    <a:pt x="291806" y="815112"/>
                  </a:cubicBezTo>
                  <a:cubicBezTo>
                    <a:pt x="290336" y="789002"/>
                    <a:pt x="291806" y="793551"/>
                    <a:pt x="256386" y="792991"/>
                  </a:cubicBezTo>
                  <a:cubicBezTo>
                    <a:pt x="233355" y="792642"/>
                    <a:pt x="242316" y="809162"/>
                    <a:pt x="241686" y="819661"/>
                  </a:cubicBezTo>
                  <a:cubicBezTo>
                    <a:pt x="240636" y="838072"/>
                    <a:pt x="240846" y="856622"/>
                    <a:pt x="241966" y="875102"/>
                  </a:cubicBezTo>
                  <a:cubicBezTo>
                    <a:pt x="244905" y="924872"/>
                    <a:pt x="266886" y="951542"/>
                    <a:pt x="314976" y="964422"/>
                  </a:cubicBezTo>
                  <a:cubicBezTo>
                    <a:pt x="354737" y="975133"/>
                    <a:pt x="395266" y="979473"/>
                    <a:pt x="436357" y="976463"/>
                  </a:cubicBezTo>
                  <a:cubicBezTo>
                    <a:pt x="524487" y="970022"/>
                    <a:pt x="569987" y="915142"/>
                    <a:pt x="559907" y="828132"/>
                  </a:cubicBezTo>
                  <a:cubicBezTo>
                    <a:pt x="558648" y="817421"/>
                    <a:pt x="557458" y="806642"/>
                    <a:pt x="557458" y="796071"/>
                  </a:cubicBezTo>
                  <a:cubicBezTo>
                    <a:pt x="557318" y="776961"/>
                    <a:pt x="557738" y="776191"/>
                    <a:pt x="534008" y="776612"/>
                  </a:cubicBezTo>
                  <a:close/>
                  <a:moveTo>
                    <a:pt x="369337" y="512534"/>
                  </a:moveTo>
                  <a:cubicBezTo>
                    <a:pt x="375966" y="513931"/>
                    <a:pt x="382281" y="516979"/>
                    <a:pt x="388207" y="521821"/>
                  </a:cubicBezTo>
                  <a:cubicBezTo>
                    <a:pt x="404731" y="535297"/>
                    <a:pt x="424507" y="574713"/>
                    <a:pt x="424778" y="595774"/>
                  </a:cubicBezTo>
                  <a:cubicBezTo>
                    <a:pt x="425116" y="617582"/>
                    <a:pt x="411300" y="629434"/>
                    <a:pt x="390171" y="622187"/>
                  </a:cubicBezTo>
                  <a:cubicBezTo>
                    <a:pt x="368499" y="614738"/>
                    <a:pt x="349875" y="611486"/>
                    <a:pt x="330303" y="628418"/>
                  </a:cubicBezTo>
                  <a:cubicBezTo>
                    <a:pt x="318383" y="638644"/>
                    <a:pt x="307818" y="629772"/>
                    <a:pt x="301520" y="617243"/>
                  </a:cubicBezTo>
                  <a:cubicBezTo>
                    <a:pt x="284590" y="583720"/>
                    <a:pt x="312356" y="522023"/>
                    <a:pt x="348588" y="513152"/>
                  </a:cubicBezTo>
                  <a:cubicBezTo>
                    <a:pt x="355767" y="511391"/>
                    <a:pt x="362709" y="511137"/>
                    <a:pt x="369337" y="512534"/>
                  </a:cubicBezTo>
                  <a:close/>
                  <a:moveTo>
                    <a:pt x="231155" y="322239"/>
                  </a:moveTo>
                  <a:cubicBezTo>
                    <a:pt x="261360" y="330095"/>
                    <a:pt x="291226" y="361112"/>
                    <a:pt x="295357" y="394635"/>
                  </a:cubicBezTo>
                  <a:cubicBezTo>
                    <a:pt x="296509" y="403033"/>
                    <a:pt x="296238" y="411567"/>
                    <a:pt x="296780" y="422808"/>
                  </a:cubicBezTo>
                  <a:cubicBezTo>
                    <a:pt x="294815" y="468522"/>
                    <a:pt x="280391" y="511256"/>
                    <a:pt x="237656" y="538684"/>
                  </a:cubicBezTo>
                  <a:cubicBezTo>
                    <a:pt x="195532" y="565705"/>
                    <a:pt x="149480" y="550535"/>
                    <a:pt x="131601" y="504009"/>
                  </a:cubicBezTo>
                  <a:cubicBezTo>
                    <a:pt x="111217" y="451049"/>
                    <a:pt x="119478" y="400053"/>
                    <a:pt x="149277" y="352985"/>
                  </a:cubicBezTo>
                  <a:cubicBezTo>
                    <a:pt x="167021" y="325015"/>
                    <a:pt x="200070" y="314179"/>
                    <a:pt x="231155" y="322239"/>
                  </a:cubicBezTo>
                  <a:close/>
                  <a:moveTo>
                    <a:pt x="443334" y="299890"/>
                  </a:moveTo>
                  <a:cubicBezTo>
                    <a:pt x="474419" y="290205"/>
                    <a:pt x="509906" y="305714"/>
                    <a:pt x="536522" y="343369"/>
                  </a:cubicBezTo>
                  <a:cubicBezTo>
                    <a:pt x="563272" y="381091"/>
                    <a:pt x="580475" y="422605"/>
                    <a:pt x="570451" y="470012"/>
                  </a:cubicBezTo>
                  <a:cubicBezTo>
                    <a:pt x="557990" y="528864"/>
                    <a:pt x="496497" y="551822"/>
                    <a:pt x="447871" y="515793"/>
                  </a:cubicBezTo>
                  <a:cubicBezTo>
                    <a:pt x="406695" y="485249"/>
                    <a:pt x="395182" y="440281"/>
                    <a:pt x="391728" y="401679"/>
                  </a:cubicBezTo>
                  <a:cubicBezTo>
                    <a:pt x="392067" y="347025"/>
                    <a:pt x="413129" y="309303"/>
                    <a:pt x="443334" y="299890"/>
                  </a:cubicBezTo>
                  <a:close/>
                  <a:moveTo>
                    <a:pt x="391999" y="24093"/>
                  </a:moveTo>
                  <a:cubicBezTo>
                    <a:pt x="342104" y="19801"/>
                    <a:pt x="290143" y="31771"/>
                    <a:pt x="238130" y="57980"/>
                  </a:cubicBezTo>
                  <a:cubicBezTo>
                    <a:pt x="158758" y="98005"/>
                    <a:pt x="103428" y="163358"/>
                    <a:pt x="63674" y="241105"/>
                  </a:cubicBezTo>
                  <a:cubicBezTo>
                    <a:pt x="10917" y="344316"/>
                    <a:pt x="13288" y="453284"/>
                    <a:pt x="38278" y="563132"/>
                  </a:cubicBezTo>
                  <a:cubicBezTo>
                    <a:pt x="59340" y="655575"/>
                    <a:pt x="105799" y="723976"/>
                    <a:pt x="208061" y="738739"/>
                  </a:cubicBezTo>
                  <a:cubicBezTo>
                    <a:pt x="222419" y="740839"/>
                    <a:pt x="235151" y="748086"/>
                    <a:pt x="239892" y="763323"/>
                  </a:cubicBezTo>
                  <a:cubicBezTo>
                    <a:pt x="247070" y="786350"/>
                    <a:pt x="243887" y="779848"/>
                    <a:pt x="280729" y="777952"/>
                  </a:cubicBezTo>
                  <a:cubicBezTo>
                    <a:pt x="296509" y="777139"/>
                    <a:pt x="291904" y="775039"/>
                    <a:pt x="290414" y="751946"/>
                  </a:cubicBezTo>
                  <a:cubicBezTo>
                    <a:pt x="289872" y="743548"/>
                    <a:pt x="289330" y="726075"/>
                    <a:pt x="293800" y="725195"/>
                  </a:cubicBezTo>
                  <a:cubicBezTo>
                    <a:pt x="298337" y="724992"/>
                    <a:pt x="297186" y="748153"/>
                    <a:pt x="298811" y="758651"/>
                  </a:cubicBezTo>
                  <a:cubicBezTo>
                    <a:pt x="300573" y="773279"/>
                    <a:pt x="299150" y="774362"/>
                    <a:pt x="305922" y="774430"/>
                  </a:cubicBezTo>
                  <a:cubicBezTo>
                    <a:pt x="331251" y="774633"/>
                    <a:pt x="339311" y="771518"/>
                    <a:pt x="379132" y="771653"/>
                  </a:cubicBezTo>
                  <a:cubicBezTo>
                    <a:pt x="396198" y="771721"/>
                    <a:pt x="390441" y="769690"/>
                    <a:pt x="389697" y="742668"/>
                  </a:cubicBezTo>
                  <a:cubicBezTo>
                    <a:pt x="389561" y="737723"/>
                    <a:pt x="389290" y="724924"/>
                    <a:pt x="391728" y="724043"/>
                  </a:cubicBezTo>
                  <a:cubicBezTo>
                    <a:pt x="394234" y="724043"/>
                    <a:pt x="395792" y="731967"/>
                    <a:pt x="396537" y="740975"/>
                  </a:cubicBezTo>
                  <a:cubicBezTo>
                    <a:pt x="399110" y="771518"/>
                    <a:pt x="397553" y="772128"/>
                    <a:pt x="415635" y="771247"/>
                  </a:cubicBezTo>
                  <a:cubicBezTo>
                    <a:pt x="434666" y="770367"/>
                    <a:pt x="440422" y="769215"/>
                    <a:pt x="462568" y="768267"/>
                  </a:cubicBezTo>
                  <a:cubicBezTo>
                    <a:pt x="477331" y="767658"/>
                    <a:pt x="477331" y="767658"/>
                    <a:pt x="477264" y="742329"/>
                  </a:cubicBezTo>
                  <a:cubicBezTo>
                    <a:pt x="477196" y="729326"/>
                    <a:pt x="478618" y="717677"/>
                    <a:pt x="481869" y="717000"/>
                  </a:cubicBezTo>
                  <a:cubicBezTo>
                    <a:pt x="483358" y="716797"/>
                    <a:pt x="484104" y="726346"/>
                    <a:pt x="484307" y="731629"/>
                  </a:cubicBezTo>
                  <a:cubicBezTo>
                    <a:pt x="486271" y="762511"/>
                    <a:pt x="485390" y="765897"/>
                    <a:pt x="497242" y="764203"/>
                  </a:cubicBezTo>
                  <a:cubicBezTo>
                    <a:pt x="553249" y="763798"/>
                    <a:pt x="552707" y="763323"/>
                    <a:pt x="553656" y="737927"/>
                  </a:cubicBezTo>
                  <a:cubicBezTo>
                    <a:pt x="554672" y="711447"/>
                    <a:pt x="577766" y="698444"/>
                    <a:pt x="600927" y="690046"/>
                  </a:cubicBezTo>
                  <a:cubicBezTo>
                    <a:pt x="659847" y="668781"/>
                    <a:pt x="694386" y="625167"/>
                    <a:pt x="702987" y="565502"/>
                  </a:cubicBezTo>
                  <a:cubicBezTo>
                    <a:pt x="730076" y="377298"/>
                    <a:pt x="676033" y="214287"/>
                    <a:pt x="533474" y="87779"/>
                  </a:cubicBezTo>
                  <a:cubicBezTo>
                    <a:pt x="489724" y="48939"/>
                    <a:pt x="441894" y="28385"/>
                    <a:pt x="391999" y="24093"/>
                  </a:cubicBezTo>
                  <a:close/>
                  <a:moveTo>
                    <a:pt x="383971" y="650"/>
                  </a:moveTo>
                  <a:cubicBezTo>
                    <a:pt x="466912" y="6381"/>
                    <a:pt x="547273" y="49974"/>
                    <a:pt x="610238" y="130265"/>
                  </a:cubicBezTo>
                  <a:cubicBezTo>
                    <a:pt x="686958" y="227985"/>
                    <a:pt x="733439" y="361965"/>
                    <a:pt x="734418" y="499027"/>
                  </a:cubicBezTo>
                  <a:cubicBezTo>
                    <a:pt x="734908" y="527097"/>
                    <a:pt x="730428" y="565317"/>
                    <a:pt x="716708" y="602557"/>
                  </a:cubicBezTo>
                  <a:cubicBezTo>
                    <a:pt x="699209" y="649808"/>
                    <a:pt x="669038" y="684107"/>
                    <a:pt x="622208" y="703918"/>
                  </a:cubicBezTo>
                  <a:cubicBezTo>
                    <a:pt x="573768" y="724428"/>
                    <a:pt x="566838" y="735488"/>
                    <a:pt x="567958" y="787918"/>
                  </a:cubicBezTo>
                  <a:cubicBezTo>
                    <a:pt x="568448" y="813258"/>
                    <a:pt x="570897" y="838529"/>
                    <a:pt x="570828" y="863799"/>
                  </a:cubicBezTo>
                  <a:cubicBezTo>
                    <a:pt x="570548" y="923858"/>
                    <a:pt x="540027" y="965299"/>
                    <a:pt x="482277" y="983009"/>
                  </a:cubicBezTo>
                  <a:cubicBezTo>
                    <a:pt x="416127" y="1003309"/>
                    <a:pt x="351026" y="994419"/>
                    <a:pt x="287887" y="970479"/>
                  </a:cubicBezTo>
                  <a:cubicBezTo>
                    <a:pt x="245606" y="954449"/>
                    <a:pt x="233846" y="916999"/>
                    <a:pt x="231116" y="876258"/>
                  </a:cubicBezTo>
                  <a:cubicBezTo>
                    <a:pt x="229366" y="850079"/>
                    <a:pt x="229436" y="823689"/>
                    <a:pt x="230206" y="797438"/>
                  </a:cubicBezTo>
                  <a:cubicBezTo>
                    <a:pt x="230836" y="775318"/>
                    <a:pt x="221316" y="760688"/>
                    <a:pt x="200176" y="757608"/>
                  </a:cubicBezTo>
                  <a:cubicBezTo>
                    <a:pt x="88175" y="741228"/>
                    <a:pt x="40155" y="665208"/>
                    <a:pt x="16845" y="564827"/>
                  </a:cubicBezTo>
                  <a:cubicBezTo>
                    <a:pt x="-24526" y="386886"/>
                    <a:pt x="7745" y="228615"/>
                    <a:pt x="142215" y="98204"/>
                  </a:cubicBezTo>
                  <a:cubicBezTo>
                    <a:pt x="215506" y="27049"/>
                    <a:pt x="301029" y="-5081"/>
                    <a:pt x="383971" y="650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3"/>
            <p:cNvSpPr/>
            <p:nvPr/>
          </p:nvSpPr>
          <p:spPr>
            <a:xfrm>
              <a:off x="3045788" y="2043818"/>
              <a:ext cx="626043" cy="221512"/>
            </a:xfrm>
            <a:custGeom>
              <a:rect b="b" l="l" r="r" t="t"/>
              <a:pathLst>
                <a:path extrusionOk="0" h="221512" w="626043">
                  <a:moveTo>
                    <a:pt x="533243" y="75816"/>
                  </a:moveTo>
                  <a:cubicBezTo>
                    <a:pt x="546007" y="78197"/>
                    <a:pt x="543435" y="88579"/>
                    <a:pt x="547435" y="94866"/>
                  </a:cubicBezTo>
                  <a:cubicBezTo>
                    <a:pt x="555912" y="108296"/>
                    <a:pt x="568105" y="116297"/>
                    <a:pt x="583916" y="111915"/>
                  </a:cubicBezTo>
                  <a:cubicBezTo>
                    <a:pt x="598965" y="107629"/>
                    <a:pt x="607728" y="96009"/>
                    <a:pt x="610491" y="80292"/>
                  </a:cubicBezTo>
                  <a:cubicBezTo>
                    <a:pt x="615920" y="48860"/>
                    <a:pt x="589345" y="19047"/>
                    <a:pt x="551055" y="14570"/>
                  </a:cubicBezTo>
                  <a:cubicBezTo>
                    <a:pt x="519622" y="10855"/>
                    <a:pt x="491238" y="21714"/>
                    <a:pt x="463425" y="34763"/>
                  </a:cubicBezTo>
                  <a:cubicBezTo>
                    <a:pt x="407799" y="60861"/>
                    <a:pt x="360745" y="99819"/>
                    <a:pt x="311120" y="134871"/>
                  </a:cubicBezTo>
                  <a:cubicBezTo>
                    <a:pt x="260161" y="170780"/>
                    <a:pt x="208155" y="205070"/>
                    <a:pt x="145575" y="217262"/>
                  </a:cubicBezTo>
                  <a:cubicBezTo>
                    <a:pt x="97950" y="226501"/>
                    <a:pt x="52707" y="223072"/>
                    <a:pt x="18417" y="182686"/>
                  </a:cubicBezTo>
                  <a:cubicBezTo>
                    <a:pt x="-6825" y="152968"/>
                    <a:pt x="-5872" y="111344"/>
                    <a:pt x="19750" y="85436"/>
                  </a:cubicBezTo>
                  <a:cubicBezTo>
                    <a:pt x="36419" y="68481"/>
                    <a:pt x="56898" y="63814"/>
                    <a:pt x="77948" y="72958"/>
                  </a:cubicBezTo>
                  <a:cubicBezTo>
                    <a:pt x="97569" y="81435"/>
                    <a:pt x="114333" y="94580"/>
                    <a:pt x="108237" y="122679"/>
                  </a:cubicBezTo>
                  <a:cubicBezTo>
                    <a:pt x="94045" y="111725"/>
                    <a:pt x="92712" y="91627"/>
                    <a:pt x="75662" y="86960"/>
                  </a:cubicBezTo>
                  <a:cubicBezTo>
                    <a:pt x="58517" y="82197"/>
                    <a:pt x="41848" y="81816"/>
                    <a:pt x="28227" y="97056"/>
                  </a:cubicBezTo>
                  <a:cubicBezTo>
                    <a:pt x="12225" y="114868"/>
                    <a:pt x="9463" y="135252"/>
                    <a:pt x="18131" y="156016"/>
                  </a:cubicBezTo>
                  <a:cubicBezTo>
                    <a:pt x="31085" y="186972"/>
                    <a:pt x="56898" y="201546"/>
                    <a:pt x="89473" y="205260"/>
                  </a:cubicBezTo>
                  <a:cubicBezTo>
                    <a:pt x="139003" y="210880"/>
                    <a:pt x="183580" y="195354"/>
                    <a:pt x="226252" y="172590"/>
                  </a:cubicBezTo>
                  <a:cubicBezTo>
                    <a:pt x="280164" y="143824"/>
                    <a:pt x="327217" y="104772"/>
                    <a:pt x="377319" y="70291"/>
                  </a:cubicBezTo>
                  <a:cubicBezTo>
                    <a:pt x="422181" y="39430"/>
                    <a:pt x="468092" y="10569"/>
                    <a:pt x="523146" y="1330"/>
                  </a:cubicBezTo>
                  <a:cubicBezTo>
                    <a:pt x="568485" y="-6290"/>
                    <a:pt x="613824" y="19618"/>
                    <a:pt x="624111" y="58861"/>
                  </a:cubicBezTo>
                  <a:cubicBezTo>
                    <a:pt x="630112" y="81816"/>
                    <a:pt x="621635" y="100866"/>
                    <a:pt x="605633" y="116202"/>
                  </a:cubicBezTo>
                  <a:cubicBezTo>
                    <a:pt x="590393" y="130680"/>
                    <a:pt x="571438" y="130299"/>
                    <a:pt x="554007" y="120869"/>
                  </a:cubicBezTo>
                  <a:cubicBezTo>
                    <a:pt x="536958" y="111249"/>
                    <a:pt x="526480" y="97342"/>
                    <a:pt x="533243" y="75816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3"/>
            <p:cNvSpPr/>
            <p:nvPr/>
          </p:nvSpPr>
          <p:spPr>
            <a:xfrm>
              <a:off x="2921233" y="2341867"/>
              <a:ext cx="141927" cy="496453"/>
            </a:xfrm>
            <a:custGeom>
              <a:rect b="b" l="l" r="r" t="t"/>
              <a:pathLst>
                <a:path extrusionOk="0" h="496453" w="141927">
                  <a:moveTo>
                    <a:pt x="74582" y="406703"/>
                  </a:moveTo>
                  <a:cubicBezTo>
                    <a:pt x="102300" y="376699"/>
                    <a:pt x="130303" y="382319"/>
                    <a:pt x="139352" y="415847"/>
                  </a:cubicBezTo>
                  <a:cubicBezTo>
                    <a:pt x="148210" y="448898"/>
                    <a:pt x="133542" y="472806"/>
                    <a:pt x="105729" y="488903"/>
                  </a:cubicBezTo>
                  <a:cubicBezTo>
                    <a:pt x="78202" y="504810"/>
                    <a:pt x="39816" y="494618"/>
                    <a:pt x="21147" y="467377"/>
                  </a:cubicBezTo>
                  <a:cubicBezTo>
                    <a:pt x="6193" y="445565"/>
                    <a:pt x="3240" y="421085"/>
                    <a:pt x="6669" y="395273"/>
                  </a:cubicBezTo>
                  <a:cubicBezTo>
                    <a:pt x="16384" y="321644"/>
                    <a:pt x="45531" y="255827"/>
                    <a:pt x="85631" y="194009"/>
                  </a:cubicBezTo>
                  <a:cubicBezTo>
                    <a:pt x="106586" y="161624"/>
                    <a:pt x="124969" y="128192"/>
                    <a:pt x="123160" y="87329"/>
                  </a:cubicBezTo>
                  <a:cubicBezTo>
                    <a:pt x="122302" y="69422"/>
                    <a:pt x="118397" y="53325"/>
                    <a:pt x="107443" y="39323"/>
                  </a:cubicBezTo>
                  <a:cubicBezTo>
                    <a:pt x="90489" y="17702"/>
                    <a:pt x="69724" y="5224"/>
                    <a:pt x="41911" y="17702"/>
                  </a:cubicBezTo>
                  <a:cubicBezTo>
                    <a:pt x="24100" y="25703"/>
                    <a:pt x="8479" y="39228"/>
                    <a:pt x="14860" y="60374"/>
                  </a:cubicBezTo>
                  <a:cubicBezTo>
                    <a:pt x="22861" y="87329"/>
                    <a:pt x="45245" y="93902"/>
                    <a:pt x="72772" y="88282"/>
                  </a:cubicBezTo>
                  <a:cubicBezTo>
                    <a:pt x="50103" y="110666"/>
                    <a:pt x="29624" y="102855"/>
                    <a:pt x="12955" y="84567"/>
                  </a:cubicBezTo>
                  <a:cubicBezTo>
                    <a:pt x="-5904" y="63898"/>
                    <a:pt x="-3142" y="40371"/>
                    <a:pt x="14575" y="19988"/>
                  </a:cubicBezTo>
                  <a:cubicBezTo>
                    <a:pt x="35434" y="-4015"/>
                    <a:pt x="74677" y="-6873"/>
                    <a:pt x="101157" y="13987"/>
                  </a:cubicBezTo>
                  <a:cubicBezTo>
                    <a:pt x="134685" y="40466"/>
                    <a:pt x="143829" y="76280"/>
                    <a:pt x="135066" y="117047"/>
                  </a:cubicBezTo>
                  <a:cubicBezTo>
                    <a:pt x="127160" y="153909"/>
                    <a:pt x="108301" y="185913"/>
                    <a:pt x="87917" y="216965"/>
                  </a:cubicBezTo>
                  <a:cubicBezTo>
                    <a:pt x="54865" y="267447"/>
                    <a:pt x="33148" y="322502"/>
                    <a:pt x="22671" y="381652"/>
                  </a:cubicBezTo>
                  <a:cubicBezTo>
                    <a:pt x="19718" y="398321"/>
                    <a:pt x="18861" y="416228"/>
                    <a:pt x="21337" y="432896"/>
                  </a:cubicBezTo>
                  <a:cubicBezTo>
                    <a:pt x="24385" y="452994"/>
                    <a:pt x="34863" y="470425"/>
                    <a:pt x="55532" y="478331"/>
                  </a:cubicBezTo>
                  <a:cubicBezTo>
                    <a:pt x="77440" y="486713"/>
                    <a:pt x="97537" y="482998"/>
                    <a:pt x="114016" y="466234"/>
                  </a:cubicBezTo>
                  <a:cubicBezTo>
                    <a:pt x="127922" y="452137"/>
                    <a:pt x="135161" y="435087"/>
                    <a:pt x="125731" y="415751"/>
                  </a:cubicBezTo>
                  <a:cubicBezTo>
                    <a:pt x="114492" y="392891"/>
                    <a:pt x="94966" y="397178"/>
                    <a:pt x="74582" y="40670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3"/>
            <p:cNvSpPr/>
            <p:nvPr/>
          </p:nvSpPr>
          <p:spPr>
            <a:xfrm>
              <a:off x="8819199" y="2067092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3"/>
            <p:cNvSpPr/>
            <p:nvPr/>
          </p:nvSpPr>
          <p:spPr>
            <a:xfrm>
              <a:off x="9425039" y="2287915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3"/>
            <p:cNvSpPr/>
            <p:nvPr/>
          </p:nvSpPr>
          <p:spPr>
            <a:xfrm flipH="1" rot="-10029720">
              <a:off x="8409260" y="4501771"/>
              <a:ext cx="624202" cy="220358"/>
            </a:xfrm>
            <a:custGeom>
              <a:rect b="b" l="l" r="r" t="t"/>
              <a:pathLst>
                <a:path extrusionOk="0" h="220358" w="624202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3"/>
            <p:cNvSpPr/>
            <p:nvPr/>
          </p:nvSpPr>
          <p:spPr>
            <a:xfrm flipH="1" rot="-10029720">
              <a:off x="9084311" y="4107406"/>
              <a:ext cx="194341" cy="489644"/>
            </a:xfrm>
            <a:custGeom>
              <a:rect b="b" l="l" r="r" t="t"/>
              <a:pathLst>
                <a:path extrusionOk="0" h="489644" w="194341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3"/>
            <p:cNvSpPr/>
            <p:nvPr/>
          </p:nvSpPr>
          <p:spPr>
            <a:xfrm rot="7200000">
              <a:off x="6221239" y="4468727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3"/>
            <p:cNvSpPr/>
            <p:nvPr/>
          </p:nvSpPr>
          <p:spPr>
            <a:xfrm flipH="1" rot="-7200000">
              <a:off x="5816966" y="4468727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3"/>
            <p:cNvSpPr/>
            <p:nvPr/>
          </p:nvSpPr>
          <p:spPr>
            <a:xfrm rot="9900000">
              <a:off x="6019102" y="4486965"/>
              <a:ext cx="149697" cy="247815"/>
            </a:xfrm>
            <a:custGeom>
              <a:rect b="b" l="l" r="r" t="t"/>
              <a:pathLst>
                <a:path extrusionOk="0" h="425465" w="257010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solidFill>
              <a:srgbClr val="8D8D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7" name="Google Shape;1997;p43"/>
          <p:cNvGrpSpPr/>
          <p:nvPr/>
        </p:nvGrpSpPr>
        <p:grpSpPr>
          <a:xfrm rot="345433">
            <a:off x="1422949" y="2065921"/>
            <a:ext cx="1033950" cy="1653636"/>
            <a:chOff x="1316151" y="1213430"/>
            <a:chExt cx="1369250" cy="2189893"/>
          </a:xfrm>
        </p:grpSpPr>
        <p:sp>
          <p:nvSpPr>
            <p:cNvPr id="1998" name="Google Shape;1998;p43"/>
            <p:cNvSpPr/>
            <p:nvPr/>
          </p:nvSpPr>
          <p:spPr>
            <a:xfrm>
              <a:off x="1316151" y="1213430"/>
              <a:ext cx="1369250" cy="2058142"/>
            </a:xfrm>
            <a:custGeom>
              <a:rect b="b" l="l" r="r" t="t"/>
              <a:pathLst>
                <a:path extrusionOk="0" h="3689681" w="2454687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2306409" y="1624038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1617183" y="3243834"/>
              <a:ext cx="153605" cy="159489"/>
            </a:xfrm>
            <a:custGeom>
              <a:rect b="b" l="l" r="r" t="t"/>
              <a:pathLst>
                <a:path extrusionOk="0" h="285919" w="275371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2140152" y="2880401"/>
              <a:ext cx="215997" cy="235152"/>
            </a:xfrm>
            <a:custGeom>
              <a:rect b="b" l="l" r="r" t="t"/>
              <a:pathLst>
                <a:path extrusionOk="0" h="421563" w="387224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1965090" y="1735795"/>
              <a:ext cx="295946" cy="198326"/>
            </a:xfrm>
            <a:custGeom>
              <a:rect b="b" l="l" r="r" t="t"/>
              <a:pathLst>
                <a:path extrusionOk="0" h="355545" w="530550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1997504" y="1506299"/>
              <a:ext cx="140798" cy="140798"/>
            </a:xfrm>
            <a:custGeom>
              <a:rect b="b" l="l" r="r" t="t"/>
              <a:pathLst>
                <a:path extrusionOk="0" h="252412" w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6" name="Google Shape;2006;p43"/>
          <p:cNvGrpSpPr/>
          <p:nvPr/>
        </p:nvGrpSpPr>
        <p:grpSpPr>
          <a:xfrm rot="810260">
            <a:off x="8920563" y="885252"/>
            <a:ext cx="982152" cy="986562"/>
            <a:chOff x="10367195" y="301256"/>
            <a:chExt cx="1163826" cy="1169052"/>
          </a:xfrm>
        </p:grpSpPr>
        <p:sp>
          <p:nvSpPr>
            <p:cNvPr id="2007" name="Google Shape;2007;p43"/>
            <p:cNvSpPr/>
            <p:nvPr/>
          </p:nvSpPr>
          <p:spPr>
            <a:xfrm>
              <a:off x="10367195" y="301256"/>
              <a:ext cx="1163826" cy="1163826"/>
            </a:xfrm>
            <a:custGeom>
              <a:rect b="b" l="l" r="r" t="t"/>
              <a:pathLst>
                <a:path extrusionOk="0" h="1718119" w="1718119">
                  <a:moveTo>
                    <a:pt x="1718120" y="859060"/>
                  </a:moveTo>
                  <a:cubicBezTo>
                    <a:pt x="1718120" y="1333505"/>
                    <a:pt x="1333505" y="1718120"/>
                    <a:pt x="859060" y="1718120"/>
                  </a:cubicBezTo>
                  <a:cubicBezTo>
                    <a:pt x="384614" y="1718120"/>
                    <a:pt x="0" y="1333505"/>
                    <a:pt x="0" y="859060"/>
                  </a:cubicBezTo>
                  <a:cubicBezTo>
                    <a:pt x="0" y="384614"/>
                    <a:pt x="384614" y="0"/>
                    <a:pt x="859060" y="0"/>
                  </a:cubicBezTo>
                  <a:cubicBezTo>
                    <a:pt x="1333505" y="0"/>
                    <a:pt x="1718120" y="384614"/>
                    <a:pt x="1718120" y="859060"/>
                  </a:cubicBezTo>
                  <a:close/>
                </a:path>
              </a:pathLst>
            </a:custGeom>
            <a:solidFill>
              <a:srgbClr val="FFDB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10395584" y="639345"/>
              <a:ext cx="918969" cy="830963"/>
            </a:xfrm>
            <a:custGeom>
              <a:rect b="b" l="l" r="r" t="t"/>
              <a:pathLst>
                <a:path extrusionOk="0" h="1226724" w="1356645">
                  <a:moveTo>
                    <a:pt x="677513" y="0"/>
                  </a:moveTo>
                  <a:cubicBezTo>
                    <a:pt x="317849" y="0"/>
                    <a:pt x="23622" y="279654"/>
                    <a:pt x="0" y="633413"/>
                  </a:cubicBezTo>
                  <a:cubicBezTo>
                    <a:pt x="111919" y="977741"/>
                    <a:pt x="435388" y="1226725"/>
                    <a:pt x="817150" y="1226725"/>
                  </a:cubicBezTo>
                  <a:cubicBezTo>
                    <a:pt x="940022" y="1226725"/>
                    <a:pt x="1056799" y="1200912"/>
                    <a:pt x="1162526" y="1154430"/>
                  </a:cubicBezTo>
                  <a:cubicBezTo>
                    <a:pt x="1282541" y="1031939"/>
                    <a:pt x="1356646" y="864299"/>
                    <a:pt x="1356646" y="679228"/>
                  </a:cubicBezTo>
                  <a:cubicBezTo>
                    <a:pt x="1356741" y="304038"/>
                    <a:pt x="1052608" y="0"/>
                    <a:pt x="677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 rot="-3864366">
              <a:off x="10668602" y="863753"/>
              <a:ext cx="315901" cy="587540"/>
            </a:xfrm>
            <a:custGeom>
              <a:rect b="b" l="l" r="r" t="t"/>
              <a:pathLst>
                <a:path extrusionOk="0" h="867367" w="466355">
                  <a:moveTo>
                    <a:pt x="466355" y="433684"/>
                  </a:moveTo>
                  <a:cubicBezTo>
                    <a:pt x="466355" y="673200"/>
                    <a:pt x="361958" y="867367"/>
                    <a:pt x="233178" y="867367"/>
                  </a:cubicBezTo>
                  <a:cubicBezTo>
                    <a:pt x="104397" y="867367"/>
                    <a:pt x="0" y="673200"/>
                    <a:pt x="0" y="433684"/>
                  </a:cubicBezTo>
                  <a:cubicBezTo>
                    <a:pt x="0" y="194167"/>
                    <a:pt x="104397" y="0"/>
                    <a:pt x="233178" y="0"/>
                  </a:cubicBezTo>
                  <a:cubicBezTo>
                    <a:pt x="361958" y="0"/>
                    <a:pt x="466355" y="194167"/>
                    <a:pt x="466355" y="43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10952076" y="1061440"/>
              <a:ext cx="198208" cy="198208"/>
            </a:xfrm>
            <a:custGeom>
              <a:rect b="b" l="l" r="r" t="t"/>
              <a:pathLst>
                <a:path extrusionOk="0" h="292608" w="292608">
                  <a:moveTo>
                    <a:pt x="292608" y="146304"/>
                  </a:moveTo>
                  <a:cubicBezTo>
                    <a:pt x="292608" y="227105"/>
                    <a:pt x="227105" y="292608"/>
                    <a:pt x="146304" y="292608"/>
                  </a:cubicBezTo>
                  <a:cubicBezTo>
                    <a:pt x="65503" y="292608"/>
                    <a:pt x="0" y="227105"/>
                    <a:pt x="0" y="146304"/>
                  </a:cubicBezTo>
                  <a:cubicBezTo>
                    <a:pt x="0" y="65502"/>
                    <a:pt x="65503" y="0"/>
                    <a:pt x="146304" y="0"/>
                  </a:cubicBezTo>
                  <a:cubicBezTo>
                    <a:pt x="227105" y="0"/>
                    <a:pt x="292608" y="65502"/>
                    <a:pt x="292608" y="146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10571984" y="1121638"/>
              <a:ext cx="119879" cy="119879"/>
            </a:xfrm>
            <a:custGeom>
              <a:rect b="b" l="l" r="r" t="t"/>
              <a:pathLst>
                <a:path extrusionOk="0" h="176974" w="176974">
                  <a:moveTo>
                    <a:pt x="176975" y="88487"/>
                  </a:moveTo>
                  <a:cubicBezTo>
                    <a:pt x="176975" y="137357"/>
                    <a:pt x="137357" y="176974"/>
                    <a:pt x="88487" y="176974"/>
                  </a:cubicBezTo>
                  <a:cubicBezTo>
                    <a:pt x="39617" y="176974"/>
                    <a:pt x="0" y="137357"/>
                    <a:pt x="0" y="88487"/>
                  </a:cubicBezTo>
                  <a:cubicBezTo>
                    <a:pt x="0" y="39617"/>
                    <a:pt x="39617" y="0"/>
                    <a:pt x="88487" y="0"/>
                  </a:cubicBezTo>
                  <a:cubicBezTo>
                    <a:pt x="137357" y="0"/>
                    <a:pt x="176975" y="39617"/>
                    <a:pt x="176975" y="88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2" name="Google Shape;2012;p43"/>
          <p:cNvSpPr/>
          <p:nvPr/>
        </p:nvSpPr>
        <p:spPr>
          <a:xfrm rot="-8100000">
            <a:off x="5083398" y="1624554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3" name="Google Shape;2013;p43"/>
          <p:cNvGrpSpPr/>
          <p:nvPr/>
        </p:nvGrpSpPr>
        <p:grpSpPr>
          <a:xfrm>
            <a:off x="9847040" y="3938208"/>
            <a:ext cx="1071862" cy="1830636"/>
            <a:chOff x="4213318" y="-828363"/>
            <a:chExt cx="1105711" cy="1888450"/>
          </a:xfrm>
        </p:grpSpPr>
        <p:sp>
          <p:nvSpPr>
            <p:cNvPr id="2014" name="Google Shape;2014;p43"/>
            <p:cNvSpPr/>
            <p:nvPr/>
          </p:nvSpPr>
          <p:spPr>
            <a:xfrm>
              <a:off x="4213318" y="-828363"/>
              <a:ext cx="1105711" cy="1690688"/>
            </a:xfrm>
            <a:custGeom>
              <a:rect b="b" l="l" r="r" t="t"/>
              <a:pathLst>
                <a:path extrusionOk="0" h="3458941" w="2262150">
                  <a:moveTo>
                    <a:pt x="2259634" y="2431634"/>
                  </a:moveTo>
                  <a:cubicBezTo>
                    <a:pt x="2255538" y="2348385"/>
                    <a:pt x="2247728" y="2267423"/>
                    <a:pt x="2241727" y="2194938"/>
                  </a:cubicBezTo>
                  <a:cubicBezTo>
                    <a:pt x="2202198" y="1719069"/>
                    <a:pt x="2136285" y="1232627"/>
                    <a:pt x="1922735" y="799716"/>
                  </a:cubicBezTo>
                  <a:cubicBezTo>
                    <a:pt x="1812435" y="576164"/>
                    <a:pt x="1677466" y="370614"/>
                    <a:pt x="1483728" y="209261"/>
                  </a:cubicBezTo>
                  <a:cubicBezTo>
                    <a:pt x="1285798" y="44478"/>
                    <a:pt x="1060532" y="-34389"/>
                    <a:pt x="802690" y="14189"/>
                  </a:cubicBezTo>
                  <a:cubicBezTo>
                    <a:pt x="254431" y="117535"/>
                    <a:pt x="-96280" y="653983"/>
                    <a:pt x="23450" y="1198432"/>
                  </a:cubicBezTo>
                  <a:cubicBezTo>
                    <a:pt x="61645" y="1371882"/>
                    <a:pt x="129749" y="1532664"/>
                    <a:pt x="185756" y="1700114"/>
                  </a:cubicBezTo>
                  <a:cubicBezTo>
                    <a:pt x="220427" y="1803746"/>
                    <a:pt x="247097" y="1909950"/>
                    <a:pt x="265670" y="2017677"/>
                  </a:cubicBezTo>
                  <a:cubicBezTo>
                    <a:pt x="285006" y="2130073"/>
                    <a:pt x="233190" y="2396868"/>
                    <a:pt x="379589" y="2438397"/>
                  </a:cubicBezTo>
                  <a:cubicBezTo>
                    <a:pt x="439216" y="2455351"/>
                    <a:pt x="496557" y="2432872"/>
                    <a:pt x="542467" y="2394582"/>
                  </a:cubicBezTo>
                  <a:cubicBezTo>
                    <a:pt x="581234" y="2362292"/>
                    <a:pt x="608380" y="2319048"/>
                    <a:pt x="644004" y="2284092"/>
                  </a:cubicBezTo>
                  <a:cubicBezTo>
                    <a:pt x="648004" y="2333717"/>
                    <a:pt x="645908" y="2381437"/>
                    <a:pt x="645908" y="2419442"/>
                  </a:cubicBezTo>
                  <a:cubicBezTo>
                    <a:pt x="645908" y="2576033"/>
                    <a:pt x="621810" y="2708716"/>
                    <a:pt x="571995" y="2857211"/>
                  </a:cubicBezTo>
                  <a:cubicBezTo>
                    <a:pt x="536657" y="2962462"/>
                    <a:pt x="489603" y="3064475"/>
                    <a:pt x="425310" y="3155058"/>
                  </a:cubicBezTo>
                  <a:cubicBezTo>
                    <a:pt x="373208" y="3228496"/>
                    <a:pt x="283197" y="3395850"/>
                    <a:pt x="415689" y="3446523"/>
                  </a:cubicBezTo>
                  <a:cubicBezTo>
                    <a:pt x="553707" y="3499291"/>
                    <a:pt x="729443" y="3371561"/>
                    <a:pt x="832694" y="3294694"/>
                  </a:cubicBezTo>
                  <a:cubicBezTo>
                    <a:pt x="866793" y="3269358"/>
                    <a:pt x="1006335" y="3112767"/>
                    <a:pt x="1044530" y="3165249"/>
                  </a:cubicBezTo>
                  <a:cubicBezTo>
                    <a:pt x="1056531" y="3181632"/>
                    <a:pt x="1057008" y="3203349"/>
                    <a:pt x="1060722" y="3223352"/>
                  </a:cubicBezTo>
                  <a:cubicBezTo>
                    <a:pt x="1070057" y="3273073"/>
                    <a:pt x="1101013" y="3314316"/>
                    <a:pt x="1145971" y="3336795"/>
                  </a:cubicBezTo>
                  <a:cubicBezTo>
                    <a:pt x="1258842" y="3393183"/>
                    <a:pt x="1379238" y="3311554"/>
                    <a:pt x="1450962" y="3227829"/>
                  </a:cubicBezTo>
                  <a:cubicBezTo>
                    <a:pt x="1533734" y="3131245"/>
                    <a:pt x="1632032" y="2916742"/>
                    <a:pt x="1777669" y="3039996"/>
                  </a:cubicBezTo>
                  <a:cubicBezTo>
                    <a:pt x="1782622" y="3045615"/>
                    <a:pt x="1806149" y="3069238"/>
                    <a:pt x="1811102" y="3074857"/>
                  </a:cubicBezTo>
                  <a:cubicBezTo>
                    <a:pt x="1917687" y="3185442"/>
                    <a:pt x="2029320" y="3144390"/>
                    <a:pt x="2112854" y="3043806"/>
                  </a:cubicBezTo>
                  <a:cubicBezTo>
                    <a:pt x="2253824" y="2874451"/>
                    <a:pt x="2269921" y="2641946"/>
                    <a:pt x="2259634" y="24316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3"/>
            <p:cNvSpPr/>
            <p:nvPr/>
          </p:nvSpPr>
          <p:spPr>
            <a:xfrm flipH="1">
              <a:off x="4396655" y="-322671"/>
              <a:ext cx="217849" cy="217849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4814350" y="-512172"/>
              <a:ext cx="217849" cy="217849"/>
            </a:xfrm>
            <a:prstGeom prst="ellipse">
              <a:avLst/>
            </a:prstGeom>
            <a:gradFill>
              <a:gsLst>
                <a:gs pos="0">
                  <a:srgbClr val="FFB8AC"/>
                </a:gs>
                <a:gs pos="85000">
                  <a:srgbClr val="FFB8AC">
                    <a:alpha val="0"/>
                  </a:srgbClr>
                </a:gs>
                <a:gs pos="100000">
                  <a:srgbClr val="FFB8AC">
                    <a:alpha val="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4238790" y="883524"/>
              <a:ext cx="152810" cy="176563"/>
            </a:xfrm>
            <a:custGeom>
              <a:rect b="b" l="l" r="r" t="t"/>
              <a:pathLst>
                <a:path extrusionOk="0" h="361226" w="312630">
                  <a:moveTo>
                    <a:pt x="285853" y="34317"/>
                  </a:moveTo>
                  <a:cubicBezTo>
                    <a:pt x="261278" y="6599"/>
                    <a:pt x="221654" y="-8260"/>
                    <a:pt x="187269" y="4789"/>
                  </a:cubicBezTo>
                  <a:cubicBezTo>
                    <a:pt x="174601" y="9647"/>
                    <a:pt x="163457" y="17648"/>
                    <a:pt x="152693" y="25935"/>
                  </a:cubicBezTo>
                  <a:cubicBezTo>
                    <a:pt x="82970" y="80227"/>
                    <a:pt x="9342" y="159856"/>
                    <a:pt x="770" y="252058"/>
                  </a:cubicBezTo>
                  <a:cubicBezTo>
                    <a:pt x="-1231" y="273109"/>
                    <a:pt x="293" y="295111"/>
                    <a:pt x="9818" y="313971"/>
                  </a:cubicBezTo>
                  <a:cubicBezTo>
                    <a:pt x="26106" y="346070"/>
                    <a:pt x="64492" y="363310"/>
                    <a:pt x="100401" y="361024"/>
                  </a:cubicBezTo>
                  <a:cubicBezTo>
                    <a:pt x="136406" y="358738"/>
                    <a:pt x="169648" y="339688"/>
                    <a:pt x="195651" y="314733"/>
                  </a:cubicBezTo>
                  <a:cubicBezTo>
                    <a:pt x="257564" y="255583"/>
                    <a:pt x="343098" y="149950"/>
                    <a:pt x="301760" y="58701"/>
                  </a:cubicBezTo>
                  <a:cubicBezTo>
                    <a:pt x="297759" y="49842"/>
                    <a:pt x="292330" y="41651"/>
                    <a:pt x="285853" y="3431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4572133" y="-396884"/>
              <a:ext cx="290887" cy="221716"/>
            </a:xfrm>
            <a:custGeom>
              <a:rect b="b" l="l" r="r" t="t"/>
              <a:pathLst>
                <a:path extrusionOk="0" h="453604" w="595120">
                  <a:moveTo>
                    <a:pt x="192233" y="453601"/>
                  </a:moveTo>
                  <a:cubicBezTo>
                    <a:pt x="151657" y="453791"/>
                    <a:pt x="112604" y="447124"/>
                    <a:pt x="75647" y="430455"/>
                  </a:cubicBezTo>
                  <a:cubicBezTo>
                    <a:pt x="-2744" y="395117"/>
                    <a:pt x="-22937" y="318822"/>
                    <a:pt x="27927" y="249575"/>
                  </a:cubicBezTo>
                  <a:cubicBezTo>
                    <a:pt x="63074" y="201665"/>
                    <a:pt x="114890" y="177757"/>
                    <a:pt x="169564" y="166136"/>
                  </a:cubicBezTo>
                  <a:cubicBezTo>
                    <a:pt x="258432" y="147277"/>
                    <a:pt x="333679" y="109082"/>
                    <a:pt x="397878" y="44121"/>
                  </a:cubicBezTo>
                  <a:cubicBezTo>
                    <a:pt x="443503" y="-2075"/>
                    <a:pt x="496462" y="-10648"/>
                    <a:pt x="535324" y="12117"/>
                  </a:cubicBezTo>
                  <a:cubicBezTo>
                    <a:pt x="577996" y="37073"/>
                    <a:pt x="603904" y="103462"/>
                    <a:pt x="592378" y="160136"/>
                  </a:cubicBezTo>
                  <a:cubicBezTo>
                    <a:pt x="575138" y="244622"/>
                    <a:pt x="522370" y="305297"/>
                    <a:pt x="457028" y="356446"/>
                  </a:cubicBezTo>
                  <a:cubicBezTo>
                    <a:pt x="379399" y="417215"/>
                    <a:pt x="291579" y="451410"/>
                    <a:pt x="192233" y="453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4452903" y="-457400"/>
              <a:ext cx="127389" cy="128918"/>
            </a:xfrm>
            <a:custGeom>
              <a:rect b="b" l="l" r="r" t="t"/>
              <a:pathLst>
                <a:path extrusionOk="0" h="263750" w="260623">
                  <a:moveTo>
                    <a:pt x="260618" y="130305"/>
                  </a:moveTo>
                  <a:cubicBezTo>
                    <a:pt x="261284" y="204505"/>
                    <a:pt x="203182" y="263941"/>
                    <a:pt x="130220" y="263750"/>
                  </a:cubicBezTo>
                  <a:cubicBezTo>
                    <a:pt x="59069" y="263655"/>
                    <a:pt x="1061" y="205647"/>
                    <a:pt x="14" y="133734"/>
                  </a:cubicBezTo>
                  <a:cubicBezTo>
                    <a:pt x="-1034" y="60963"/>
                    <a:pt x="58973" y="-474"/>
                    <a:pt x="130792" y="3"/>
                  </a:cubicBezTo>
                  <a:cubicBezTo>
                    <a:pt x="201848" y="479"/>
                    <a:pt x="259951" y="58772"/>
                    <a:pt x="260618" y="130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4721209" y="-584408"/>
              <a:ext cx="127357" cy="126873"/>
            </a:xfrm>
            <a:custGeom>
              <a:rect b="b" l="l" r="r" t="t"/>
              <a:pathLst>
                <a:path extrusionOk="0" h="259566" w="260556">
                  <a:moveTo>
                    <a:pt x="128319" y="259561"/>
                  </a:moveTo>
                  <a:cubicBezTo>
                    <a:pt x="53643" y="258894"/>
                    <a:pt x="-1125" y="201839"/>
                    <a:pt x="18" y="126020"/>
                  </a:cubicBezTo>
                  <a:cubicBezTo>
                    <a:pt x="1161" y="53916"/>
                    <a:pt x="58025" y="-567"/>
                    <a:pt x="131653" y="4"/>
                  </a:cubicBezTo>
                  <a:cubicBezTo>
                    <a:pt x="206139" y="576"/>
                    <a:pt x="262050" y="58488"/>
                    <a:pt x="260526" y="133545"/>
                  </a:cubicBezTo>
                  <a:cubicBezTo>
                    <a:pt x="259002" y="205459"/>
                    <a:pt x="201567" y="260227"/>
                    <a:pt x="128319" y="2595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4669860" y="854244"/>
              <a:ext cx="215901" cy="139196"/>
            </a:xfrm>
            <a:custGeom>
              <a:rect b="b" l="l" r="r" t="t"/>
              <a:pathLst>
                <a:path extrusionOk="0" h="284779" w="441707">
                  <a:moveTo>
                    <a:pt x="308144" y="14401"/>
                  </a:moveTo>
                  <a:cubicBezTo>
                    <a:pt x="327194" y="7829"/>
                    <a:pt x="346244" y="1257"/>
                    <a:pt x="367294" y="114"/>
                  </a:cubicBezTo>
                  <a:cubicBezTo>
                    <a:pt x="392821" y="-1220"/>
                    <a:pt x="420729" y="9162"/>
                    <a:pt x="432731" y="31737"/>
                  </a:cubicBezTo>
                  <a:cubicBezTo>
                    <a:pt x="462258" y="86982"/>
                    <a:pt x="412633" y="130606"/>
                    <a:pt x="375105" y="163848"/>
                  </a:cubicBezTo>
                  <a:cubicBezTo>
                    <a:pt x="331385" y="202615"/>
                    <a:pt x="295666" y="249383"/>
                    <a:pt x="239564" y="271100"/>
                  </a:cubicBezTo>
                  <a:cubicBezTo>
                    <a:pt x="133741" y="311962"/>
                    <a:pt x="-14563" y="260432"/>
                    <a:pt x="1153" y="127844"/>
                  </a:cubicBezTo>
                  <a:cubicBezTo>
                    <a:pt x="8011" y="70122"/>
                    <a:pt x="53160" y="32213"/>
                    <a:pt x="108024" y="20878"/>
                  </a:cubicBezTo>
                  <a:cubicBezTo>
                    <a:pt x="151743" y="11829"/>
                    <a:pt x="194320" y="26879"/>
                    <a:pt x="237849" y="28784"/>
                  </a:cubicBezTo>
                  <a:cubicBezTo>
                    <a:pt x="263472" y="29927"/>
                    <a:pt x="285760" y="22116"/>
                    <a:pt x="308144" y="1440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8000">
                  <a:srgbClr val="FFFFFF">
                    <a:alpha val="4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4352812" y="290028"/>
              <a:ext cx="3771" cy="25327"/>
            </a:xfrm>
            <a:custGeom>
              <a:rect b="b" l="l" r="r" t="t"/>
              <a:pathLst>
                <a:path extrusionOk="0" h="51816" w="7715">
                  <a:moveTo>
                    <a:pt x="1524" y="0"/>
                  </a:moveTo>
                  <a:cubicBezTo>
                    <a:pt x="1048" y="0"/>
                    <a:pt x="572" y="95"/>
                    <a:pt x="0" y="95"/>
                  </a:cubicBezTo>
                  <a:lnTo>
                    <a:pt x="4477" y="51816"/>
                  </a:lnTo>
                  <a:cubicBezTo>
                    <a:pt x="5525" y="50768"/>
                    <a:pt x="6668" y="49721"/>
                    <a:pt x="7715" y="48673"/>
                  </a:cubicBezTo>
                  <a:cubicBezTo>
                    <a:pt x="5620" y="32480"/>
                    <a:pt x="3620" y="16288"/>
                    <a:pt x="152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4346853" y="221264"/>
              <a:ext cx="6844" cy="46836"/>
            </a:xfrm>
            <a:custGeom>
              <a:rect b="b" l="l" r="r" t="t"/>
              <a:pathLst>
                <a:path extrusionOk="0" h="95821" w="14001">
                  <a:moveTo>
                    <a:pt x="14002" y="23813"/>
                  </a:moveTo>
                  <a:cubicBezTo>
                    <a:pt x="10573" y="14954"/>
                    <a:pt x="5715" y="7239"/>
                    <a:pt x="0" y="0"/>
                  </a:cubicBezTo>
                  <a:lnTo>
                    <a:pt x="8287" y="95821"/>
                  </a:lnTo>
                  <a:cubicBezTo>
                    <a:pt x="9049" y="95250"/>
                    <a:pt x="9811" y="94679"/>
                    <a:pt x="10478" y="93821"/>
                  </a:cubicBezTo>
                  <a:cubicBezTo>
                    <a:pt x="11716" y="70580"/>
                    <a:pt x="12859" y="47244"/>
                    <a:pt x="14002" y="2381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4" name="Google Shape;2024;p43"/>
          <p:cNvSpPr/>
          <p:nvPr/>
        </p:nvSpPr>
        <p:spPr>
          <a:xfrm rot="-8100000">
            <a:off x="2037014" y="4257431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3"/>
          <p:cNvSpPr/>
          <p:nvPr/>
        </p:nvSpPr>
        <p:spPr>
          <a:xfrm>
            <a:off x="2018174" y="4548565"/>
            <a:ext cx="677037" cy="677037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3"/>
          <p:cNvSpPr/>
          <p:nvPr/>
        </p:nvSpPr>
        <p:spPr>
          <a:xfrm>
            <a:off x="10235945" y="2516134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3"/>
          <p:cNvSpPr/>
          <p:nvPr/>
        </p:nvSpPr>
        <p:spPr>
          <a:xfrm>
            <a:off x="9714432" y="4858182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3"/>
          <p:cNvSpPr/>
          <p:nvPr/>
        </p:nvSpPr>
        <p:spPr>
          <a:xfrm>
            <a:off x="6408939" y="5228664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3"/>
          <p:cNvSpPr/>
          <p:nvPr/>
        </p:nvSpPr>
        <p:spPr>
          <a:xfrm rot="-2314275">
            <a:off x="7243057" y="1739102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3"/>
          <p:cNvSpPr/>
          <p:nvPr/>
        </p:nvSpPr>
        <p:spPr>
          <a:xfrm rot="-2314275">
            <a:off x="6415309" y="5751963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rgbClr val="C6B1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3"/>
          <p:cNvSpPr txBox="1"/>
          <p:nvPr/>
        </p:nvSpPr>
        <p:spPr>
          <a:xfrm>
            <a:off x="1" y="3129528"/>
            <a:ext cx="121919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3"/>
          <p:cNvSpPr txBox="1"/>
          <p:nvPr/>
        </p:nvSpPr>
        <p:spPr>
          <a:xfrm>
            <a:off x="51" y="4068859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3"/>
          <p:cNvSpPr/>
          <p:nvPr/>
        </p:nvSpPr>
        <p:spPr>
          <a:xfrm>
            <a:off x="8408459" y="1823378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3"/>
          <p:cNvSpPr/>
          <p:nvPr/>
        </p:nvSpPr>
        <p:spPr>
          <a:xfrm>
            <a:off x="3650204" y="2027953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3"/>
          <p:cNvSpPr/>
          <p:nvPr/>
        </p:nvSpPr>
        <p:spPr>
          <a:xfrm>
            <a:off x="-698009" y="-1211516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3"/>
          <p:cNvSpPr/>
          <p:nvPr/>
        </p:nvSpPr>
        <p:spPr>
          <a:xfrm rot="-8100000">
            <a:off x="5075541" y="5120676"/>
            <a:ext cx="147325" cy="343017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3"/>
          <p:cNvSpPr/>
          <p:nvPr/>
        </p:nvSpPr>
        <p:spPr>
          <a:xfrm>
            <a:off x="4359904" y="5217474"/>
            <a:ext cx="476031" cy="476031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3"/>
          <p:cNvSpPr/>
          <p:nvPr/>
        </p:nvSpPr>
        <p:spPr>
          <a:xfrm>
            <a:off x="8038345" y="5771682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3"/>
          <p:cNvSpPr/>
          <p:nvPr/>
        </p:nvSpPr>
        <p:spPr>
          <a:xfrm>
            <a:off x="8169023" y="2263279"/>
            <a:ext cx="187887" cy="311036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43"/>
          <p:cNvSpPr/>
          <p:nvPr/>
        </p:nvSpPr>
        <p:spPr>
          <a:xfrm>
            <a:off x="7314965" y="4804511"/>
            <a:ext cx="230428" cy="344835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43"/>
          <p:cNvSpPr/>
          <p:nvPr/>
        </p:nvSpPr>
        <p:spPr>
          <a:xfrm>
            <a:off x="7974132" y="1407673"/>
            <a:ext cx="109959" cy="122724"/>
          </a:xfrm>
          <a:custGeom>
            <a:rect b="b" l="l" r="r" t="t"/>
            <a:pathLst>
              <a:path extrusionOk="0" h="167873" w="150412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43"/>
          <p:cNvSpPr/>
          <p:nvPr/>
        </p:nvSpPr>
        <p:spPr>
          <a:xfrm>
            <a:off x="7207218" y="4946221"/>
            <a:ext cx="60217" cy="74934"/>
          </a:xfrm>
          <a:custGeom>
            <a:rect b="b" l="l" r="r" t="t"/>
            <a:pathLst>
              <a:path extrusionOk="0" h="102502" w="82370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43"/>
          <p:cNvSpPr/>
          <p:nvPr/>
        </p:nvSpPr>
        <p:spPr>
          <a:xfrm rot="10800000">
            <a:off x="7678822" y="1685835"/>
            <a:ext cx="292087" cy="483533"/>
          </a:xfrm>
          <a:custGeom>
            <a:rect b="b" l="l" r="r" t="t"/>
            <a:pathLst>
              <a:path extrusionOk="0" h="425465" w="257010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43"/>
          <p:cNvSpPr/>
          <p:nvPr/>
        </p:nvSpPr>
        <p:spPr>
          <a:xfrm rot="10018272">
            <a:off x="2979678" y="3987873"/>
            <a:ext cx="165103" cy="247075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43"/>
          <p:cNvSpPr/>
          <p:nvPr/>
        </p:nvSpPr>
        <p:spPr>
          <a:xfrm>
            <a:off x="4129476" y="1569274"/>
            <a:ext cx="230428" cy="344835"/>
          </a:xfrm>
          <a:custGeom>
            <a:rect b="b" l="l" r="r" t="t"/>
            <a:pathLst>
              <a:path extrusionOk="0" h="471698" w="315202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p43"/>
          <p:cNvSpPr/>
          <p:nvPr/>
        </p:nvSpPr>
        <p:spPr>
          <a:xfrm>
            <a:off x="2351767" y="2105801"/>
            <a:ext cx="292094" cy="292094"/>
          </a:xfrm>
          <a:custGeom>
            <a:rect b="b" l="l" r="r" t="t"/>
            <a:pathLst>
              <a:path extrusionOk="0" h="677037" w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p43"/>
          <p:cNvSpPr/>
          <p:nvPr/>
        </p:nvSpPr>
        <p:spPr>
          <a:xfrm rot="-8100000">
            <a:off x="1921168" y="2043796"/>
            <a:ext cx="112408" cy="261720"/>
          </a:xfrm>
          <a:custGeom>
            <a:rect b="b" l="l" r="r" t="t"/>
            <a:pathLst>
              <a:path extrusionOk="0" h="170725" w="73326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44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2053" name="Google Shape;2053;p44"/>
          <p:cNvSpPr/>
          <p:nvPr/>
        </p:nvSpPr>
        <p:spPr>
          <a:xfrm flipH="1" rot="4589460">
            <a:off x="9188608" y="2883791"/>
            <a:ext cx="1107877" cy="883986"/>
          </a:xfrm>
          <a:custGeom>
            <a:rect b="b" l="l" r="r" t="t"/>
            <a:pathLst>
              <a:path extrusionOk="0" h="465623" w="583555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44"/>
          <p:cNvSpPr/>
          <p:nvPr/>
        </p:nvSpPr>
        <p:spPr>
          <a:xfrm>
            <a:off x="8320098" y="3964149"/>
            <a:ext cx="863232" cy="747434"/>
          </a:xfrm>
          <a:custGeom>
            <a:rect b="b" l="l" r="r" t="t"/>
            <a:pathLst>
              <a:path extrusionOk="0" h="994725" w="1148837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44"/>
          <p:cNvSpPr/>
          <p:nvPr/>
        </p:nvSpPr>
        <p:spPr>
          <a:xfrm>
            <a:off x="8371755" y="2924990"/>
            <a:ext cx="849081" cy="801589"/>
          </a:xfrm>
          <a:custGeom>
            <a:rect b="b" l="l" r="r" t="t"/>
            <a:pathLst>
              <a:path extrusionOk="0" h="1286294" w="1362503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4"/>
          <p:cNvSpPr/>
          <p:nvPr/>
        </p:nvSpPr>
        <p:spPr>
          <a:xfrm>
            <a:off x="10264258" y="2886926"/>
            <a:ext cx="971800" cy="877717"/>
          </a:xfrm>
          <a:custGeom>
            <a:rect b="b" l="l" r="r" t="t"/>
            <a:pathLst>
              <a:path extrusionOk="0" h="2124316" w="2352022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7" name="Google Shape;2057;p44"/>
          <p:cNvGrpSpPr/>
          <p:nvPr/>
        </p:nvGrpSpPr>
        <p:grpSpPr>
          <a:xfrm>
            <a:off x="9814229" y="182271"/>
            <a:ext cx="2113482" cy="2574382"/>
            <a:chOff x="7776449" y="3942817"/>
            <a:chExt cx="1795580" cy="2187155"/>
          </a:xfrm>
        </p:grpSpPr>
        <p:sp>
          <p:nvSpPr>
            <p:cNvPr id="2058" name="Google Shape;2058;p44"/>
            <p:cNvSpPr/>
            <p:nvPr/>
          </p:nvSpPr>
          <p:spPr>
            <a:xfrm rot="-4601100">
              <a:off x="8315912" y="4028512"/>
              <a:ext cx="515292" cy="428807"/>
            </a:xfrm>
            <a:custGeom>
              <a:rect b="b" l="l" r="r" t="t"/>
              <a:pathLst>
                <a:path extrusionOk="0" h="428807" w="515292">
                  <a:moveTo>
                    <a:pt x="515293" y="214404"/>
                  </a:moveTo>
                  <a:cubicBezTo>
                    <a:pt x="515293" y="332816"/>
                    <a:pt x="399940" y="428807"/>
                    <a:pt x="257646" y="428807"/>
                  </a:cubicBezTo>
                  <a:cubicBezTo>
                    <a:pt x="115352" y="428807"/>
                    <a:pt x="0" y="332816"/>
                    <a:pt x="0" y="214404"/>
                  </a:cubicBezTo>
                  <a:cubicBezTo>
                    <a:pt x="0" y="95992"/>
                    <a:pt x="115352" y="0"/>
                    <a:pt x="257646" y="0"/>
                  </a:cubicBezTo>
                  <a:cubicBezTo>
                    <a:pt x="399940" y="0"/>
                    <a:pt x="515293" y="95992"/>
                    <a:pt x="515293" y="214404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4"/>
            <p:cNvSpPr/>
            <p:nvPr/>
          </p:nvSpPr>
          <p:spPr>
            <a:xfrm rot="-370617">
              <a:off x="8056009" y="4058101"/>
              <a:ext cx="428817" cy="515305"/>
            </a:xfrm>
            <a:custGeom>
              <a:rect b="b" l="l" r="r" t="t"/>
              <a:pathLst>
                <a:path extrusionOk="0" h="515305" w="428817">
                  <a:moveTo>
                    <a:pt x="428818" y="257653"/>
                  </a:moveTo>
                  <a:cubicBezTo>
                    <a:pt x="428818" y="399950"/>
                    <a:pt x="332824" y="515305"/>
                    <a:pt x="214409" y="515305"/>
                  </a:cubicBezTo>
                  <a:cubicBezTo>
                    <a:pt x="95994" y="515305"/>
                    <a:pt x="0" y="399950"/>
                    <a:pt x="0" y="257653"/>
                  </a:cubicBezTo>
                  <a:cubicBezTo>
                    <a:pt x="0" y="115355"/>
                    <a:pt x="95994" y="0"/>
                    <a:pt x="214409" y="0"/>
                  </a:cubicBezTo>
                  <a:cubicBezTo>
                    <a:pt x="332824" y="0"/>
                    <a:pt x="428818" y="115355"/>
                    <a:pt x="428818" y="257653"/>
                  </a:cubicBezTo>
                  <a:close/>
                </a:path>
              </a:pathLst>
            </a:custGeom>
            <a:solidFill>
              <a:srgbClr val="8052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8251717" y="4690825"/>
              <a:ext cx="1320312" cy="1439147"/>
            </a:xfrm>
            <a:custGeom>
              <a:rect b="b" l="l" r="r" t="t"/>
              <a:pathLst>
                <a:path extrusionOk="0" h="1439147" w="1320312">
                  <a:moveTo>
                    <a:pt x="107794" y="385344"/>
                  </a:moveTo>
                  <a:cubicBezTo>
                    <a:pt x="138083" y="396679"/>
                    <a:pt x="156276" y="420777"/>
                    <a:pt x="169421" y="448114"/>
                  </a:cubicBezTo>
                  <a:cubicBezTo>
                    <a:pt x="235429" y="584512"/>
                    <a:pt x="359730" y="619754"/>
                    <a:pt x="496795" y="643662"/>
                  </a:cubicBezTo>
                  <a:cubicBezTo>
                    <a:pt x="490794" y="611277"/>
                    <a:pt x="473649" y="593370"/>
                    <a:pt x="455266" y="576035"/>
                  </a:cubicBezTo>
                  <a:cubicBezTo>
                    <a:pt x="332298" y="460306"/>
                    <a:pt x="316582" y="324670"/>
                    <a:pt x="414118" y="185795"/>
                  </a:cubicBezTo>
                  <a:cubicBezTo>
                    <a:pt x="493080" y="73305"/>
                    <a:pt x="602618" y="9392"/>
                    <a:pt x="740635" y="534"/>
                  </a:cubicBezTo>
                  <a:cubicBezTo>
                    <a:pt x="905798" y="-10039"/>
                    <a:pt x="1048769" y="137694"/>
                    <a:pt x="1057055" y="324003"/>
                  </a:cubicBezTo>
                  <a:cubicBezTo>
                    <a:pt x="1059818" y="386487"/>
                    <a:pt x="1051912" y="446971"/>
                    <a:pt x="1029623" y="505550"/>
                  </a:cubicBezTo>
                  <a:cubicBezTo>
                    <a:pt x="1006478" y="566319"/>
                    <a:pt x="1005239" y="629184"/>
                    <a:pt x="1014193" y="692716"/>
                  </a:cubicBezTo>
                  <a:cubicBezTo>
                    <a:pt x="1016955" y="712528"/>
                    <a:pt x="1021241" y="721958"/>
                    <a:pt x="1046959" y="716433"/>
                  </a:cubicBezTo>
                  <a:cubicBezTo>
                    <a:pt x="1100680" y="705003"/>
                    <a:pt x="1146019" y="685477"/>
                    <a:pt x="1170689" y="632423"/>
                  </a:cubicBezTo>
                  <a:cubicBezTo>
                    <a:pt x="1175261" y="622612"/>
                    <a:pt x="1182214" y="613087"/>
                    <a:pt x="1190215" y="605848"/>
                  </a:cubicBezTo>
                  <a:cubicBezTo>
                    <a:pt x="1201264" y="595656"/>
                    <a:pt x="1213361" y="579559"/>
                    <a:pt x="1230601" y="592513"/>
                  </a:cubicBezTo>
                  <a:cubicBezTo>
                    <a:pt x="1244126" y="602705"/>
                    <a:pt x="1240031" y="618421"/>
                    <a:pt x="1232411" y="631375"/>
                  </a:cubicBezTo>
                  <a:cubicBezTo>
                    <a:pt x="1207741" y="673571"/>
                    <a:pt x="1226600" y="683858"/>
                    <a:pt x="1267082" y="681191"/>
                  </a:cubicBezTo>
                  <a:cubicBezTo>
                    <a:pt x="1282607" y="680143"/>
                    <a:pt x="1301372" y="681000"/>
                    <a:pt x="1303658" y="702050"/>
                  </a:cubicBezTo>
                  <a:cubicBezTo>
                    <a:pt x="1305658" y="720529"/>
                    <a:pt x="1291085" y="732816"/>
                    <a:pt x="1275940" y="736150"/>
                  </a:cubicBezTo>
                  <a:cubicBezTo>
                    <a:pt x="1234697" y="745103"/>
                    <a:pt x="1218218" y="759581"/>
                    <a:pt x="1250699" y="798634"/>
                  </a:cubicBezTo>
                  <a:cubicBezTo>
                    <a:pt x="1265177" y="816065"/>
                    <a:pt x="1247936" y="828257"/>
                    <a:pt x="1234316" y="826352"/>
                  </a:cubicBezTo>
                  <a:cubicBezTo>
                    <a:pt x="1178118" y="818446"/>
                    <a:pt x="1161735" y="864166"/>
                    <a:pt x="1132303" y="895027"/>
                  </a:cubicBezTo>
                  <a:cubicBezTo>
                    <a:pt x="1087059" y="942366"/>
                    <a:pt x="1084202" y="987991"/>
                    <a:pt x="1113443" y="1047046"/>
                  </a:cubicBezTo>
                  <a:cubicBezTo>
                    <a:pt x="1164688" y="1150773"/>
                    <a:pt x="1215266" y="1253834"/>
                    <a:pt x="1292323" y="1341654"/>
                  </a:cubicBezTo>
                  <a:cubicBezTo>
                    <a:pt x="1307277" y="1358704"/>
                    <a:pt x="1328708" y="1378230"/>
                    <a:pt x="1316897" y="1403662"/>
                  </a:cubicBezTo>
                  <a:cubicBezTo>
                    <a:pt x="1303848" y="1431856"/>
                    <a:pt x="1274035" y="1426808"/>
                    <a:pt x="1249460" y="1424712"/>
                  </a:cubicBezTo>
                  <a:cubicBezTo>
                    <a:pt x="1198597" y="1420235"/>
                    <a:pt x="1150972" y="1404043"/>
                    <a:pt x="1106395" y="1379087"/>
                  </a:cubicBezTo>
                  <a:cubicBezTo>
                    <a:pt x="1037148" y="1340416"/>
                    <a:pt x="969902" y="1333082"/>
                    <a:pt x="895797" y="1373753"/>
                  </a:cubicBezTo>
                  <a:cubicBezTo>
                    <a:pt x="833980" y="1407662"/>
                    <a:pt x="766257" y="1432142"/>
                    <a:pt x="694058" y="1437761"/>
                  </a:cubicBezTo>
                  <a:cubicBezTo>
                    <a:pt x="668626" y="1439762"/>
                    <a:pt x="641575" y="1442333"/>
                    <a:pt x="621668" y="1423760"/>
                  </a:cubicBezTo>
                  <a:cubicBezTo>
                    <a:pt x="571090" y="1376420"/>
                    <a:pt x="511273" y="1383088"/>
                    <a:pt x="451456" y="1392613"/>
                  </a:cubicBezTo>
                  <a:cubicBezTo>
                    <a:pt x="400021" y="1400804"/>
                    <a:pt x="349253" y="1415187"/>
                    <a:pt x="296865" y="1414520"/>
                  </a:cubicBezTo>
                  <a:cubicBezTo>
                    <a:pt x="217522" y="1413568"/>
                    <a:pt x="190280" y="1375658"/>
                    <a:pt x="216093" y="1300601"/>
                  </a:cubicBezTo>
                  <a:cubicBezTo>
                    <a:pt x="251431" y="1198112"/>
                    <a:pt x="313534" y="1109530"/>
                    <a:pt x="371255" y="1019423"/>
                  </a:cubicBezTo>
                  <a:cubicBezTo>
                    <a:pt x="397640" y="978275"/>
                    <a:pt x="396401" y="950081"/>
                    <a:pt x="366779" y="912362"/>
                  </a:cubicBezTo>
                  <a:cubicBezTo>
                    <a:pt x="313820" y="844925"/>
                    <a:pt x="260480" y="778346"/>
                    <a:pt x="195614" y="721862"/>
                  </a:cubicBezTo>
                  <a:cubicBezTo>
                    <a:pt x="167897" y="697669"/>
                    <a:pt x="139226" y="675857"/>
                    <a:pt x="98174" y="683762"/>
                  </a:cubicBezTo>
                  <a:cubicBezTo>
                    <a:pt x="82457" y="686810"/>
                    <a:pt x="65503" y="684048"/>
                    <a:pt x="56549" y="667856"/>
                  </a:cubicBezTo>
                  <a:cubicBezTo>
                    <a:pt x="47215" y="650901"/>
                    <a:pt x="63026" y="642519"/>
                    <a:pt x="71313" y="632137"/>
                  </a:cubicBezTo>
                  <a:cubicBezTo>
                    <a:pt x="93030" y="604895"/>
                    <a:pt x="85886" y="586036"/>
                    <a:pt x="54644" y="574511"/>
                  </a:cubicBezTo>
                  <a:cubicBezTo>
                    <a:pt x="45786" y="571272"/>
                    <a:pt x="35499" y="570986"/>
                    <a:pt x="27498" y="566319"/>
                  </a:cubicBezTo>
                  <a:cubicBezTo>
                    <a:pt x="10544" y="556413"/>
                    <a:pt x="-3839" y="543078"/>
                    <a:pt x="923" y="520694"/>
                  </a:cubicBezTo>
                  <a:cubicBezTo>
                    <a:pt x="5210" y="500597"/>
                    <a:pt x="23117" y="500501"/>
                    <a:pt x="38642" y="498977"/>
                  </a:cubicBezTo>
                  <a:cubicBezTo>
                    <a:pt x="51025" y="497834"/>
                    <a:pt x="63503" y="498787"/>
                    <a:pt x="79314" y="498787"/>
                  </a:cubicBezTo>
                  <a:cubicBezTo>
                    <a:pt x="68932" y="467354"/>
                    <a:pt x="65598" y="438017"/>
                    <a:pt x="67313" y="408109"/>
                  </a:cubicBezTo>
                  <a:cubicBezTo>
                    <a:pt x="71789" y="387725"/>
                    <a:pt x="94649" y="380963"/>
                    <a:pt x="107794" y="385344"/>
                  </a:cubicBezTo>
                  <a:close/>
                </a:path>
              </a:pathLst>
            </a:custGeom>
            <a:solidFill>
              <a:srgbClr val="AA8A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4"/>
            <p:cNvSpPr/>
            <p:nvPr/>
          </p:nvSpPr>
          <p:spPr>
            <a:xfrm>
              <a:off x="8348366" y="4483619"/>
              <a:ext cx="174869" cy="594931"/>
            </a:xfrm>
            <a:custGeom>
              <a:rect b="b" l="l" r="r" t="t"/>
              <a:pathLst>
                <a:path extrusionOk="0" h="594931" w="174869">
                  <a:moveTo>
                    <a:pt x="145923" y="205454"/>
                  </a:moveTo>
                  <a:cubicBezTo>
                    <a:pt x="168878" y="155543"/>
                    <a:pt x="181832" y="61246"/>
                    <a:pt x="170974" y="4477"/>
                  </a:cubicBezTo>
                  <a:cubicBezTo>
                    <a:pt x="165354" y="3905"/>
                    <a:pt x="156115" y="667"/>
                    <a:pt x="150400" y="0"/>
                  </a:cubicBezTo>
                  <a:cubicBezTo>
                    <a:pt x="164687" y="59817"/>
                    <a:pt x="152210" y="144685"/>
                    <a:pt x="132112" y="198406"/>
                  </a:cubicBezTo>
                  <a:cubicBezTo>
                    <a:pt x="112014" y="242888"/>
                    <a:pt x="99917" y="262795"/>
                    <a:pt x="85820" y="298990"/>
                  </a:cubicBezTo>
                  <a:cubicBezTo>
                    <a:pt x="50482" y="372999"/>
                    <a:pt x="10668" y="514350"/>
                    <a:pt x="0" y="594932"/>
                  </a:cubicBezTo>
                  <a:cubicBezTo>
                    <a:pt x="3715" y="594170"/>
                    <a:pt x="7429" y="593408"/>
                    <a:pt x="11144" y="592646"/>
                  </a:cubicBezTo>
                  <a:cubicBezTo>
                    <a:pt x="24003" y="479679"/>
                    <a:pt x="78010" y="343853"/>
                    <a:pt x="99251" y="299180"/>
                  </a:cubicBezTo>
                  <a:cubicBezTo>
                    <a:pt x="118396" y="266129"/>
                    <a:pt x="125444" y="253651"/>
                    <a:pt x="145923" y="205454"/>
                  </a:cubicBezTo>
                  <a:close/>
                </a:path>
              </a:pathLst>
            </a:custGeom>
            <a:solidFill>
              <a:srgbClr val="DF7D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4"/>
            <p:cNvSpPr/>
            <p:nvPr/>
          </p:nvSpPr>
          <p:spPr>
            <a:xfrm>
              <a:off x="8970730" y="4989777"/>
              <a:ext cx="146780" cy="78105"/>
            </a:xfrm>
            <a:custGeom>
              <a:rect b="b" l="l" r="r" t="t"/>
              <a:pathLst>
                <a:path extrusionOk="0" h="78105" w="146780">
                  <a:moveTo>
                    <a:pt x="0" y="0"/>
                  </a:moveTo>
                  <a:cubicBezTo>
                    <a:pt x="46292" y="39243"/>
                    <a:pt x="94298" y="47339"/>
                    <a:pt x="146780" y="9144"/>
                  </a:cubicBezTo>
                  <a:cubicBezTo>
                    <a:pt x="134684" y="48101"/>
                    <a:pt x="110871" y="78296"/>
                    <a:pt x="80010" y="78105"/>
                  </a:cubicBezTo>
                  <a:cubicBezTo>
                    <a:pt x="35909" y="78200"/>
                    <a:pt x="17621" y="36957"/>
                    <a:pt x="0" y="0"/>
                  </a:cubicBezTo>
                  <a:close/>
                </a:path>
              </a:pathLst>
            </a:custGeom>
            <a:solidFill>
              <a:srgbClr val="1B1C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8874478" y="4815203"/>
              <a:ext cx="104252" cy="71418"/>
            </a:xfrm>
            <a:custGeom>
              <a:rect b="b" l="l" r="r" t="t"/>
              <a:pathLst>
                <a:path extrusionOk="0" h="71418" w="104252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146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9117556" y="4819394"/>
              <a:ext cx="104252" cy="71418"/>
            </a:xfrm>
            <a:custGeom>
              <a:rect b="b" l="l" r="r" t="t"/>
              <a:pathLst>
                <a:path extrusionOk="0" h="71418" w="104252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242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4"/>
            <p:cNvSpPr/>
            <p:nvPr/>
          </p:nvSpPr>
          <p:spPr>
            <a:xfrm>
              <a:off x="8806519" y="4943486"/>
              <a:ext cx="135826" cy="98297"/>
            </a:xfrm>
            <a:custGeom>
              <a:rect b="b" l="l" r="r" t="t"/>
              <a:pathLst>
                <a:path extrusionOk="0" h="98297" w="135826">
                  <a:moveTo>
                    <a:pt x="135826" y="49149"/>
                  </a:moveTo>
                  <a:cubicBezTo>
                    <a:pt x="135826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6" y="22005"/>
                    <a:pt x="135826" y="49149"/>
                  </a:cubicBezTo>
                  <a:close/>
                </a:path>
              </a:pathLst>
            </a:custGeom>
            <a:solidFill>
              <a:srgbClr val="FED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4"/>
            <p:cNvSpPr/>
            <p:nvPr/>
          </p:nvSpPr>
          <p:spPr>
            <a:xfrm>
              <a:off x="9153896" y="4940629"/>
              <a:ext cx="135826" cy="98297"/>
            </a:xfrm>
            <a:custGeom>
              <a:rect b="b" l="l" r="r" t="t"/>
              <a:pathLst>
                <a:path extrusionOk="0" h="98297" w="135826">
                  <a:moveTo>
                    <a:pt x="135827" y="49149"/>
                  </a:moveTo>
                  <a:cubicBezTo>
                    <a:pt x="135827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7" y="22005"/>
                    <a:pt x="135827" y="49149"/>
                  </a:cubicBezTo>
                  <a:close/>
                </a:path>
              </a:pathLst>
            </a:custGeom>
            <a:solidFill>
              <a:srgbClr val="FED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4"/>
            <p:cNvSpPr/>
            <p:nvPr/>
          </p:nvSpPr>
          <p:spPr>
            <a:xfrm rot="-1409475">
              <a:off x="7861379" y="4180531"/>
              <a:ext cx="428805" cy="515290"/>
            </a:xfrm>
            <a:custGeom>
              <a:rect b="b" l="l" r="r" t="t"/>
              <a:pathLst>
                <a:path extrusionOk="0" h="515290" w="428805">
                  <a:moveTo>
                    <a:pt x="428806" y="257645"/>
                  </a:moveTo>
                  <a:cubicBezTo>
                    <a:pt x="428806" y="399939"/>
                    <a:pt x="332814" y="515291"/>
                    <a:pt x="214403" y="515291"/>
                  </a:cubicBezTo>
                  <a:cubicBezTo>
                    <a:pt x="95991" y="515291"/>
                    <a:pt x="0" y="399939"/>
                    <a:pt x="0" y="257645"/>
                  </a:cubicBezTo>
                  <a:cubicBezTo>
                    <a:pt x="0" y="115352"/>
                    <a:pt x="95991" y="0"/>
                    <a:pt x="214403" y="0"/>
                  </a:cubicBezTo>
                  <a:cubicBezTo>
                    <a:pt x="332814" y="0"/>
                    <a:pt x="428806" y="115352"/>
                    <a:pt x="428806" y="257645"/>
                  </a:cubicBezTo>
                  <a:close/>
                </a:path>
              </a:pathLst>
            </a:cu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8181964" y="4549444"/>
              <a:ext cx="158199" cy="549204"/>
            </a:xfrm>
            <a:custGeom>
              <a:rect b="b" l="l" r="r" t="t"/>
              <a:pathLst>
                <a:path extrusionOk="0" h="549204" w="158199">
                  <a:moveTo>
                    <a:pt x="156496" y="225449"/>
                  </a:moveTo>
                  <a:cubicBezTo>
                    <a:pt x="151638" y="166966"/>
                    <a:pt x="133731" y="55619"/>
                    <a:pt x="111443" y="278"/>
                  </a:cubicBezTo>
                  <a:cubicBezTo>
                    <a:pt x="105156" y="1993"/>
                    <a:pt x="105442" y="-865"/>
                    <a:pt x="98965" y="278"/>
                  </a:cubicBezTo>
                  <a:cubicBezTo>
                    <a:pt x="115348" y="59810"/>
                    <a:pt x="156020" y="218972"/>
                    <a:pt x="144875" y="305650"/>
                  </a:cubicBezTo>
                  <a:cubicBezTo>
                    <a:pt x="136303" y="345464"/>
                    <a:pt x="129826" y="381850"/>
                    <a:pt x="127254" y="416712"/>
                  </a:cubicBezTo>
                  <a:cubicBezTo>
                    <a:pt x="96679" y="346703"/>
                    <a:pt x="33909" y="176110"/>
                    <a:pt x="6953" y="114578"/>
                  </a:cubicBezTo>
                  <a:cubicBezTo>
                    <a:pt x="2953" y="116483"/>
                    <a:pt x="667" y="119627"/>
                    <a:pt x="0" y="124103"/>
                  </a:cubicBezTo>
                  <a:cubicBezTo>
                    <a:pt x="38576" y="227926"/>
                    <a:pt x="131731" y="434809"/>
                    <a:pt x="137065" y="549204"/>
                  </a:cubicBezTo>
                  <a:cubicBezTo>
                    <a:pt x="140494" y="542442"/>
                    <a:pt x="160782" y="540060"/>
                    <a:pt x="157925" y="533393"/>
                  </a:cubicBezTo>
                  <a:cubicBezTo>
                    <a:pt x="132874" y="474243"/>
                    <a:pt x="145256" y="397852"/>
                    <a:pt x="150781" y="337178"/>
                  </a:cubicBezTo>
                  <a:cubicBezTo>
                    <a:pt x="159068" y="303173"/>
                    <a:pt x="159449" y="260501"/>
                    <a:pt x="156496" y="225449"/>
                  </a:cubicBezTo>
                  <a:close/>
                </a:path>
              </a:pathLst>
            </a:custGeom>
            <a:solidFill>
              <a:srgbClr val="DF7D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9" name="Google Shape;2069;p44"/>
          <p:cNvGrpSpPr/>
          <p:nvPr/>
        </p:nvGrpSpPr>
        <p:grpSpPr>
          <a:xfrm>
            <a:off x="8897301" y="979400"/>
            <a:ext cx="1328924" cy="1797445"/>
            <a:chOff x="9956466" y="3375443"/>
            <a:chExt cx="1894903" cy="2562965"/>
          </a:xfrm>
        </p:grpSpPr>
        <p:sp>
          <p:nvSpPr>
            <p:cNvPr id="2070" name="Google Shape;2070;p44"/>
            <p:cNvSpPr/>
            <p:nvPr/>
          </p:nvSpPr>
          <p:spPr>
            <a:xfrm>
              <a:off x="10350610" y="3375443"/>
              <a:ext cx="1111948" cy="1106233"/>
            </a:xfrm>
            <a:custGeom>
              <a:rect b="b" l="l" r="r" t="t"/>
              <a:pathLst>
                <a:path extrusionOk="0" h="1106233" w="1111948">
                  <a:moveTo>
                    <a:pt x="555974" y="0"/>
                  </a:moveTo>
                  <a:lnTo>
                    <a:pt x="0" y="1106234"/>
                  </a:lnTo>
                  <a:lnTo>
                    <a:pt x="1111949" y="110623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9956466" y="4253933"/>
              <a:ext cx="1894903" cy="1130998"/>
            </a:xfrm>
            <a:custGeom>
              <a:rect b="b" l="l" r="r" t="t"/>
              <a:pathLst>
                <a:path extrusionOk="0" h="1130998" w="1894903">
                  <a:moveTo>
                    <a:pt x="1894904" y="565499"/>
                  </a:moveTo>
                  <a:cubicBezTo>
                    <a:pt x="1894904" y="877816"/>
                    <a:pt x="1470715" y="1130999"/>
                    <a:pt x="947452" y="1130999"/>
                  </a:cubicBezTo>
                  <a:cubicBezTo>
                    <a:pt x="424189" y="1130999"/>
                    <a:pt x="0" y="877816"/>
                    <a:pt x="0" y="565499"/>
                  </a:cubicBezTo>
                  <a:cubicBezTo>
                    <a:pt x="0" y="253183"/>
                    <a:pt x="424189" y="0"/>
                    <a:pt x="947452" y="0"/>
                  </a:cubicBezTo>
                  <a:cubicBezTo>
                    <a:pt x="1470715" y="0"/>
                    <a:pt x="1894904" y="253183"/>
                    <a:pt x="1894904" y="56549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10335084" y="4760759"/>
              <a:ext cx="1118044" cy="784097"/>
            </a:xfrm>
            <a:custGeom>
              <a:rect b="b" l="l" r="r" t="t"/>
              <a:pathLst>
                <a:path extrusionOk="0" h="784097" w="1118044">
                  <a:moveTo>
                    <a:pt x="1118045" y="392049"/>
                  </a:moveTo>
                  <a:cubicBezTo>
                    <a:pt x="1118045" y="608572"/>
                    <a:pt x="867762" y="784098"/>
                    <a:pt x="559022" y="784098"/>
                  </a:cubicBezTo>
                  <a:cubicBezTo>
                    <a:pt x="250283" y="784098"/>
                    <a:pt x="0" y="608572"/>
                    <a:pt x="0" y="392049"/>
                  </a:cubicBezTo>
                  <a:cubicBezTo>
                    <a:pt x="0" y="175526"/>
                    <a:pt x="250283" y="0"/>
                    <a:pt x="559022" y="0"/>
                  </a:cubicBezTo>
                  <a:cubicBezTo>
                    <a:pt x="867762" y="0"/>
                    <a:pt x="1118045" y="175526"/>
                    <a:pt x="1118045" y="392049"/>
                  </a:cubicBezTo>
                  <a:close/>
                </a:path>
              </a:pathLst>
            </a:custGeom>
            <a:solidFill>
              <a:srgbClr val="FED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10236786" y="4738037"/>
              <a:ext cx="1395134" cy="1200371"/>
            </a:xfrm>
            <a:custGeom>
              <a:rect b="b" l="l" r="r" t="t"/>
              <a:pathLst>
                <a:path extrusionOk="0" h="1200371" w="1395134">
                  <a:moveTo>
                    <a:pt x="1363694" y="1092379"/>
                  </a:moveTo>
                  <a:cubicBezTo>
                    <a:pt x="1337596" y="1090093"/>
                    <a:pt x="1313879" y="1082473"/>
                    <a:pt x="1291685" y="1069710"/>
                  </a:cubicBezTo>
                  <a:cubicBezTo>
                    <a:pt x="1299115" y="1060090"/>
                    <a:pt x="1303591" y="1042087"/>
                    <a:pt x="1307592" y="1018751"/>
                  </a:cubicBezTo>
                  <a:cubicBezTo>
                    <a:pt x="1305973" y="1003130"/>
                    <a:pt x="1307687" y="986175"/>
                    <a:pt x="1302258" y="972078"/>
                  </a:cubicBezTo>
                  <a:cubicBezTo>
                    <a:pt x="1284351" y="925596"/>
                    <a:pt x="1255776" y="884353"/>
                    <a:pt x="1283780" y="828156"/>
                  </a:cubicBezTo>
                  <a:cubicBezTo>
                    <a:pt x="1298924" y="797771"/>
                    <a:pt x="1240060" y="771577"/>
                    <a:pt x="1247775" y="745574"/>
                  </a:cubicBezTo>
                  <a:cubicBezTo>
                    <a:pt x="1257205" y="713951"/>
                    <a:pt x="1277493" y="684519"/>
                    <a:pt x="1261682" y="652324"/>
                  </a:cubicBezTo>
                  <a:cubicBezTo>
                    <a:pt x="1240441" y="609271"/>
                    <a:pt x="1249775" y="571266"/>
                    <a:pt x="1269492" y="532500"/>
                  </a:cubicBezTo>
                  <a:cubicBezTo>
                    <a:pt x="1272350" y="509259"/>
                    <a:pt x="1278636" y="485923"/>
                    <a:pt x="1277398" y="462967"/>
                  </a:cubicBezTo>
                  <a:cubicBezTo>
                    <a:pt x="1267206" y="270848"/>
                    <a:pt x="1138904" y="97302"/>
                    <a:pt x="923354" y="37485"/>
                  </a:cubicBezTo>
                  <a:cubicBezTo>
                    <a:pt x="738854" y="-13759"/>
                    <a:pt x="552069" y="-8901"/>
                    <a:pt x="367570" y="30532"/>
                  </a:cubicBezTo>
                  <a:cubicBezTo>
                    <a:pt x="140113" y="79205"/>
                    <a:pt x="5429" y="241320"/>
                    <a:pt x="13811" y="463824"/>
                  </a:cubicBezTo>
                  <a:cubicBezTo>
                    <a:pt x="32956" y="501734"/>
                    <a:pt x="50101" y="540882"/>
                    <a:pt x="72009" y="577077"/>
                  </a:cubicBezTo>
                  <a:cubicBezTo>
                    <a:pt x="83344" y="595841"/>
                    <a:pt x="83248" y="608509"/>
                    <a:pt x="73343" y="627369"/>
                  </a:cubicBezTo>
                  <a:cubicBezTo>
                    <a:pt x="52197" y="667659"/>
                    <a:pt x="38481" y="710046"/>
                    <a:pt x="69247" y="752527"/>
                  </a:cubicBezTo>
                  <a:cubicBezTo>
                    <a:pt x="77152" y="763386"/>
                    <a:pt x="74390" y="773958"/>
                    <a:pt x="69532" y="783579"/>
                  </a:cubicBezTo>
                  <a:cubicBezTo>
                    <a:pt x="46387" y="830346"/>
                    <a:pt x="83915" y="866161"/>
                    <a:pt x="88582" y="906261"/>
                  </a:cubicBezTo>
                  <a:cubicBezTo>
                    <a:pt x="93345" y="946266"/>
                    <a:pt x="57626" y="988557"/>
                    <a:pt x="76295" y="1034372"/>
                  </a:cubicBezTo>
                  <a:cubicBezTo>
                    <a:pt x="78105" y="1038753"/>
                    <a:pt x="78772" y="1043516"/>
                    <a:pt x="79915" y="1048088"/>
                  </a:cubicBezTo>
                  <a:cubicBezTo>
                    <a:pt x="77248" y="1061328"/>
                    <a:pt x="85058" y="1066757"/>
                    <a:pt x="93440" y="1071805"/>
                  </a:cubicBezTo>
                  <a:cubicBezTo>
                    <a:pt x="91726" y="1074187"/>
                    <a:pt x="90297" y="1077234"/>
                    <a:pt x="89249" y="1080759"/>
                  </a:cubicBezTo>
                  <a:cubicBezTo>
                    <a:pt x="66675" y="1107810"/>
                    <a:pt x="29527" y="1111048"/>
                    <a:pt x="0" y="1131241"/>
                  </a:cubicBezTo>
                  <a:cubicBezTo>
                    <a:pt x="31814" y="1175437"/>
                    <a:pt x="74295" y="1192392"/>
                    <a:pt x="122111" y="1199726"/>
                  </a:cubicBezTo>
                  <a:cubicBezTo>
                    <a:pt x="134969" y="1201726"/>
                    <a:pt x="148114" y="1199345"/>
                    <a:pt x="156686" y="1188772"/>
                  </a:cubicBezTo>
                  <a:cubicBezTo>
                    <a:pt x="168021" y="1174866"/>
                    <a:pt x="153448" y="1165912"/>
                    <a:pt x="147256" y="1156483"/>
                  </a:cubicBezTo>
                  <a:cubicBezTo>
                    <a:pt x="131731" y="1132765"/>
                    <a:pt x="115252" y="1109810"/>
                    <a:pt x="118586" y="1079235"/>
                  </a:cubicBezTo>
                  <a:cubicBezTo>
                    <a:pt x="118872" y="1079235"/>
                    <a:pt x="119063" y="1078949"/>
                    <a:pt x="119253" y="1078473"/>
                  </a:cubicBezTo>
                  <a:cubicBezTo>
                    <a:pt x="128302" y="1077330"/>
                    <a:pt x="136112" y="1073901"/>
                    <a:pt x="141351" y="1065138"/>
                  </a:cubicBezTo>
                  <a:cubicBezTo>
                    <a:pt x="190881" y="1028086"/>
                    <a:pt x="169736" y="983413"/>
                    <a:pt x="152305" y="941408"/>
                  </a:cubicBezTo>
                  <a:cubicBezTo>
                    <a:pt x="141732" y="915976"/>
                    <a:pt x="132588" y="896069"/>
                    <a:pt x="149638" y="867780"/>
                  </a:cubicBezTo>
                  <a:cubicBezTo>
                    <a:pt x="167164" y="838633"/>
                    <a:pt x="158401" y="806534"/>
                    <a:pt x="134493" y="780531"/>
                  </a:cubicBezTo>
                  <a:cubicBezTo>
                    <a:pt x="126492" y="771863"/>
                    <a:pt x="113443" y="765195"/>
                    <a:pt x="126778" y="749574"/>
                  </a:cubicBezTo>
                  <a:cubicBezTo>
                    <a:pt x="157734" y="713570"/>
                    <a:pt x="151162" y="673089"/>
                    <a:pt x="136208" y="633369"/>
                  </a:cubicBezTo>
                  <a:cubicBezTo>
                    <a:pt x="127921" y="611367"/>
                    <a:pt x="134779" y="593555"/>
                    <a:pt x="145351" y="575553"/>
                  </a:cubicBezTo>
                  <a:cubicBezTo>
                    <a:pt x="136017" y="498876"/>
                    <a:pt x="184785" y="445917"/>
                    <a:pt x="221456" y="387815"/>
                  </a:cubicBezTo>
                  <a:cubicBezTo>
                    <a:pt x="233077" y="369432"/>
                    <a:pt x="244221" y="350572"/>
                    <a:pt x="255937" y="330855"/>
                  </a:cubicBezTo>
                  <a:cubicBezTo>
                    <a:pt x="258985" y="322759"/>
                    <a:pt x="262319" y="316473"/>
                    <a:pt x="266414" y="313234"/>
                  </a:cubicBezTo>
                  <a:cubicBezTo>
                    <a:pt x="269176" y="308567"/>
                    <a:pt x="271844" y="303995"/>
                    <a:pt x="274796" y="299232"/>
                  </a:cubicBezTo>
                  <a:cubicBezTo>
                    <a:pt x="279368" y="306662"/>
                    <a:pt x="284131" y="313425"/>
                    <a:pt x="289179" y="319616"/>
                  </a:cubicBezTo>
                  <a:cubicBezTo>
                    <a:pt x="292513" y="322854"/>
                    <a:pt x="296228" y="327045"/>
                    <a:pt x="300323" y="332379"/>
                  </a:cubicBezTo>
                  <a:cubicBezTo>
                    <a:pt x="300514" y="332570"/>
                    <a:pt x="300799" y="332856"/>
                    <a:pt x="300990" y="333046"/>
                  </a:cubicBezTo>
                  <a:cubicBezTo>
                    <a:pt x="303562" y="335618"/>
                    <a:pt x="306134" y="337999"/>
                    <a:pt x="308705" y="340380"/>
                  </a:cubicBezTo>
                  <a:cubicBezTo>
                    <a:pt x="366808" y="392196"/>
                    <a:pt x="444532" y="383624"/>
                    <a:pt x="525113" y="378195"/>
                  </a:cubicBezTo>
                  <a:cubicBezTo>
                    <a:pt x="520256" y="369908"/>
                    <a:pt x="516350" y="361526"/>
                    <a:pt x="512921" y="353049"/>
                  </a:cubicBezTo>
                  <a:cubicBezTo>
                    <a:pt x="512826" y="352858"/>
                    <a:pt x="512731" y="352763"/>
                    <a:pt x="512731" y="352573"/>
                  </a:cubicBezTo>
                  <a:cubicBezTo>
                    <a:pt x="512350" y="351715"/>
                    <a:pt x="512064" y="350953"/>
                    <a:pt x="511778" y="350096"/>
                  </a:cubicBezTo>
                  <a:cubicBezTo>
                    <a:pt x="511588" y="349715"/>
                    <a:pt x="511492" y="349239"/>
                    <a:pt x="511302" y="348858"/>
                  </a:cubicBezTo>
                  <a:cubicBezTo>
                    <a:pt x="510635" y="347048"/>
                    <a:pt x="509969" y="345143"/>
                    <a:pt x="509397" y="343333"/>
                  </a:cubicBezTo>
                  <a:cubicBezTo>
                    <a:pt x="495681" y="302471"/>
                    <a:pt x="495395" y="258942"/>
                    <a:pt x="488918" y="212745"/>
                  </a:cubicBezTo>
                  <a:cubicBezTo>
                    <a:pt x="496253" y="220461"/>
                    <a:pt x="500348" y="224080"/>
                    <a:pt x="502920" y="227795"/>
                  </a:cubicBezTo>
                  <a:cubicBezTo>
                    <a:pt x="561689" y="312377"/>
                    <a:pt x="595884" y="346476"/>
                    <a:pt x="676847" y="351239"/>
                  </a:cubicBezTo>
                  <a:cubicBezTo>
                    <a:pt x="832866" y="360383"/>
                    <a:pt x="978218" y="401531"/>
                    <a:pt x="1112139" y="482017"/>
                  </a:cubicBezTo>
                  <a:cubicBezTo>
                    <a:pt x="1141666" y="499734"/>
                    <a:pt x="1174242" y="516783"/>
                    <a:pt x="1174052" y="559170"/>
                  </a:cubicBezTo>
                  <a:cubicBezTo>
                    <a:pt x="1174052" y="559170"/>
                    <a:pt x="1174052" y="559170"/>
                    <a:pt x="1174052" y="559170"/>
                  </a:cubicBezTo>
                  <a:cubicBezTo>
                    <a:pt x="1188815" y="575076"/>
                    <a:pt x="1204055" y="589554"/>
                    <a:pt x="1190244" y="615272"/>
                  </a:cubicBezTo>
                  <a:cubicBezTo>
                    <a:pt x="1147286" y="695758"/>
                    <a:pt x="1241965" y="686138"/>
                    <a:pt x="1194054" y="799295"/>
                  </a:cubicBezTo>
                  <a:cubicBezTo>
                    <a:pt x="1183862" y="820726"/>
                    <a:pt x="1199769" y="863874"/>
                    <a:pt x="1203293" y="866827"/>
                  </a:cubicBezTo>
                  <a:cubicBezTo>
                    <a:pt x="1223201" y="883686"/>
                    <a:pt x="1221010" y="901974"/>
                    <a:pt x="1214723" y="925882"/>
                  </a:cubicBezTo>
                  <a:cubicBezTo>
                    <a:pt x="1202722" y="971602"/>
                    <a:pt x="1192625" y="1019608"/>
                    <a:pt x="1239012" y="1055422"/>
                  </a:cubicBezTo>
                  <a:cubicBezTo>
                    <a:pt x="1250728" y="1066090"/>
                    <a:pt x="1260253" y="1072567"/>
                    <a:pt x="1268159" y="1075520"/>
                  </a:cubicBezTo>
                  <a:cubicBezTo>
                    <a:pt x="1266635" y="1079425"/>
                    <a:pt x="1266349" y="1084188"/>
                    <a:pt x="1266920" y="1089617"/>
                  </a:cubicBezTo>
                  <a:cubicBezTo>
                    <a:pt x="1268349" y="1113810"/>
                    <a:pt x="1262729" y="1136861"/>
                    <a:pt x="1252347" y="1158197"/>
                  </a:cubicBezTo>
                  <a:cubicBezTo>
                    <a:pt x="1241393" y="1180771"/>
                    <a:pt x="1250252" y="1185629"/>
                    <a:pt x="1271111" y="1185248"/>
                  </a:cubicBezTo>
                  <a:cubicBezTo>
                    <a:pt x="1314450" y="1184581"/>
                    <a:pt x="1350455" y="1166865"/>
                    <a:pt x="1380268" y="1136956"/>
                  </a:cubicBezTo>
                  <a:cubicBezTo>
                    <a:pt x="1404747" y="1112667"/>
                    <a:pt x="1398841" y="1095523"/>
                    <a:pt x="1363694" y="1092379"/>
                  </a:cubicBezTo>
                  <a:close/>
                </a:path>
              </a:pathLst>
            </a:custGeom>
            <a:solidFill>
              <a:srgbClr val="F07C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11438762" y="5755101"/>
              <a:ext cx="133512" cy="87902"/>
            </a:xfrm>
            <a:custGeom>
              <a:rect b="b" l="l" r="r" t="t"/>
              <a:pathLst>
                <a:path extrusionOk="0" h="87902" w="133512">
                  <a:moveTo>
                    <a:pt x="66945" y="54360"/>
                  </a:moveTo>
                  <a:cubicBezTo>
                    <a:pt x="61134" y="62552"/>
                    <a:pt x="55229" y="70648"/>
                    <a:pt x="49419" y="78744"/>
                  </a:cubicBezTo>
                  <a:cubicBezTo>
                    <a:pt x="21701" y="100652"/>
                    <a:pt x="11319" y="78935"/>
                    <a:pt x="2365" y="58742"/>
                  </a:cubicBezTo>
                  <a:cubicBezTo>
                    <a:pt x="-3255" y="46074"/>
                    <a:pt x="-1445" y="45312"/>
                    <a:pt x="37036" y="38549"/>
                  </a:cubicBezTo>
                  <a:cubicBezTo>
                    <a:pt x="70659" y="46455"/>
                    <a:pt x="86757" y="21594"/>
                    <a:pt x="105616" y="1782"/>
                  </a:cubicBezTo>
                  <a:cubicBezTo>
                    <a:pt x="139716" y="-7838"/>
                    <a:pt x="126000" y="24071"/>
                    <a:pt x="132000" y="35787"/>
                  </a:cubicBezTo>
                  <a:cubicBezTo>
                    <a:pt x="138763" y="48931"/>
                    <a:pt x="121237" y="50931"/>
                    <a:pt x="111141" y="53217"/>
                  </a:cubicBezTo>
                  <a:cubicBezTo>
                    <a:pt x="96567" y="56456"/>
                    <a:pt x="81327" y="41121"/>
                    <a:pt x="66945" y="54360"/>
                  </a:cubicBezTo>
                  <a:close/>
                </a:path>
              </a:pathLst>
            </a:custGeom>
            <a:solidFill>
              <a:srgbClr val="F0EF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10277003" y="5774589"/>
              <a:ext cx="138091" cy="79238"/>
            </a:xfrm>
            <a:custGeom>
              <a:rect b="b" l="l" r="r" t="t"/>
              <a:pathLst>
                <a:path extrusionOk="0" h="79238" w="138091">
                  <a:moveTo>
                    <a:pt x="101134" y="28872"/>
                  </a:moveTo>
                  <a:cubicBezTo>
                    <a:pt x="89894" y="32110"/>
                    <a:pt x="78750" y="35253"/>
                    <a:pt x="67511" y="38492"/>
                  </a:cubicBezTo>
                  <a:cubicBezTo>
                    <a:pt x="64177" y="23442"/>
                    <a:pt x="45222" y="24490"/>
                    <a:pt x="39698" y="11727"/>
                  </a:cubicBezTo>
                  <a:cubicBezTo>
                    <a:pt x="27601" y="9822"/>
                    <a:pt x="14647" y="-7323"/>
                    <a:pt x="5693" y="3630"/>
                  </a:cubicBezTo>
                  <a:cubicBezTo>
                    <a:pt x="-1450" y="12393"/>
                    <a:pt x="-1355" y="32015"/>
                    <a:pt x="3122" y="43921"/>
                  </a:cubicBezTo>
                  <a:cubicBezTo>
                    <a:pt x="9408" y="60399"/>
                    <a:pt x="26553" y="55447"/>
                    <a:pt x="40650" y="52113"/>
                  </a:cubicBezTo>
                  <a:cubicBezTo>
                    <a:pt x="49413" y="47922"/>
                    <a:pt x="58271" y="43731"/>
                    <a:pt x="67034" y="39635"/>
                  </a:cubicBezTo>
                  <a:cubicBezTo>
                    <a:pt x="67987" y="43255"/>
                    <a:pt x="69035" y="46969"/>
                    <a:pt x="69987" y="50589"/>
                  </a:cubicBezTo>
                  <a:cubicBezTo>
                    <a:pt x="115326" y="91451"/>
                    <a:pt x="115326" y="91451"/>
                    <a:pt x="138091" y="32015"/>
                  </a:cubicBezTo>
                  <a:cubicBezTo>
                    <a:pt x="125423" y="30872"/>
                    <a:pt x="113231" y="29824"/>
                    <a:pt x="101134" y="28872"/>
                  </a:cubicBezTo>
                  <a:close/>
                </a:path>
              </a:pathLst>
            </a:custGeom>
            <a:solidFill>
              <a:srgbClr val="E7E5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10540619" y="5227703"/>
              <a:ext cx="676872" cy="89315"/>
            </a:xfrm>
            <a:custGeom>
              <a:rect b="b" l="l" r="r" t="t"/>
              <a:pathLst>
                <a:path extrusionOk="0" h="89315" w="676872">
                  <a:moveTo>
                    <a:pt x="595692" y="8868"/>
                  </a:moveTo>
                  <a:cubicBezTo>
                    <a:pt x="609078" y="8573"/>
                    <a:pt x="621996" y="11568"/>
                    <a:pt x="633712" y="18259"/>
                  </a:cubicBezTo>
                  <a:cubicBezTo>
                    <a:pt x="647999" y="26450"/>
                    <a:pt x="685052" y="49025"/>
                    <a:pt x="675241" y="85505"/>
                  </a:cubicBezTo>
                  <a:cubicBezTo>
                    <a:pt x="611614" y="28165"/>
                    <a:pt x="550654" y="23212"/>
                    <a:pt x="482455" y="89315"/>
                  </a:cubicBezTo>
                  <a:cubicBezTo>
                    <a:pt x="511172" y="40238"/>
                    <a:pt x="555535" y="9752"/>
                    <a:pt x="595692" y="8868"/>
                  </a:cubicBezTo>
                  <a:close/>
                  <a:moveTo>
                    <a:pt x="81180" y="19"/>
                  </a:moveTo>
                  <a:cubicBezTo>
                    <a:pt x="121337" y="903"/>
                    <a:pt x="165700" y="31389"/>
                    <a:pt x="194417" y="80466"/>
                  </a:cubicBezTo>
                  <a:cubicBezTo>
                    <a:pt x="126218" y="14363"/>
                    <a:pt x="65258" y="19316"/>
                    <a:pt x="1631" y="76656"/>
                  </a:cubicBezTo>
                  <a:cubicBezTo>
                    <a:pt x="-8180" y="40176"/>
                    <a:pt x="28873" y="17601"/>
                    <a:pt x="43160" y="9410"/>
                  </a:cubicBezTo>
                  <a:cubicBezTo>
                    <a:pt x="54876" y="2719"/>
                    <a:pt x="67794" y="-276"/>
                    <a:pt x="81180" y="19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10865913" y="5442368"/>
              <a:ext cx="71056" cy="34861"/>
            </a:xfrm>
            <a:custGeom>
              <a:rect b="b" l="l" r="r" t="t"/>
              <a:pathLst>
                <a:path extrusionOk="0" h="34861" w="71056">
                  <a:moveTo>
                    <a:pt x="71057" y="17431"/>
                  </a:moveTo>
                  <a:cubicBezTo>
                    <a:pt x="71057" y="27058"/>
                    <a:pt x="55150" y="34862"/>
                    <a:pt x="35528" y="34862"/>
                  </a:cubicBezTo>
                  <a:cubicBezTo>
                    <a:pt x="15907" y="34862"/>
                    <a:pt x="0" y="27058"/>
                    <a:pt x="0" y="17431"/>
                  </a:cubicBezTo>
                  <a:cubicBezTo>
                    <a:pt x="0" y="7804"/>
                    <a:pt x="15906" y="0"/>
                    <a:pt x="35528" y="0"/>
                  </a:cubicBezTo>
                  <a:cubicBezTo>
                    <a:pt x="55150" y="0"/>
                    <a:pt x="71057" y="7804"/>
                    <a:pt x="71057" y="17431"/>
                  </a:cubicBezTo>
                  <a:close/>
                </a:path>
              </a:pathLst>
            </a:custGeom>
            <a:solidFill>
              <a:srgbClr val="F68C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10582379" y="3533869"/>
              <a:ext cx="645697" cy="691607"/>
            </a:xfrm>
            <a:custGeom>
              <a:rect b="b" l="l" r="r" t="t"/>
              <a:pathLst>
                <a:path extrusionOk="0" h="691607" w="645697">
                  <a:moveTo>
                    <a:pt x="595272" y="590756"/>
                  </a:moveTo>
                  <a:lnTo>
                    <a:pt x="607175" y="629278"/>
                  </a:lnTo>
                  <a:lnTo>
                    <a:pt x="645697" y="629278"/>
                  </a:lnTo>
                  <a:lnTo>
                    <a:pt x="614532" y="653085"/>
                  </a:lnTo>
                  <a:lnTo>
                    <a:pt x="626436" y="691607"/>
                  </a:lnTo>
                  <a:lnTo>
                    <a:pt x="595272" y="667799"/>
                  </a:lnTo>
                  <a:lnTo>
                    <a:pt x="564107" y="691607"/>
                  </a:lnTo>
                  <a:lnTo>
                    <a:pt x="576011" y="653085"/>
                  </a:lnTo>
                  <a:lnTo>
                    <a:pt x="544846" y="629278"/>
                  </a:lnTo>
                  <a:lnTo>
                    <a:pt x="583368" y="629278"/>
                  </a:lnTo>
                  <a:close/>
                  <a:moveTo>
                    <a:pt x="413658" y="590756"/>
                  </a:moveTo>
                  <a:lnTo>
                    <a:pt x="425561" y="629278"/>
                  </a:lnTo>
                  <a:lnTo>
                    <a:pt x="464083" y="629278"/>
                  </a:lnTo>
                  <a:lnTo>
                    <a:pt x="432918" y="653085"/>
                  </a:lnTo>
                  <a:lnTo>
                    <a:pt x="444822" y="691607"/>
                  </a:lnTo>
                  <a:lnTo>
                    <a:pt x="413658" y="667799"/>
                  </a:lnTo>
                  <a:lnTo>
                    <a:pt x="382493" y="691607"/>
                  </a:lnTo>
                  <a:lnTo>
                    <a:pt x="394397" y="653085"/>
                  </a:lnTo>
                  <a:lnTo>
                    <a:pt x="363232" y="629278"/>
                  </a:lnTo>
                  <a:lnTo>
                    <a:pt x="401754" y="629278"/>
                  </a:lnTo>
                  <a:close/>
                  <a:moveTo>
                    <a:pt x="232042" y="590756"/>
                  </a:moveTo>
                  <a:lnTo>
                    <a:pt x="243945" y="629278"/>
                  </a:lnTo>
                  <a:lnTo>
                    <a:pt x="282467" y="629278"/>
                  </a:lnTo>
                  <a:lnTo>
                    <a:pt x="251302" y="653085"/>
                  </a:lnTo>
                  <a:lnTo>
                    <a:pt x="263206" y="691607"/>
                  </a:lnTo>
                  <a:lnTo>
                    <a:pt x="232042" y="667799"/>
                  </a:lnTo>
                  <a:lnTo>
                    <a:pt x="200877" y="691607"/>
                  </a:lnTo>
                  <a:lnTo>
                    <a:pt x="212781" y="653085"/>
                  </a:lnTo>
                  <a:lnTo>
                    <a:pt x="181616" y="629278"/>
                  </a:lnTo>
                  <a:lnTo>
                    <a:pt x="220138" y="629278"/>
                  </a:lnTo>
                  <a:close/>
                  <a:moveTo>
                    <a:pt x="50426" y="590756"/>
                  </a:moveTo>
                  <a:lnTo>
                    <a:pt x="62329" y="629278"/>
                  </a:lnTo>
                  <a:lnTo>
                    <a:pt x="100851" y="629278"/>
                  </a:lnTo>
                  <a:lnTo>
                    <a:pt x="69686" y="653085"/>
                  </a:lnTo>
                  <a:lnTo>
                    <a:pt x="81590" y="691607"/>
                  </a:lnTo>
                  <a:lnTo>
                    <a:pt x="50426" y="667799"/>
                  </a:lnTo>
                  <a:lnTo>
                    <a:pt x="19261" y="691607"/>
                  </a:lnTo>
                  <a:lnTo>
                    <a:pt x="31165" y="653085"/>
                  </a:lnTo>
                  <a:lnTo>
                    <a:pt x="0" y="629278"/>
                  </a:lnTo>
                  <a:lnTo>
                    <a:pt x="38522" y="629278"/>
                  </a:lnTo>
                  <a:close/>
                  <a:moveTo>
                    <a:pt x="504466" y="398894"/>
                  </a:moveTo>
                  <a:lnTo>
                    <a:pt x="516369" y="437416"/>
                  </a:lnTo>
                  <a:lnTo>
                    <a:pt x="554891" y="437416"/>
                  </a:lnTo>
                  <a:lnTo>
                    <a:pt x="523726" y="461223"/>
                  </a:lnTo>
                  <a:lnTo>
                    <a:pt x="535630" y="499745"/>
                  </a:lnTo>
                  <a:lnTo>
                    <a:pt x="504466" y="475937"/>
                  </a:lnTo>
                  <a:lnTo>
                    <a:pt x="473301" y="499745"/>
                  </a:lnTo>
                  <a:lnTo>
                    <a:pt x="485205" y="461223"/>
                  </a:lnTo>
                  <a:lnTo>
                    <a:pt x="454040" y="437416"/>
                  </a:lnTo>
                  <a:lnTo>
                    <a:pt x="492562" y="437416"/>
                  </a:lnTo>
                  <a:close/>
                  <a:moveTo>
                    <a:pt x="322850" y="398894"/>
                  </a:moveTo>
                  <a:lnTo>
                    <a:pt x="334753" y="437416"/>
                  </a:lnTo>
                  <a:lnTo>
                    <a:pt x="373275" y="437416"/>
                  </a:lnTo>
                  <a:lnTo>
                    <a:pt x="342110" y="461223"/>
                  </a:lnTo>
                  <a:lnTo>
                    <a:pt x="354014" y="499745"/>
                  </a:lnTo>
                  <a:lnTo>
                    <a:pt x="322850" y="475937"/>
                  </a:lnTo>
                  <a:lnTo>
                    <a:pt x="291685" y="499745"/>
                  </a:lnTo>
                  <a:lnTo>
                    <a:pt x="303589" y="461223"/>
                  </a:lnTo>
                  <a:lnTo>
                    <a:pt x="272424" y="437416"/>
                  </a:lnTo>
                  <a:lnTo>
                    <a:pt x="310946" y="437416"/>
                  </a:lnTo>
                  <a:close/>
                  <a:moveTo>
                    <a:pt x="141234" y="398894"/>
                  </a:moveTo>
                  <a:lnTo>
                    <a:pt x="153137" y="437416"/>
                  </a:lnTo>
                  <a:lnTo>
                    <a:pt x="191659" y="437416"/>
                  </a:lnTo>
                  <a:lnTo>
                    <a:pt x="160494" y="461223"/>
                  </a:lnTo>
                  <a:lnTo>
                    <a:pt x="172398" y="499745"/>
                  </a:lnTo>
                  <a:lnTo>
                    <a:pt x="141234" y="475937"/>
                  </a:lnTo>
                  <a:lnTo>
                    <a:pt x="110069" y="499745"/>
                  </a:lnTo>
                  <a:lnTo>
                    <a:pt x="121973" y="461223"/>
                  </a:lnTo>
                  <a:lnTo>
                    <a:pt x="90808" y="437416"/>
                  </a:lnTo>
                  <a:lnTo>
                    <a:pt x="129330" y="437416"/>
                  </a:lnTo>
                  <a:close/>
                  <a:moveTo>
                    <a:pt x="413658" y="199447"/>
                  </a:moveTo>
                  <a:lnTo>
                    <a:pt x="425561" y="237969"/>
                  </a:lnTo>
                  <a:lnTo>
                    <a:pt x="464083" y="237969"/>
                  </a:lnTo>
                  <a:lnTo>
                    <a:pt x="432918" y="261776"/>
                  </a:lnTo>
                  <a:lnTo>
                    <a:pt x="444822" y="300298"/>
                  </a:lnTo>
                  <a:lnTo>
                    <a:pt x="413658" y="276490"/>
                  </a:lnTo>
                  <a:lnTo>
                    <a:pt x="382493" y="300298"/>
                  </a:lnTo>
                  <a:lnTo>
                    <a:pt x="394397" y="261776"/>
                  </a:lnTo>
                  <a:lnTo>
                    <a:pt x="363232" y="237969"/>
                  </a:lnTo>
                  <a:lnTo>
                    <a:pt x="401754" y="237969"/>
                  </a:lnTo>
                  <a:close/>
                  <a:moveTo>
                    <a:pt x="232042" y="199447"/>
                  </a:moveTo>
                  <a:lnTo>
                    <a:pt x="243945" y="237969"/>
                  </a:lnTo>
                  <a:lnTo>
                    <a:pt x="282467" y="237969"/>
                  </a:lnTo>
                  <a:lnTo>
                    <a:pt x="251302" y="261776"/>
                  </a:lnTo>
                  <a:lnTo>
                    <a:pt x="263206" y="300298"/>
                  </a:lnTo>
                  <a:lnTo>
                    <a:pt x="232042" y="276490"/>
                  </a:lnTo>
                  <a:lnTo>
                    <a:pt x="200877" y="300298"/>
                  </a:lnTo>
                  <a:lnTo>
                    <a:pt x="212781" y="261776"/>
                  </a:lnTo>
                  <a:lnTo>
                    <a:pt x="181616" y="237969"/>
                  </a:lnTo>
                  <a:lnTo>
                    <a:pt x="220138" y="237969"/>
                  </a:lnTo>
                  <a:close/>
                  <a:moveTo>
                    <a:pt x="322850" y="0"/>
                  </a:moveTo>
                  <a:lnTo>
                    <a:pt x="334753" y="38522"/>
                  </a:lnTo>
                  <a:lnTo>
                    <a:pt x="373275" y="38522"/>
                  </a:lnTo>
                  <a:lnTo>
                    <a:pt x="342110" y="62329"/>
                  </a:lnTo>
                  <a:lnTo>
                    <a:pt x="354014" y="100851"/>
                  </a:lnTo>
                  <a:lnTo>
                    <a:pt x="322850" y="77043"/>
                  </a:lnTo>
                  <a:lnTo>
                    <a:pt x="291685" y="100851"/>
                  </a:lnTo>
                  <a:lnTo>
                    <a:pt x="303589" y="62329"/>
                  </a:lnTo>
                  <a:lnTo>
                    <a:pt x="272424" y="38522"/>
                  </a:lnTo>
                  <a:lnTo>
                    <a:pt x="310946" y="385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44"/>
          <p:cNvGrpSpPr/>
          <p:nvPr/>
        </p:nvGrpSpPr>
        <p:grpSpPr>
          <a:xfrm>
            <a:off x="7386393" y="1415390"/>
            <a:ext cx="1210795" cy="1087727"/>
            <a:chOff x="5079452" y="4602054"/>
            <a:chExt cx="1443466" cy="1296749"/>
          </a:xfrm>
        </p:grpSpPr>
        <p:sp>
          <p:nvSpPr>
            <p:cNvPr id="2080" name="Google Shape;2080;p44"/>
            <p:cNvSpPr/>
            <p:nvPr/>
          </p:nvSpPr>
          <p:spPr>
            <a:xfrm>
              <a:off x="5185868" y="4738037"/>
              <a:ext cx="1337050" cy="1156038"/>
            </a:xfrm>
            <a:custGeom>
              <a:rect b="b" l="l" r="r" t="t"/>
              <a:pathLst>
                <a:path extrusionOk="0" h="1156038" w="1337050">
                  <a:moveTo>
                    <a:pt x="1095486" y="702410"/>
                  </a:moveTo>
                  <a:cubicBezTo>
                    <a:pt x="1098009" y="741376"/>
                    <a:pt x="1099971" y="779502"/>
                    <a:pt x="1099131" y="817909"/>
                  </a:cubicBezTo>
                  <a:cubicBezTo>
                    <a:pt x="1098009" y="872574"/>
                    <a:pt x="1093804" y="926960"/>
                    <a:pt x="1083432" y="981065"/>
                  </a:cubicBezTo>
                  <a:cubicBezTo>
                    <a:pt x="1066332" y="1070772"/>
                    <a:pt x="1011947" y="1123475"/>
                    <a:pt x="925322" y="1145342"/>
                  </a:cubicBezTo>
                  <a:cubicBezTo>
                    <a:pt x="859443" y="1161881"/>
                    <a:pt x="794405" y="1159919"/>
                    <a:pt x="730768" y="1134688"/>
                  </a:cubicBezTo>
                  <a:cubicBezTo>
                    <a:pt x="716191" y="1128801"/>
                    <a:pt x="702734" y="1120952"/>
                    <a:pt x="689839" y="1111981"/>
                  </a:cubicBezTo>
                  <a:cubicBezTo>
                    <a:pt x="685074" y="1108617"/>
                    <a:pt x="683672" y="1104972"/>
                    <a:pt x="684794" y="1099086"/>
                  </a:cubicBezTo>
                  <a:cubicBezTo>
                    <a:pt x="696568" y="1044981"/>
                    <a:pt x="699932" y="990035"/>
                    <a:pt x="703296" y="935090"/>
                  </a:cubicBezTo>
                  <a:cubicBezTo>
                    <a:pt x="704417" y="917428"/>
                    <a:pt x="704136" y="917428"/>
                    <a:pt x="721798" y="915186"/>
                  </a:cubicBezTo>
                  <a:cubicBezTo>
                    <a:pt x="732170" y="913784"/>
                    <a:pt x="742542" y="912102"/>
                    <a:pt x="753196" y="910981"/>
                  </a:cubicBezTo>
                  <a:cubicBezTo>
                    <a:pt x="759643" y="910139"/>
                    <a:pt x="762726" y="907056"/>
                    <a:pt x="762726" y="900328"/>
                  </a:cubicBezTo>
                  <a:cubicBezTo>
                    <a:pt x="763007" y="882106"/>
                    <a:pt x="764128" y="863603"/>
                    <a:pt x="764409" y="845381"/>
                  </a:cubicBezTo>
                  <a:cubicBezTo>
                    <a:pt x="764689" y="837532"/>
                    <a:pt x="766931" y="834168"/>
                    <a:pt x="775342" y="834729"/>
                  </a:cubicBezTo>
                  <a:cubicBezTo>
                    <a:pt x="794405" y="835849"/>
                    <a:pt x="813468" y="836411"/>
                    <a:pt x="832811" y="836971"/>
                  </a:cubicBezTo>
                  <a:cubicBezTo>
                    <a:pt x="839258" y="837251"/>
                    <a:pt x="842062" y="839214"/>
                    <a:pt x="841502" y="846223"/>
                  </a:cubicBezTo>
                  <a:cubicBezTo>
                    <a:pt x="840660" y="855473"/>
                    <a:pt x="841502" y="865005"/>
                    <a:pt x="840100" y="874256"/>
                  </a:cubicBezTo>
                  <a:cubicBezTo>
                    <a:pt x="838417" y="885469"/>
                    <a:pt x="842342" y="884909"/>
                    <a:pt x="850752" y="881264"/>
                  </a:cubicBezTo>
                  <a:cubicBezTo>
                    <a:pt x="898410" y="861080"/>
                    <a:pt x="942703" y="834448"/>
                    <a:pt x="983632" y="803050"/>
                  </a:cubicBezTo>
                  <a:cubicBezTo>
                    <a:pt x="1020637" y="774737"/>
                    <a:pt x="1054838" y="743339"/>
                    <a:pt x="1086236" y="708577"/>
                  </a:cubicBezTo>
                  <a:cubicBezTo>
                    <a:pt x="1088759" y="706055"/>
                    <a:pt x="1090160" y="702970"/>
                    <a:pt x="1095486" y="702410"/>
                  </a:cubicBezTo>
                  <a:close/>
                  <a:moveTo>
                    <a:pt x="234574" y="673256"/>
                  </a:moveTo>
                  <a:cubicBezTo>
                    <a:pt x="240461" y="679703"/>
                    <a:pt x="245788" y="685310"/>
                    <a:pt x="250834" y="690917"/>
                  </a:cubicBezTo>
                  <a:cubicBezTo>
                    <a:pt x="316994" y="761561"/>
                    <a:pt x="389600" y="823796"/>
                    <a:pt x="477066" y="866967"/>
                  </a:cubicBezTo>
                  <a:cubicBezTo>
                    <a:pt x="502016" y="879304"/>
                    <a:pt x="499773" y="881826"/>
                    <a:pt x="501174" y="853231"/>
                  </a:cubicBezTo>
                  <a:cubicBezTo>
                    <a:pt x="502296" y="828561"/>
                    <a:pt x="502016" y="828561"/>
                    <a:pt x="526685" y="829403"/>
                  </a:cubicBezTo>
                  <a:cubicBezTo>
                    <a:pt x="537899" y="829683"/>
                    <a:pt x="549392" y="831085"/>
                    <a:pt x="560606" y="830804"/>
                  </a:cubicBezTo>
                  <a:cubicBezTo>
                    <a:pt x="569296" y="830804"/>
                    <a:pt x="572380" y="833328"/>
                    <a:pt x="571539" y="842578"/>
                  </a:cubicBezTo>
                  <a:cubicBezTo>
                    <a:pt x="570138" y="858837"/>
                    <a:pt x="570418" y="875378"/>
                    <a:pt x="569016" y="891638"/>
                  </a:cubicBezTo>
                  <a:cubicBezTo>
                    <a:pt x="568175" y="900328"/>
                    <a:pt x="571820" y="903131"/>
                    <a:pt x="579388" y="904814"/>
                  </a:cubicBezTo>
                  <a:cubicBezTo>
                    <a:pt x="613309" y="912943"/>
                    <a:pt x="647790" y="917148"/>
                    <a:pt x="682833" y="916868"/>
                  </a:cubicBezTo>
                  <a:cubicBezTo>
                    <a:pt x="689000" y="916868"/>
                    <a:pt x="694326" y="916308"/>
                    <a:pt x="693765" y="925839"/>
                  </a:cubicBezTo>
                  <a:cubicBezTo>
                    <a:pt x="689280" y="981065"/>
                    <a:pt x="686477" y="1036572"/>
                    <a:pt x="676104" y="1091237"/>
                  </a:cubicBezTo>
                  <a:cubicBezTo>
                    <a:pt x="672740" y="1109459"/>
                    <a:pt x="664331" y="1120672"/>
                    <a:pt x="646669" y="1127680"/>
                  </a:cubicBezTo>
                  <a:cubicBezTo>
                    <a:pt x="546309" y="1167768"/>
                    <a:pt x="456600" y="1149266"/>
                    <a:pt x="377266" y="1078062"/>
                  </a:cubicBezTo>
                  <a:cubicBezTo>
                    <a:pt x="318114" y="1024797"/>
                    <a:pt x="285315" y="955555"/>
                    <a:pt x="263449" y="880705"/>
                  </a:cubicBezTo>
                  <a:cubicBezTo>
                    <a:pt x="244106" y="814544"/>
                    <a:pt x="236536" y="746704"/>
                    <a:pt x="233733" y="678301"/>
                  </a:cubicBezTo>
                  <a:cubicBezTo>
                    <a:pt x="233453" y="676900"/>
                    <a:pt x="234013" y="676059"/>
                    <a:pt x="234574" y="673256"/>
                  </a:cubicBezTo>
                  <a:close/>
                  <a:moveTo>
                    <a:pt x="874581" y="351990"/>
                  </a:moveTo>
                  <a:cubicBezTo>
                    <a:pt x="771698" y="352271"/>
                    <a:pt x="736375" y="424878"/>
                    <a:pt x="731329" y="485150"/>
                  </a:cubicBezTo>
                  <a:cubicBezTo>
                    <a:pt x="730488" y="493560"/>
                    <a:pt x="733572" y="496083"/>
                    <a:pt x="741702" y="495803"/>
                  </a:cubicBezTo>
                  <a:cubicBezTo>
                    <a:pt x="751794" y="495242"/>
                    <a:pt x="762166" y="495522"/>
                    <a:pt x="772258" y="495803"/>
                  </a:cubicBezTo>
                  <a:cubicBezTo>
                    <a:pt x="777865" y="496083"/>
                    <a:pt x="780668" y="494120"/>
                    <a:pt x="780949" y="487953"/>
                  </a:cubicBezTo>
                  <a:cubicBezTo>
                    <a:pt x="781229" y="478141"/>
                    <a:pt x="783752" y="468610"/>
                    <a:pt x="786835" y="459359"/>
                  </a:cubicBezTo>
                  <a:cubicBezTo>
                    <a:pt x="796367" y="430765"/>
                    <a:pt x="813748" y="410300"/>
                    <a:pt x="844585" y="403852"/>
                  </a:cubicBezTo>
                  <a:cubicBezTo>
                    <a:pt x="893363" y="393480"/>
                    <a:pt x="937096" y="415346"/>
                    <a:pt x="963728" y="462723"/>
                  </a:cubicBezTo>
                  <a:cubicBezTo>
                    <a:pt x="969334" y="472534"/>
                    <a:pt x="968493" y="489355"/>
                    <a:pt x="980548" y="491878"/>
                  </a:cubicBezTo>
                  <a:cubicBezTo>
                    <a:pt x="991200" y="494120"/>
                    <a:pt x="1003816" y="486832"/>
                    <a:pt x="1015589" y="484589"/>
                  </a:cubicBezTo>
                  <a:cubicBezTo>
                    <a:pt x="1024000" y="483188"/>
                    <a:pt x="1024561" y="478983"/>
                    <a:pt x="1022318" y="472534"/>
                  </a:cubicBezTo>
                  <a:cubicBezTo>
                    <a:pt x="1017833" y="460761"/>
                    <a:pt x="1013067" y="449267"/>
                    <a:pt x="1006899" y="438333"/>
                  </a:cubicBezTo>
                  <a:cubicBezTo>
                    <a:pt x="976063" y="383668"/>
                    <a:pt x="930648" y="352551"/>
                    <a:pt x="874581" y="351990"/>
                  </a:cubicBezTo>
                  <a:close/>
                  <a:moveTo>
                    <a:pt x="432211" y="351150"/>
                  </a:moveTo>
                  <a:cubicBezTo>
                    <a:pt x="422399" y="351991"/>
                    <a:pt x="412587" y="352271"/>
                    <a:pt x="403056" y="354234"/>
                  </a:cubicBezTo>
                  <a:cubicBezTo>
                    <a:pt x="336056" y="367690"/>
                    <a:pt x="299051" y="412824"/>
                    <a:pt x="276624" y="473657"/>
                  </a:cubicBezTo>
                  <a:cubicBezTo>
                    <a:pt x="274102" y="480105"/>
                    <a:pt x="276064" y="482627"/>
                    <a:pt x="282511" y="484029"/>
                  </a:cubicBezTo>
                  <a:cubicBezTo>
                    <a:pt x="292043" y="485992"/>
                    <a:pt x="301575" y="488234"/>
                    <a:pt x="310825" y="491037"/>
                  </a:cubicBezTo>
                  <a:cubicBezTo>
                    <a:pt x="318675" y="493561"/>
                    <a:pt x="322880" y="492439"/>
                    <a:pt x="325964" y="483469"/>
                  </a:cubicBezTo>
                  <a:cubicBezTo>
                    <a:pt x="334374" y="459640"/>
                    <a:pt x="347830" y="438615"/>
                    <a:pt x="368014" y="422635"/>
                  </a:cubicBezTo>
                  <a:cubicBezTo>
                    <a:pt x="421558" y="380025"/>
                    <a:pt x="495007" y="401050"/>
                    <a:pt x="513789" y="464125"/>
                  </a:cubicBezTo>
                  <a:cubicBezTo>
                    <a:pt x="516873" y="474778"/>
                    <a:pt x="512388" y="489916"/>
                    <a:pt x="523041" y="494682"/>
                  </a:cubicBezTo>
                  <a:cubicBezTo>
                    <a:pt x="532853" y="499167"/>
                    <a:pt x="546028" y="495523"/>
                    <a:pt x="557802" y="496084"/>
                  </a:cubicBezTo>
                  <a:cubicBezTo>
                    <a:pt x="566493" y="496644"/>
                    <a:pt x="568455" y="492719"/>
                    <a:pt x="567894" y="484590"/>
                  </a:cubicBezTo>
                  <a:cubicBezTo>
                    <a:pt x="562288" y="422916"/>
                    <a:pt x="526405" y="351991"/>
                    <a:pt x="432211" y="351150"/>
                  </a:cubicBezTo>
                  <a:close/>
                  <a:moveTo>
                    <a:pt x="817778" y="159295"/>
                  </a:moveTo>
                  <a:cubicBezTo>
                    <a:pt x="864279" y="164375"/>
                    <a:pt x="908923" y="185332"/>
                    <a:pt x="942422" y="224998"/>
                  </a:cubicBezTo>
                  <a:cubicBezTo>
                    <a:pt x="973259" y="261722"/>
                    <a:pt x="995686" y="302932"/>
                    <a:pt x="1013627" y="346945"/>
                  </a:cubicBezTo>
                  <a:cubicBezTo>
                    <a:pt x="1053435" y="444782"/>
                    <a:pt x="1082870" y="545423"/>
                    <a:pt x="1091280" y="651109"/>
                  </a:cubicBezTo>
                  <a:cubicBezTo>
                    <a:pt x="1091841" y="659520"/>
                    <a:pt x="1089598" y="662883"/>
                    <a:pt x="1082590" y="665687"/>
                  </a:cubicBezTo>
                  <a:cubicBezTo>
                    <a:pt x="1032690" y="688394"/>
                    <a:pt x="981669" y="708018"/>
                    <a:pt x="928966" y="722595"/>
                  </a:cubicBezTo>
                  <a:cubicBezTo>
                    <a:pt x="921678" y="724558"/>
                    <a:pt x="918313" y="727360"/>
                    <a:pt x="918313" y="735210"/>
                  </a:cubicBezTo>
                  <a:cubicBezTo>
                    <a:pt x="918313" y="746144"/>
                    <a:pt x="916911" y="757076"/>
                    <a:pt x="916911" y="768010"/>
                  </a:cubicBezTo>
                  <a:cubicBezTo>
                    <a:pt x="916911" y="775578"/>
                    <a:pt x="914669" y="778943"/>
                    <a:pt x="906819" y="778102"/>
                  </a:cubicBezTo>
                  <a:cubicBezTo>
                    <a:pt x="897569" y="777260"/>
                    <a:pt x="888037" y="777260"/>
                    <a:pt x="878786" y="776980"/>
                  </a:cubicBezTo>
                  <a:cubicBezTo>
                    <a:pt x="872058" y="776980"/>
                    <a:pt x="868974" y="774457"/>
                    <a:pt x="869255" y="767168"/>
                  </a:cubicBezTo>
                  <a:cubicBezTo>
                    <a:pt x="869535" y="757637"/>
                    <a:pt x="874581" y="744461"/>
                    <a:pt x="867292" y="739415"/>
                  </a:cubicBezTo>
                  <a:cubicBezTo>
                    <a:pt x="860564" y="734650"/>
                    <a:pt x="848790" y="741377"/>
                    <a:pt x="839259" y="743059"/>
                  </a:cubicBezTo>
                  <a:cubicBezTo>
                    <a:pt x="801414" y="750068"/>
                    <a:pt x="763008" y="754553"/>
                    <a:pt x="724321" y="756796"/>
                  </a:cubicBezTo>
                  <a:cubicBezTo>
                    <a:pt x="713948" y="757356"/>
                    <a:pt x="710304" y="754834"/>
                    <a:pt x="710585" y="743620"/>
                  </a:cubicBezTo>
                  <a:cubicBezTo>
                    <a:pt x="711986" y="687272"/>
                    <a:pt x="711986" y="631205"/>
                    <a:pt x="710865" y="574858"/>
                  </a:cubicBezTo>
                  <a:cubicBezTo>
                    <a:pt x="709183" y="476740"/>
                    <a:pt x="706099" y="378903"/>
                    <a:pt x="694044" y="281346"/>
                  </a:cubicBezTo>
                  <a:cubicBezTo>
                    <a:pt x="690681" y="254154"/>
                    <a:pt x="686756" y="227241"/>
                    <a:pt x="677785" y="201170"/>
                  </a:cubicBezTo>
                  <a:cubicBezTo>
                    <a:pt x="675823" y="195283"/>
                    <a:pt x="676383" y="191919"/>
                    <a:pt x="681990" y="188835"/>
                  </a:cubicBezTo>
                  <a:cubicBezTo>
                    <a:pt x="722919" y="165006"/>
                    <a:pt x="771277" y="154214"/>
                    <a:pt x="817778" y="159295"/>
                  </a:cubicBezTo>
                  <a:close/>
                  <a:moveTo>
                    <a:pt x="555840" y="147066"/>
                  </a:moveTo>
                  <a:cubicBezTo>
                    <a:pt x="591162" y="148748"/>
                    <a:pt x="622841" y="160242"/>
                    <a:pt x="650594" y="182669"/>
                  </a:cubicBezTo>
                  <a:cubicBezTo>
                    <a:pt x="659564" y="189677"/>
                    <a:pt x="665451" y="198368"/>
                    <a:pt x="668536" y="209300"/>
                  </a:cubicBezTo>
                  <a:cubicBezTo>
                    <a:pt x="678627" y="243501"/>
                    <a:pt x="682833" y="278824"/>
                    <a:pt x="686476" y="314146"/>
                  </a:cubicBezTo>
                  <a:cubicBezTo>
                    <a:pt x="694045" y="388435"/>
                    <a:pt x="697410" y="463004"/>
                    <a:pt x="698812" y="537574"/>
                  </a:cubicBezTo>
                  <a:cubicBezTo>
                    <a:pt x="699092" y="540377"/>
                    <a:pt x="698531" y="542900"/>
                    <a:pt x="698531" y="545703"/>
                  </a:cubicBezTo>
                  <a:lnTo>
                    <a:pt x="698530" y="545746"/>
                  </a:lnTo>
                  <a:lnTo>
                    <a:pt x="698530" y="767994"/>
                  </a:lnTo>
                  <a:lnTo>
                    <a:pt x="698531" y="768009"/>
                  </a:lnTo>
                  <a:lnTo>
                    <a:pt x="698530" y="768169"/>
                  </a:lnTo>
                  <a:lnTo>
                    <a:pt x="698530" y="768289"/>
                  </a:lnTo>
                  <a:lnTo>
                    <a:pt x="698529" y="768284"/>
                  </a:lnTo>
                  <a:lnTo>
                    <a:pt x="698250" y="813704"/>
                  </a:lnTo>
                  <a:cubicBezTo>
                    <a:pt x="698250" y="819591"/>
                    <a:pt x="696008" y="822114"/>
                    <a:pt x="689840" y="821834"/>
                  </a:cubicBezTo>
                  <a:cubicBezTo>
                    <a:pt x="670217" y="820713"/>
                    <a:pt x="650874" y="820151"/>
                    <a:pt x="631250" y="819591"/>
                  </a:cubicBezTo>
                  <a:cubicBezTo>
                    <a:pt x="624242" y="819591"/>
                    <a:pt x="623961" y="815386"/>
                    <a:pt x="624242" y="810339"/>
                  </a:cubicBezTo>
                  <a:cubicBezTo>
                    <a:pt x="625083" y="795482"/>
                    <a:pt x="625363" y="780625"/>
                    <a:pt x="626204" y="765766"/>
                  </a:cubicBezTo>
                  <a:cubicBezTo>
                    <a:pt x="626485" y="758758"/>
                    <a:pt x="623961" y="756516"/>
                    <a:pt x="616953" y="755954"/>
                  </a:cubicBezTo>
                  <a:cubicBezTo>
                    <a:pt x="575463" y="752871"/>
                    <a:pt x="534535" y="747545"/>
                    <a:pt x="494167" y="738293"/>
                  </a:cubicBezTo>
                  <a:cubicBezTo>
                    <a:pt x="486597" y="736612"/>
                    <a:pt x="483513" y="739135"/>
                    <a:pt x="483513" y="746984"/>
                  </a:cubicBezTo>
                  <a:cubicBezTo>
                    <a:pt x="483793" y="756235"/>
                    <a:pt x="482953" y="765766"/>
                    <a:pt x="482953" y="775018"/>
                  </a:cubicBezTo>
                  <a:cubicBezTo>
                    <a:pt x="482953" y="779783"/>
                    <a:pt x="481551" y="782587"/>
                    <a:pt x="476225" y="782306"/>
                  </a:cubicBezTo>
                  <a:cubicBezTo>
                    <a:pt x="461366" y="781465"/>
                    <a:pt x="446508" y="780625"/>
                    <a:pt x="431651" y="780063"/>
                  </a:cubicBezTo>
                  <a:cubicBezTo>
                    <a:pt x="425764" y="779783"/>
                    <a:pt x="426044" y="775858"/>
                    <a:pt x="426044" y="771934"/>
                  </a:cubicBezTo>
                  <a:cubicBezTo>
                    <a:pt x="426324" y="759039"/>
                    <a:pt x="426044" y="746143"/>
                    <a:pt x="427165" y="733248"/>
                  </a:cubicBezTo>
                  <a:cubicBezTo>
                    <a:pt x="428006" y="724276"/>
                    <a:pt x="425202" y="720353"/>
                    <a:pt x="416232" y="717549"/>
                  </a:cubicBezTo>
                  <a:cubicBezTo>
                    <a:pt x="355399" y="698766"/>
                    <a:pt x="297090" y="673256"/>
                    <a:pt x="241583" y="641578"/>
                  </a:cubicBezTo>
                  <a:cubicBezTo>
                    <a:pt x="236536" y="638775"/>
                    <a:pt x="231491" y="636532"/>
                    <a:pt x="231491" y="628963"/>
                  </a:cubicBezTo>
                  <a:cubicBezTo>
                    <a:pt x="230369" y="546544"/>
                    <a:pt x="235135" y="464966"/>
                    <a:pt x="258403" y="385351"/>
                  </a:cubicBezTo>
                  <a:cubicBezTo>
                    <a:pt x="281671" y="306296"/>
                    <a:pt x="321759" y="238456"/>
                    <a:pt x="394085" y="194162"/>
                  </a:cubicBezTo>
                  <a:cubicBezTo>
                    <a:pt x="443424" y="163886"/>
                    <a:pt x="496689" y="144543"/>
                    <a:pt x="555840" y="147066"/>
                  </a:cubicBezTo>
                  <a:close/>
                  <a:moveTo>
                    <a:pt x="1049231" y="141179"/>
                  </a:moveTo>
                  <a:cubicBezTo>
                    <a:pt x="1144825" y="149308"/>
                    <a:pt x="1216311" y="197806"/>
                    <a:pt x="1267332" y="277421"/>
                  </a:cubicBezTo>
                  <a:cubicBezTo>
                    <a:pt x="1302934" y="332928"/>
                    <a:pt x="1319754" y="395723"/>
                    <a:pt x="1328726" y="460481"/>
                  </a:cubicBezTo>
                  <a:cubicBezTo>
                    <a:pt x="1345826" y="585791"/>
                    <a:pt x="1336855" y="709138"/>
                    <a:pt x="1299290" y="829963"/>
                  </a:cubicBezTo>
                  <a:cubicBezTo>
                    <a:pt x="1270416" y="922193"/>
                    <a:pt x="1213788" y="990314"/>
                    <a:pt x="1123520" y="1028440"/>
                  </a:cubicBezTo>
                  <a:cubicBezTo>
                    <a:pt x="1110624" y="1033767"/>
                    <a:pt x="1096887" y="1037691"/>
                    <a:pt x="1083712" y="1041896"/>
                  </a:cubicBezTo>
                  <a:cubicBezTo>
                    <a:pt x="1081750" y="1042457"/>
                    <a:pt x="1079227" y="1043859"/>
                    <a:pt x="1076143" y="1041616"/>
                  </a:cubicBezTo>
                  <a:cubicBezTo>
                    <a:pt x="1082310" y="1024235"/>
                    <a:pt x="1088477" y="1006855"/>
                    <a:pt x="1092682" y="988633"/>
                  </a:cubicBezTo>
                  <a:cubicBezTo>
                    <a:pt x="1108381" y="919670"/>
                    <a:pt x="1111184" y="849306"/>
                    <a:pt x="1110064" y="778942"/>
                  </a:cubicBezTo>
                  <a:cubicBezTo>
                    <a:pt x="1109503" y="751188"/>
                    <a:pt x="1107821" y="723436"/>
                    <a:pt x="1106419" y="695963"/>
                  </a:cubicBezTo>
                  <a:cubicBezTo>
                    <a:pt x="1105859" y="688673"/>
                    <a:pt x="1108101" y="683348"/>
                    <a:pt x="1112586" y="678021"/>
                  </a:cubicBezTo>
                  <a:cubicBezTo>
                    <a:pt x="1123800" y="664565"/>
                    <a:pt x="1134172" y="650548"/>
                    <a:pt x="1145105" y="636811"/>
                  </a:cubicBezTo>
                  <a:cubicBezTo>
                    <a:pt x="1144264" y="637092"/>
                    <a:pt x="1143704" y="636531"/>
                    <a:pt x="1142862" y="635690"/>
                  </a:cubicBezTo>
                  <a:cubicBezTo>
                    <a:pt x="1132770" y="640736"/>
                    <a:pt x="1122678" y="645782"/>
                    <a:pt x="1112586" y="651109"/>
                  </a:cubicBezTo>
                  <a:cubicBezTo>
                    <a:pt x="1105017" y="655314"/>
                    <a:pt x="1102494" y="654473"/>
                    <a:pt x="1101372" y="644941"/>
                  </a:cubicBezTo>
                  <a:cubicBezTo>
                    <a:pt x="1096887" y="600928"/>
                    <a:pt x="1091842" y="556916"/>
                    <a:pt x="1080628" y="514305"/>
                  </a:cubicBezTo>
                  <a:cubicBezTo>
                    <a:pt x="1059603" y="436652"/>
                    <a:pt x="1036335" y="359559"/>
                    <a:pt x="998209" y="288074"/>
                  </a:cubicBezTo>
                  <a:cubicBezTo>
                    <a:pt x="977745" y="249387"/>
                    <a:pt x="953076" y="213785"/>
                    <a:pt x="918033" y="186873"/>
                  </a:cubicBezTo>
                  <a:cubicBezTo>
                    <a:pt x="909623" y="180425"/>
                    <a:pt x="915791" y="178463"/>
                    <a:pt x="920276" y="175660"/>
                  </a:cubicBezTo>
                  <a:cubicBezTo>
                    <a:pt x="959523" y="150429"/>
                    <a:pt x="1002694" y="137254"/>
                    <a:pt x="1049231" y="141179"/>
                  </a:cubicBezTo>
                  <a:close/>
                  <a:moveTo>
                    <a:pt x="413429" y="115388"/>
                  </a:moveTo>
                  <a:cubicBezTo>
                    <a:pt x="434455" y="117350"/>
                    <a:pt x="455199" y="120995"/>
                    <a:pt x="475664" y="126040"/>
                  </a:cubicBezTo>
                  <a:cubicBezTo>
                    <a:pt x="486597" y="128844"/>
                    <a:pt x="497250" y="132208"/>
                    <a:pt x="508182" y="135292"/>
                  </a:cubicBezTo>
                  <a:cubicBezTo>
                    <a:pt x="507342" y="138376"/>
                    <a:pt x="505379" y="138656"/>
                    <a:pt x="503417" y="138936"/>
                  </a:cubicBezTo>
                  <a:cubicBezTo>
                    <a:pt x="376425" y="165288"/>
                    <a:pt x="294006" y="241539"/>
                    <a:pt x="253076" y="363485"/>
                  </a:cubicBezTo>
                  <a:cubicBezTo>
                    <a:pt x="226724" y="442539"/>
                    <a:pt x="219997" y="524678"/>
                    <a:pt x="219716" y="607377"/>
                  </a:cubicBezTo>
                  <a:cubicBezTo>
                    <a:pt x="219716" y="613544"/>
                    <a:pt x="219716" y="619431"/>
                    <a:pt x="219716" y="627281"/>
                  </a:cubicBezTo>
                  <a:cubicBezTo>
                    <a:pt x="202616" y="618871"/>
                    <a:pt x="189440" y="608218"/>
                    <a:pt x="173741" y="600369"/>
                  </a:cubicBezTo>
                  <a:cubicBezTo>
                    <a:pt x="186917" y="616348"/>
                    <a:pt x="199813" y="632607"/>
                    <a:pt x="213269" y="648586"/>
                  </a:cubicBezTo>
                  <a:cubicBezTo>
                    <a:pt x="218034" y="654192"/>
                    <a:pt x="220837" y="659799"/>
                    <a:pt x="221117" y="667369"/>
                  </a:cubicBezTo>
                  <a:cubicBezTo>
                    <a:pt x="224202" y="727360"/>
                    <a:pt x="228687" y="787352"/>
                    <a:pt x="242423" y="846223"/>
                  </a:cubicBezTo>
                  <a:cubicBezTo>
                    <a:pt x="257001" y="908737"/>
                    <a:pt x="278868" y="968169"/>
                    <a:pt x="314471" y="1021993"/>
                  </a:cubicBezTo>
                  <a:cubicBezTo>
                    <a:pt x="315592" y="1023394"/>
                    <a:pt x="316153" y="1024796"/>
                    <a:pt x="317555" y="1027599"/>
                  </a:cubicBezTo>
                  <a:cubicBezTo>
                    <a:pt x="277467" y="1024796"/>
                    <a:pt x="241021" y="1014704"/>
                    <a:pt x="206540" y="997043"/>
                  </a:cubicBezTo>
                  <a:cubicBezTo>
                    <a:pt x="141223" y="963684"/>
                    <a:pt x="95808" y="910700"/>
                    <a:pt x="64971" y="845662"/>
                  </a:cubicBezTo>
                  <a:cubicBezTo>
                    <a:pt x="-20532" y="665406"/>
                    <a:pt x="-22775" y="484029"/>
                    <a:pt x="64971" y="304334"/>
                  </a:cubicBezTo>
                  <a:cubicBezTo>
                    <a:pt x="138980" y="152953"/>
                    <a:pt x="279709" y="103333"/>
                    <a:pt x="413429" y="115388"/>
                  </a:cubicBezTo>
                  <a:close/>
                  <a:moveTo>
                    <a:pt x="621902" y="0"/>
                  </a:moveTo>
                  <a:lnTo>
                    <a:pt x="794743" y="0"/>
                  </a:lnTo>
                  <a:lnTo>
                    <a:pt x="791884" y="7739"/>
                  </a:lnTo>
                  <a:cubicBezTo>
                    <a:pt x="777306" y="27924"/>
                    <a:pt x="759645" y="45865"/>
                    <a:pt x="743385" y="64927"/>
                  </a:cubicBezTo>
                  <a:cubicBezTo>
                    <a:pt x="732732" y="77542"/>
                    <a:pt x="722640" y="90158"/>
                    <a:pt x="714230" y="104455"/>
                  </a:cubicBezTo>
                  <a:cubicBezTo>
                    <a:pt x="704979" y="120154"/>
                    <a:pt x="698531" y="136694"/>
                    <a:pt x="697690" y="155196"/>
                  </a:cubicBezTo>
                  <a:cubicBezTo>
                    <a:pt x="697410" y="159962"/>
                    <a:pt x="700493" y="165848"/>
                    <a:pt x="694886" y="169212"/>
                  </a:cubicBezTo>
                  <a:cubicBezTo>
                    <a:pt x="686476" y="174259"/>
                    <a:pt x="677786" y="178744"/>
                    <a:pt x="668815" y="182669"/>
                  </a:cubicBezTo>
                  <a:cubicBezTo>
                    <a:pt x="667694" y="183229"/>
                    <a:pt x="664330" y="180146"/>
                    <a:pt x="662367" y="178184"/>
                  </a:cubicBezTo>
                  <a:cubicBezTo>
                    <a:pt x="648911" y="166129"/>
                    <a:pt x="634053" y="156037"/>
                    <a:pt x="616952" y="149589"/>
                  </a:cubicBezTo>
                  <a:cubicBezTo>
                    <a:pt x="609945" y="146786"/>
                    <a:pt x="607702" y="142581"/>
                    <a:pt x="607142" y="135572"/>
                  </a:cubicBezTo>
                  <a:cubicBezTo>
                    <a:pt x="604338" y="98568"/>
                    <a:pt x="604338" y="61844"/>
                    <a:pt x="611907" y="25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1" name="Google Shape;2081;p44"/>
            <p:cNvGrpSpPr/>
            <p:nvPr/>
          </p:nvGrpSpPr>
          <p:grpSpPr>
            <a:xfrm>
              <a:off x="5079452" y="4602054"/>
              <a:ext cx="1407434" cy="1296749"/>
              <a:chOff x="5079452" y="4602054"/>
              <a:chExt cx="1407434" cy="1296749"/>
            </a:xfrm>
          </p:grpSpPr>
          <p:sp>
            <p:nvSpPr>
              <p:cNvPr id="2082" name="Google Shape;2082;p44"/>
              <p:cNvSpPr/>
              <p:nvPr/>
            </p:nvSpPr>
            <p:spPr>
              <a:xfrm>
                <a:off x="5079452" y="4602054"/>
                <a:ext cx="1407434" cy="1296749"/>
              </a:xfrm>
              <a:custGeom>
                <a:rect b="b" l="l" r="r" t="t"/>
                <a:pathLst>
                  <a:path extrusionOk="0" h="1296749" w="1407434">
                    <a:moveTo>
                      <a:pt x="1356433" y="498443"/>
                    </a:moveTo>
                    <a:cubicBezTo>
                      <a:pt x="1317761" y="480727"/>
                      <a:pt x="1288710" y="453485"/>
                      <a:pt x="1269469" y="414909"/>
                    </a:cubicBezTo>
                    <a:cubicBezTo>
                      <a:pt x="1218987" y="313373"/>
                      <a:pt x="1069254" y="273368"/>
                      <a:pt x="983910" y="347853"/>
                    </a:cubicBezTo>
                    <a:cubicBezTo>
                      <a:pt x="902661" y="418814"/>
                      <a:pt x="822747" y="434054"/>
                      <a:pt x="728449" y="385286"/>
                    </a:cubicBezTo>
                    <a:cubicBezTo>
                      <a:pt x="724449" y="383191"/>
                      <a:pt x="719210" y="383191"/>
                      <a:pt x="714543" y="383000"/>
                    </a:cubicBezTo>
                    <a:cubicBezTo>
                      <a:pt x="711590" y="382905"/>
                      <a:pt x="708542" y="384239"/>
                      <a:pt x="703779" y="385286"/>
                    </a:cubicBezTo>
                    <a:cubicBezTo>
                      <a:pt x="705399" y="407289"/>
                      <a:pt x="722925" y="419862"/>
                      <a:pt x="733879" y="435864"/>
                    </a:cubicBezTo>
                    <a:cubicBezTo>
                      <a:pt x="759215" y="473202"/>
                      <a:pt x="777503" y="512159"/>
                      <a:pt x="776360" y="559022"/>
                    </a:cubicBezTo>
                    <a:cubicBezTo>
                      <a:pt x="775598" y="590836"/>
                      <a:pt x="765597" y="613886"/>
                      <a:pt x="733498" y="624745"/>
                    </a:cubicBezTo>
                    <a:cubicBezTo>
                      <a:pt x="699493" y="636175"/>
                      <a:pt x="674442" y="622459"/>
                      <a:pt x="655202" y="596456"/>
                    </a:cubicBezTo>
                    <a:cubicBezTo>
                      <a:pt x="631199" y="563880"/>
                      <a:pt x="623484" y="524447"/>
                      <a:pt x="615197" y="485966"/>
                    </a:cubicBezTo>
                    <a:cubicBezTo>
                      <a:pt x="597861" y="404717"/>
                      <a:pt x="541950" y="364426"/>
                      <a:pt x="460606" y="380048"/>
                    </a:cubicBezTo>
                    <a:cubicBezTo>
                      <a:pt x="288394" y="413290"/>
                      <a:pt x="115801" y="593503"/>
                      <a:pt x="152377" y="836105"/>
                    </a:cubicBezTo>
                    <a:cubicBezTo>
                      <a:pt x="156187" y="861441"/>
                      <a:pt x="155463" y="882627"/>
                      <a:pt x="157294" y="923071"/>
                    </a:cubicBezTo>
                    <a:cubicBezTo>
                      <a:pt x="160914" y="1003043"/>
                      <a:pt x="202451" y="1015879"/>
                      <a:pt x="233096" y="1065218"/>
                    </a:cubicBezTo>
                    <a:cubicBezTo>
                      <a:pt x="263741" y="1114557"/>
                      <a:pt x="330399" y="1108615"/>
                      <a:pt x="341163" y="1219105"/>
                    </a:cubicBezTo>
                    <a:cubicBezTo>
                      <a:pt x="330209" y="1242346"/>
                      <a:pt x="316302" y="1264063"/>
                      <a:pt x="295062" y="1278541"/>
                    </a:cubicBezTo>
                    <a:cubicBezTo>
                      <a:pt x="277250" y="1290638"/>
                      <a:pt x="256866" y="1304544"/>
                      <a:pt x="234102" y="1291495"/>
                    </a:cubicBezTo>
                    <a:cubicBezTo>
                      <a:pt x="209432" y="1277493"/>
                      <a:pt x="197240" y="1253109"/>
                      <a:pt x="206860" y="1226725"/>
                    </a:cubicBezTo>
                    <a:cubicBezTo>
                      <a:pt x="223434" y="1181291"/>
                      <a:pt x="197430" y="1166432"/>
                      <a:pt x="162664" y="1155573"/>
                    </a:cubicBezTo>
                    <a:cubicBezTo>
                      <a:pt x="140090" y="1148525"/>
                      <a:pt x="117420" y="1140809"/>
                      <a:pt x="94179" y="1137190"/>
                    </a:cubicBezTo>
                    <a:cubicBezTo>
                      <a:pt x="43887" y="1129475"/>
                      <a:pt x="19408" y="1091851"/>
                      <a:pt x="9597" y="1051179"/>
                    </a:cubicBezTo>
                    <a:cubicBezTo>
                      <a:pt x="-309" y="1010222"/>
                      <a:pt x="-5262" y="965835"/>
                      <a:pt x="35315" y="928688"/>
                    </a:cubicBezTo>
                    <a:cubicBezTo>
                      <a:pt x="98942" y="870395"/>
                      <a:pt x="96561" y="850392"/>
                      <a:pt x="45697" y="780288"/>
                    </a:cubicBezTo>
                    <a:cubicBezTo>
                      <a:pt x="6264" y="726091"/>
                      <a:pt x="-8500" y="664559"/>
                      <a:pt x="4740" y="597218"/>
                    </a:cubicBezTo>
                    <a:cubicBezTo>
                      <a:pt x="10836" y="566166"/>
                      <a:pt x="30457" y="552355"/>
                      <a:pt x="58746" y="559594"/>
                    </a:cubicBezTo>
                    <a:cubicBezTo>
                      <a:pt x="94370" y="568643"/>
                      <a:pt x="113134" y="552641"/>
                      <a:pt x="125802" y="523780"/>
                    </a:cubicBezTo>
                    <a:cubicBezTo>
                      <a:pt x="134756" y="503587"/>
                      <a:pt x="141709" y="482537"/>
                      <a:pt x="148948" y="461677"/>
                    </a:cubicBezTo>
                    <a:cubicBezTo>
                      <a:pt x="186572" y="352425"/>
                      <a:pt x="255723" y="272891"/>
                      <a:pt x="366213" y="233553"/>
                    </a:cubicBezTo>
                    <a:cubicBezTo>
                      <a:pt x="401361" y="220980"/>
                      <a:pt x="429936" y="203644"/>
                      <a:pt x="452986" y="172022"/>
                    </a:cubicBezTo>
                    <a:cubicBezTo>
                      <a:pt x="486705" y="125825"/>
                      <a:pt x="511851" y="131064"/>
                      <a:pt x="562619" y="109061"/>
                    </a:cubicBezTo>
                    <a:cubicBezTo>
                      <a:pt x="586050" y="98870"/>
                      <a:pt x="609673" y="100679"/>
                      <a:pt x="635676" y="110871"/>
                    </a:cubicBezTo>
                    <a:cubicBezTo>
                      <a:pt x="692445" y="111347"/>
                      <a:pt x="594242" y="62579"/>
                      <a:pt x="667584" y="0"/>
                    </a:cubicBezTo>
                    <a:cubicBezTo>
                      <a:pt x="680062" y="2477"/>
                      <a:pt x="697112" y="17812"/>
                      <a:pt x="703589" y="25051"/>
                    </a:cubicBezTo>
                    <a:cubicBezTo>
                      <a:pt x="720353" y="43529"/>
                      <a:pt x="717972" y="64961"/>
                      <a:pt x="711495" y="79724"/>
                    </a:cubicBezTo>
                    <a:cubicBezTo>
                      <a:pt x="828843" y="41148"/>
                      <a:pt x="931427" y="60770"/>
                      <a:pt x="974004" y="93536"/>
                    </a:cubicBezTo>
                    <a:cubicBezTo>
                      <a:pt x="977623" y="72104"/>
                      <a:pt x="983529" y="64389"/>
                      <a:pt x="1006293" y="53245"/>
                    </a:cubicBezTo>
                    <a:cubicBezTo>
                      <a:pt x="1018676" y="48292"/>
                      <a:pt x="1035821" y="40291"/>
                      <a:pt x="1062586" y="29432"/>
                    </a:cubicBezTo>
                    <a:cubicBezTo>
                      <a:pt x="1055061" y="62960"/>
                      <a:pt x="1046584" y="101918"/>
                      <a:pt x="1022200" y="120301"/>
                    </a:cubicBezTo>
                    <a:cubicBezTo>
                      <a:pt x="1016581" y="154400"/>
                      <a:pt x="1032868" y="196977"/>
                      <a:pt x="1025725" y="229553"/>
                    </a:cubicBezTo>
                    <a:cubicBezTo>
                      <a:pt x="1019914" y="255937"/>
                      <a:pt x="1030011" y="258413"/>
                      <a:pt x="1053728" y="252031"/>
                    </a:cubicBezTo>
                    <a:cubicBezTo>
                      <a:pt x="1098972" y="239935"/>
                      <a:pt x="1143739" y="233458"/>
                      <a:pt x="1192698" y="238601"/>
                    </a:cubicBezTo>
                    <a:cubicBezTo>
                      <a:pt x="1296044" y="249365"/>
                      <a:pt x="1352622" y="313658"/>
                      <a:pt x="1395104" y="396716"/>
                    </a:cubicBezTo>
                    <a:cubicBezTo>
                      <a:pt x="1420345" y="446437"/>
                      <a:pt x="1406534" y="476155"/>
                      <a:pt x="1356433" y="498443"/>
                    </a:cubicBezTo>
                    <a:close/>
                  </a:path>
                </a:pathLst>
              </a:custGeom>
              <a:solidFill>
                <a:srgbClr val="0A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44"/>
              <p:cNvSpPr/>
              <p:nvPr/>
            </p:nvSpPr>
            <p:spPr>
              <a:xfrm>
                <a:off x="5882292" y="4938702"/>
                <a:ext cx="65150" cy="30869"/>
              </a:xfrm>
              <a:custGeom>
                <a:rect b="b" l="l" r="r" t="t"/>
                <a:pathLst>
                  <a:path extrusionOk="0" h="30869" w="65150">
                    <a:moveTo>
                      <a:pt x="0" y="3680"/>
                    </a:moveTo>
                    <a:cubicBezTo>
                      <a:pt x="23336" y="-130"/>
                      <a:pt x="48482" y="-4130"/>
                      <a:pt x="65151" y="9205"/>
                    </a:cubicBezTo>
                    <a:cubicBezTo>
                      <a:pt x="37719" y="38542"/>
                      <a:pt x="30575" y="39399"/>
                      <a:pt x="0" y="3680"/>
                    </a:cubicBezTo>
                    <a:close/>
                  </a:path>
                </a:pathLst>
              </a:custGeom>
              <a:solidFill>
                <a:srgbClr val="E183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4" name="Google Shape;2084;p44"/>
            <p:cNvSpPr/>
            <p:nvPr/>
          </p:nvSpPr>
          <p:spPr>
            <a:xfrm rot="609240">
              <a:off x="5817545" y="4813640"/>
              <a:ext cx="79134" cy="49459"/>
            </a:xfrm>
            <a:custGeom>
              <a:rect b="b" l="l" r="r" t="t"/>
              <a:pathLst>
                <a:path extrusionOk="0" h="47625" w="76200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4"/>
            <p:cNvSpPr/>
            <p:nvPr/>
          </p:nvSpPr>
          <p:spPr>
            <a:xfrm flipH="1" rot="788704">
              <a:off x="5952029" y="4839268"/>
              <a:ext cx="79134" cy="49459"/>
            </a:xfrm>
            <a:custGeom>
              <a:rect b="b" l="l" r="r" t="t"/>
              <a:pathLst>
                <a:path extrusionOk="0" h="47625" w="76200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6" name="Google Shape;2086;p44"/>
          <p:cNvSpPr/>
          <p:nvPr/>
        </p:nvSpPr>
        <p:spPr>
          <a:xfrm>
            <a:off x="7839620" y="4623530"/>
            <a:ext cx="2725130" cy="2100834"/>
          </a:xfrm>
          <a:custGeom>
            <a:rect b="b" l="l" r="r" t="t"/>
            <a:pathLst>
              <a:path extrusionOk="0" h="3366880" w="4367402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4"/>
          <p:cNvSpPr/>
          <p:nvPr/>
        </p:nvSpPr>
        <p:spPr>
          <a:xfrm>
            <a:off x="11024454" y="3907790"/>
            <a:ext cx="994786" cy="860153"/>
          </a:xfrm>
          <a:custGeom>
            <a:rect b="b" l="l" r="r" t="t"/>
            <a:pathLst>
              <a:path extrusionOk="0" h="3275887" w="3788635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8" name="Google Shape;2088;p44"/>
          <p:cNvGrpSpPr/>
          <p:nvPr/>
        </p:nvGrpSpPr>
        <p:grpSpPr>
          <a:xfrm>
            <a:off x="6546137" y="2762169"/>
            <a:ext cx="669193" cy="1127231"/>
            <a:chOff x="6558588" y="2364410"/>
            <a:chExt cx="840336" cy="1415515"/>
          </a:xfrm>
        </p:grpSpPr>
        <p:sp>
          <p:nvSpPr>
            <p:cNvPr id="2089" name="Google Shape;2089;p44"/>
            <p:cNvSpPr/>
            <p:nvPr/>
          </p:nvSpPr>
          <p:spPr>
            <a:xfrm>
              <a:off x="6690645" y="2671985"/>
              <a:ext cx="591084" cy="591084"/>
            </a:xfrm>
            <a:custGeom>
              <a:rect b="b" l="l" r="r" t="t"/>
              <a:pathLst>
                <a:path extrusionOk="0" h="591084" w="591084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6965535" y="2364410"/>
              <a:ext cx="35607" cy="574127"/>
            </a:xfrm>
            <a:custGeom>
              <a:rect b="b" l="l" r="r" t="t"/>
              <a:pathLst>
                <a:path extrusionOk="0" h="1502635" w="35607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6558588" y="3238691"/>
              <a:ext cx="840336" cy="541234"/>
            </a:xfrm>
            <a:custGeom>
              <a:rect b="b" l="l" r="r" t="t"/>
              <a:pathLst>
                <a:path extrusionOk="0" h="541233" w="840336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2" name="Google Shape;2092;p44"/>
          <p:cNvSpPr/>
          <p:nvPr/>
        </p:nvSpPr>
        <p:spPr>
          <a:xfrm>
            <a:off x="7295048" y="2869645"/>
            <a:ext cx="996989" cy="912278"/>
          </a:xfrm>
          <a:custGeom>
            <a:rect b="b" l="l" r="r" t="t"/>
            <a:pathLst>
              <a:path extrusionOk="0" h="1333500" w="1457325">
                <a:moveTo>
                  <a:pt x="196215" y="1022762"/>
                </a:moveTo>
                <a:cubicBezTo>
                  <a:pt x="167640" y="1014190"/>
                  <a:pt x="123825" y="1046575"/>
                  <a:pt x="101918" y="1059910"/>
                </a:cubicBezTo>
                <a:cubicBezTo>
                  <a:pt x="88583" y="1067530"/>
                  <a:pt x="20003" y="1121822"/>
                  <a:pt x="12383" y="1097057"/>
                </a:cubicBezTo>
                <a:cubicBezTo>
                  <a:pt x="9525" y="1088485"/>
                  <a:pt x="14288" y="1079912"/>
                  <a:pt x="20003" y="1073245"/>
                </a:cubicBezTo>
                <a:cubicBezTo>
                  <a:pt x="30480" y="1062767"/>
                  <a:pt x="75248" y="1043717"/>
                  <a:pt x="64770" y="1028477"/>
                </a:cubicBezTo>
                <a:cubicBezTo>
                  <a:pt x="58103" y="1030382"/>
                  <a:pt x="0" y="1049432"/>
                  <a:pt x="0" y="1054195"/>
                </a:cubicBezTo>
                <a:cubicBezTo>
                  <a:pt x="953" y="1039907"/>
                  <a:pt x="10478" y="1030382"/>
                  <a:pt x="20955" y="1021810"/>
                </a:cubicBezTo>
                <a:cubicBezTo>
                  <a:pt x="72390" y="980852"/>
                  <a:pt x="123825" y="937990"/>
                  <a:pt x="184785" y="909415"/>
                </a:cubicBezTo>
                <a:cubicBezTo>
                  <a:pt x="239078" y="883697"/>
                  <a:pt x="294323" y="857979"/>
                  <a:pt x="348615" y="832262"/>
                </a:cubicBezTo>
                <a:cubicBezTo>
                  <a:pt x="400050" y="808450"/>
                  <a:pt x="438150" y="754157"/>
                  <a:pt x="476250" y="713200"/>
                </a:cubicBezTo>
                <a:cubicBezTo>
                  <a:pt x="527685" y="658907"/>
                  <a:pt x="578168" y="603662"/>
                  <a:pt x="629603" y="549370"/>
                </a:cubicBezTo>
                <a:cubicBezTo>
                  <a:pt x="694373" y="479837"/>
                  <a:pt x="758190" y="411257"/>
                  <a:pt x="822960" y="341724"/>
                </a:cubicBezTo>
                <a:cubicBezTo>
                  <a:pt x="875348" y="286479"/>
                  <a:pt x="961073" y="223615"/>
                  <a:pt x="982028" y="147415"/>
                </a:cubicBezTo>
                <a:cubicBezTo>
                  <a:pt x="993458" y="104552"/>
                  <a:pt x="1019175" y="68357"/>
                  <a:pt x="1045845" y="34067"/>
                </a:cubicBezTo>
                <a:cubicBezTo>
                  <a:pt x="1089660" y="-21178"/>
                  <a:pt x="1225868" y="-4985"/>
                  <a:pt x="1262063" y="52165"/>
                </a:cubicBezTo>
                <a:cubicBezTo>
                  <a:pt x="1275398" y="72167"/>
                  <a:pt x="1334453" y="66452"/>
                  <a:pt x="1355408" y="72167"/>
                </a:cubicBezTo>
                <a:cubicBezTo>
                  <a:pt x="1368743" y="75977"/>
                  <a:pt x="1477328" y="114077"/>
                  <a:pt x="1461135" y="131222"/>
                </a:cubicBezTo>
                <a:cubicBezTo>
                  <a:pt x="1462088" y="130270"/>
                  <a:pt x="1401128" y="130270"/>
                  <a:pt x="1397318" y="130270"/>
                </a:cubicBezTo>
                <a:cubicBezTo>
                  <a:pt x="1363028" y="135032"/>
                  <a:pt x="1314450" y="131222"/>
                  <a:pt x="1285875" y="151224"/>
                </a:cubicBezTo>
                <a:cubicBezTo>
                  <a:pt x="1228725" y="190277"/>
                  <a:pt x="1281113" y="277907"/>
                  <a:pt x="1294448" y="325532"/>
                </a:cubicBezTo>
                <a:cubicBezTo>
                  <a:pt x="1319213" y="411257"/>
                  <a:pt x="1279208" y="504602"/>
                  <a:pt x="1241108" y="578897"/>
                </a:cubicBezTo>
                <a:cubicBezTo>
                  <a:pt x="1187768" y="682720"/>
                  <a:pt x="1107758" y="755110"/>
                  <a:pt x="1022033" y="831310"/>
                </a:cubicBezTo>
                <a:cubicBezTo>
                  <a:pt x="1022985" y="832262"/>
                  <a:pt x="1022985" y="834167"/>
                  <a:pt x="1023938" y="835120"/>
                </a:cubicBezTo>
                <a:cubicBezTo>
                  <a:pt x="1034415" y="834167"/>
                  <a:pt x="1043940" y="834167"/>
                  <a:pt x="1054418" y="832262"/>
                </a:cubicBezTo>
                <a:cubicBezTo>
                  <a:pt x="1069658" y="830357"/>
                  <a:pt x="1077278" y="837977"/>
                  <a:pt x="1076325" y="853217"/>
                </a:cubicBezTo>
                <a:cubicBezTo>
                  <a:pt x="1076325" y="857979"/>
                  <a:pt x="1075373" y="862742"/>
                  <a:pt x="1075373" y="867504"/>
                </a:cubicBezTo>
                <a:cubicBezTo>
                  <a:pt x="1075373" y="886554"/>
                  <a:pt x="1072515" y="899890"/>
                  <a:pt x="1050608" y="912272"/>
                </a:cubicBezTo>
                <a:cubicBezTo>
                  <a:pt x="1027748" y="924654"/>
                  <a:pt x="1005840" y="928465"/>
                  <a:pt x="982028" y="927512"/>
                </a:cubicBezTo>
                <a:cubicBezTo>
                  <a:pt x="958215" y="927512"/>
                  <a:pt x="945833" y="914177"/>
                  <a:pt x="945833" y="888460"/>
                </a:cubicBezTo>
                <a:cubicBezTo>
                  <a:pt x="941070" y="891317"/>
                  <a:pt x="937260" y="893222"/>
                  <a:pt x="933450" y="896079"/>
                </a:cubicBezTo>
                <a:cubicBezTo>
                  <a:pt x="891540" y="927512"/>
                  <a:pt x="836295" y="957040"/>
                  <a:pt x="814388" y="1008475"/>
                </a:cubicBezTo>
                <a:cubicBezTo>
                  <a:pt x="796290" y="1051337"/>
                  <a:pt x="809625" y="1100867"/>
                  <a:pt x="821055" y="1143730"/>
                </a:cubicBezTo>
                <a:cubicBezTo>
                  <a:pt x="828675" y="1169447"/>
                  <a:pt x="835343" y="1243742"/>
                  <a:pt x="870585" y="1242790"/>
                </a:cubicBezTo>
                <a:cubicBezTo>
                  <a:pt x="902018" y="1241837"/>
                  <a:pt x="930593" y="1227550"/>
                  <a:pt x="959168" y="1215167"/>
                </a:cubicBezTo>
                <a:cubicBezTo>
                  <a:pt x="969645" y="1210405"/>
                  <a:pt x="980123" y="1202785"/>
                  <a:pt x="991553" y="1204690"/>
                </a:cubicBezTo>
                <a:cubicBezTo>
                  <a:pt x="1004888" y="1206595"/>
                  <a:pt x="1008698" y="1224692"/>
                  <a:pt x="1016318" y="1226597"/>
                </a:cubicBezTo>
                <a:cubicBezTo>
                  <a:pt x="1002030" y="1222787"/>
                  <a:pt x="988695" y="1204690"/>
                  <a:pt x="971550" y="1221835"/>
                </a:cubicBezTo>
                <a:cubicBezTo>
                  <a:pt x="989648" y="1231360"/>
                  <a:pt x="982028" y="1241837"/>
                  <a:pt x="972503" y="1252315"/>
                </a:cubicBezTo>
                <a:cubicBezTo>
                  <a:pt x="1002030" y="1241837"/>
                  <a:pt x="1030605" y="1225645"/>
                  <a:pt x="1057275" y="1253267"/>
                </a:cubicBezTo>
                <a:cubicBezTo>
                  <a:pt x="1061085" y="1258030"/>
                  <a:pt x="1064895" y="1262792"/>
                  <a:pt x="1066800" y="1269460"/>
                </a:cubicBezTo>
                <a:cubicBezTo>
                  <a:pt x="1052513" y="1263745"/>
                  <a:pt x="1042988" y="1246600"/>
                  <a:pt x="1024890" y="1253267"/>
                </a:cubicBezTo>
                <a:cubicBezTo>
                  <a:pt x="1023938" y="1254220"/>
                  <a:pt x="1022985" y="1256125"/>
                  <a:pt x="1023938" y="1256125"/>
                </a:cubicBezTo>
                <a:cubicBezTo>
                  <a:pt x="1031558" y="1276127"/>
                  <a:pt x="1029653" y="1278032"/>
                  <a:pt x="1008698" y="1281842"/>
                </a:cubicBezTo>
                <a:cubicBezTo>
                  <a:pt x="973455" y="1288510"/>
                  <a:pt x="939165" y="1286605"/>
                  <a:pt x="903923" y="1278032"/>
                </a:cubicBezTo>
                <a:cubicBezTo>
                  <a:pt x="891540" y="1275175"/>
                  <a:pt x="878205" y="1276127"/>
                  <a:pt x="863918" y="1275175"/>
                </a:cubicBezTo>
                <a:cubicBezTo>
                  <a:pt x="864870" y="1289462"/>
                  <a:pt x="873443" y="1291367"/>
                  <a:pt x="882015" y="1291367"/>
                </a:cubicBezTo>
                <a:cubicBezTo>
                  <a:pt x="895350" y="1291367"/>
                  <a:pt x="909638" y="1290415"/>
                  <a:pt x="922973" y="1289462"/>
                </a:cubicBezTo>
                <a:cubicBezTo>
                  <a:pt x="947738" y="1287557"/>
                  <a:pt x="967740" y="1315180"/>
                  <a:pt x="957263" y="1338992"/>
                </a:cubicBezTo>
                <a:cubicBezTo>
                  <a:pt x="950595" y="1326610"/>
                  <a:pt x="950595" y="1308512"/>
                  <a:pt x="932498" y="1303750"/>
                </a:cubicBezTo>
                <a:cubicBezTo>
                  <a:pt x="932498" y="1312322"/>
                  <a:pt x="936308" y="1321847"/>
                  <a:pt x="932498" y="1323752"/>
                </a:cubicBezTo>
                <a:cubicBezTo>
                  <a:pt x="927735" y="1327562"/>
                  <a:pt x="919163" y="1326610"/>
                  <a:pt x="911543" y="1327562"/>
                </a:cubicBezTo>
                <a:cubicBezTo>
                  <a:pt x="880110" y="1329467"/>
                  <a:pt x="858203" y="1307560"/>
                  <a:pt x="836295" y="1290415"/>
                </a:cubicBezTo>
                <a:cubicBezTo>
                  <a:pt x="825818" y="1281842"/>
                  <a:pt x="815340" y="1278032"/>
                  <a:pt x="802958" y="1280890"/>
                </a:cubicBezTo>
                <a:cubicBezTo>
                  <a:pt x="782003" y="1284700"/>
                  <a:pt x="762000" y="1289462"/>
                  <a:pt x="741045" y="1293272"/>
                </a:cubicBezTo>
                <a:cubicBezTo>
                  <a:pt x="733425" y="1295177"/>
                  <a:pt x="725805" y="1295177"/>
                  <a:pt x="717233" y="1295177"/>
                </a:cubicBezTo>
                <a:cubicBezTo>
                  <a:pt x="696278" y="1295177"/>
                  <a:pt x="689610" y="1281842"/>
                  <a:pt x="701040" y="1263745"/>
                </a:cubicBezTo>
                <a:cubicBezTo>
                  <a:pt x="683895" y="1250410"/>
                  <a:pt x="674370" y="1252315"/>
                  <a:pt x="649605" y="1274222"/>
                </a:cubicBezTo>
                <a:cubicBezTo>
                  <a:pt x="650558" y="1258982"/>
                  <a:pt x="666750" y="1243742"/>
                  <a:pt x="684848" y="1244695"/>
                </a:cubicBezTo>
                <a:cubicBezTo>
                  <a:pt x="694373" y="1244695"/>
                  <a:pt x="703898" y="1246600"/>
                  <a:pt x="712470" y="1250410"/>
                </a:cubicBezTo>
                <a:cubicBezTo>
                  <a:pt x="730568" y="1258982"/>
                  <a:pt x="777240" y="1264697"/>
                  <a:pt x="794385" y="1252315"/>
                </a:cubicBezTo>
                <a:cubicBezTo>
                  <a:pt x="815340" y="1238027"/>
                  <a:pt x="802958" y="1197070"/>
                  <a:pt x="797243" y="1177067"/>
                </a:cubicBezTo>
                <a:cubicBezTo>
                  <a:pt x="785813" y="1132300"/>
                  <a:pt x="773430" y="1086580"/>
                  <a:pt x="762000" y="1041812"/>
                </a:cubicBezTo>
                <a:cubicBezTo>
                  <a:pt x="756285" y="1020857"/>
                  <a:pt x="753428" y="997997"/>
                  <a:pt x="746760" y="977995"/>
                </a:cubicBezTo>
                <a:cubicBezTo>
                  <a:pt x="744855" y="972279"/>
                  <a:pt x="751523" y="965612"/>
                  <a:pt x="746760" y="960850"/>
                </a:cubicBezTo>
                <a:cubicBezTo>
                  <a:pt x="742950" y="957040"/>
                  <a:pt x="721043" y="957992"/>
                  <a:pt x="714375" y="957040"/>
                </a:cubicBezTo>
                <a:cubicBezTo>
                  <a:pt x="628650" y="948467"/>
                  <a:pt x="542925" y="948467"/>
                  <a:pt x="461010" y="978947"/>
                </a:cubicBezTo>
                <a:cubicBezTo>
                  <a:pt x="411480" y="997045"/>
                  <a:pt x="366713" y="1048479"/>
                  <a:pt x="325755" y="1080865"/>
                </a:cubicBezTo>
                <a:cubicBezTo>
                  <a:pt x="290513" y="1109440"/>
                  <a:pt x="255270" y="1137062"/>
                  <a:pt x="220028" y="1165637"/>
                </a:cubicBezTo>
                <a:cubicBezTo>
                  <a:pt x="192405" y="1188497"/>
                  <a:pt x="160973" y="1209452"/>
                  <a:pt x="125730" y="1218025"/>
                </a:cubicBezTo>
                <a:cubicBezTo>
                  <a:pt x="108585" y="1222787"/>
                  <a:pt x="20003" y="1234217"/>
                  <a:pt x="26670" y="1196117"/>
                </a:cubicBezTo>
                <a:cubicBezTo>
                  <a:pt x="34290" y="1154207"/>
                  <a:pt x="66675" y="1122775"/>
                  <a:pt x="98108" y="1097057"/>
                </a:cubicBezTo>
                <a:cubicBezTo>
                  <a:pt x="130493" y="1070387"/>
                  <a:pt x="165735" y="1045622"/>
                  <a:pt x="200025" y="1021810"/>
                </a:cubicBezTo>
                <a:cubicBezTo>
                  <a:pt x="200025" y="1023715"/>
                  <a:pt x="198120" y="1022762"/>
                  <a:pt x="196215" y="1022762"/>
                </a:cubicBezTo>
                <a:close/>
                <a:moveTo>
                  <a:pt x="1022033" y="877982"/>
                </a:moveTo>
                <a:cubicBezTo>
                  <a:pt x="1009650" y="877029"/>
                  <a:pt x="998220" y="877029"/>
                  <a:pt x="986790" y="876077"/>
                </a:cubicBezTo>
                <a:cubicBezTo>
                  <a:pt x="985838" y="879887"/>
                  <a:pt x="983933" y="884650"/>
                  <a:pt x="982028" y="888460"/>
                </a:cubicBezTo>
                <a:cubicBezTo>
                  <a:pt x="994410" y="893222"/>
                  <a:pt x="1005840" y="897032"/>
                  <a:pt x="1018223" y="900842"/>
                </a:cubicBezTo>
                <a:cubicBezTo>
                  <a:pt x="1019175" y="892270"/>
                  <a:pt x="1021080" y="885602"/>
                  <a:pt x="1022033" y="8779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4"/>
          <p:cNvSpPr/>
          <p:nvPr/>
        </p:nvSpPr>
        <p:spPr>
          <a:xfrm>
            <a:off x="9993045" y="3899008"/>
            <a:ext cx="972387" cy="877717"/>
          </a:xfrm>
          <a:custGeom>
            <a:rect b="b" l="l" r="r" t="t"/>
            <a:pathLst>
              <a:path extrusionOk="0" h="2997236" w="332051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4" name="Google Shape;2094;p44"/>
          <p:cNvGrpSpPr/>
          <p:nvPr/>
        </p:nvGrpSpPr>
        <p:grpSpPr>
          <a:xfrm>
            <a:off x="137263" y="1923355"/>
            <a:ext cx="4720591" cy="4742847"/>
            <a:chOff x="488706" y="4669732"/>
            <a:chExt cx="2305066" cy="2315933"/>
          </a:xfrm>
        </p:grpSpPr>
        <p:sp>
          <p:nvSpPr>
            <p:cNvPr id="2095" name="Google Shape;2095;p44"/>
            <p:cNvSpPr/>
            <p:nvPr/>
          </p:nvSpPr>
          <p:spPr>
            <a:xfrm>
              <a:off x="488706" y="4669732"/>
              <a:ext cx="2305066" cy="2315933"/>
            </a:xfrm>
            <a:custGeom>
              <a:rect b="b" l="l" r="r" t="t"/>
              <a:pathLst>
                <a:path extrusionOk="0" h="8352919" w="8313725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42738" y="6781852"/>
                    <a:pt x="363770" y="7510712"/>
                    <a:pt x="342966" y="8352919"/>
                  </a:cubicBezTo>
                  <a:lnTo>
                    <a:pt x="3645678" y="8331521"/>
                  </a:lnTo>
                  <a:cubicBezTo>
                    <a:pt x="3672881" y="7579962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lnTo>
                    <a:pt x="6922394" y="1756433"/>
                  </a:ln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1084357" y="4716728"/>
              <a:ext cx="1691823" cy="1564762"/>
            </a:xfrm>
            <a:custGeom>
              <a:rect b="b" l="l" r="r" t="t"/>
              <a:pathLst>
                <a:path extrusionOk="0" h="1564762" w="1691823">
                  <a:moveTo>
                    <a:pt x="541770" y="1449088"/>
                  </a:moveTo>
                  <a:cubicBezTo>
                    <a:pt x="546429" y="1449653"/>
                    <a:pt x="550952" y="1453408"/>
                    <a:pt x="556922" y="1459830"/>
                  </a:cubicBezTo>
                  <a:cubicBezTo>
                    <a:pt x="571214" y="1475208"/>
                    <a:pt x="588040" y="1488234"/>
                    <a:pt x="604142" y="1501622"/>
                  </a:cubicBezTo>
                  <a:cubicBezTo>
                    <a:pt x="611740" y="1508135"/>
                    <a:pt x="619881" y="1514105"/>
                    <a:pt x="627842" y="1520257"/>
                  </a:cubicBezTo>
                  <a:cubicBezTo>
                    <a:pt x="627118" y="1521704"/>
                    <a:pt x="626575" y="1522970"/>
                    <a:pt x="625852" y="1524237"/>
                  </a:cubicBezTo>
                  <a:cubicBezTo>
                    <a:pt x="621329" y="1522789"/>
                    <a:pt x="615901" y="1522428"/>
                    <a:pt x="612283" y="1519714"/>
                  </a:cubicBezTo>
                  <a:cubicBezTo>
                    <a:pt x="592020" y="1504879"/>
                    <a:pt x="571576" y="1506145"/>
                    <a:pt x="551675" y="1518809"/>
                  </a:cubicBezTo>
                  <a:cubicBezTo>
                    <a:pt x="535393" y="1528940"/>
                    <a:pt x="520377" y="1540881"/>
                    <a:pt x="504456" y="1551736"/>
                  </a:cubicBezTo>
                  <a:cubicBezTo>
                    <a:pt x="497400" y="1556621"/>
                    <a:pt x="489440" y="1560420"/>
                    <a:pt x="482022" y="1564762"/>
                  </a:cubicBezTo>
                  <a:cubicBezTo>
                    <a:pt x="480936" y="1563858"/>
                    <a:pt x="479851" y="1562772"/>
                    <a:pt x="478765" y="1561687"/>
                  </a:cubicBezTo>
                  <a:cubicBezTo>
                    <a:pt x="488716" y="1547937"/>
                    <a:pt x="498666" y="1534368"/>
                    <a:pt x="508617" y="1520619"/>
                  </a:cubicBezTo>
                  <a:cubicBezTo>
                    <a:pt x="507893" y="1519895"/>
                    <a:pt x="507170" y="1518990"/>
                    <a:pt x="506446" y="1518267"/>
                  </a:cubicBezTo>
                  <a:cubicBezTo>
                    <a:pt x="493420" y="1527674"/>
                    <a:pt x="480575" y="1536901"/>
                    <a:pt x="467548" y="1546309"/>
                  </a:cubicBezTo>
                  <a:cubicBezTo>
                    <a:pt x="466463" y="1545404"/>
                    <a:pt x="465377" y="1544319"/>
                    <a:pt x="464292" y="1543414"/>
                  </a:cubicBezTo>
                  <a:cubicBezTo>
                    <a:pt x="465016" y="1540519"/>
                    <a:pt x="465016" y="1537082"/>
                    <a:pt x="466644" y="1534730"/>
                  </a:cubicBezTo>
                  <a:cubicBezTo>
                    <a:pt x="482565" y="1513020"/>
                    <a:pt x="498847" y="1491310"/>
                    <a:pt x="515130" y="1469781"/>
                  </a:cubicBezTo>
                  <a:cubicBezTo>
                    <a:pt x="518386" y="1465439"/>
                    <a:pt x="522005" y="1461278"/>
                    <a:pt x="525804" y="1457478"/>
                  </a:cubicBezTo>
                  <a:cubicBezTo>
                    <a:pt x="532317" y="1451146"/>
                    <a:pt x="537112" y="1448523"/>
                    <a:pt x="541770" y="1449088"/>
                  </a:cubicBezTo>
                  <a:close/>
                  <a:moveTo>
                    <a:pt x="622957" y="1433958"/>
                  </a:moveTo>
                  <a:cubicBezTo>
                    <a:pt x="625309" y="1441557"/>
                    <a:pt x="626395" y="1448432"/>
                    <a:pt x="629651" y="1453679"/>
                  </a:cubicBezTo>
                  <a:cubicBezTo>
                    <a:pt x="632727" y="1458744"/>
                    <a:pt x="638335" y="1462182"/>
                    <a:pt x="644306" y="1467247"/>
                  </a:cubicBezTo>
                  <a:cubicBezTo>
                    <a:pt x="630556" y="1474846"/>
                    <a:pt x="618615" y="1473037"/>
                    <a:pt x="608122" y="1466886"/>
                  </a:cubicBezTo>
                  <a:cubicBezTo>
                    <a:pt x="605046" y="1465077"/>
                    <a:pt x="604685" y="1455488"/>
                    <a:pt x="605951" y="1450060"/>
                  </a:cubicBezTo>
                  <a:cubicBezTo>
                    <a:pt x="608846" y="1437577"/>
                    <a:pt x="613007" y="1434682"/>
                    <a:pt x="622957" y="1433958"/>
                  </a:cubicBezTo>
                  <a:close/>
                  <a:moveTo>
                    <a:pt x="526709" y="1382577"/>
                  </a:moveTo>
                  <a:cubicBezTo>
                    <a:pt x="548239" y="1395965"/>
                    <a:pt x="548782" y="1418942"/>
                    <a:pt x="530147" y="1435224"/>
                  </a:cubicBezTo>
                  <a:cubicBezTo>
                    <a:pt x="516578" y="1446984"/>
                    <a:pt x="506265" y="1462543"/>
                    <a:pt x="493782" y="1475569"/>
                  </a:cubicBezTo>
                  <a:cubicBezTo>
                    <a:pt x="484012" y="1485700"/>
                    <a:pt x="472795" y="1494566"/>
                    <a:pt x="462121" y="1503973"/>
                  </a:cubicBezTo>
                  <a:cubicBezTo>
                    <a:pt x="460674" y="1502707"/>
                    <a:pt x="459407" y="1501441"/>
                    <a:pt x="457960" y="1500174"/>
                  </a:cubicBezTo>
                  <a:cubicBezTo>
                    <a:pt x="487812" y="1465076"/>
                    <a:pt x="514226" y="1427626"/>
                    <a:pt x="526709" y="1382577"/>
                  </a:cubicBezTo>
                  <a:close/>
                  <a:moveTo>
                    <a:pt x="574109" y="1342414"/>
                  </a:moveTo>
                  <a:cubicBezTo>
                    <a:pt x="573566" y="1349832"/>
                    <a:pt x="573747" y="1355621"/>
                    <a:pt x="572842" y="1361230"/>
                  </a:cubicBezTo>
                  <a:cubicBezTo>
                    <a:pt x="569767" y="1381492"/>
                    <a:pt x="573928" y="1386196"/>
                    <a:pt x="594553" y="1384568"/>
                  </a:cubicBezTo>
                  <a:cubicBezTo>
                    <a:pt x="609207" y="1383302"/>
                    <a:pt x="623862" y="1380407"/>
                    <a:pt x="638516" y="1380226"/>
                  </a:cubicBezTo>
                  <a:cubicBezTo>
                    <a:pt x="646296" y="1380045"/>
                    <a:pt x="654075" y="1383482"/>
                    <a:pt x="663664" y="1385834"/>
                  </a:cubicBezTo>
                  <a:cubicBezTo>
                    <a:pt x="651181" y="1394518"/>
                    <a:pt x="642135" y="1400670"/>
                    <a:pt x="633450" y="1407183"/>
                  </a:cubicBezTo>
                  <a:cubicBezTo>
                    <a:pt x="621872" y="1415686"/>
                    <a:pt x="611378" y="1418038"/>
                    <a:pt x="603237" y="1402841"/>
                  </a:cubicBezTo>
                  <a:cubicBezTo>
                    <a:pt x="602513" y="1401393"/>
                    <a:pt x="600704" y="1400489"/>
                    <a:pt x="598352" y="1398499"/>
                  </a:cubicBezTo>
                  <a:cubicBezTo>
                    <a:pt x="598352" y="1412610"/>
                    <a:pt x="600161" y="1425456"/>
                    <a:pt x="597809" y="1437577"/>
                  </a:cubicBezTo>
                  <a:cubicBezTo>
                    <a:pt x="596362" y="1444814"/>
                    <a:pt x="588763" y="1450965"/>
                    <a:pt x="583879" y="1457659"/>
                  </a:cubicBezTo>
                  <a:cubicBezTo>
                    <a:pt x="578270" y="1452050"/>
                    <a:pt x="571033" y="1447527"/>
                    <a:pt x="567234" y="1440834"/>
                  </a:cubicBezTo>
                  <a:cubicBezTo>
                    <a:pt x="563073" y="1433416"/>
                    <a:pt x="562168" y="1424008"/>
                    <a:pt x="559455" y="1415686"/>
                  </a:cubicBezTo>
                  <a:cubicBezTo>
                    <a:pt x="555112" y="1402298"/>
                    <a:pt x="552037" y="1388186"/>
                    <a:pt x="545705" y="1375703"/>
                  </a:cubicBezTo>
                  <a:cubicBezTo>
                    <a:pt x="536297" y="1357069"/>
                    <a:pt x="538830" y="1349289"/>
                    <a:pt x="559635" y="1344766"/>
                  </a:cubicBezTo>
                  <a:cubicBezTo>
                    <a:pt x="563796" y="1343862"/>
                    <a:pt x="567958" y="1343500"/>
                    <a:pt x="574109" y="1342414"/>
                  </a:cubicBezTo>
                  <a:close/>
                  <a:moveTo>
                    <a:pt x="587317" y="1338253"/>
                  </a:moveTo>
                  <a:cubicBezTo>
                    <a:pt x="594011" y="1343862"/>
                    <a:pt x="601971" y="1348204"/>
                    <a:pt x="606856" y="1355079"/>
                  </a:cubicBezTo>
                  <a:cubicBezTo>
                    <a:pt x="609751" y="1359240"/>
                    <a:pt x="609932" y="1368286"/>
                    <a:pt x="607218" y="1372628"/>
                  </a:cubicBezTo>
                  <a:cubicBezTo>
                    <a:pt x="605409" y="1375704"/>
                    <a:pt x="596001" y="1376247"/>
                    <a:pt x="591297" y="1374437"/>
                  </a:cubicBezTo>
                  <a:cubicBezTo>
                    <a:pt x="587317" y="1372809"/>
                    <a:pt x="583337" y="1366839"/>
                    <a:pt x="582070" y="1361954"/>
                  </a:cubicBezTo>
                  <a:cubicBezTo>
                    <a:pt x="580442" y="1355622"/>
                    <a:pt x="581708" y="1348747"/>
                    <a:pt x="581708" y="1342053"/>
                  </a:cubicBezTo>
                  <a:cubicBezTo>
                    <a:pt x="583518" y="1340786"/>
                    <a:pt x="585508" y="1339520"/>
                    <a:pt x="587317" y="1338253"/>
                  </a:cubicBezTo>
                  <a:close/>
                  <a:moveTo>
                    <a:pt x="796097" y="1337348"/>
                  </a:moveTo>
                  <a:cubicBezTo>
                    <a:pt x="778367" y="1361591"/>
                    <a:pt x="757380" y="1376608"/>
                    <a:pt x="732051" y="1389272"/>
                  </a:cubicBezTo>
                  <a:cubicBezTo>
                    <a:pt x="734584" y="1371361"/>
                    <a:pt x="767150" y="1345128"/>
                    <a:pt x="796097" y="1337348"/>
                  </a:cubicBezTo>
                  <a:close/>
                  <a:moveTo>
                    <a:pt x="816449" y="1336624"/>
                  </a:moveTo>
                  <a:cubicBezTo>
                    <a:pt x="822510" y="1334634"/>
                    <a:pt x="829475" y="1334815"/>
                    <a:pt x="834812" y="1337710"/>
                  </a:cubicBezTo>
                  <a:cubicBezTo>
                    <a:pt x="842953" y="1342233"/>
                    <a:pt x="843858" y="1351279"/>
                    <a:pt x="835355" y="1354535"/>
                  </a:cubicBezTo>
                  <a:cubicBezTo>
                    <a:pt x="796276" y="1371361"/>
                    <a:pt x="768053" y="1401574"/>
                    <a:pt x="738202" y="1429978"/>
                  </a:cubicBezTo>
                  <a:cubicBezTo>
                    <a:pt x="726985" y="1440471"/>
                    <a:pt x="720472" y="1433235"/>
                    <a:pt x="708712" y="1423827"/>
                  </a:cubicBezTo>
                  <a:cubicBezTo>
                    <a:pt x="723909" y="1414057"/>
                    <a:pt x="735669" y="1403564"/>
                    <a:pt x="749600" y="1397775"/>
                  </a:cubicBezTo>
                  <a:cubicBezTo>
                    <a:pt x="773843" y="1387643"/>
                    <a:pt x="795191" y="1376245"/>
                    <a:pt x="803513" y="1348565"/>
                  </a:cubicBezTo>
                  <a:cubicBezTo>
                    <a:pt x="805232" y="1342776"/>
                    <a:pt x="810388" y="1338614"/>
                    <a:pt x="816449" y="1336624"/>
                  </a:cubicBezTo>
                  <a:close/>
                  <a:moveTo>
                    <a:pt x="762445" y="1287414"/>
                  </a:moveTo>
                  <a:cubicBezTo>
                    <a:pt x="763893" y="1289585"/>
                    <a:pt x="765340" y="1291575"/>
                    <a:pt x="766787" y="1293746"/>
                  </a:cubicBezTo>
                  <a:cubicBezTo>
                    <a:pt x="754485" y="1302431"/>
                    <a:pt x="742182" y="1310934"/>
                    <a:pt x="729880" y="1319437"/>
                  </a:cubicBezTo>
                  <a:cubicBezTo>
                    <a:pt x="728975" y="1318171"/>
                    <a:pt x="727890" y="1316723"/>
                    <a:pt x="726985" y="1315457"/>
                  </a:cubicBezTo>
                  <a:cubicBezTo>
                    <a:pt x="738745" y="1306049"/>
                    <a:pt x="750685" y="1296822"/>
                    <a:pt x="762445" y="1287414"/>
                  </a:cubicBezTo>
                  <a:close/>
                  <a:moveTo>
                    <a:pt x="790488" y="1278188"/>
                  </a:moveTo>
                  <a:cubicBezTo>
                    <a:pt x="799172" y="1286692"/>
                    <a:pt x="809123" y="1296099"/>
                    <a:pt x="819616" y="1306050"/>
                  </a:cubicBezTo>
                  <a:cubicBezTo>
                    <a:pt x="803695" y="1311658"/>
                    <a:pt x="791393" y="1314734"/>
                    <a:pt x="780176" y="1320161"/>
                  </a:cubicBezTo>
                  <a:cubicBezTo>
                    <a:pt x="767149" y="1326493"/>
                    <a:pt x="755390" y="1334273"/>
                    <a:pt x="748153" y="1348746"/>
                  </a:cubicBezTo>
                  <a:cubicBezTo>
                    <a:pt x="743087" y="1358878"/>
                    <a:pt x="731871" y="1365572"/>
                    <a:pt x="724272" y="1374618"/>
                  </a:cubicBezTo>
                  <a:cubicBezTo>
                    <a:pt x="718844" y="1381311"/>
                    <a:pt x="712874" y="1388729"/>
                    <a:pt x="711065" y="1396690"/>
                  </a:cubicBezTo>
                  <a:cubicBezTo>
                    <a:pt x="709255" y="1404831"/>
                    <a:pt x="708532" y="1410982"/>
                    <a:pt x="698400" y="1410620"/>
                  </a:cubicBezTo>
                  <a:cubicBezTo>
                    <a:pt x="688088" y="1410259"/>
                    <a:pt x="679766" y="1405012"/>
                    <a:pt x="680670" y="1395061"/>
                  </a:cubicBezTo>
                  <a:cubicBezTo>
                    <a:pt x="681394" y="1386196"/>
                    <a:pt x="685374" y="1375160"/>
                    <a:pt x="691887" y="1369733"/>
                  </a:cubicBezTo>
                  <a:cubicBezTo>
                    <a:pt x="717035" y="1348565"/>
                    <a:pt x="743811" y="1329207"/>
                    <a:pt x="770044" y="1309306"/>
                  </a:cubicBezTo>
                  <a:cubicBezTo>
                    <a:pt x="775110" y="1305507"/>
                    <a:pt x="781623" y="1302793"/>
                    <a:pt x="785241" y="1297908"/>
                  </a:cubicBezTo>
                  <a:cubicBezTo>
                    <a:pt x="788317" y="1293928"/>
                    <a:pt x="788136" y="1287415"/>
                    <a:pt x="790488" y="1278188"/>
                  </a:cubicBezTo>
                  <a:close/>
                  <a:moveTo>
                    <a:pt x="905123" y="1258829"/>
                  </a:moveTo>
                  <a:cubicBezTo>
                    <a:pt x="910708" y="1258286"/>
                    <a:pt x="915684" y="1260729"/>
                    <a:pt x="919483" y="1266428"/>
                  </a:cubicBezTo>
                  <a:cubicBezTo>
                    <a:pt x="922016" y="1270046"/>
                    <a:pt x="920568" y="1276197"/>
                    <a:pt x="920930" y="1280901"/>
                  </a:cubicBezTo>
                  <a:cubicBezTo>
                    <a:pt x="919121" y="1280901"/>
                    <a:pt x="917493" y="1280901"/>
                    <a:pt x="915684" y="1280901"/>
                  </a:cubicBezTo>
                  <a:cubicBezTo>
                    <a:pt x="914598" y="1276740"/>
                    <a:pt x="913512" y="1272760"/>
                    <a:pt x="911703" y="1266247"/>
                  </a:cubicBezTo>
                  <a:cubicBezTo>
                    <a:pt x="893611" y="1283072"/>
                    <a:pt x="873529" y="1295013"/>
                    <a:pt x="869007" y="1320342"/>
                  </a:cubicBezTo>
                  <a:cubicBezTo>
                    <a:pt x="868102" y="1325227"/>
                    <a:pt x="863036" y="1332283"/>
                    <a:pt x="859056" y="1333006"/>
                  </a:cubicBezTo>
                  <a:cubicBezTo>
                    <a:pt x="853990" y="1333911"/>
                    <a:pt x="847115" y="1330292"/>
                    <a:pt x="842411" y="1326855"/>
                  </a:cubicBezTo>
                  <a:cubicBezTo>
                    <a:pt x="836441" y="1322513"/>
                    <a:pt x="837527" y="1317447"/>
                    <a:pt x="843135" y="1312200"/>
                  </a:cubicBezTo>
                  <a:cubicBezTo>
                    <a:pt x="858152" y="1298270"/>
                    <a:pt x="872625" y="1283615"/>
                    <a:pt x="887098" y="1269142"/>
                  </a:cubicBezTo>
                  <a:cubicBezTo>
                    <a:pt x="893340" y="1262900"/>
                    <a:pt x="899537" y="1259372"/>
                    <a:pt x="905123" y="1258829"/>
                  </a:cubicBezTo>
                  <a:close/>
                  <a:moveTo>
                    <a:pt x="718663" y="1229882"/>
                  </a:moveTo>
                  <a:cubicBezTo>
                    <a:pt x="705998" y="1259915"/>
                    <a:pt x="689897" y="1287957"/>
                    <a:pt x="665292" y="1312381"/>
                  </a:cubicBezTo>
                  <a:cubicBezTo>
                    <a:pt x="666197" y="1294470"/>
                    <a:pt x="697857" y="1244718"/>
                    <a:pt x="718663" y="1229882"/>
                  </a:cubicBezTo>
                  <a:close/>
                  <a:moveTo>
                    <a:pt x="792478" y="1187005"/>
                  </a:moveTo>
                  <a:cubicBezTo>
                    <a:pt x="787051" y="1191166"/>
                    <a:pt x="781442" y="1195146"/>
                    <a:pt x="776376" y="1199669"/>
                  </a:cubicBezTo>
                  <a:cubicBezTo>
                    <a:pt x="776015" y="1200031"/>
                    <a:pt x="778367" y="1203469"/>
                    <a:pt x="779271" y="1205640"/>
                  </a:cubicBezTo>
                  <a:cubicBezTo>
                    <a:pt x="785422" y="1202021"/>
                    <a:pt x="791393" y="1198222"/>
                    <a:pt x="797363" y="1194604"/>
                  </a:cubicBezTo>
                  <a:cubicBezTo>
                    <a:pt x="795735" y="1192071"/>
                    <a:pt x="794106" y="1189538"/>
                    <a:pt x="792478" y="1187005"/>
                  </a:cubicBezTo>
                  <a:close/>
                  <a:moveTo>
                    <a:pt x="749419" y="1181758"/>
                  </a:moveTo>
                  <a:cubicBezTo>
                    <a:pt x="751229" y="1183025"/>
                    <a:pt x="752857" y="1184291"/>
                    <a:pt x="754666" y="1185558"/>
                  </a:cubicBezTo>
                  <a:cubicBezTo>
                    <a:pt x="749600" y="1192795"/>
                    <a:pt x="744715" y="1200032"/>
                    <a:pt x="739830" y="1207268"/>
                  </a:cubicBezTo>
                  <a:cubicBezTo>
                    <a:pt x="738021" y="1205821"/>
                    <a:pt x="736031" y="1204555"/>
                    <a:pt x="734041" y="1203107"/>
                  </a:cubicBezTo>
                  <a:cubicBezTo>
                    <a:pt x="739288" y="1195870"/>
                    <a:pt x="744353" y="1188814"/>
                    <a:pt x="749419" y="1181758"/>
                  </a:cubicBezTo>
                  <a:close/>
                  <a:moveTo>
                    <a:pt x="702561" y="1179655"/>
                  </a:moveTo>
                  <a:cubicBezTo>
                    <a:pt x="707763" y="1179859"/>
                    <a:pt x="712783" y="1182121"/>
                    <a:pt x="716673" y="1185920"/>
                  </a:cubicBezTo>
                  <a:cubicBezTo>
                    <a:pt x="719929" y="1189176"/>
                    <a:pt x="717216" y="1202564"/>
                    <a:pt x="713055" y="1208534"/>
                  </a:cubicBezTo>
                  <a:cubicBezTo>
                    <a:pt x="706180" y="1218485"/>
                    <a:pt x="696591" y="1226807"/>
                    <a:pt x="686821" y="1234044"/>
                  </a:cubicBezTo>
                  <a:cubicBezTo>
                    <a:pt x="649914" y="1261001"/>
                    <a:pt x="634174" y="1298089"/>
                    <a:pt x="632003" y="1342414"/>
                  </a:cubicBezTo>
                  <a:cubicBezTo>
                    <a:pt x="631822" y="1344223"/>
                    <a:pt x="631279" y="1345852"/>
                    <a:pt x="630918" y="1347661"/>
                  </a:cubicBezTo>
                  <a:cubicBezTo>
                    <a:pt x="623862" y="1328484"/>
                    <a:pt x="621329" y="1327398"/>
                    <a:pt x="602333" y="1331559"/>
                  </a:cubicBezTo>
                  <a:cubicBezTo>
                    <a:pt x="597990" y="1332464"/>
                    <a:pt x="592020" y="1329569"/>
                    <a:pt x="588221" y="1326493"/>
                  </a:cubicBezTo>
                  <a:cubicBezTo>
                    <a:pt x="586774" y="1325408"/>
                    <a:pt x="588402" y="1318171"/>
                    <a:pt x="590573" y="1315277"/>
                  </a:cubicBezTo>
                  <a:cubicBezTo>
                    <a:pt x="598352" y="1305326"/>
                    <a:pt x="607941" y="1296461"/>
                    <a:pt x="615540" y="1286149"/>
                  </a:cubicBezTo>
                  <a:cubicBezTo>
                    <a:pt x="633993" y="1260639"/>
                    <a:pt x="651361" y="1234587"/>
                    <a:pt x="669453" y="1208896"/>
                  </a:cubicBezTo>
                  <a:cubicBezTo>
                    <a:pt x="675062" y="1200936"/>
                    <a:pt x="680308" y="1192433"/>
                    <a:pt x="687364" y="1185739"/>
                  </a:cubicBezTo>
                  <a:cubicBezTo>
                    <a:pt x="691978" y="1181306"/>
                    <a:pt x="697360" y="1179452"/>
                    <a:pt x="702561" y="1179655"/>
                  </a:cubicBezTo>
                  <a:close/>
                  <a:moveTo>
                    <a:pt x="592925" y="1177417"/>
                  </a:moveTo>
                  <a:cubicBezTo>
                    <a:pt x="601610" y="1177779"/>
                    <a:pt x="613912" y="1180131"/>
                    <a:pt x="617349" y="1186101"/>
                  </a:cubicBezTo>
                  <a:cubicBezTo>
                    <a:pt x="620244" y="1190986"/>
                    <a:pt x="614455" y="1203107"/>
                    <a:pt x="609751" y="1210344"/>
                  </a:cubicBezTo>
                  <a:cubicBezTo>
                    <a:pt x="601248" y="1223370"/>
                    <a:pt x="589488" y="1234587"/>
                    <a:pt x="581527" y="1247975"/>
                  </a:cubicBezTo>
                  <a:cubicBezTo>
                    <a:pt x="573748" y="1260639"/>
                    <a:pt x="571577" y="1274751"/>
                    <a:pt x="585146" y="1286692"/>
                  </a:cubicBezTo>
                  <a:cubicBezTo>
                    <a:pt x="587498" y="1288863"/>
                    <a:pt x="589307" y="1296280"/>
                    <a:pt x="588764" y="1296642"/>
                  </a:cubicBezTo>
                  <a:cubicBezTo>
                    <a:pt x="584060" y="1299356"/>
                    <a:pt x="578814" y="1300803"/>
                    <a:pt x="571939" y="1303336"/>
                  </a:cubicBezTo>
                  <a:cubicBezTo>
                    <a:pt x="569587" y="1312744"/>
                    <a:pt x="567235" y="1323237"/>
                    <a:pt x="564702" y="1333731"/>
                  </a:cubicBezTo>
                  <a:cubicBezTo>
                    <a:pt x="562531" y="1333731"/>
                    <a:pt x="560541" y="1333911"/>
                    <a:pt x="558731" y="1333911"/>
                  </a:cubicBezTo>
                  <a:cubicBezTo>
                    <a:pt x="556199" y="1325047"/>
                    <a:pt x="551314" y="1315820"/>
                    <a:pt x="552037" y="1307135"/>
                  </a:cubicBezTo>
                  <a:cubicBezTo>
                    <a:pt x="553304" y="1291757"/>
                    <a:pt x="557465" y="1276560"/>
                    <a:pt x="560903" y="1261363"/>
                  </a:cubicBezTo>
                  <a:cubicBezTo>
                    <a:pt x="564340" y="1246709"/>
                    <a:pt x="568320" y="1232235"/>
                    <a:pt x="571577" y="1217581"/>
                  </a:cubicBezTo>
                  <a:cubicBezTo>
                    <a:pt x="573929" y="1207630"/>
                    <a:pt x="574110" y="1196775"/>
                    <a:pt x="577909" y="1187548"/>
                  </a:cubicBezTo>
                  <a:cubicBezTo>
                    <a:pt x="579899" y="1182663"/>
                    <a:pt x="587860" y="1177236"/>
                    <a:pt x="592925" y="1177417"/>
                  </a:cubicBezTo>
                  <a:close/>
                  <a:moveTo>
                    <a:pt x="973577" y="1177054"/>
                  </a:moveTo>
                  <a:cubicBezTo>
                    <a:pt x="973758" y="1180854"/>
                    <a:pt x="975567" y="1186100"/>
                    <a:pt x="973758" y="1188452"/>
                  </a:cubicBezTo>
                  <a:cubicBezTo>
                    <a:pt x="963627" y="1201840"/>
                    <a:pt x="952229" y="1213962"/>
                    <a:pt x="942459" y="1227350"/>
                  </a:cubicBezTo>
                  <a:cubicBezTo>
                    <a:pt x="938660" y="1232778"/>
                    <a:pt x="937755" y="1240376"/>
                    <a:pt x="935584" y="1247070"/>
                  </a:cubicBezTo>
                  <a:cubicBezTo>
                    <a:pt x="936308" y="1249060"/>
                    <a:pt x="937032" y="1251050"/>
                    <a:pt x="937755" y="1253041"/>
                  </a:cubicBezTo>
                  <a:cubicBezTo>
                    <a:pt x="933052" y="1251412"/>
                    <a:pt x="927443" y="1250689"/>
                    <a:pt x="924006" y="1247613"/>
                  </a:cubicBezTo>
                  <a:cubicBezTo>
                    <a:pt x="922016" y="1245623"/>
                    <a:pt x="922196" y="1238929"/>
                    <a:pt x="924006" y="1236034"/>
                  </a:cubicBezTo>
                  <a:cubicBezTo>
                    <a:pt x="936308" y="1217400"/>
                    <a:pt x="949153" y="1198946"/>
                    <a:pt x="962360" y="1180854"/>
                  </a:cubicBezTo>
                  <a:cubicBezTo>
                    <a:pt x="964169" y="1178321"/>
                    <a:pt x="969778" y="1178321"/>
                    <a:pt x="973577" y="1177054"/>
                  </a:cubicBezTo>
                  <a:close/>
                  <a:moveTo>
                    <a:pt x="716130" y="1159325"/>
                  </a:moveTo>
                  <a:cubicBezTo>
                    <a:pt x="721286" y="1158737"/>
                    <a:pt x="726352" y="1160139"/>
                    <a:pt x="731327" y="1163124"/>
                  </a:cubicBezTo>
                  <a:cubicBezTo>
                    <a:pt x="734584" y="1164933"/>
                    <a:pt x="735489" y="1170904"/>
                    <a:pt x="737298" y="1175065"/>
                  </a:cubicBezTo>
                  <a:cubicBezTo>
                    <a:pt x="732956" y="1176331"/>
                    <a:pt x="728252" y="1179407"/>
                    <a:pt x="724814" y="1178322"/>
                  </a:cubicBezTo>
                  <a:cubicBezTo>
                    <a:pt x="716673" y="1175970"/>
                    <a:pt x="709255" y="1171447"/>
                    <a:pt x="700390" y="1167466"/>
                  </a:cubicBezTo>
                  <a:cubicBezTo>
                    <a:pt x="705727" y="1162491"/>
                    <a:pt x="710974" y="1159913"/>
                    <a:pt x="716130" y="1159325"/>
                  </a:cubicBezTo>
                  <a:close/>
                  <a:moveTo>
                    <a:pt x="895783" y="1159324"/>
                  </a:moveTo>
                  <a:cubicBezTo>
                    <a:pt x="911342" y="1176692"/>
                    <a:pt x="911704" y="1193518"/>
                    <a:pt x="896869" y="1208172"/>
                  </a:cubicBezTo>
                  <a:cubicBezTo>
                    <a:pt x="884023" y="1220837"/>
                    <a:pt x="868645" y="1230787"/>
                    <a:pt x="854352" y="1242185"/>
                  </a:cubicBezTo>
                  <a:cubicBezTo>
                    <a:pt x="842412" y="1251231"/>
                    <a:pt x="830471" y="1260458"/>
                    <a:pt x="816902" y="1270951"/>
                  </a:cubicBezTo>
                  <a:cubicBezTo>
                    <a:pt x="822872" y="1276017"/>
                    <a:pt x="826672" y="1279454"/>
                    <a:pt x="831376" y="1283435"/>
                  </a:cubicBezTo>
                  <a:cubicBezTo>
                    <a:pt x="835356" y="1275836"/>
                    <a:pt x="838613" y="1269504"/>
                    <a:pt x="841869" y="1263353"/>
                  </a:cubicBezTo>
                  <a:cubicBezTo>
                    <a:pt x="843497" y="1263715"/>
                    <a:pt x="845306" y="1264257"/>
                    <a:pt x="846935" y="1264619"/>
                  </a:cubicBezTo>
                  <a:cubicBezTo>
                    <a:pt x="845487" y="1270228"/>
                    <a:pt x="845849" y="1277645"/>
                    <a:pt x="842412" y="1280902"/>
                  </a:cubicBezTo>
                  <a:cubicBezTo>
                    <a:pt x="838070" y="1284701"/>
                    <a:pt x="829386" y="1288138"/>
                    <a:pt x="824863" y="1286329"/>
                  </a:cubicBezTo>
                  <a:cubicBezTo>
                    <a:pt x="814550" y="1282168"/>
                    <a:pt x="805685" y="1274570"/>
                    <a:pt x="792297" y="1265885"/>
                  </a:cubicBezTo>
                  <a:cubicBezTo>
                    <a:pt x="837708" y="1238386"/>
                    <a:pt x="879681" y="1211791"/>
                    <a:pt x="895783" y="1159324"/>
                  </a:cubicBezTo>
                  <a:close/>
                  <a:moveTo>
                    <a:pt x="883118" y="1154259"/>
                  </a:moveTo>
                  <a:cubicBezTo>
                    <a:pt x="872986" y="1195509"/>
                    <a:pt x="846753" y="1222647"/>
                    <a:pt x="809484" y="1240377"/>
                  </a:cubicBezTo>
                  <a:cubicBezTo>
                    <a:pt x="825948" y="1204736"/>
                    <a:pt x="846934" y="1173075"/>
                    <a:pt x="883118" y="1154259"/>
                  </a:cubicBezTo>
                  <a:close/>
                  <a:moveTo>
                    <a:pt x="1004877" y="1142861"/>
                  </a:moveTo>
                  <a:cubicBezTo>
                    <a:pt x="999811" y="1156249"/>
                    <a:pt x="996192" y="1165838"/>
                    <a:pt x="991669" y="1177235"/>
                  </a:cubicBezTo>
                  <a:cubicBezTo>
                    <a:pt x="983166" y="1160953"/>
                    <a:pt x="985879" y="1153354"/>
                    <a:pt x="1004877" y="1142861"/>
                  </a:cubicBezTo>
                  <a:close/>
                  <a:moveTo>
                    <a:pt x="853810" y="1089490"/>
                  </a:moveTo>
                  <a:cubicBezTo>
                    <a:pt x="866836" y="1101612"/>
                    <a:pt x="875882" y="1109753"/>
                    <a:pt x="884747" y="1118075"/>
                  </a:cubicBezTo>
                  <a:cubicBezTo>
                    <a:pt x="884385" y="1118799"/>
                    <a:pt x="884023" y="1119522"/>
                    <a:pt x="883661" y="1120246"/>
                  </a:cubicBezTo>
                  <a:cubicBezTo>
                    <a:pt x="877872" y="1118437"/>
                    <a:pt x="871901" y="1116628"/>
                    <a:pt x="864122" y="1114276"/>
                  </a:cubicBezTo>
                  <a:cubicBezTo>
                    <a:pt x="869549" y="1132187"/>
                    <a:pt x="858875" y="1142137"/>
                    <a:pt x="849287" y="1152631"/>
                  </a:cubicBezTo>
                  <a:cubicBezTo>
                    <a:pt x="833004" y="1170542"/>
                    <a:pt x="816540" y="1188091"/>
                    <a:pt x="800800" y="1206363"/>
                  </a:cubicBezTo>
                  <a:cubicBezTo>
                    <a:pt x="795011" y="1212876"/>
                    <a:pt x="792116" y="1220656"/>
                    <a:pt x="806409" y="1223732"/>
                  </a:cubicBezTo>
                  <a:cubicBezTo>
                    <a:pt x="791212" y="1240195"/>
                    <a:pt x="778185" y="1219389"/>
                    <a:pt x="762084" y="1224998"/>
                  </a:cubicBezTo>
                  <a:cubicBezTo>
                    <a:pt x="766426" y="1236757"/>
                    <a:pt x="770587" y="1248155"/>
                    <a:pt x="775472" y="1261724"/>
                  </a:cubicBezTo>
                  <a:cubicBezTo>
                    <a:pt x="770949" y="1261362"/>
                    <a:pt x="766607" y="1262267"/>
                    <a:pt x="764074" y="1260639"/>
                  </a:cubicBezTo>
                  <a:cubicBezTo>
                    <a:pt x="752495" y="1252678"/>
                    <a:pt x="748153" y="1259915"/>
                    <a:pt x="742544" y="1268780"/>
                  </a:cubicBezTo>
                  <a:cubicBezTo>
                    <a:pt x="731509" y="1285967"/>
                    <a:pt x="720653" y="1304059"/>
                    <a:pt x="706904" y="1319075"/>
                  </a:cubicBezTo>
                  <a:cubicBezTo>
                    <a:pt x="695144" y="1332101"/>
                    <a:pt x="679223" y="1341147"/>
                    <a:pt x="664207" y="1352907"/>
                  </a:cubicBezTo>
                  <a:cubicBezTo>
                    <a:pt x="665654" y="1354716"/>
                    <a:pt x="668368" y="1358696"/>
                    <a:pt x="672529" y="1364486"/>
                  </a:cubicBezTo>
                  <a:cubicBezTo>
                    <a:pt x="668730" y="1366657"/>
                    <a:pt x="663121" y="1371361"/>
                    <a:pt x="661674" y="1370275"/>
                  </a:cubicBezTo>
                  <a:cubicBezTo>
                    <a:pt x="656789" y="1366838"/>
                    <a:pt x="651181" y="1361772"/>
                    <a:pt x="650276" y="1356525"/>
                  </a:cubicBezTo>
                  <a:cubicBezTo>
                    <a:pt x="649552" y="1351098"/>
                    <a:pt x="651904" y="1342052"/>
                    <a:pt x="656065" y="1339338"/>
                  </a:cubicBezTo>
                  <a:cubicBezTo>
                    <a:pt x="679766" y="1323960"/>
                    <a:pt x="695325" y="1302250"/>
                    <a:pt x="708351" y="1278188"/>
                  </a:cubicBezTo>
                  <a:cubicBezTo>
                    <a:pt x="714864" y="1266066"/>
                    <a:pt x="719930" y="1252859"/>
                    <a:pt x="727890" y="1241823"/>
                  </a:cubicBezTo>
                  <a:cubicBezTo>
                    <a:pt x="734584" y="1232416"/>
                    <a:pt x="744535" y="1224998"/>
                    <a:pt x="753038" y="1216857"/>
                  </a:cubicBezTo>
                  <a:cubicBezTo>
                    <a:pt x="755028" y="1214686"/>
                    <a:pt x="758465" y="1213238"/>
                    <a:pt x="759370" y="1210886"/>
                  </a:cubicBezTo>
                  <a:cubicBezTo>
                    <a:pt x="771311" y="1181397"/>
                    <a:pt x="803695" y="1174703"/>
                    <a:pt x="823053" y="1153716"/>
                  </a:cubicBezTo>
                  <a:cubicBezTo>
                    <a:pt x="826129" y="1150279"/>
                    <a:pt x="829566" y="1146660"/>
                    <a:pt x="831376" y="1142499"/>
                  </a:cubicBezTo>
                  <a:cubicBezTo>
                    <a:pt x="838793" y="1126036"/>
                    <a:pt x="845487" y="1109391"/>
                    <a:pt x="853810" y="1089490"/>
                  </a:cubicBezTo>
                  <a:close/>
                  <a:moveTo>
                    <a:pt x="652990" y="1076283"/>
                  </a:moveTo>
                  <a:cubicBezTo>
                    <a:pt x="663302" y="1098174"/>
                    <a:pt x="658056" y="1112286"/>
                    <a:pt x="642497" y="1125493"/>
                  </a:cubicBezTo>
                  <a:cubicBezTo>
                    <a:pt x="630737" y="1135263"/>
                    <a:pt x="614635" y="1144308"/>
                    <a:pt x="619701" y="1164933"/>
                  </a:cubicBezTo>
                  <a:cubicBezTo>
                    <a:pt x="619882" y="1166018"/>
                    <a:pt x="613911" y="1170542"/>
                    <a:pt x="611741" y="1169999"/>
                  </a:cubicBezTo>
                  <a:cubicBezTo>
                    <a:pt x="606856" y="1168732"/>
                    <a:pt x="602333" y="1165476"/>
                    <a:pt x="597448" y="1162762"/>
                  </a:cubicBezTo>
                  <a:cubicBezTo>
                    <a:pt x="616445" y="1133091"/>
                    <a:pt x="634355" y="1105411"/>
                    <a:pt x="652990" y="1076283"/>
                  </a:cubicBezTo>
                  <a:close/>
                  <a:moveTo>
                    <a:pt x="968512" y="1074293"/>
                  </a:moveTo>
                  <a:cubicBezTo>
                    <a:pt x="973577" y="1078816"/>
                    <a:pt x="976653" y="1081711"/>
                    <a:pt x="979729" y="1084425"/>
                  </a:cubicBezTo>
                  <a:cubicBezTo>
                    <a:pt x="964531" y="1105230"/>
                    <a:pt x="949334" y="1124950"/>
                    <a:pt x="935584" y="1145394"/>
                  </a:cubicBezTo>
                  <a:cubicBezTo>
                    <a:pt x="932508" y="1149736"/>
                    <a:pt x="934137" y="1157335"/>
                    <a:pt x="933594" y="1163485"/>
                  </a:cubicBezTo>
                  <a:cubicBezTo>
                    <a:pt x="935041" y="1165114"/>
                    <a:pt x="936489" y="1166561"/>
                    <a:pt x="937936" y="1168189"/>
                  </a:cubicBezTo>
                  <a:cubicBezTo>
                    <a:pt x="931966" y="1168189"/>
                    <a:pt x="924367" y="1170541"/>
                    <a:pt x="920930" y="1167647"/>
                  </a:cubicBezTo>
                  <a:cubicBezTo>
                    <a:pt x="917311" y="1164752"/>
                    <a:pt x="915864" y="1156792"/>
                    <a:pt x="916407" y="1151183"/>
                  </a:cubicBezTo>
                  <a:cubicBezTo>
                    <a:pt x="916769" y="1146298"/>
                    <a:pt x="920025" y="1139604"/>
                    <a:pt x="924005" y="1137614"/>
                  </a:cubicBezTo>
                  <a:cubicBezTo>
                    <a:pt x="943545" y="1127845"/>
                    <a:pt x="949153" y="1108487"/>
                    <a:pt x="958199" y="1091299"/>
                  </a:cubicBezTo>
                  <a:cubicBezTo>
                    <a:pt x="960732" y="1086234"/>
                    <a:pt x="963989" y="1081530"/>
                    <a:pt x="968512" y="1074293"/>
                  </a:cubicBezTo>
                  <a:close/>
                  <a:moveTo>
                    <a:pt x="787275" y="1048715"/>
                  </a:moveTo>
                  <a:cubicBezTo>
                    <a:pt x="790306" y="1047336"/>
                    <a:pt x="794105" y="1048150"/>
                    <a:pt x="798447" y="1050773"/>
                  </a:cubicBezTo>
                  <a:cubicBezTo>
                    <a:pt x="808398" y="1057105"/>
                    <a:pt x="816720" y="1066151"/>
                    <a:pt x="825585" y="1074112"/>
                  </a:cubicBezTo>
                  <a:cubicBezTo>
                    <a:pt x="824861" y="1075378"/>
                    <a:pt x="823957" y="1076464"/>
                    <a:pt x="823233" y="1077730"/>
                  </a:cubicBezTo>
                  <a:cubicBezTo>
                    <a:pt x="820700" y="1077368"/>
                    <a:pt x="817444" y="1078092"/>
                    <a:pt x="815815" y="1076645"/>
                  </a:cubicBezTo>
                  <a:cubicBezTo>
                    <a:pt x="802970" y="1065428"/>
                    <a:pt x="795010" y="1073388"/>
                    <a:pt x="789039" y="1083881"/>
                  </a:cubicBezTo>
                  <a:cubicBezTo>
                    <a:pt x="777461" y="1103783"/>
                    <a:pt x="766787" y="1124226"/>
                    <a:pt x="756474" y="1144851"/>
                  </a:cubicBezTo>
                  <a:cubicBezTo>
                    <a:pt x="755389" y="1147203"/>
                    <a:pt x="759731" y="1152088"/>
                    <a:pt x="761359" y="1155887"/>
                  </a:cubicBezTo>
                  <a:cubicBezTo>
                    <a:pt x="762625" y="1158601"/>
                    <a:pt x="763711" y="1161315"/>
                    <a:pt x="764977" y="1164029"/>
                  </a:cubicBezTo>
                  <a:cubicBezTo>
                    <a:pt x="762083" y="1165114"/>
                    <a:pt x="757379" y="1168009"/>
                    <a:pt x="756293" y="1167104"/>
                  </a:cubicBezTo>
                  <a:cubicBezTo>
                    <a:pt x="750504" y="1161857"/>
                    <a:pt x="744896" y="1156068"/>
                    <a:pt x="740734" y="1149555"/>
                  </a:cubicBezTo>
                  <a:cubicBezTo>
                    <a:pt x="738021" y="1145575"/>
                    <a:pt x="738021" y="1139966"/>
                    <a:pt x="736754" y="1134539"/>
                  </a:cubicBezTo>
                  <a:cubicBezTo>
                    <a:pt x="730784" y="1138157"/>
                    <a:pt x="726623" y="1140871"/>
                    <a:pt x="722462" y="1143404"/>
                  </a:cubicBezTo>
                  <a:cubicBezTo>
                    <a:pt x="722281" y="1142680"/>
                    <a:pt x="721919" y="1141956"/>
                    <a:pt x="721738" y="1141233"/>
                  </a:cubicBezTo>
                  <a:cubicBezTo>
                    <a:pt x="736754" y="1125312"/>
                    <a:pt x="752675" y="1110115"/>
                    <a:pt x="766244" y="1092927"/>
                  </a:cubicBezTo>
                  <a:cubicBezTo>
                    <a:pt x="773480" y="1083701"/>
                    <a:pt x="778184" y="1071398"/>
                    <a:pt x="780717" y="1059819"/>
                  </a:cubicBezTo>
                  <a:cubicBezTo>
                    <a:pt x="781984" y="1053668"/>
                    <a:pt x="784245" y="1050095"/>
                    <a:pt x="787275" y="1048715"/>
                  </a:cubicBezTo>
                  <a:close/>
                  <a:moveTo>
                    <a:pt x="1007590" y="1026711"/>
                  </a:moveTo>
                  <a:cubicBezTo>
                    <a:pt x="1008857" y="1027435"/>
                    <a:pt x="1010304" y="1028340"/>
                    <a:pt x="1011571" y="1029063"/>
                  </a:cubicBezTo>
                  <a:cubicBezTo>
                    <a:pt x="1006867" y="1035938"/>
                    <a:pt x="1001801" y="1042813"/>
                    <a:pt x="997459" y="1050049"/>
                  </a:cubicBezTo>
                  <a:cubicBezTo>
                    <a:pt x="993117" y="1057286"/>
                    <a:pt x="989498" y="1064704"/>
                    <a:pt x="985699" y="1072121"/>
                  </a:cubicBezTo>
                  <a:cubicBezTo>
                    <a:pt x="982985" y="1052220"/>
                    <a:pt x="996011" y="1039918"/>
                    <a:pt x="1007590" y="1026711"/>
                  </a:cubicBezTo>
                  <a:close/>
                  <a:moveTo>
                    <a:pt x="698400" y="1025807"/>
                  </a:moveTo>
                  <a:cubicBezTo>
                    <a:pt x="705095" y="1039195"/>
                    <a:pt x="688450" y="1065067"/>
                    <a:pt x="662940" y="1075560"/>
                  </a:cubicBezTo>
                  <a:cubicBezTo>
                    <a:pt x="674700" y="1058915"/>
                    <a:pt x="686641" y="1042271"/>
                    <a:pt x="698400" y="1025807"/>
                  </a:cubicBezTo>
                  <a:close/>
                  <a:moveTo>
                    <a:pt x="922920" y="1018027"/>
                  </a:moveTo>
                  <a:cubicBezTo>
                    <a:pt x="933052" y="1026349"/>
                    <a:pt x="930338" y="1034129"/>
                    <a:pt x="925091" y="1040099"/>
                  </a:cubicBezTo>
                  <a:cubicBezTo>
                    <a:pt x="916045" y="1050411"/>
                    <a:pt x="906095" y="1059819"/>
                    <a:pt x="896144" y="1069408"/>
                  </a:cubicBezTo>
                  <a:cubicBezTo>
                    <a:pt x="886736" y="1078273"/>
                    <a:pt x="875519" y="1086233"/>
                    <a:pt x="887641" y="1102154"/>
                  </a:cubicBezTo>
                  <a:cubicBezTo>
                    <a:pt x="868283" y="1088766"/>
                    <a:pt x="868644" y="1086595"/>
                    <a:pt x="882575" y="1071760"/>
                  </a:cubicBezTo>
                  <a:cubicBezTo>
                    <a:pt x="893973" y="1059819"/>
                    <a:pt x="903200" y="1045889"/>
                    <a:pt x="913332" y="1032682"/>
                  </a:cubicBezTo>
                  <a:cubicBezTo>
                    <a:pt x="916407" y="1028520"/>
                    <a:pt x="919121" y="1023817"/>
                    <a:pt x="922920" y="1018027"/>
                  </a:cubicBezTo>
                  <a:close/>
                  <a:moveTo>
                    <a:pt x="867287" y="972527"/>
                  </a:moveTo>
                  <a:cubicBezTo>
                    <a:pt x="869142" y="972572"/>
                    <a:pt x="870725" y="972979"/>
                    <a:pt x="870815" y="973703"/>
                  </a:cubicBezTo>
                  <a:cubicBezTo>
                    <a:pt x="874977" y="982929"/>
                    <a:pt x="881851" y="993061"/>
                    <a:pt x="880585" y="1001926"/>
                  </a:cubicBezTo>
                  <a:cubicBezTo>
                    <a:pt x="879318" y="1010248"/>
                    <a:pt x="869187" y="1017485"/>
                    <a:pt x="863036" y="1025084"/>
                  </a:cubicBezTo>
                  <a:cubicBezTo>
                    <a:pt x="861769" y="1023998"/>
                    <a:pt x="860503" y="1022913"/>
                    <a:pt x="859236" y="1021827"/>
                  </a:cubicBezTo>
                  <a:cubicBezTo>
                    <a:pt x="863036" y="1017847"/>
                    <a:pt x="866654" y="1013686"/>
                    <a:pt x="870272" y="1009525"/>
                  </a:cubicBezTo>
                  <a:cubicBezTo>
                    <a:pt x="869549" y="1008620"/>
                    <a:pt x="868825" y="1007716"/>
                    <a:pt x="868102" y="1006811"/>
                  </a:cubicBezTo>
                  <a:cubicBezTo>
                    <a:pt x="849105" y="1020561"/>
                    <a:pt x="829927" y="1034311"/>
                    <a:pt x="810931" y="1048061"/>
                  </a:cubicBezTo>
                  <a:cubicBezTo>
                    <a:pt x="809302" y="1046794"/>
                    <a:pt x="807493" y="1045347"/>
                    <a:pt x="805684" y="1043899"/>
                  </a:cubicBezTo>
                  <a:cubicBezTo>
                    <a:pt x="809302" y="1036843"/>
                    <a:pt x="812016" y="1029064"/>
                    <a:pt x="816901" y="1023094"/>
                  </a:cubicBezTo>
                  <a:cubicBezTo>
                    <a:pt x="828299" y="1009344"/>
                    <a:pt x="840783" y="996318"/>
                    <a:pt x="852904" y="982929"/>
                  </a:cubicBezTo>
                  <a:cubicBezTo>
                    <a:pt x="855799" y="979492"/>
                    <a:pt x="858513" y="975692"/>
                    <a:pt x="862131" y="973522"/>
                  </a:cubicBezTo>
                  <a:cubicBezTo>
                    <a:pt x="863307" y="972798"/>
                    <a:pt x="865433" y="972481"/>
                    <a:pt x="867287" y="972527"/>
                  </a:cubicBezTo>
                  <a:close/>
                  <a:moveTo>
                    <a:pt x="971406" y="967732"/>
                  </a:moveTo>
                  <a:cubicBezTo>
                    <a:pt x="972672" y="968818"/>
                    <a:pt x="973939" y="969903"/>
                    <a:pt x="975205" y="970989"/>
                  </a:cubicBezTo>
                  <a:cubicBezTo>
                    <a:pt x="971044" y="990166"/>
                    <a:pt x="944449" y="997584"/>
                    <a:pt x="944992" y="1020741"/>
                  </a:cubicBezTo>
                  <a:cubicBezTo>
                    <a:pt x="936307" y="1019475"/>
                    <a:pt x="932870" y="1014590"/>
                    <a:pt x="939745" y="1004820"/>
                  </a:cubicBezTo>
                  <a:cubicBezTo>
                    <a:pt x="948972" y="991613"/>
                    <a:pt x="960732" y="980035"/>
                    <a:pt x="971406" y="967732"/>
                  </a:cubicBezTo>
                  <a:close/>
                  <a:moveTo>
                    <a:pt x="520196" y="954344"/>
                  </a:moveTo>
                  <a:cubicBezTo>
                    <a:pt x="522186" y="957601"/>
                    <a:pt x="524719" y="961762"/>
                    <a:pt x="528518" y="967551"/>
                  </a:cubicBezTo>
                  <a:cubicBezTo>
                    <a:pt x="522367" y="967551"/>
                    <a:pt x="518567" y="967551"/>
                    <a:pt x="514587" y="967551"/>
                  </a:cubicBezTo>
                  <a:cubicBezTo>
                    <a:pt x="513502" y="968637"/>
                    <a:pt x="512235" y="969903"/>
                    <a:pt x="511150" y="970989"/>
                  </a:cubicBezTo>
                  <a:cubicBezTo>
                    <a:pt x="520196" y="982749"/>
                    <a:pt x="529061" y="994689"/>
                    <a:pt x="538107" y="1006449"/>
                  </a:cubicBezTo>
                  <a:cubicBezTo>
                    <a:pt x="539373" y="1005906"/>
                    <a:pt x="540459" y="1005363"/>
                    <a:pt x="541725" y="1004821"/>
                  </a:cubicBezTo>
                  <a:cubicBezTo>
                    <a:pt x="541906" y="1001383"/>
                    <a:pt x="542087" y="998127"/>
                    <a:pt x="542268" y="994147"/>
                  </a:cubicBezTo>
                  <a:cubicBezTo>
                    <a:pt x="543896" y="994870"/>
                    <a:pt x="544981" y="995413"/>
                    <a:pt x="546067" y="995956"/>
                  </a:cubicBezTo>
                  <a:cubicBezTo>
                    <a:pt x="554932" y="1000298"/>
                    <a:pt x="563978" y="1004278"/>
                    <a:pt x="572481" y="1008982"/>
                  </a:cubicBezTo>
                  <a:cubicBezTo>
                    <a:pt x="575376" y="1010610"/>
                    <a:pt x="579537" y="1015133"/>
                    <a:pt x="578994" y="1016942"/>
                  </a:cubicBezTo>
                  <a:cubicBezTo>
                    <a:pt x="576642" y="1024903"/>
                    <a:pt x="574290" y="1034673"/>
                    <a:pt x="568501" y="1039557"/>
                  </a:cubicBezTo>
                  <a:cubicBezTo>
                    <a:pt x="565244" y="1042271"/>
                    <a:pt x="553485" y="1038653"/>
                    <a:pt x="548419" y="1034491"/>
                  </a:cubicBezTo>
                  <a:cubicBezTo>
                    <a:pt x="539916" y="1027436"/>
                    <a:pt x="534126" y="1017123"/>
                    <a:pt x="526166" y="1009163"/>
                  </a:cubicBezTo>
                  <a:cubicBezTo>
                    <a:pt x="514406" y="997584"/>
                    <a:pt x="501742" y="987091"/>
                    <a:pt x="489440" y="976235"/>
                  </a:cubicBezTo>
                  <a:cubicBezTo>
                    <a:pt x="487450" y="974607"/>
                    <a:pt x="486183" y="972074"/>
                    <a:pt x="484555" y="969903"/>
                  </a:cubicBezTo>
                  <a:cubicBezTo>
                    <a:pt x="496495" y="964657"/>
                    <a:pt x="507351" y="959953"/>
                    <a:pt x="520196" y="954344"/>
                  </a:cubicBezTo>
                  <a:close/>
                  <a:moveTo>
                    <a:pt x="912427" y="933538"/>
                  </a:moveTo>
                  <a:cubicBezTo>
                    <a:pt x="913693" y="934262"/>
                    <a:pt x="914779" y="935167"/>
                    <a:pt x="915864" y="935890"/>
                  </a:cubicBezTo>
                  <a:cubicBezTo>
                    <a:pt x="907180" y="950726"/>
                    <a:pt x="898496" y="965380"/>
                    <a:pt x="889450" y="980939"/>
                  </a:cubicBezTo>
                  <a:cubicBezTo>
                    <a:pt x="880043" y="976597"/>
                    <a:pt x="879862" y="969360"/>
                    <a:pt x="885651" y="962305"/>
                  </a:cubicBezTo>
                  <a:cubicBezTo>
                    <a:pt x="893973" y="952173"/>
                    <a:pt x="903381" y="943127"/>
                    <a:pt x="912427" y="933538"/>
                  </a:cubicBezTo>
                  <a:close/>
                  <a:moveTo>
                    <a:pt x="510245" y="930282"/>
                  </a:moveTo>
                  <a:cubicBezTo>
                    <a:pt x="516758" y="931187"/>
                    <a:pt x="523452" y="930644"/>
                    <a:pt x="529061" y="932815"/>
                  </a:cubicBezTo>
                  <a:cubicBezTo>
                    <a:pt x="537202" y="936072"/>
                    <a:pt x="544438" y="941318"/>
                    <a:pt x="552218" y="945660"/>
                  </a:cubicBezTo>
                  <a:cubicBezTo>
                    <a:pt x="565787" y="953259"/>
                    <a:pt x="579356" y="960857"/>
                    <a:pt x="590754" y="967190"/>
                  </a:cubicBezTo>
                  <a:cubicBezTo>
                    <a:pt x="589668" y="977683"/>
                    <a:pt x="588402" y="988719"/>
                    <a:pt x="587136" y="1000117"/>
                  </a:cubicBezTo>
                  <a:cubicBezTo>
                    <a:pt x="561988" y="977140"/>
                    <a:pt x="537021" y="954525"/>
                    <a:pt x="510245" y="930282"/>
                  </a:cubicBezTo>
                  <a:close/>
                  <a:moveTo>
                    <a:pt x="489258" y="921779"/>
                  </a:moveTo>
                  <a:cubicBezTo>
                    <a:pt x="492877" y="929378"/>
                    <a:pt x="497038" y="936795"/>
                    <a:pt x="499752" y="944575"/>
                  </a:cubicBezTo>
                  <a:cubicBezTo>
                    <a:pt x="500657" y="947108"/>
                    <a:pt x="497762" y="950907"/>
                    <a:pt x="496495" y="954164"/>
                  </a:cubicBezTo>
                  <a:cubicBezTo>
                    <a:pt x="493058" y="952174"/>
                    <a:pt x="487268" y="950726"/>
                    <a:pt x="486725" y="948013"/>
                  </a:cubicBezTo>
                  <a:cubicBezTo>
                    <a:pt x="484916" y="940052"/>
                    <a:pt x="485278" y="931368"/>
                    <a:pt x="484916" y="923046"/>
                  </a:cubicBezTo>
                  <a:cubicBezTo>
                    <a:pt x="486363" y="922684"/>
                    <a:pt x="487811" y="922322"/>
                    <a:pt x="489258" y="921779"/>
                  </a:cubicBezTo>
                  <a:close/>
                  <a:moveTo>
                    <a:pt x="646477" y="910381"/>
                  </a:moveTo>
                  <a:cubicBezTo>
                    <a:pt x="646839" y="910019"/>
                    <a:pt x="652809" y="912371"/>
                    <a:pt x="652990" y="913818"/>
                  </a:cubicBezTo>
                  <a:cubicBezTo>
                    <a:pt x="653714" y="921416"/>
                    <a:pt x="653352" y="929196"/>
                    <a:pt x="653352" y="936976"/>
                  </a:cubicBezTo>
                  <a:cubicBezTo>
                    <a:pt x="652266" y="936976"/>
                    <a:pt x="651000" y="937157"/>
                    <a:pt x="649733" y="937157"/>
                  </a:cubicBezTo>
                  <a:cubicBezTo>
                    <a:pt x="647924" y="932814"/>
                    <a:pt x="646115" y="928653"/>
                    <a:pt x="643039" y="921055"/>
                  </a:cubicBezTo>
                  <a:cubicBezTo>
                    <a:pt x="638878" y="930101"/>
                    <a:pt x="636164" y="935890"/>
                    <a:pt x="633451" y="941499"/>
                  </a:cubicBezTo>
                  <a:cubicBezTo>
                    <a:pt x="632546" y="941137"/>
                    <a:pt x="631461" y="940956"/>
                    <a:pt x="630556" y="940775"/>
                  </a:cubicBezTo>
                  <a:cubicBezTo>
                    <a:pt x="631280" y="936614"/>
                    <a:pt x="631099" y="931910"/>
                    <a:pt x="633089" y="928473"/>
                  </a:cubicBezTo>
                  <a:cubicBezTo>
                    <a:pt x="636888" y="922140"/>
                    <a:pt x="641592" y="916170"/>
                    <a:pt x="646477" y="910381"/>
                  </a:cubicBezTo>
                  <a:close/>
                  <a:moveTo>
                    <a:pt x="530124" y="889032"/>
                  </a:moveTo>
                  <a:cubicBezTo>
                    <a:pt x="523226" y="888942"/>
                    <a:pt x="517844" y="894279"/>
                    <a:pt x="512416" y="905315"/>
                  </a:cubicBezTo>
                  <a:cubicBezTo>
                    <a:pt x="528337" y="905315"/>
                    <a:pt x="542449" y="905315"/>
                    <a:pt x="556923" y="905315"/>
                  </a:cubicBezTo>
                  <a:cubicBezTo>
                    <a:pt x="545434" y="894641"/>
                    <a:pt x="537021" y="889123"/>
                    <a:pt x="530124" y="889032"/>
                  </a:cubicBezTo>
                  <a:close/>
                  <a:moveTo>
                    <a:pt x="519472" y="873473"/>
                  </a:moveTo>
                  <a:cubicBezTo>
                    <a:pt x="523814" y="875463"/>
                    <a:pt x="530509" y="877273"/>
                    <a:pt x="535755" y="881072"/>
                  </a:cubicBezTo>
                  <a:cubicBezTo>
                    <a:pt x="551857" y="892470"/>
                    <a:pt x="569044" y="898983"/>
                    <a:pt x="589307" y="898621"/>
                  </a:cubicBezTo>
                  <a:cubicBezTo>
                    <a:pt x="604685" y="898259"/>
                    <a:pt x="622235" y="918522"/>
                    <a:pt x="621149" y="933357"/>
                  </a:cubicBezTo>
                  <a:cubicBezTo>
                    <a:pt x="620787" y="936614"/>
                    <a:pt x="617892" y="939689"/>
                    <a:pt x="616264" y="942946"/>
                  </a:cubicBezTo>
                  <a:cubicBezTo>
                    <a:pt x="615179" y="942584"/>
                    <a:pt x="614274" y="942222"/>
                    <a:pt x="613189" y="941860"/>
                  </a:cubicBezTo>
                  <a:cubicBezTo>
                    <a:pt x="612646" y="938604"/>
                    <a:pt x="611922" y="935347"/>
                    <a:pt x="611198" y="931005"/>
                  </a:cubicBezTo>
                  <a:cubicBezTo>
                    <a:pt x="609389" y="932272"/>
                    <a:pt x="607399" y="932996"/>
                    <a:pt x="606495" y="934262"/>
                  </a:cubicBezTo>
                  <a:cubicBezTo>
                    <a:pt x="599258" y="944755"/>
                    <a:pt x="589850" y="946203"/>
                    <a:pt x="579718" y="940051"/>
                  </a:cubicBezTo>
                  <a:cubicBezTo>
                    <a:pt x="557285" y="927206"/>
                    <a:pt x="534127" y="917979"/>
                    <a:pt x="507531" y="917798"/>
                  </a:cubicBezTo>
                  <a:cubicBezTo>
                    <a:pt x="496133" y="917798"/>
                    <a:pt x="494144" y="910381"/>
                    <a:pt x="500837" y="900430"/>
                  </a:cubicBezTo>
                  <a:cubicBezTo>
                    <a:pt x="506446" y="892108"/>
                    <a:pt x="512235" y="883786"/>
                    <a:pt x="519472" y="873473"/>
                  </a:cubicBezTo>
                  <a:close/>
                  <a:moveTo>
                    <a:pt x="468091" y="841994"/>
                  </a:moveTo>
                  <a:cubicBezTo>
                    <a:pt x="484012" y="849774"/>
                    <a:pt x="496676" y="861534"/>
                    <a:pt x="502465" y="877454"/>
                  </a:cubicBezTo>
                  <a:cubicBezTo>
                    <a:pt x="506626" y="888672"/>
                    <a:pt x="494505" y="891928"/>
                    <a:pt x="482202" y="898441"/>
                  </a:cubicBezTo>
                  <a:cubicBezTo>
                    <a:pt x="494143" y="873113"/>
                    <a:pt x="469719" y="861715"/>
                    <a:pt x="468091" y="841994"/>
                  </a:cubicBezTo>
                  <a:close/>
                  <a:moveTo>
                    <a:pt x="527387" y="833558"/>
                  </a:moveTo>
                  <a:cubicBezTo>
                    <a:pt x="520512" y="832812"/>
                    <a:pt x="515492" y="836023"/>
                    <a:pt x="510788" y="843079"/>
                  </a:cubicBezTo>
                  <a:cubicBezTo>
                    <a:pt x="525261" y="844526"/>
                    <a:pt x="538649" y="845974"/>
                    <a:pt x="555113" y="847783"/>
                  </a:cubicBezTo>
                  <a:cubicBezTo>
                    <a:pt x="542991" y="839008"/>
                    <a:pt x="534262" y="834304"/>
                    <a:pt x="527387" y="833558"/>
                  </a:cubicBezTo>
                  <a:close/>
                  <a:moveTo>
                    <a:pt x="651543" y="827158"/>
                  </a:moveTo>
                  <a:cubicBezTo>
                    <a:pt x="653352" y="830596"/>
                    <a:pt x="656970" y="834214"/>
                    <a:pt x="656428" y="837290"/>
                  </a:cubicBezTo>
                  <a:cubicBezTo>
                    <a:pt x="653895" y="850859"/>
                    <a:pt x="650276" y="864066"/>
                    <a:pt x="647200" y="877454"/>
                  </a:cubicBezTo>
                  <a:cubicBezTo>
                    <a:pt x="645210" y="876911"/>
                    <a:pt x="643401" y="876549"/>
                    <a:pt x="641411" y="876007"/>
                  </a:cubicBezTo>
                  <a:cubicBezTo>
                    <a:pt x="641411" y="862438"/>
                    <a:pt x="640868" y="848869"/>
                    <a:pt x="641954" y="835481"/>
                  </a:cubicBezTo>
                  <a:cubicBezTo>
                    <a:pt x="642134" y="832405"/>
                    <a:pt x="648105" y="830053"/>
                    <a:pt x="651543" y="827158"/>
                  </a:cubicBezTo>
                  <a:close/>
                  <a:moveTo>
                    <a:pt x="476594" y="789708"/>
                  </a:moveTo>
                  <a:cubicBezTo>
                    <a:pt x="485640" y="796583"/>
                    <a:pt x="494867" y="803277"/>
                    <a:pt x="503913" y="810152"/>
                  </a:cubicBezTo>
                  <a:cubicBezTo>
                    <a:pt x="503189" y="811419"/>
                    <a:pt x="502284" y="812504"/>
                    <a:pt x="501561" y="813770"/>
                  </a:cubicBezTo>
                  <a:cubicBezTo>
                    <a:pt x="495590" y="810333"/>
                    <a:pt x="489801" y="807076"/>
                    <a:pt x="483107" y="803096"/>
                  </a:cubicBezTo>
                  <a:cubicBezTo>
                    <a:pt x="478222" y="816303"/>
                    <a:pt x="485097" y="821007"/>
                    <a:pt x="494324" y="819560"/>
                  </a:cubicBezTo>
                  <a:cubicBezTo>
                    <a:pt x="513682" y="816665"/>
                    <a:pt x="529965" y="822997"/>
                    <a:pt x="546791" y="830596"/>
                  </a:cubicBezTo>
                  <a:cubicBezTo>
                    <a:pt x="561445" y="837290"/>
                    <a:pt x="576461" y="840546"/>
                    <a:pt x="591658" y="830415"/>
                  </a:cubicBezTo>
                  <a:cubicBezTo>
                    <a:pt x="594010" y="828967"/>
                    <a:pt x="599980" y="829691"/>
                    <a:pt x="601789" y="831681"/>
                  </a:cubicBezTo>
                  <a:cubicBezTo>
                    <a:pt x="607398" y="837471"/>
                    <a:pt x="611740" y="844346"/>
                    <a:pt x="616625" y="850859"/>
                  </a:cubicBezTo>
                  <a:cubicBezTo>
                    <a:pt x="615901" y="851582"/>
                    <a:pt x="615178" y="852306"/>
                    <a:pt x="614454" y="853030"/>
                  </a:cubicBezTo>
                  <a:cubicBezTo>
                    <a:pt x="612102" y="851401"/>
                    <a:pt x="609750" y="849773"/>
                    <a:pt x="604865" y="846155"/>
                  </a:cubicBezTo>
                  <a:cubicBezTo>
                    <a:pt x="603418" y="855563"/>
                    <a:pt x="601609" y="862980"/>
                    <a:pt x="601247" y="870398"/>
                  </a:cubicBezTo>
                  <a:cubicBezTo>
                    <a:pt x="600523" y="882157"/>
                    <a:pt x="595096" y="886499"/>
                    <a:pt x="585326" y="879986"/>
                  </a:cubicBezTo>
                  <a:cubicBezTo>
                    <a:pt x="563616" y="865332"/>
                    <a:pt x="539373" y="860990"/>
                    <a:pt x="514044" y="860085"/>
                  </a:cubicBezTo>
                  <a:cubicBezTo>
                    <a:pt x="511511" y="860085"/>
                    <a:pt x="508979" y="859724"/>
                    <a:pt x="506807" y="858819"/>
                  </a:cubicBezTo>
                  <a:cubicBezTo>
                    <a:pt x="505179" y="858095"/>
                    <a:pt x="503551" y="856648"/>
                    <a:pt x="502465" y="855020"/>
                  </a:cubicBezTo>
                  <a:cubicBezTo>
                    <a:pt x="493781" y="842356"/>
                    <a:pt x="484374" y="830234"/>
                    <a:pt x="476956" y="816665"/>
                  </a:cubicBezTo>
                  <a:cubicBezTo>
                    <a:pt x="473338" y="809790"/>
                    <a:pt x="473880" y="800744"/>
                    <a:pt x="472614" y="792784"/>
                  </a:cubicBezTo>
                  <a:cubicBezTo>
                    <a:pt x="473880" y="791698"/>
                    <a:pt x="475328" y="790794"/>
                    <a:pt x="476594" y="789708"/>
                  </a:cubicBezTo>
                  <a:close/>
                  <a:moveTo>
                    <a:pt x="624586" y="765646"/>
                  </a:moveTo>
                  <a:cubicBezTo>
                    <a:pt x="630556" y="764199"/>
                    <a:pt x="638336" y="763837"/>
                    <a:pt x="643402" y="766551"/>
                  </a:cubicBezTo>
                  <a:cubicBezTo>
                    <a:pt x="647925" y="768903"/>
                    <a:pt x="651905" y="775959"/>
                    <a:pt x="652629" y="781567"/>
                  </a:cubicBezTo>
                  <a:cubicBezTo>
                    <a:pt x="653714" y="789346"/>
                    <a:pt x="647925" y="789346"/>
                    <a:pt x="640869" y="789527"/>
                  </a:cubicBezTo>
                  <a:cubicBezTo>
                    <a:pt x="634717" y="789708"/>
                    <a:pt x="626033" y="793507"/>
                    <a:pt x="623319" y="798392"/>
                  </a:cubicBezTo>
                  <a:cubicBezTo>
                    <a:pt x="620244" y="803820"/>
                    <a:pt x="622053" y="812504"/>
                    <a:pt x="622596" y="819560"/>
                  </a:cubicBezTo>
                  <a:cubicBezTo>
                    <a:pt x="622958" y="824806"/>
                    <a:pt x="624948" y="830234"/>
                    <a:pt x="626214" y="835480"/>
                  </a:cubicBezTo>
                  <a:cubicBezTo>
                    <a:pt x="624767" y="835300"/>
                    <a:pt x="623139" y="835300"/>
                    <a:pt x="621510" y="835300"/>
                  </a:cubicBezTo>
                  <a:cubicBezTo>
                    <a:pt x="615540" y="826616"/>
                    <a:pt x="606856" y="818474"/>
                    <a:pt x="604323" y="808886"/>
                  </a:cubicBezTo>
                  <a:cubicBezTo>
                    <a:pt x="601428" y="798573"/>
                    <a:pt x="602514" y="785909"/>
                    <a:pt x="605770" y="775597"/>
                  </a:cubicBezTo>
                  <a:cubicBezTo>
                    <a:pt x="607399" y="770712"/>
                    <a:pt x="617711" y="767455"/>
                    <a:pt x="624586" y="765646"/>
                  </a:cubicBezTo>
                  <a:close/>
                  <a:moveTo>
                    <a:pt x="459045" y="749363"/>
                  </a:moveTo>
                  <a:cubicBezTo>
                    <a:pt x="453798" y="762028"/>
                    <a:pt x="449094" y="773245"/>
                    <a:pt x="444029" y="785728"/>
                  </a:cubicBezTo>
                  <a:cubicBezTo>
                    <a:pt x="449637" y="785366"/>
                    <a:pt x="454341" y="785005"/>
                    <a:pt x="459588" y="784823"/>
                  </a:cubicBezTo>
                  <a:cubicBezTo>
                    <a:pt x="453617" y="796221"/>
                    <a:pt x="447828" y="798212"/>
                    <a:pt x="425394" y="797126"/>
                  </a:cubicBezTo>
                  <a:cubicBezTo>
                    <a:pt x="435887" y="780300"/>
                    <a:pt x="439506" y="759676"/>
                    <a:pt x="459045" y="749363"/>
                  </a:cubicBezTo>
                  <a:close/>
                  <a:moveTo>
                    <a:pt x="569044" y="745202"/>
                  </a:moveTo>
                  <a:cubicBezTo>
                    <a:pt x="586050" y="747554"/>
                    <a:pt x="599981" y="749544"/>
                    <a:pt x="615178" y="751715"/>
                  </a:cubicBezTo>
                  <a:cubicBezTo>
                    <a:pt x="607941" y="756600"/>
                    <a:pt x="601247" y="761304"/>
                    <a:pt x="591116" y="768179"/>
                  </a:cubicBezTo>
                  <a:cubicBezTo>
                    <a:pt x="584422" y="761123"/>
                    <a:pt x="577547" y="753886"/>
                    <a:pt x="569044" y="745202"/>
                  </a:cubicBezTo>
                  <a:close/>
                  <a:moveTo>
                    <a:pt x="118195" y="710104"/>
                  </a:moveTo>
                  <a:cubicBezTo>
                    <a:pt x="117290" y="712094"/>
                    <a:pt x="116386" y="713904"/>
                    <a:pt x="115481" y="715894"/>
                  </a:cubicBezTo>
                  <a:cubicBezTo>
                    <a:pt x="135020" y="725120"/>
                    <a:pt x="154559" y="734528"/>
                    <a:pt x="174099" y="743936"/>
                  </a:cubicBezTo>
                  <a:cubicBezTo>
                    <a:pt x="175003" y="741584"/>
                    <a:pt x="175908" y="739232"/>
                    <a:pt x="176993" y="736880"/>
                  </a:cubicBezTo>
                  <a:cubicBezTo>
                    <a:pt x="157454" y="728015"/>
                    <a:pt x="137734" y="718969"/>
                    <a:pt x="118195" y="710104"/>
                  </a:cubicBezTo>
                  <a:close/>
                  <a:moveTo>
                    <a:pt x="459950" y="708838"/>
                  </a:moveTo>
                  <a:cubicBezTo>
                    <a:pt x="461397" y="709019"/>
                    <a:pt x="462844" y="709381"/>
                    <a:pt x="464292" y="709743"/>
                  </a:cubicBezTo>
                  <a:cubicBezTo>
                    <a:pt x="465920" y="717161"/>
                    <a:pt x="467367" y="724760"/>
                    <a:pt x="469357" y="734891"/>
                  </a:cubicBezTo>
                  <a:cubicBezTo>
                    <a:pt x="465015" y="733444"/>
                    <a:pt x="455065" y="731815"/>
                    <a:pt x="455065" y="730549"/>
                  </a:cubicBezTo>
                  <a:cubicBezTo>
                    <a:pt x="455246" y="723312"/>
                    <a:pt x="457960" y="716075"/>
                    <a:pt x="459950" y="708838"/>
                  </a:cubicBezTo>
                  <a:close/>
                  <a:moveTo>
                    <a:pt x="96847" y="643345"/>
                  </a:moveTo>
                  <a:cubicBezTo>
                    <a:pt x="96123" y="644974"/>
                    <a:pt x="95218" y="646783"/>
                    <a:pt x="94495" y="648592"/>
                  </a:cubicBezTo>
                  <a:cubicBezTo>
                    <a:pt x="130316" y="665779"/>
                    <a:pt x="165596" y="684052"/>
                    <a:pt x="202141" y="699430"/>
                  </a:cubicBezTo>
                  <a:cubicBezTo>
                    <a:pt x="212815" y="703772"/>
                    <a:pt x="227108" y="699973"/>
                    <a:pt x="239591" y="699430"/>
                  </a:cubicBezTo>
                  <a:cubicBezTo>
                    <a:pt x="242848" y="699249"/>
                    <a:pt x="246104" y="697802"/>
                    <a:pt x="249180" y="696897"/>
                  </a:cubicBezTo>
                  <a:cubicBezTo>
                    <a:pt x="247732" y="694726"/>
                    <a:pt x="246466" y="692555"/>
                    <a:pt x="245019" y="690384"/>
                  </a:cubicBezTo>
                  <a:cubicBezTo>
                    <a:pt x="188210" y="697440"/>
                    <a:pt x="146780" y="657095"/>
                    <a:pt x="96847" y="643345"/>
                  </a:cubicBezTo>
                  <a:close/>
                  <a:moveTo>
                    <a:pt x="41486" y="568445"/>
                  </a:moveTo>
                  <a:cubicBezTo>
                    <a:pt x="66814" y="580024"/>
                    <a:pt x="56864" y="608971"/>
                    <a:pt x="71156" y="625434"/>
                  </a:cubicBezTo>
                  <a:cubicBezTo>
                    <a:pt x="96666" y="612047"/>
                    <a:pt x="96666" y="612047"/>
                    <a:pt x="114034" y="636651"/>
                  </a:cubicBezTo>
                  <a:cubicBezTo>
                    <a:pt x="130316" y="623806"/>
                    <a:pt x="144790" y="632128"/>
                    <a:pt x="148770" y="657819"/>
                  </a:cubicBezTo>
                  <a:cubicBezTo>
                    <a:pt x="163786" y="648592"/>
                    <a:pt x="176451" y="650582"/>
                    <a:pt x="186582" y="663246"/>
                  </a:cubicBezTo>
                  <a:cubicBezTo>
                    <a:pt x="193457" y="666141"/>
                    <a:pt x="199970" y="670302"/>
                    <a:pt x="207207" y="671569"/>
                  </a:cubicBezTo>
                  <a:cubicBezTo>
                    <a:pt x="220233" y="673559"/>
                    <a:pt x="233440" y="674101"/>
                    <a:pt x="246466" y="674825"/>
                  </a:cubicBezTo>
                  <a:cubicBezTo>
                    <a:pt x="250084" y="675006"/>
                    <a:pt x="253883" y="673378"/>
                    <a:pt x="260397" y="672112"/>
                  </a:cubicBezTo>
                  <a:cubicBezTo>
                    <a:pt x="260397" y="691470"/>
                    <a:pt x="262387" y="709562"/>
                    <a:pt x="259854" y="727111"/>
                  </a:cubicBezTo>
                  <a:cubicBezTo>
                    <a:pt x="257864" y="740860"/>
                    <a:pt x="247009" y="750992"/>
                    <a:pt x="232535" y="752982"/>
                  </a:cubicBezTo>
                  <a:cubicBezTo>
                    <a:pt x="195447" y="758229"/>
                    <a:pt x="158178" y="762752"/>
                    <a:pt x="121813" y="748097"/>
                  </a:cubicBezTo>
                  <a:cubicBezTo>
                    <a:pt x="114577" y="745202"/>
                    <a:pt x="106616" y="742127"/>
                    <a:pt x="99018" y="742127"/>
                  </a:cubicBezTo>
                  <a:cubicBezTo>
                    <a:pt x="75136" y="742308"/>
                    <a:pt x="58673" y="729463"/>
                    <a:pt x="42571" y="714085"/>
                  </a:cubicBezTo>
                  <a:cubicBezTo>
                    <a:pt x="32983" y="705039"/>
                    <a:pt x="20861" y="698887"/>
                    <a:pt x="10730" y="690384"/>
                  </a:cubicBezTo>
                  <a:cubicBezTo>
                    <a:pt x="5845" y="686404"/>
                    <a:pt x="-668" y="679529"/>
                    <a:pt x="55" y="674825"/>
                  </a:cubicBezTo>
                  <a:cubicBezTo>
                    <a:pt x="3312" y="651848"/>
                    <a:pt x="8739" y="629053"/>
                    <a:pt x="13443" y="606257"/>
                  </a:cubicBezTo>
                  <a:cubicBezTo>
                    <a:pt x="15433" y="606076"/>
                    <a:pt x="17424" y="606076"/>
                    <a:pt x="19414" y="605895"/>
                  </a:cubicBezTo>
                  <a:cubicBezTo>
                    <a:pt x="21585" y="615484"/>
                    <a:pt x="23937" y="625254"/>
                    <a:pt x="26108" y="635023"/>
                  </a:cubicBezTo>
                  <a:cubicBezTo>
                    <a:pt x="28279" y="645155"/>
                    <a:pt x="29545" y="655467"/>
                    <a:pt x="32621" y="665237"/>
                  </a:cubicBezTo>
                  <a:cubicBezTo>
                    <a:pt x="36058" y="675911"/>
                    <a:pt x="43656" y="681881"/>
                    <a:pt x="57587" y="681338"/>
                  </a:cubicBezTo>
                  <a:cubicBezTo>
                    <a:pt x="54693" y="677358"/>
                    <a:pt x="53064" y="674463"/>
                    <a:pt x="50893" y="672112"/>
                  </a:cubicBezTo>
                  <a:cubicBezTo>
                    <a:pt x="35515" y="656371"/>
                    <a:pt x="34249" y="643707"/>
                    <a:pt x="44923" y="623987"/>
                  </a:cubicBezTo>
                  <a:cubicBezTo>
                    <a:pt x="47094" y="619826"/>
                    <a:pt x="45828" y="613494"/>
                    <a:pt x="45104" y="608428"/>
                  </a:cubicBezTo>
                  <a:cubicBezTo>
                    <a:pt x="43476" y="595221"/>
                    <a:pt x="41124" y="582195"/>
                    <a:pt x="41486" y="568445"/>
                  </a:cubicBezTo>
                  <a:close/>
                  <a:moveTo>
                    <a:pt x="316120" y="531538"/>
                  </a:moveTo>
                  <a:cubicBezTo>
                    <a:pt x="299475" y="531900"/>
                    <a:pt x="280298" y="545107"/>
                    <a:pt x="277222" y="555239"/>
                  </a:cubicBezTo>
                  <a:cubicBezTo>
                    <a:pt x="276499" y="557409"/>
                    <a:pt x="277222" y="561571"/>
                    <a:pt x="278851" y="562656"/>
                  </a:cubicBezTo>
                  <a:cubicBezTo>
                    <a:pt x="280840" y="564103"/>
                    <a:pt x="285544" y="564284"/>
                    <a:pt x="286811" y="563018"/>
                  </a:cubicBezTo>
                  <a:cubicBezTo>
                    <a:pt x="296038" y="553791"/>
                    <a:pt x="304903" y="543841"/>
                    <a:pt x="316120" y="531538"/>
                  </a:cubicBezTo>
                  <a:close/>
                  <a:moveTo>
                    <a:pt x="262387" y="444878"/>
                  </a:moveTo>
                  <a:cubicBezTo>
                    <a:pt x="229821" y="451391"/>
                    <a:pt x="197980" y="461704"/>
                    <a:pt x="166500" y="472559"/>
                  </a:cubicBezTo>
                  <a:cubicBezTo>
                    <a:pt x="157635" y="475634"/>
                    <a:pt x="151303" y="485947"/>
                    <a:pt x="147142" y="489746"/>
                  </a:cubicBezTo>
                  <a:cubicBezTo>
                    <a:pt x="152931" y="510732"/>
                    <a:pt x="157273" y="526473"/>
                    <a:pt x="161977" y="543117"/>
                  </a:cubicBezTo>
                  <a:cubicBezTo>
                    <a:pt x="155464" y="538051"/>
                    <a:pt x="149132" y="532986"/>
                    <a:pt x="140810" y="526291"/>
                  </a:cubicBezTo>
                  <a:cubicBezTo>
                    <a:pt x="146780" y="544383"/>
                    <a:pt x="155283" y="551982"/>
                    <a:pt x="169214" y="548183"/>
                  </a:cubicBezTo>
                  <a:cubicBezTo>
                    <a:pt x="187125" y="543298"/>
                    <a:pt x="204312" y="535699"/>
                    <a:pt x="221137" y="528101"/>
                  </a:cubicBezTo>
                  <a:cubicBezTo>
                    <a:pt x="233983" y="522311"/>
                    <a:pt x="245561" y="513627"/>
                    <a:pt x="258407" y="507657"/>
                  </a:cubicBezTo>
                  <a:cubicBezTo>
                    <a:pt x="275775" y="499516"/>
                    <a:pt x="278669" y="495174"/>
                    <a:pt x="276137" y="475996"/>
                  </a:cubicBezTo>
                  <a:cubicBezTo>
                    <a:pt x="262025" y="484680"/>
                    <a:pt x="247732" y="493545"/>
                    <a:pt x="231269" y="503677"/>
                  </a:cubicBezTo>
                  <a:cubicBezTo>
                    <a:pt x="230183" y="488118"/>
                    <a:pt x="234164" y="479434"/>
                    <a:pt x="243752" y="473463"/>
                  </a:cubicBezTo>
                  <a:cubicBezTo>
                    <a:pt x="251532" y="468759"/>
                    <a:pt x="259673" y="464598"/>
                    <a:pt x="271071" y="458085"/>
                  </a:cubicBezTo>
                  <a:cubicBezTo>
                    <a:pt x="278669" y="468217"/>
                    <a:pt x="288982" y="481966"/>
                    <a:pt x="299113" y="495536"/>
                  </a:cubicBezTo>
                  <a:cubicBezTo>
                    <a:pt x="300199" y="494993"/>
                    <a:pt x="301103" y="494631"/>
                    <a:pt x="302189" y="494088"/>
                  </a:cubicBezTo>
                  <a:cubicBezTo>
                    <a:pt x="300742" y="486128"/>
                    <a:pt x="299656" y="477986"/>
                    <a:pt x="297847" y="470207"/>
                  </a:cubicBezTo>
                  <a:cubicBezTo>
                    <a:pt x="291877" y="445240"/>
                    <a:pt x="287535" y="439813"/>
                    <a:pt x="262387" y="444878"/>
                  </a:cubicBezTo>
                  <a:close/>
                  <a:moveTo>
                    <a:pt x="1319131" y="435470"/>
                  </a:moveTo>
                  <a:cubicBezTo>
                    <a:pt x="1320436" y="436775"/>
                    <a:pt x="1322394" y="437427"/>
                    <a:pt x="1323698" y="438080"/>
                  </a:cubicBezTo>
                  <a:lnTo>
                    <a:pt x="1324850" y="439809"/>
                  </a:lnTo>
                  <a:lnTo>
                    <a:pt x="1386976" y="489204"/>
                  </a:lnTo>
                  <a:cubicBezTo>
                    <a:pt x="1405429" y="505305"/>
                    <a:pt x="1421531" y="524121"/>
                    <a:pt x="1436909" y="544022"/>
                  </a:cubicBezTo>
                  <a:cubicBezTo>
                    <a:pt x="1434195" y="541851"/>
                    <a:pt x="1431663" y="539680"/>
                    <a:pt x="1429130" y="537328"/>
                  </a:cubicBezTo>
                  <a:cubicBezTo>
                    <a:pt x="1393851" y="505305"/>
                    <a:pt x="1358390" y="473102"/>
                    <a:pt x="1323111" y="440717"/>
                  </a:cubicBezTo>
                  <a:lnTo>
                    <a:pt x="1321049" y="437068"/>
                  </a:lnTo>
                  <a:close/>
                  <a:moveTo>
                    <a:pt x="338553" y="410323"/>
                  </a:moveTo>
                  <a:cubicBezTo>
                    <a:pt x="340725" y="410866"/>
                    <a:pt x="342715" y="411228"/>
                    <a:pt x="344886" y="411771"/>
                  </a:cubicBezTo>
                  <a:cubicBezTo>
                    <a:pt x="340905" y="429320"/>
                    <a:pt x="336744" y="446688"/>
                    <a:pt x="332764" y="464237"/>
                  </a:cubicBezTo>
                  <a:cubicBezTo>
                    <a:pt x="330954" y="463875"/>
                    <a:pt x="329326" y="463513"/>
                    <a:pt x="327698" y="463151"/>
                  </a:cubicBezTo>
                  <a:cubicBezTo>
                    <a:pt x="331316" y="445421"/>
                    <a:pt x="334935" y="427872"/>
                    <a:pt x="338553" y="410323"/>
                  </a:cubicBezTo>
                  <a:close/>
                  <a:moveTo>
                    <a:pt x="260578" y="369074"/>
                  </a:moveTo>
                  <a:cubicBezTo>
                    <a:pt x="247371" y="405619"/>
                    <a:pt x="212272" y="416293"/>
                    <a:pt x="179164" y="435290"/>
                  </a:cubicBezTo>
                  <a:cubicBezTo>
                    <a:pt x="222946" y="437822"/>
                    <a:pt x="263834" y="403629"/>
                    <a:pt x="260578" y="369074"/>
                  </a:cubicBezTo>
                  <a:close/>
                  <a:moveTo>
                    <a:pt x="305912" y="173074"/>
                  </a:moveTo>
                  <a:cubicBezTo>
                    <a:pt x="334754" y="170097"/>
                    <a:pt x="367591" y="186482"/>
                    <a:pt x="372747" y="221083"/>
                  </a:cubicBezTo>
                  <a:cubicBezTo>
                    <a:pt x="375642" y="240983"/>
                    <a:pt x="377813" y="261065"/>
                    <a:pt x="377632" y="281147"/>
                  </a:cubicBezTo>
                  <a:cubicBezTo>
                    <a:pt x="377451" y="292364"/>
                    <a:pt x="371481" y="303219"/>
                    <a:pt x="367501" y="316788"/>
                  </a:cubicBezTo>
                  <a:cubicBezTo>
                    <a:pt x="373652" y="312808"/>
                    <a:pt x="378718" y="309552"/>
                    <a:pt x="384326" y="305209"/>
                  </a:cubicBezTo>
                  <a:cubicBezTo>
                    <a:pt x="388306" y="320949"/>
                    <a:pt x="384326" y="334699"/>
                    <a:pt x="376004" y="346278"/>
                  </a:cubicBezTo>
                  <a:cubicBezTo>
                    <a:pt x="367320" y="358037"/>
                    <a:pt x="357007" y="369074"/>
                    <a:pt x="346152" y="378843"/>
                  </a:cubicBezTo>
                  <a:cubicBezTo>
                    <a:pt x="307074" y="413760"/>
                    <a:pt x="298751" y="453381"/>
                    <a:pt x="324261" y="498973"/>
                  </a:cubicBezTo>
                  <a:cubicBezTo>
                    <a:pt x="331859" y="512542"/>
                    <a:pt x="331679" y="522130"/>
                    <a:pt x="321909" y="533890"/>
                  </a:cubicBezTo>
                  <a:cubicBezTo>
                    <a:pt x="304722" y="554696"/>
                    <a:pt x="295314" y="578577"/>
                    <a:pt x="298751" y="607886"/>
                  </a:cubicBezTo>
                  <a:cubicBezTo>
                    <a:pt x="292962" y="606076"/>
                    <a:pt x="289163" y="604810"/>
                    <a:pt x="283192" y="602820"/>
                  </a:cubicBezTo>
                  <a:cubicBezTo>
                    <a:pt x="284097" y="607162"/>
                    <a:pt x="283916" y="611323"/>
                    <a:pt x="285725" y="614037"/>
                  </a:cubicBezTo>
                  <a:cubicBezTo>
                    <a:pt x="295495" y="627787"/>
                    <a:pt x="291153" y="649859"/>
                    <a:pt x="275775" y="652753"/>
                  </a:cubicBezTo>
                  <a:cubicBezTo>
                    <a:pt x="266548" y="654382"/>
                    <a:pt x="256778" y="665237"/>
                    <a:pt x="246104" y="655286"/>
                  </a:cubicBezTo>
                  <a:cubicBezTo>
                    <a:pt x="245200" y="654563"/>
                    <a:pt x="242667" y="654743"/>
                    <a:pt x="241943" y="655467"/>
                  </a:cubicBezTo>
                  <a:cubicBezTo>
                    <a:pt x="230545" y="667227"/>
                    <a:pt x="226927" y="658904"/>
                    <a:pt x="224394" y="646240"/>
                  </a:cubicBezTo>
                  <a:cubicBezTo>
                    <a:pt x="218243" y="649497"/>
                    <a:pt x="213358" y="652030"/>
                    <a:pt x="212091" y="652753"/>
                  </a:cubicBezTo>
                  <a:cubicBezTo>
                    <a:pt x="201236" y="650040"/>
                    <a:pt x="193457" y="648049"/>
                    <a:pt x="185677" y="645879"/>
                  </a:cubicBezTo>
                  <a:cubicBezTo>
                    <a:pt x="177174" y="643527"/>
                    <a:pt x="167947" y="642079"/>
                    <a:pt x="160349" y="637737"/>
                  </a:cubicBezTo>
                  <a:cubicBezTo>
                    <a:pt x="146056" y="629596"/>
                    <a:pt x="133211" y="618741"/>
                    <a:pt x="118737" y="611323"/>
                  </a:cubicBezTo>
                  <a:cubicBezTo>
                    <a:pt x="106616" y="605172"/>
                    <a:pt x="93047" y="602277"/>
                    <a:pt x="79297" y="597573"/>
                  </a:cubicBezTo>
                  <a:cubicBezTo>
                    <a:pt x="79116" y="593231"/>
                    <a:pt x="78935" y="588889"/>
                    <a:pt x="78754" y="584004"/>
                  </a:cubicBezTo>
                  <a:cubicBezTo>
                    <a:pt x="103359" y="588346"/>
                    <a:pt x="124527" y="597031"/>
                    <a:pt x="142619" y="612951"/>
                  </a:cubicBezTo>
                  <a:cubicBezTo>
                    <a:pt x="144790" y="614942"/>
                    <a:pt x="147503" y="616389"/>
                    <a:pt x="150217" y="617474"/>
                  </a:cubicBezTo>
                  <a:cubicBezTo>
                    <a:pt x="185858" y="631586"/>
                    <a:pt x="222766" y="638461"/>
                    <a:pt x="261121" y="637194"/>
                  </a:cubicBezTo>
                  <a:cubicBezTo>
                    <a:pt x="268900" y="637013"/>
                    <a:pt x="276317" y="632852"/>
                    <a:pt x="285725" y="629958"/>
                  </a:cubicBezTo>
                  <a:cubicBezTo>
                    <a:pt x="279393" y="622178"/>
                    <a:pt x="275232" y="616931"/>
                    <a:pt x="270528" y="611323"/>
                  </a:cubicBezTo>
                  <a:cubicBezTo>
                    <a:pt x="268538" y="616389"/>
                    <a:pt x="266729" y="621093"/>
                    <a:pt x="264015" y="628149"/>
                  </a:cubicBezTo>
                  <a:cubicBezTo>
                    <a:pt x="258407" y="622902"/>
                    <a:pt x="254426" y="619103"/>
                    <a:pt x="250265" y="615303"/>
                  </a:cubicBezTo>
                  <a:cubicBezTo>
                    <a:pt x="240677" y="625797"/>
                    <a:pt x="229821" y="630681"/>
                    <a:pt x="216434" y="620188"/>
                  </a:cubicBezTo>
                  <a:cubicBezTo>
                    <a:pt x="215348" y="619464"/>
                    <a:pt x="212634" y="619103"/>
                    <a:pt x="211730" y="619826"/>
                  </a:cubicBezTo>
                  <a:cubicBezTo>
                    <a:pt x="204312" y="625073"/>
                    <a:pt x="197437" y="625435"/>
                    <a:pt x="193276" y="616751"/>
                  </a:cubicBezTo>
                  <a:cubicBezTo>
                    <a:pt x="188753" y="607524"/>
                    <a:pt x="191467" y="597754"/>
                    <a:pt x="200332" y="593774"/>
                  </a:cubicBezTo>
                  <a:cubicBezTo>
                    <a:pt x="212996" y="587985"/>
                    <a:pt x="226746" y="584547"/>
                    <a:pt x="240315" y="580929"/>
                  </a:cubicBezTo>
                  <a:cubicBezTo>
                    <a:pt x="247190" y="579301"/>
                    <a:pt x="254246" y="579301"/>
                    <a:pt x="261301" y="578396"/>
                  </a:cubicBezTo>
                  <a:cubicBezTo>
                    <a:pt x="261482" y="576949"/>
                    <a:pt x="261844" y="575682"/>
                    <a:pt x="262025" y="574416"/>
                  </a:cubicBezTo>
                  <a:cubicBezTo>
                    <a:pt x="257140" y="571883"/>
                    <a:pt x="252074" y="569350"/>
                    <a:pt x="247371" y="566455"/>
                  </a:cubicBezTo>
                  <a:cubicBezTo>
                    <a:pt x="242848" y="563742"/>
                    <a:pt x="236154" y="561209"/>
                    <a:pt x="234887" y="557048"/>
                  </a:cubicBezTo>
                  <a:cubicBezTo>
                    <a:pt x="230364" y="542574"/>
                    <a:pt x="221861" y="546193"/>
                    <a:pt x="213358" y="551077"/>
                  </a:cubicBezTo>
                  <a:cubicBezTo>
                    <a:pt x="200151" y="558676"/>
                    <a:pt x="187125" y="566636"/>
                    <a:pt x="174279" y="574958"/>
                  </a:cubicBezTo>
                  <a:cubicBezTo>
                    <a:pt x="157635" y="585814"/>
                    <a:pt x="140267" y="587261"/>
                    <a:pt x="122175" y="580024"/>
                  </a:cubicBezTo>
                  <a:cubicBezTo>
                    <a:pt x="97208" y="570074"/>
                    <a:pt x="72241" y="559580"/>
                    <a:pt x="47094" y="549449"/>
                  </a:cubicBezTo>
                  <a:cubicBezTo>
                    <a:pt x="38048" y="545831"/>
                    <a:pt x="31715" y="539318"/>
                    <a:pt x="36058" y="530453"/>
                  </a:cubicBezTo>
                  <a:cubicBezTo>
                    <a:pt x="38771" y="524844"/>
                    <a:pt x="47094" y="519778"/>
                    <a:pt x="53607" y="518874"/>
                  </a:cubicBezTo>
                  <a:cubicBezTo>
                    <a:pt x="60301" y="517969"/>
                    <a:pt x="67899" y="521588"/>
                    <a:pt x="74593" y="524301"/>
                  </a:cubicBezTo>
                  <a:cubicBezTo>
                    <a:pt x="86715" y="529005"/>
                    <a:pt x="98655" y="534433"/>
                    <a:pt x="112043" y="538413"/>
                  </a:cubicBezTo>
                  <a:cubicBezTo>
                    <a:pt x="90695" y="512723"/>
                    <a:pt x="85268" y="483052"/>
                    <a:pt x="86353" y="451572"/>
                  </a:cubicBezTo>
                  <a:cubicBezTo>
                    <a:pt x="86715" y="441441"/>
                    <a:pt x="87620" y="430405"/>
                    <a:pt x="91780" y="421359"/>
                  </a:cubicBezTo>
                  <a:cubicBezTo>
                    <a:pt x="115662" y="370521"/>
                    <a:pt x="134839" y="317150"/>
                    <a:pt x="173375" y="273730"/>
                  </a:cubicBezTo>
                  <a:cubicBezTo>
                    <a:pt x="204855" y="238270"/>
                    <a:pt x="241219" y="209685"/>
                    <a:pt x="279574" y="182547"/>
                  </a:cubicBezTo>
                  <a:cubicBezTo>
                    <a:pt x="287128" y="177210"/>
                    <a:pt x="296298" y="174066"/>
                    <a:pt x="305912" y="173074"/>
                  </a:cubicBezTo>
                  <a:close/>
                  <a:moveTo>
                    <a:pt x="558188" y="4704"/>
                  </a:moveTo>
                  <a:cubicBezTo>
                    <a:pt x="567777" y="11579"/>
                    <a:pt x="576099" y="19359"/>
                    <a:pt x="585869" y="24063"/>
                  </a:cubicBezTo>
                  <a:cubicBezTo>
                    <a:pt x="600885" y="31118"/>
                    <a:pt x="616987" y="36003"/>
                    <a:pt x="632546" y="42154"/>
                  </a:cubicBezTo>
                  <a:cubicBezTo>
                    <a:pt x="637611" y="44145"/>
                    <a:pt x="642134" y="46858"/>
                    <a:pt x="647019" y="49210"/>
                  </a:cubicBezTo>
                  <a:cubicBezTo>
                    <a:pt x="630375" y="45411"/>
                    <a:pt x="613730" y="41069"/>
                    <a:pt x="596724" y="38536"/>
                  </a:cubicBezTo>
                  <a:cubicBezTo>
                    <a:pt x="585507" y="36727"/>
                    <a:pt x="578813" y="43240"/>
                    <a:pt x="576823" y="55180"/>
                  </a:cubicBezTo>
                  <a:cubicBezTo>
                    <a:pt x="574833" y="66940"/>
                    <a:pt x="571214" y="78519"/>
                    <a:pt x="567415" y="89917"/>
                  </a:cubicBezTo>
                  <a:cubicBezTo>
                    <a:pt x="563978" y="99867"/>
                    <a:pt x="554570" y="112170"/>
                    <a:pt x="567596" y="118502"/>
                  </a:cubicBezTo>
                  <a:cubicBezTo>
                    <a:pt x="580260" y="124653"/>
                    <a:pt x="584602" y="109637"/>
                    <a:pt x="590392" y="100953"/>
                  </a:cubicBezTo>
                  <a:cubicBezTo>
                    <a:pt x="595819" y="92630"/>
                    <a:pt x="600523" y="83946"/>
                    <a:pt x="606855" y="76529"/>
                  </a:cubicBezTo>
                  <a:cubicBezTo>
                    <a:pt x="612645" y="69835"/>
                    <a:pt x="619158" y="65674"/>
                    <a:pt x="628023" y="74720"/>
                  </a:cubicBezTo>
                  <a:cubicBezTo>
                    <a:pt x="631279" y="78157"/>
                    <a:pt x="640325" y="76529"/>
                    <a:pt x="646657" y="75986"/>
                  </a:cubicBezTo>
                  <a:cubicBezTo>
                    <a:pt x="653894" y="75262"/>
                    <a:pt x="660769" y="72187"/>
                    <a:pt x="668006" y="71644"/>
                  </a:cubicBezTo>
                  <a:cubicBezTo>
                    <a:pt x="674338" y="71282"/>
                    <a:pt x="680851" y="72911"/>
                    <a:pt x="684469" y="73272"/>
                  </a:cubicBezTo>
                  <a:cubicBezTo>
                    <a:pt x="681937" y="69473"/>
                    <a:pt x="679223" y="64950"/>
                    <a:pt x="676328" y="60608"/>
                  </a:cubicBezTo>
                  <a:cubicBezTo>
                    <a:pt x="785241" y="111084"/>
                    <a:pt x="890355" y="168254"/>
                    <a:pt x="990764" y="234109"/>
                  </a:cubicBezTo>
                  <a:cubicBezTo>
                    <a:pt x="1079414" y="292184"/>
                    <a:pt x="1167341" y="351344"/>
                    <a:pt x="1255991" y="409418"/>
                  </a:cubicBezTo>
                  <a:cubicBezTo>
                    <a:pt x="1366170" y="481424"/>
                    <a:pt x="1451383" y="578758"/>
                    <a:pt x="1533338" y="679891"/>
                  </a:cubicBezTo>
                  <a:cubicBezTo>
                    <a:pt x="1617647" y="783919"/>
                    <a:pt x="1663781" y="903687"/>
                    <a:pt x="1688748" y="1033225"/>
                  </a:cubicBezTo>
                  <a:cubicBezTo>
                    <a:pt x="1690557" y="1042813"/>
                    <a:pt x="1691100" y="1052583"/>
                    <a:pt x="1691823" y="1062353"/>
                  </a:cubicBezTo>
                  <a:cubicBezTo>
                    <a:pt x="1690557" y="1062895"/>
                    <a:pt x="1689471" y="1063619"/>
                    <a:pt x="1688205" y="1064162"/>
                  </a:cubicBezTo>
                  <a:cubicBezTo>
                    <a:pt x="1682777" y="1056563"/>
                    <a:pt x="1676807" y="1049327"/>
                    <a:pt x="1671922" y="1041366"/>
                  </a:cubicBezTo>
                  <a:cubicBezTo>
                    <a:pt x="1613124" y="946384"/>
                    <a:pt x="1547269" y="856648"/>
                    <a:pt x="1469655" y="775959"/>
                  </a:cubicBezTo>
                  <a:cubicBezTo>
                    <a:pt x="1449573" y="754972"/>
                    <a:pt x="1426597" y="736881"/>
                    <a:pt x="1405972" y="716437"/>
                  </a:cubicBezTo>
                  <a:cubicBezTo>
                    <a:pt x="1393850" y="704496"/>
                    <a:pt x="1383900" y="690204"/>
                    <a:pt x="1372321" y="676273"/>
                  </a:cubicBezTo>
                  <a:cubicBezTo>
                    <a:pt x="1362371" y="685319"/>
                    <a:pt x="1352963" y="677539"/>
                    <a:pt x="1343917" y="669579"/>
                  </a:cubicBezTo>
                  <a:cubicBezTo>
                    <a:pt x="1299954" y="630863"/>
                    <a:pt x="1256533" y="591241"/>
                    <a:pt x="1211485" y="553791"/>
                  </a:cubicBezTo>
                  <a:cubicBezTo>
                    <a:pt x="1202077" y="546012"/>
                    <a:pt x="1193755" y="535880"/>
                    <a:pt x="1176929" y="533528"/>
                  </a:cubicBezTo>
                  <a:cubicBezTo>
                    <a:pt x="1147982" y="529548"/>
                    <a:pt x="1130614" y="505667"/>
                    <a:pt x="1122111" y="477625"/>
                  </a:cubicBezTo>
                  <a:cubicBezTo>
                    <a:pt x="1119759" y="470026"/>
                    <a:pt x="1119940" y="462066"/>
                    <a:pt x="1108180" y="462970"/>
                  </a:cubicBezTo>
                  <a:cubicBezTo>
                    <a:pt x="1105286" y="463151"/>
                    <a:pt x="1102391" y="457362"/>
                    <a:pt x="1099134" y="454648"/>
                  </a:cubicBezTo>
                  <a:cubicBezTo>
                    <a:pt x="1091355" y="448316"/>
                    <a:pt x="1083756" y="441984"/>
                    <a:pt x="1075434" y="436375"/>
                  </a:cubicBezTo>
                  <a:cubicBezTo>
                    <a:pt x="1073263" y="435109"/>
                    <a:pt x="1067474" y="435290"/>
                    <a:pt x="1066026" y="437099"/>
                  </a:cubicBezTo>
                  <a:cubicBezTo>
                    <a:pt x="1055352" y="450306"/>
                    <a:pt x="1044678" y="442707"/>
                    <a:pt x="1034546" y="437461"/>
                  </a:cubicBezTo>
                  <a:cubicBezTo>
                    <a:pt x="982080" y="409961"/>
                    <a:pt x="931242" y="379205"/>
                    <a:pt x="877328" y="355324"/>
                  </a:cubicBezTo>
                  <a:cubicBezTo>
                    <a:pt x="811293" y="326015"/>
                    <a:pt x="742725" y="302134"/>
                    <a:pt x="675243" y="276082"/>
                  </a:cubicBezTo>
                  <a:cubicBezTo>
                    <a:pt x="669634" y="274091"/>
                    <a:pt x="664207" y="272102"/>
                    <a:pt x="659684" y="270473"/>
                  </a:cubicBezTo>
                  <a:cubicBezTo>
                    <a:pt x="661131" y="235013"/>
                    <a:pt x="662216" y="200639"/>
                    <a:pt x="663845" y="166264"/>
                  </a:cubicBezTo>
                  <a:cubicBezTo>
                    <a:pt x="665292" y="138222"/>
                    <a:pt x="670358" y="133518"/>
                    <a:pt x="696229" y="142745"/>
                  </a:cubicBezTo>
                  <a:cubicBezTo>
                    <a:pt x="729156" y="154324"/>
                    <a:pt x="762083" y="166988"/>
                    <a:pt x="793201" y="182547"/>
                  </a:cubicBezTo>
                  <a:cubicBezTo>
                    <a:pt x="955847" y="263418"/>
                    <a:pt x="1114513" y="351344"/>
                    <a:pt x="1261599" y="458447"/>
                  </a:cubicBezTo>
                  <a:cubicBezTo>
                    <a:pt x="1360923" y="530634"/>
                    <a:pt x="1450840" y="613494"/>
                    <a:pt x="1531348" y="706305"/>
                  </a:cubicBezTo>
                  <a:cubicBezTo>
                    <a:pt x="1533700" y="709381"/>
                    <a:pt x="1535510" y="712819"/>
                    <a:pt x="1537680" y="716075"/>
                  </a:cubicBezTo>
                  <a:cubicBezTo>
                    <a:pt x="1539128" y="714809"/>
                    <a:pt x="1540756" y="713542"/>
                    <a:pt x="1542203" y="712276"/>
                  </a:cubicBezTo>
                  <a:cubicBezTo>
                    <a:pt x="1536414" y="704315"/>
                    <a:pt x="1530625" y="696174"/>
                    <a:pt x="1524474" y="688395"/>
                  </a:cubicBezTo>
                  <a:cubicBezTo>
                    <a:pt x="1430939" y="572426"/>
                    <a:pt x="1323654" y="472016"/>
                    <a:pt x="1197373" y="391508"/>
                  </a:cubicBezTo>
                  <a:cubicBezTo>
                    <a:pt x="1062589" y="305391"/>
                    <a:pt x="928167" y="219273"/>
                    <a:pt x="783794" y="150162"/>
                  </a:cubicBezTo>
                  <a:cubicBezTo>
                    <a:pt x="739107" y="128814"/>
                    <a:pt x="692792" y="110180"/>
                    <a:pt x="646296" y="92630"/>
                  </a:cubicBezTo>
                  <a:cubicBezTo>
                    <a:pt x="615359" y="81052"/>
                    <a:pt x="606132" y="86660"/>
                    <a:pt x="595277" y="117597"/>
                  </a:cubicBezTo>
                  <a:cubicBezTo>
                    <a:pt x="590934" y="130081"/>
                    <a:pt x="583698" y="135146"/>
                    <a:pt x="571214" y="133880"/>
                  </a:cubicBezTo>
                  <a:cubicBezTo>
                    <a:pt x="564882" y="133156"/>
                    <a:pt x="558369" y="132975"/>
                    <a:pt x="552218" y="131528"/>
                  </a:cubicBezTo>
                  <a:cubicBezTo>
                    <a:pt x="529060" y="126100"/>
                    <a:pt x="523271" y="116512"/>
                    <a:pt x="529784" y="93173"/>
                  </a:cubicBezTo>
                  <a:cubicBezTo>
                    <a:pt x="535573" y="72368"/>
                    <a:pt x="542087" y="51562"/>
                    <a:pt x="548600" y="30938"/>
                  </a:cubicBezTo>
                  <a:cubicBezTo>
                    <a:pt x="551314" y="22615"/>
                    <a:pt x="554570" y="14293"/>
                    <a:pt x="558188" y="4704"/>
                  </a:cubicBezTo>
                  <a:close/>
                  <a:moveTo>
                    <a:pt x="643401" y="0"/>
                  </a:moveTo>
                  <a:cubicBezTo>
                    <a:pt x="646657" y="1628"/>
                    <a:pt x="649371" y="2894"/>
                    <a:pt x="651723" y="4342"/>
                  </a:cubicBezTo>
                  <a:cubicBezTo>
                    <a:pt x="699305" y="34194"/>
                    <a:pt x="745439" y="66578"/>
                    <a:pt x="794468" y="93535"/>
                  </a:cubicBezTo>
                  <a:cubicBezTo>
                    <a:pt x="952048" y="180195"/>
                    <a:pt x="1102210" y="278253"/>
                    <a:pt x="1248573" y="382462"/>
                  </a:cubicBezTo>
                  <a:cubicBezTo>
                    <a:pt x="1272635" y="399468"/>
                    <a:pt x="1295611" y="417741"/>
                    <a:pt x="1319131" y="435471"/>
                  </a:cubicBezTo>
                  <a:cubicBezTo>
                    <a:pt x="1315151" y="433662"/>
                    <a:pt x="1311170" y="432033"/>
                    <a:pt x="1307733" y="429681"/>
                  </a:cubicBezTo>
                  <a:cubicBezTo>
                    <a:pt x="1179462" y="338499"/>
                    <a:pt x="1048658" y="250934"/>
                    <a:pt x="913150" y="170968"/>
                  </a:cubicBezTo>
                  <a:cubicBezTo>
                    <a:pt x="832642" y="123387"/>
                    <a:pt x="749238" y="80509"/>
                    <a:pt x="666197" y="37089"/>
                  </a:cubicBezTo>
                  <a:cubicBezTo>
                    <a:pt x="648105" y="27681"/>
                    <a:pt x="626757" y="24786"/>
                    <a:pt x="607036" y="18273"/>
                  </a:cubicBezTo>
                  <a:cubicBezTo>
                    <a:pt x="598895" y="15559"/>
                    <a:pt x="591297" y="11036"/>
                    <a:pt x="583698" y="5970"/>
                  </a:cubicBezTo>
                  <a:cubicBezTo>
                    <a:pt x="604685" y="11579"/>
                    <a:pt x="626214" y="30575"/>
                    <a:pt x="643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7" name="Google Shape;2097;p44"/>
          <p:cNvGrpSpPr/>
          <p:nvPr/>
        </p:nvGrpSpPr>
        <p:grpSpPr>
          <a:xfrm>
            <a:off x="3342971" y="972556"/>
            <a:ext cx="3813085" cy="1413813"/>
            <a:chOff x="347" y="1169927"/>
            <a:chExt cx="12191652" cy="4520413"/>
          </a:xfrm>
        </p:grpSpPr>
        <p:sp>
          <p:nvSpPr>
            <p:cNvPr id="2098" name="Google Shape;2098;p44"/>
            <p:cNvSpPr/>
            <p:nvPr/>
          </p:nvSpPr>
          <p:spPr>
            <a:xfrm>
              <a:off x="6701933" y="4071818"/>
              <a:ext cx="1610323" cy="1567508"/>
            </a:xfrm>
            <a:custGeom>
              <a:rect b="b" l="l" r="r" t="t"/>
              <a:pathLst>
                <a:path extrusionOk="0" h="1567508" w="1610323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4"/>
            <p:cNvSpPr/>
            <p:nvPr/>
          </p:nvSpPr>
          <p:spPr>
            <a:xfrm>
              <a:off x="10554411" y="4119333"/>
              <a:ext cx="1159633" cy="1571007"/>
            </a:xfrm>
            <a:custGeom>
              <a:rect b="b" l="l" r="r" t="t"/>
              <a:pathLst>
                <a:path extrusionOk="0" h="1571007" w="1159633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4"/>
            <p:cNvSpPr/>
            <p:nvPr/>
          </p:nvSpPr>
          <p:spPr>
            <a:xfrm>
              <a:off x="2941686" y="4030248"/>
              <a:ext cx="1058285" cy="1571928"/>
            </a:xfrm>
            <a:custGeom>
              <a:rect b="b" l="l" r="r" t="t"/>
              <a:pathLst>
                <a:path extrusionOk="0" h="1571928" w="1058285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5562231" y="4060536"/>
              <a:ext cx="977846" cy="1571474"/>
            </a:xfrm>
            <a:custGeom>
              <a:rect b="b" l="l" r="r" t="t"/>
              <a:pathLst>
                <a:path extrusionOk="0" h="1571474" w="977846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9530667" y="4093728"/>
              <a:ext cx="926595" cy="1571285"/>
            </a:xfrm>
            <a:custGeom>
              <a:rect b="b" l="l" r="r" t="t"/>
              <a:pathLst>
                <a:path extrusionOk="0" h="1571285" w="92659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8463717" y="4083496"/>
              <a:ext cx="920295" cy="1572782"/>
            </a:xfrm>
            <a:custGeom>
              <a:rect b="b" l="l" r="r" t="t"/>
              <a:pathLst>
                <a:path extrusionOk="0" h="1572782" w="920295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4846750" y="3541409"/>
              <a:ext cx="632809" cy="2089559"/>
            </a:xfrm>
            <a:custGeom>
              <a:rect b="b" l="l" r="r" t="t"/>
              <a:pathLst>
                <a:path extrusionOk="0" h="2089559" w="63280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4135439" y="3536860"/>
              <a:ext cx="629922" cy="2083874"/>
            </a:xfrm>
            <a:custGeom>
              <a:rect b="b" l="l" r="r" t="t"/>
              <a:pathLst>
                <a:path extrusionOk="0" h="2083874" w="629922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2935248" y="2221694"/>
              <a:ext cx="1659383" cy="1042928"/>
            </a:xfrm>
            <a:custGeom>
              <a:rect b="b" l="l" r="r" t="t"/>
              <a:pathLst>
                <a:path extrusionOk="0" h="1042928" w="1659383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4"/>
            <p:cNvSpPr/>
            <p:nvPr/>
          </p:nvSpPr>
          <p:spPr>
            <a:xfrm>
              <a:off x="8782485" y="2180168"/>
              <a:ext cx="827078" cy="1483337"/>
            </a:xfrm>
            <a:custGeom>
              <a:rect b="b" l="l" r="r" t="t"/>
              <a:pathLst>
                <a:path extrusionOk="0" h="1483337" w="827078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4"/>
            <p:cNvSpPr/>
            <p:nvPr/>
          </p:nvSpPr>
          <p:spPr>
            <a:xfrm>
              <a:off x="7929452" y="2171392"/>
              <a:ext cx="829103" cy="1487239"/>
            </a:xfrm>
            <a:custGeom>
              <a:rect b="b" l="l" r="r" t="t"/>
              <a:pathLst>
                <a:path extrusionOk="0" h="1487239" w="829103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9659517" y="2162436"/>
              <a:ext cx="898323" cy="1538488"/>
            </a:xfrm>
            <a:custGeom>
              <a:rect b="b" l="l" r="r" t="t"/>
              <a:pathLst>
                <a:path extrusionOk="0" h="1538488" w="898323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7101287" y="2176453"/>
              <a:ext cx="820208" cy="844982"/>
            </a:xfrm>
            <a:custGeom>
              <a:rect b="b" l="l" r="r" t="t"/>
              <a:pathLst>
                <a:path extrusionOk="0" h="844982" w="820208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3064933" y="1169927"/>
              <a:ext cx="1171704" cy="821638"/>
            </a:xfrm>
            <a:custGeom>
              <a:rect b="b" l="l" r="r" t="t"/>
              <a:pathLst>
                <a:path extrusionOk="0" h="821638" w="1171704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11016331" y="2557387"/>
              <a:ext cx="1175668" cy="817921"/>
            </a:xfrm>
            <a:custGeom>
              <a:rect b="b" l="l" r="r" t="t"/>
              <a:pathLst>
                <a:path extrusionOk="0" h="817921" w="1175668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3" name="Google Shape;2113;p44"/>
            <p:cNvGrpSpPr/>
            <p:nvPr/>
          </p:nvGrpSpPr>
          <p:grpSpPr>
            <a:xfrm>
              <a:off x="5280233" y="1724421"/>
              <a:ext cx="1730745" cy="1373840"/>
              <a:chOff x="5280233" y="1724421"/>
              <a:chExt cx="1730745" cy="1373840"/>
            </a:xfrm>
          </p:grpSpPr>
          <p:sp>
            <p:nvSpPr>
              <p:cNvPr id="2114" name="Google Shape;2114;p44"/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rect b="b" l="l" r="r" t="t"/>
                <a:pathLst>
                  <a:path extrusionOk="0" h="1373840" w="1618827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44"/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rect b="b" l="l" r="r" t="t"/>
                <a:pathLst>
                  <a:path extrusionOk="0" h="690962" w="376903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6" name="Google Shape;2116;p44"/>
            <p:cNvSpPr/>
            <p:nvPr/>
          </p:nvSpPr>
          <p:spPr>
            <a:xfrm>
              <a:off x="5392234" y="1925649"/>
              <a:ext cx="660" cy="578"/>
            </a:xfrm>
            <a:custGeom>
              <a:rect b="b" l="l" r="r" t="t"/>
              <a:pathLst>
                <a:path extrusionOk="0" h="578" w="660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347" y="1604783"/>
              <a:ext cx="2750305" cy="4000691"/>
            </a:xfrm>
            <a:custGeom>
              <a:rect b="b" l="l" r="r" t="t"/>
              <a:pathLst>
                <a:path extrusionOk="0" h="4000691" w="2750305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44"/>
          <p:cNvGrpSpPr/>
          <p:nvPr/>
        </p:nvGrpSpPr>
        <p:grpSpPr>
          <a:xfrm>
            <a:off x="8725059" y="5265884"/>
            <a:ext cx="297416" cy="417897"/>
            <a:chOff x="3763318" y="4209715"/>
            <a:chExt cx="1631710" cy="2292709"/>
          </a:xfrm>
        </p:grpSpPr>
        <p:sp>
          <p:nvSpPr>
            <p:cNvPr id="2119" name="Google Shape;2119;p44"/>
            <p:cNvSpPr/>
            <p:nvPr/>
          </p:nvSpPr>
          <p:spPr>
            <a:xfrm>
              <a:off x="3967242" y="4209715"/>
              <a:ext cx="1228360" cy="1228322"/>
            </a:xfrm>
            <a:custGeom>
              <a:rect b="b" l="l" r="r" t="t"/>
              <a:pathLst>
                <a:path extrusionOk="0" h="1228322" w="1228360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3763318" y="5644385"/>
              <a:ext cx="1631710" cy="858039"/>
            </a:xfrm>
            <a:custGeom>
              <a:rect b="b" l="l" r="r" t="t"/>
              <a:pathLst>
                <a:path extrusionOk="0" h="858039" w="1631710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4232808" y="5521296"/>
              <a:ext cx="692627" cy="213387"/>
            </a:xfrm>
            <a:custGeom>
              <a:rect b="b" l="l" r="r" t="t"/>
              <a:pathLst>
                <a:path extrusionOk="0" h="213387" w="69262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2" name="Google Shape;2122;p44"/>
          <p:cNvGrpSpPr/>
          <p:nvPr/>
        </p:nvGrpSpPr>
        <p:grpSpPr>
          <a:xfrm>
            <a:off x="9242353" y="3999054"/>
            <a:ext cx="691669" cy="677624"/>
            <a:chOff x="3433217" y="1644297"/>
            <a:chExt cx="2293547" cy="2246977"/>
          </a:xfrm>
        </p:grpSpPr>
        <p:sp>
          <p:nvSpPr>
            <p:cNvPr id="2123" name="Google Shape;2123;p44"/>
            <p:cNvSpPr/>
            <p:nvPr/>
          </p:nvSpPr>
          <p:spPr>
            <a:xfrm>
              <a:off x="3433217" y="1644297"/>
              <a:ext cx="2293547" cy="2246977"/>
            </a:xfrm>
            <a:custGeom>
              <a:rect b="b" l="l" r="r" t="t"/>
              <a:pathLst>
                <a:path extrusionOk="0" h="2246977" w="2293547">
                  <a:moveTo>
                    <a:pt x="2266778" y="1861324"/>
                  </a:moveTo>
                  <a:cubicBezTo>
                    <a:pt x="2244778" y="1858290"/>
                    <a:pt x="2222019" y="1855255"/>
                    <a:pt x="2199260" y="1855255"/>
                  </a:cubicBezTo>
                  <a:cubicBezTo>
                    <a:pt x="2112777" y="1853738"/>
                    <a:pt x="2026293" y="1852221"/>
                    <a:pt x="1939051" y="1852980"/>
                  </a:cubicBezTo>
                  <a:cubicBezTo>
                    <a:pt x="1917051" y="1852980"/>
                    <a:pt x="1907947" y="1846152"/>
                    <a:pt x="1902636" y="1824910"/>
                  </a:cubicBezTo>
                  <a:cubicBezTo>
                    <a:pt x="1894292" y="1790772"/>
                    <a:pt x="1883671" y="1758151"/>
                    <a:pt x="1873809" y="1724771"/>
                  </a:cubicBezTo>
                  <a:cubicBezTo>
                    <a:pt x="1861671" y="1685323"/>
                    <a:pt x="1850291" y="1646633"/>
                    <a:pt x="1838153" y="1606425"/>
                  </a:cubicBezTo>
                  <a:cubicBezTo>
                    <a:pt x="1812360" y="1620839"/>
                    <a:pt x="1789601" y="1632977"/>
                    <a:pt x="1766083" y="1646633"/>
                  </a:cubicBezTo>
                  <a:cubicBezTo>
                    <a:pt x="1757739" y="1632977"/>
                    <a:pt x="1751669" y="1622357"/>
                    <a:pt x="1745601" y="1611736"/>
                  </a:cubicBezTo>
                  <a:cubicBezTo>
                    <a:pt x="1683393" y="1499459"/>
                    <a:pt x="1621944" y="1387940"/>
                    <a:pt x="1558978" y="1276422"/>
                  </a:cubicBezTo>
                  <a:cubicBezTo>
                    <a:pt x="1547598" y="1255939"/>
                    <a:pt x="1533943" y="1236973"/>
                    <a:pt x="1518012" y="1219525"/>
                  </a:cubicBezTo>
                  <a:cubicBezTo>
                    <a:pt x="1406494" y="1098903"/>
                    <a:pt x="1294217" y="979798"/>
                    <a:pt x="1183457" y="859176"/>
                  </a:cubicBezTo>
                  <a:cubicBezTo>
                    <a:pt x="1169043" y="843245"/>
                    <a:pt x="1157664" y="822004"/>
                    <a:pt x="1151595" y="800762"/>
                  </a:cubicBezTo>
                  <a:cubicBezTo>
                    <a:pt x="1123525" y="702140"/>
                    <a:pt x="1098491" y="602760"/>
                    <a:pt x="1072697" y="503380"/>
                  </a:cubicBezTo>
                  <a:cubicBezTo>
                    <a:pt x="1067387" y="481380"/>
                    <a:pt x="1057525" y="459379"/>
                    <a:pt x="1059042" y="437379"/>
                  </a:cubicBezTo>
                  <a:cubicBezTo>
                    <a:pt x="1062835" y="370620"/>
                    <a:pt x="1069663" y="303860"/>
                    <a:pt x="1077249" y="237860"/>
                  </a:cubicBezTo>
                  <a:cubicBezTo>
                    <a:pt x="1078008" y="229515"/>
                    <a:pt x="1087870" y="218135"/>
                    <a:pt x="1096215" y="215101"/>
                  </a:cubicBezTo>
                  <a:cubicBezTo>
                    <a:pt x="1122008" y="204480"/>
                    <a:pt x="1150077" y="197653"/>
                    <a:pt x="1176629" y="188549"/>
                  </a:cubicBezTo>
                  <a:cubicBezTo>
                    <a:pt x="1259320" y="161997"/>
                    <a:pt x="1342010" y="135445"/>
                    <a:pt x="1429252" y="107376"/>
                  </a:cubicBezTo>
                  <a:cubicBezTo>
                    <a:pt x="1422425" y="103583"/>
                    <a:pt x="1419390" y="101307"/>
                    <a:pt x="1415597" y="100548"/>
                  </a:cubicBezTo>
                  <a:cubicBezTo>
                    <a:pt x="1277527" y="66410"/>
                    <a:pt x="1139456" y="32272"/>
                    <a:pt x="1001386" y="409"/>
                  </a:cubicBezTo>
                  <a:cubicBezTo>
                    <a:pt x="990765" y="-1867"/>
                    <a:pt x="974075" y="5720"/>
                    <a:pt x="965731" y="14064"/>
                  </a:cubicBezTo>
                  <a:cubicBezTo>
                    <a:pt x="877730" y="100548"/>
                    <a:pt x="790487" y="187790"/>
                    <a:pt x="704004" y="275791"/>
                  </a:cubicBezTo>
                  <a:cubicBezTo>
                    <a:pt x="691107" y="288688"/>
                    <a:pt x="681245" y="308412"/>
                    <a:pt x="676693" y="326619"/>
                  </a:cubicBezTo>
                  <a:cubicBezTo>
                    <a:pt x="631934" y="523863"/>
                    <a:pt x="587934" y="721106"/>
                    <a:pt x="544692" y="919108"/>
                  </a:cubicBezTo>
                  <a:cubicBezTo>
                    <a:pt x="540899" y="936557"/>
                    <a:pt x="543933" y="957039"/>
                    <a:pt x="550002" y="973729"/>
                  </a:cubicBezTo>
                  <a:cubicBezTo>
                    <a:pt x="581865" y="1062489"/>
                    <a:pt x="616003" y="1149731"/>
                    <a:pt x="650141" y="1237732"/>
                  </a:cubicBezTo>
                  <a:cubicBezTo>
                    <a:pt x="659245" y="1260491"/>
                    <a:pt x="659245" y="1280215"/>
                    <a:pt x="649383" y="1302974"/>
                  </a:cubicBezTo>
                  <a:cubicBezTo>
                    <a:pt x="604623" y="1407665"/>
                    <a:pt x="560623" y="1512355"/>
                    <a:pt x="516622" y="1617805"/>
                  </a:cubicBezTo>
                  <a:cubicBezTo>
                    <a:pt x="512829" y="1626150"/>
                    <a:pt x="508278" y="1634495"/>
                    <a:pt x="503726" y="1644357"/>
                  </a:cubicBezTo>
                  <a:cubicBezTo>
                    <a:pt x="487795" y="1637529"/>
                    <a:pt x="473381" y="1630702"/>
                    <a:pt x="455932" y="1623115"/>
                  </a:cubicBezTo>
                  <a:cubicBezTo>
                    <a:pt x="439242" y="1685323"/>
                    <a:pt x="421794" y="1746013"/>
                    <a:pt x="407380" y="1806703"/>
                  </a:cubicBezTo>
                  <a:cubicBezTo>
                    <a:pt x="401311" y="1831738"/>
                    <a:pt x="390690" y="1836290"/>
                    <a:pt x="367173" y="1835531"/>
                  </a:cubicBezTo>
                  <a:cubicBezTo>
                    <a:pt x="257172" y="1831738"/>
                    <a:pt x="147170" y="1829462"/>
                    <a:pt x="37169" y="1828703"/>
                  </a:cubicBezTo>
                  <a:cubicBezTo>
                    <a:pt x="-3038" y="1827945"/>
                    <a:pt x="-7590" y="1836290"/>
                    <a:pt x="9100" y="1871945"/>
                  </a:cubicBezTo>
                  <a:cubicBezTo>
                    <a:pt x="53101" y="1967532"/>
                    <a:pt x="124412" y="2041119"/>
                    <a:pt x="206343" y="2104844"/>
                  </a:cubicBezTo>
                  <a:cubicBezTo>
                    <a:pt x="265517" y="2151120"/>
                    <a:pt x="333034" y="2177672"/>
                    <a:pt x="407380" y="2189811"/>
                  </a:cubicBezTo>
                  <a:cubicBezTo>
                    <a:pt x="639520" y="2228501"/>
                    <a:pt x="873178" y="2244432"/>
                    <a:pt x="1107594" y="2246708"/>
                  </a:cubicBezTo>
                  <a:cubicBezTo>
                    <a:pt x="1383735" y="2248984"/>
                    <a:pt x="1659875" y="2237604"/>
                    <a:pt x="1931464" y="2183742"/>
                  </a:cubicBezTo>
                  <a:cubicBezTo>
                    <a:pt x="2097604" y="2150362"/>
                    <a:pt x="2209123" y="2044154"/>
                    <a:pt x="2285744" y="1897739"/>
                  </a:cubicBezTo>
                  <a:cubicBezTo>
                    <a:pt x="2299399" y="1871187"/>
                    <a:pt x="2296365" y="1865876"/>
                    <a:pt x="2266778" y="1861324"/>
                  </a:cubicBezTo>
                  <a:close/>
                  <a:moveTo>
                    <a:pt x="1846498" y="1903808"/>
                  </a:moveTo>
                  <a:cubicBezTo>
                    <a:pt x="1783532" y="1923532"/>
                    <a:pt x="1721324" y="1944774"/>
                    <a:pt x="1657600" y="1958429"/>
                  </a:cubicBezTo>
                  <a:cubicBezTo>
                    <a:pt x="1590082" y="1972843"/>
                    <a:pt x="1520288" y="1978912"/>
                    <a:pt x="1448218" y="1988774"/>
                  </a:cubicBezTo>
                  <a:cubicBezTo>
                    <a:pt x="1452770" y="2035050"/>
                    <a:pt x="1456563" y="2078292"/>
                    <a:pt x="1461115" y="2124568"/>
                  </a:cubicBezTo>
                  <a:cubicBezTo>
                    <a:pt x="1252492" y="2124568"/>
                    <a:pt x="1046145" y="2124568"/>
                    <a:pt x="835246" y="2124568"/>
                  </a:cubicBezTo>
                  <a:cubicBezTo>
                    <a:pt x="837522" y="2079051"/>
                    <a:pt x="840557" y="2033533"/>
                    <a:pt x="842833" y="1986498"/>
                  </a:cubicBezTo>
                  <a:cubicBezTo>
                    <a:pt x="787453" y="1978912"/>
                    <a:pt x="733590" y="1975119"/>
                    <a:pt x="681245" y="1963739"/>
                  </a:cubicBezTo>
                  <a:cubicBezTo>
                    <a:pt x="609175" y="1947808"/>
                    <a:pt x="537864" y="1926567"/>
                    <a:pt x="466553" y="1906084"/>
                  </a:cubicBezTo>
                  <a:cubicBezTo>
                    <a:pt x="444553" y="1900015"/>
                    <a:pt x="436967" y="1886359"/>
                    <a:pt x="445311" y="1861324"/>
                  </a:cubicBezTo>
                  <a:cubicBezTo>
                    <a:pt x="462001" y="1808221"/>
                    <a:pt x="474898" y="1752841"/>
                    <a:pt x="490071" y="1695943"/>
                  </a:cubicBezTo>
                  <a:cubicBezTo>
                    <a:pt x="609175" y="1739185"/>
                    <a:pt x="728280" y="1772565"/>
                    <a:pt x="854971" y="1783186"/>
                  </a:cubicBezTo>
                  <a:cubicBezTo>
                    <a:pt x="859523" y="1724771"/>
                    <a:pt x="864074" y="1667874"/>
                    <a:pt x="868626" y="1614012"/>
                  </a:cubicBezTo>
                  <a:cubicBezTo>
                    <a:pt x="927040" y="1614012"/>
                    <a:pt x="982420" y="1613253"/>
                    <a:pt x="1037800" y="1614012"/>
                  </a:cubicBezTo>
                  <a:cubicBezTo>
                    <a:pt x="1153870" y="1617046"/>
                    <a:pt x="1269182" y="1621598"/>
                    <a:pt x="1385252" y="1623874"/>
                  </a:cubicBezTo>
                  <a:cubicBezTo>
                    <a:pt x="1404218" y="1624632"/>
                    <a:pt x="1411045" y="1630702"/>
                    <a:pt x="1412563" y="1649667"/>
                  </a:cubicBezTo>
                  <a:cubicBezTo>
                    <a:pt x="1415597" y="1692909"/>
                    <a:pt x="1420908" y="1735392"/>
                    <a:pt x="1426218" y="1780910"/>
                  </a:cubicBezTo>
                  <a:cubicBezTo>
                    <a:pt x="1558219" y="1764220"/>
                    <a:pt x="1685669" y="1739185"/>
                    <a:pt x="1808567" y="1683806"/>
                  </a:cubicBezTo>
                  <a:cubicBezTo>
                    <a:pt x="1828291" y="1750565"/>
                    <a:pt x="1848015" y="1815048"/>
                    <a:pt x="1865464" y="1880290"/>
                  </a:cubicBezTo>
                  <a:cubicBezTo>
                    <a:pt x="1866222" y="1887118"/>
                    <a:pt x="1854084" y="1900773"/>
                    <a:pt x="1846498" y="19038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4327637" y="3312171"/>
              <a:ext cx="504487" cy="398279"/>
            </a:xfrm>
            <a:custGeom>
              <a:rect b="b" l="l" r="r" t="t"/>
              <a:pathLst>
                <a:path extrusionOk="0" h="398279" w="504487">
                  <a:moveTo>
                    <a:pt x="26552" y="0"/>
                  </a:moveTo>
                  <a:cubicBezTo>
                    <a:pt x="17448" y="136553"/>
                    <a:pt x="8345" y="267037"/>
                    <a:pt x="0" y="398280"/>
                  </a:cubicBezTo>
                  <a:cubicBezTo>
                    <a:pt x="169933" y="398280"/>
                    <a:pt x="336072" y="398280"/>
                    <a:pt x="504488" y="398280"/>
                  </a:cubicBezTo>
                  <a:cubicBezTo>
                    <a:pt x="490833" y="268554"/>
                    <a:pt x="477177" y="141863"/>
                    <a:pt x="463522" y="12897"/>
                  </a:cubicBezTo>
                  <a:cubicBezTo>
                    <a:pt x="316348" y="9103"/>
                    <a:pt x="171450" y="4552"/>
                    <a:pt x="26552" y="0"/>
                  </a:cubicBezTo>
                  <a:close/>
                  <a:moveTo>
                    <a:pt x="117587" y="323176"/>
                  </a:moveTo>
                  <a:cubicBezTo>
                    <a:pt x="117587" y="236692"/>
                    <a:pt x="117587" y="157795"/>
                    <a:pt x="117587" y="74345"/>
                  </a:cubicBezTo>
                  <a:cubicBezTo>
                    <a:pt x="208623" y="81173"/>
                    <a:pt x="297382" y="88001"/>
                    <a:pt x="388418" y="94829"/>
                  </a:cubicBezTo>
                  <a:cubicBezTo>
                    <a:pt x="392970" y="172208"/>
                    <a:pt x="397521" y="248071"/>
                    <a:pt x="402073" y="323176"/>
                  </a:cubicBezTo>
                  <a:cubicBezTo>
                    <a:pt x="306486" y="323176"/>
                    <a:pt x="213175" y="323176"/>
                    <a:pt x="117587" y="3231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>
            <a:off x="4823807" y="2487453"/>
            <a:ext cx="1502160" cy="2081073"/>
            <a:chOff x="9380399" y="3193660"/>
            <a:chExt cx="2596141" cy="3596660"/>
          </a:xfrm>
        </p:grpSpPr>
        <p:sp>
          <p:nvSpPr>
            <p:cNvPr id="2126" name="Google Shape;2126;p44"/>
            <p:cNvSpPr/>
            <p:nvPr/>
          </p:nvSpPr>
          <p:spPr>
            <a:xfrm>
              <a:off x="9380399" y="3193660"/>
              <a:ext cx="2596141" cy="3596660"/>
            </a:xfrm>
            <a:custGeom>
              <a:rect b="b" l="l" r="r" t="t"/>
              <a:pathLst>
                <a:path extrusionOk="0" h="6859778" w="4951523">
                  <a:moveTo>
                    <a:pt x="738" y="3756029"/>
                  </a:moveTo>
                  <a:cubicBezTo>
                    <a:pt x="33958" y="3706568"/>
                    <a:pt x="84156" y="3695495"/>
                    <a:pt x="138784" y="3700663"/>
                  </a:cubicBezTo>
                  <a:cubicBezTo>
                    <a:pt x="256160" y="3710998"/>
                    <a:pt x="366892" y="3684422"/>
                    <a:pt x="473933" y="3638653"/>
                  </a:cubicBezTo>
                  <a:cubicBezTo>
                    <a:pt x="520440" y="3618721"/>
                    <a:pt x="567686" y="3601004"/>
                    <a:pt x="614932" y="3581810"/>
                  </a:cubicBezTo>
                  <a:cubicBezTo>
                    <a:pt x="758883" y="3522753"/>
                    <a:pt x="900620" y="3457791"/>
                    <a:pt x="1043095" y="3394304"/>
                  </a:cubicBezTo>
                  <a:cubicBezTo>
                    <a:pt x="1071147" y="3381754"/>
                    <a:pt x="1098461" y="3369943"/>
                    <a:pt x="1129466" y="3369943"/>
                  </a:cubicBezTo>
                  <a:cubicBezTo>
                    <a:pt x="1149398" y="3369943"/>
                    <a:pt x="1161209" y="3361085"/>
                    <a:pt x="1168591" y="3341153"/>
                  </a:cubicBezTo>
                  <a:cubicBezTo>
                    <a:pt x="1184094" y="3300551"/>
                    <a:pt x="1201811" y="3260688"/>
                    <a:pt x="1218052" y="3220086"/>
                  </a:cubicBezTo>
                  <a:cubicBezTo>
                    <a:pt x="1222481" y="3209013"/>
                    <a:pt x="1227648" y="3200154"/>
                    <a:pt x="1239460" y="3194987"/>
                  </a:cubicBezTo>
                  <a:cubicBezTo>
                    <a:pt x="1288920" y="3172102"/>
                    <a:pt x="1332475" y="3138882"/>
                    <a:pt x="1376767" y="3107877"/>
                  </a:cubicBezTo>
                  <a:cubicBezTo>
                    <a:pt x="1390055" y="3098281"/>
                    <a:pt x="1395961" y="3084993"/>
                    <a:pt x="1403343" y="3071705"/>
                  </a:cubicBezTo>
                  <a:cubicBezTo>
                    <a:pt x="1429919" y="3024459"/>
                    <a:pt x="1462400" y="2982381"/>
                    <a:pt x="1508908" y="2952853"/>
                  </a:cubicBezTo>
                  <a:cubicBezTo>
                    <a:pt x="1549509" y="2927015"/>
                    <a:pt x="1592326" y="2912251"/>
                    <a:pt x="1643262" y="2926277"/>
                  </a:cubicBezTo>
                  <a:cubicBezTo>
                    <a:pt x="1681650" y="2936612"/>
                    <a:pt x="1722989" y="2936612"/>
                    <a:pt x="1762853" y="2935874"/>
                  </a:cubicBezTo>
                  <a:cubicBezTo>
                    <a:pt x="1770235" y="2935874"/>
                    <a:pt x="1776879" y="2934397"/>
                    <a:pt x="1782047" y="2927753"/>
                  </a:cubicBezTo>
                  <a:cubicBezTo>
                    <a:pt x="1816743" y="2883461"/>
                    <a:pt x="1862512" y="2890104"/>
                    <a:pt x="1909019" y="2901178"/>
                  </a:cubicBezTo>
                  <a:cubicBezTo>
                    <a:pt x="1933380" y="2907083"/>
                    <a:pt x="1954788" y="2919633"/>
                    <a:pt x="1979888" y="2934397"/>
                  </a:cubicBezTo>
                  <a:cubicBezTo>
                    <a:pt x="1982840" y="2909298"/>
                    <a:pt x="1985055" y="2885675"/>
                    <a:pt x="1987270" y="2862791"/>
                  </a:cubicBezTo>
                  <a:cubicBezTo>
                    <a:pt x="2002772" y="2682667"/>
                    <a:pt x="2027133" y="2504019"/>
                    <a:pt x="2060353" y="2326110"/>
                  </a:cubicBezTo>
                  <a:cubicBezTo>
                    <a:pt x="2087667" y="2176252"/>
                    <a:pt x="2117195" y="2027133"/>
                    <a:pt x="2141556" y="1877276"/>
                  </a:cubicBezTo>
                  <a:cubicBezTo>
                    <a:pt x="2152630" y="1807884"/>
                    <a:pt x="2186587" y="1399652"/>
                    <a:pt x="2200613" y="1265297"/>
                  </a:cubicBezTo>
                  <a:cubicBezTo>
                    <a:pt x="2207996" y="1195167"/>
                    <a:pt x="2216116" y="1125775"/>
                    <a:pt x="2223498" y="1055645"/>
                  </a:cubicBezTo>
                  <a:cubicBezTo>
                    <a:pt x="2225713" y="1032760"/>
                    <a:pt x="2229404" y="1009876"/>
                    <a:pt x="2241215" y="989206"/>
                  </a:cubicBezTo>
                  <a:cubicBezTo>
                    <a:pt x="2289937" y="904311"/>
                    <a:pt x="2306916" y="806867"/>
                    <a:pt x="2341612" y="716805"/>
                  </a:cubicBezTo>
                  <a:cubicBezTo>
                    <a:pt x="2432412" y="480577"/>
                    <a:pt x="2579317" y="293809"/>
                    <a:pt x="2804472" y="169789"/>
                  </a:cubicBezTo>
                  <a:cubicBezTo>
                    <a:pt x="2929968" y="101135"/>
                    <a:pt x="3059893" y="45031"/>
                    <a:pt x="3199416" y="11073"/>
                  </a:cubicBezTo>
                  <a:cubicBezTo>
                    <a:pt x="3208274" y="8859"/>
                    <a:pt x="3218609" y="9597"/>
                    <a:pt x="3225253" y="0"/>
                  </a:cubicBezTo>
                  <a:cubicBezTo>
                    <a:pt x="3300551" y="0"/>
                    <a:pt x="3375111" y="0"/>
                    <a:pt x="3450408" y="0"/>
                  </a:cubicBezTo>
                  <a:cubicBezTo>
                    <a:pt x="3478460" y="6644"/>
                    <a:pt x="3506512" y="5906"/>
                    <a:pt x="3534565" y="7382"/>
                  </a:cubicBezTo>
                  <a:cubicBezTo>
                    <a:pt x="3680731" y="16979"/>
                    <a:pt x="3810656" y="70868"/>
                    <a:pt x="3933200" y="145428"/>
                  </a:cubicBezTo>
                  <a:cubicBezTo>
                    <a:pt x="4128088" y="264280"/>
                    <a:pt x="4258014" y="456216"/>
                    <a:pt x="4367269" y="653319"/>
                  </a:cubicBezTo>
                  <a:cubicBezTo>
                    <a:pt x="4475786" y="888809"/>
                    <a:pt x="4524508" y="1387841"/>
                    <a:pt x="4530414" y="1470521"/>
                  </a:cubicBezTo>
                  <a:cubicBezTo>
                    <a:pt x="4537058" y="1568703"/>
                    <a:pt x="4551822" y="1665409"/>
                    <a:pt x="4566587" y="1762115"/>
                  </a:cubicBezTo>
                  <a:cubicBezTo>
                    <a:pt x="4616785" y="2084714"/>
                    <a:pt x="4667722" y="2407313"/>
                    <a:pt x="4716444" y="2729912"/>
                  </a:cubicBezTo>
                  <a:cubicBezTo>
                    <a:pt x="4731208" y="2828833"/>
                    <a:pt x="4750402" y="2927015"/>
                    <a:pt x="4760737" y="3026674"/>
                  </a:cubicBezTo>
                  <a:cubicBezTo>
                    <a:pt x="4767381" y="3090160"/>
                    <a:pt x="4771072" y="3154385"/>
                    <a:pt x="4774763" y="3218609"/>
                  </a:cubicBezTo>
                  <a:cubicBezTo>
                    <a:pt x="4779930" y="3296860"/>
                    <a:pt x="4836772" y="3895551"/>
                    <a:pt x="4847108" y="3985613"/>
                  </a:cubicBezTo>
                  <a:cubicBezTo>
                    <a:pt x="4861872" y="4111109"/>
                    <a:pt x="4875898" y="4237344"/>
                    <a:pt x="4887709" y="4362840"/>
                  </a:cubicBezTo>
                  <a:cubicBezTo>
                    <a:pt x="4911332" y="4621214"/>
                    <a:pt x="4901736" y="4879589"/>
                    <a:pt x="4903212" y="5138702"/>
                  </a:cubicBezTo>
                  <a:cubicBezTo>
                    <a:pt x="4903950" y="5250172"/>
                    <a:pt x="4913547" y="5360904"/>
                    <a:pt x="4926834" y="5471636"/>
                  </a:cubicBezTo>
                  <a:cubicBezTo>
                    <a:pt x="4936431" y="5547672"/>
                    <a:pt x="4941599" y="5624446"/>
                    <a:pt x="4943813" y="5701220"/>
                  </a:cubicBezTo>
                  <a:cubicBezTo>
                    <a:pt x="4948981" y="5862151"/>
                    <a:pt x="4952672" y="6023819"/>
                    <a:pt x="4951195" y="6184750"/>
                  </a:cubicBezTo>
                  <a:cubicBezTo>
                    <a:pt x="4950457" y="6221660"/>
                    <a:pt x="4948243" y="6259309"/>
                    <a:pt x="4946766" y="6296958"/>
                  </a:cubicBezTo>
                  <a:cubicBezTo>
                    <a:pt x="4944552" y="6367088"/>
                    <a:pt x="4905427" y="6413596"/>
                    <a:pt x="4853752" y="6452721"/>
                  </a:cubicBezTo>
                  <a:cubicBezTo>
                    <a:pt x="4779930" y="6508087"/>
                    <a:pt x="4692821" y="6531710"/>
                    <a:pt x="4604235" y="6552380"/>
                  </a:cubicBezTo>
                  <a:cubicBezTo>
                    <a:pt x="4505315" y="6576003"/>
                    <a:pt x="4404918" y="6582647"/>
                    <a:pt x="4303783" y="6579694"/>
                  </a:cubicBezTo>
                  <a:cubicBezTo>
                    <a:pt x="4265396" y="6578956"/>
                    <a:pt x="4263919" y="6581909"/>
                    <a:pt x="4259490" y="6619557"/>
                  </a:cubicBezTo>
                  <a:cubicBezTo>
                    <a:pt x="4250631" y="6694855"/>
                    <a:pt x="4227747" y="6762771"/>
                    <a:pt x="4162784" y="6812231"/>
                  </a:cubicBezTo>
                  <a:cubicBezTo>
                    <a:pt x="4122182" y="6843236"/>
                    <a:pt x="4076413" y="6850618"/>
                    <a:pt x="4028429" y="6854309"/>
                  </a:cubicBezTo>
                  <a:cubicBezTo>
                    <a:pt x="3923603" y="6861691"/>
                    <a:pt x="3818038" y="6862430"/>
                    <a:pt x="3713950" y="6851357"/>
                  </a:cubicBezTo>
                  <a:cubicBezTo>
                    <a:pt x="3632009" y="6842498"/>
                    <a:pt x="3553020" y="6821090"/>
                    <a:pt x="3483628" y="6774582"/>
                  </a:cubicBezTo>
                  <a:cubicBezTo>
                    <a:pt x="3428262" y="6737672"/>
                    <a:pt x="3369205" y="6708881"/>
                    <a:pt x="3305719" y="6688950"/>
                  </a:cubicBezTo>
                  <a:cubicBezTo>
                    <a:pt x="3249614" y="6671232"/>
                    <a:pt x="3196463" y="6675661"/>
                    <a:pt x="3146264" y="6705928"/>
                  </a:cubicBezTo>
                  <a:cubicBezTo>
                    <a:pt x="3120427" y="6721431"/>
                    <a:pt x="3083516" y="6714787"/>
                    <a:pt x="3064323" y="6692641"/>
                  </a:cubicBezTo>
                  <a:cubicBezTo>
                    <a:pt x="3055464" y="6682306"/>
                    <a:pt x="3058417" y="6671232"/>
                    <a:pt x="3060632" y="6659421"/>
                  </a:cubicBezTo>
                  <a:cubicBezTo>
                    <a:pt x="3067276" y="6624725"/>
                    <a:pt x="3060632" y="6614390"/>
                    <a:pt x="3025936" y="6607008"/>
                  </a:cubicBezTo>
                  <a:cubicBezTo>
                    <a:pt x="3017815" y="6605531"/>
                    <a:pt x="3010433" y="6603317"/>
                    <a:pt x="3002313" y="6602579"/>
                  </a:cubicBezTo>
                  <a:cubicBezTo>
                    <a:pt x="2982381" y="6601102"/>
                    <a:pt x="2972784" y="6591505"/>
                    <a:pt x="2970570" y="6570836"/>
                  </a:cubicBezTo>
                  <a:cubicBezTo>
                    <a:pt x="2966879" y="6539092"/>
                    <a:pt x="2959496" y="6534663"/>
                    <a:pt x="2927015" y="6533186"/>
                  </a:cubicBezTo>
                  <a:cubicBezTo>
                    <a:pt x="2804472" y="6526543"/>
                    <a:pt x="2684881" y="6544998"/>
                    <a:pt x="2566029" y="6568621"/>
                  </a:cubicBezTo>
                  <a:cubicBezTo>
                    <a:pt x="2486302" y="6584123"/>
                    <a:pt x="2406575" y="6595934"/>
                    <a:pt x="2324633" y="6598888"/>
                  </a:cubicBezTo>
                  <a:cubicBezTo>
                    <a:pt x="2205043" y="6603317"/>
                    <a:pt x="2102431" y="6563453"/>
                    <a:pt x="2007940" y="6495538"/>
                  </a:cubicBezTo>
                  <a:cubicBezTo>
                    <a:pt x="1979149" y="6474868"/>
                    <a:pt x="1954788" y="6470438"/>
                    <a:pt x="1922307" y="6485941"/>
                  </a:cubicBezTo>
                  <a:cubicBezTo>
                    <a:pt x="1872847" y="6509563"/>
                    <a:pt x="1824863" y="6534663"/>
                    <a:pt x="1775403" y="6557547"/>
                  </a:cubicBezTo>
                  <a:cubicBezTo>
                    <a:pt x="1739230" y="6574527"/>
                    <a:pt x="1702320" y="6590029"/>
                    <a:pt x="1662456" y="6598149"/>
                  </a:cubicBezTo>
                  <a:cubicBezTo>
                    <a:pt x="1640310" y="6602579"/>
                    <a:pt x="1620378" y="6598149"/>
                    <a:pt x="1601184" y="6585600"/>
                  </a:cubicBezTo>
                  <a:cubicBezTo>
                    <a:pt x="1517766" y="6532448"/>
                    <a:pt x="1432872" y="6481511"/>
                    <a:pt x="1347239" y="6430575"/>
                  </a:cubicBezTo>
                  <a:cubicBezTo>
                    <a:pt x="1325831" y="6418025"/>
                    <a:pt x="1302946" y="6408429"/>
                    <a:pt x="1278585" y="6401047"/>
                  </a:cubicBezTo>
                  <a:cubicBezTo>
                    <a:pt x="1183356" y="6371518"/>
                    <a:pt x="1089603" y="6338298"/>
                    <a:pt x="1000279" y="6291791"/>
                  </a:cubicBezTo>
                  <a:cubicBezTo>
                    <a:pt x="827537" y="6201729"/>
                    <a:pt x="651842" y="6119049"/>
                    <a:pt x="476147" y="6035631"/>
                  </a:cubicBezTo>
                  <a:cubicBezTo>
                    <a:pt x="436284" y="6017176"/>
                    <a:pt x="398635" y="5995767"/>
                    <a:pt x="358033" y="5978788"/>
                  </a:cubicBezTo>
                  <a:cubicBezTo>
                    <a:pt x="324076" y="5964024"/>
                    <a:pt x="319646" y="5953689"/>
                    <a:pt x="327767" y="5918255"/>
                  </a:cubicBezTo>
                  <a:cubicBezTo>
                    <a:pt x="343269" y="5854030"/>
                    <a:pt x="357295" y="5789806"/>
                    <a:pt x="369107" y="5724843"/>
                  </a:cubicBezTo>
                  <a:cubicBezTo>
                    <a:pt x="389777" y="5605991"/>
                    <a:pt x="406017" y="5487138"/>
                    <a:pt x="410447" y="5366072"/>
                  </a:cubicBezTo>
                  <a:cubicBezTo>
                    <a:pt x="412661" y="5315135"/>
                    <a:pt x="414876" y="5264198"/>
                    <a:pt x="414876" y="5213999"/>
                  </a:cubicBezTo>
                  <a:cubicBezTo>
                    <a:pt x="414876" y="5054546"/>
                    <a:pt x="390515" y="4900259"/>
                    <a:pt x="332196" y="4750402"/>
                  </a:cubicBezTo>
                  <a:cubicBezTo>
                    <a:pt x="288641" y="4638193"/>
                    <a:pt x="252469" y="4523032"/>
                    <a:pt x="211129" y="4410086"/>
                  </a:cubicBezTo>
                  <a:cubicBezTo>
                    <a:pt x="200794" y="4382772"/>
                    <a:pt x="200056" y="4353981"/>
                    <a:pt x="196365" y="4325929"/>
                  </a:cubicBezTo>
                  <a:cubicBezTo>
                    <a:pt x="186030" y="4248417"/>
                    <a:pt x="166098" y="4173857"/>
                    <a:pt x="129926" y="4104465"/>
                  </a:cubicBezTo>
                  <a:cubicBezTo>
                    <a:pt x="96706" y="4040240"/>
                    <a:pt x="65701" y="3974540"/>
                    <a:pt x="34696" y="3909577"/>
                  </a:cubicBezTo>
                  <a:cubicBezTo>
                    <a:pt x="16979" y="3871928"/>
                    <a:pt x="8859" y="3832803"/>
                    <a:pt x="0" y="3792939"/>
                  </a:cubicBezTo>
                  <a:cubicBezTo>
                    <a:pt x="738" y="3781128"/>
                    <a:pt x="738" y="3768578"/>
                    <a:pt x="738" y="3756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9463713" y="4977081"/>
              <a:ext cx="1408004" cy="1586175"/>
            </a:xfrm>
            <a:custGeom>
              <a:rect b="b" l="l" r="r" t="t"/>
              <a:pathLst>
                <a:path extrusionOk="0" h="1586175" w="1408004">
                  <a:moveTo>
                    <a:pt x="1080508" y="1057553"/>
                  </a:moveTo>
                  <a:cubicBezTo>
                    <a:pt x="1084136" y="1056779"/>
                    <a:pt x="1088878" y="1061230"/>
                    <a:pt x="1098360" y="1069939"/>
                  </a:cubicBezTo>
                  <a:cubicBezTo>
                    <a:pt x="1168417" y="1134576"/>
                    <a:pt x="1234990" y="1203085"/>
                    <a:pt x="1308531" y="1264239"/>
                  </a:cubicBezTo>
                  <a:cubicBezTo>
                    <a:pt x="1339108" y="1289785"/>
                    <a:pt x="1371233" y="1312621"/>
                    <a:pt x="1408004" y="1337005"/>
                  </a:cubicBezTo>
                  <a:cubicBezTo>
                    <a:pt x="1234216" y="1411320"/>
                    <a:pt x="1066622" y="1491826"/>
                    <a:pt x="893221" y="1558787"/>
                  </a:cubicBezTo>
                  <a:cubicBezTo>
                    <a:pt x="891286" y="1557625"/>
                    <a:pt x="890512" y="1556465"/>
                    <a:pt x="889351" y="1555303"/>
                  </a:cubicBezTo>
                  <a:cubicBezTo>
                    <a:pt x="905994" y="1508857"/>
                    <a:pt x="922251" y="1462023"/>
                    <a:pt x="939281" y="1415577"/>
                  </a:cubicBezTo>
                  <a:cubicBezTo>
                    <a:pt x="980696" y="1301783"/>
                    <a:pt x="1022497" y="1188377"/>
                    <a:pt x="1069331" y="1076518"/>
                  </a:cubicBezTo>
                  <a:cubicBezTo>
                    <a:pt x="1074363" y="1064326"/>
                    <a:pt x="1076879" y="1058327"/>
                    <a:pt x="1080508" y="1057553"/>
                  </a:cubicBezTo>
                  <a:close/>
                  <a:moveTo>
                    <a:pt x="945860" y="256932"/>
                  </a:moveTo>
                  <a:cubicBezTo>
                    <a:pt x="948182" y="258383"/>
                    <a:pt x="949343" y="261576"/>
                    <a:pt x="950117" y="266801"/>
                  </a:cubicBezTo>
                  <a:cubicBezTo>
                    <a:pt x="973727" y="413495"/>
                    <a:pt x="997725" y="560188"/>
                    <a:pt x="1018239" y="707656"/>
                  </a:cubicBezTo>
                  <a:cubicBezTo>
                    <a:pt x="1029850" y="792420"/>
                    <a:pt x="1041074" y="877185"/>
                    <a:pt x="1047655" y="962724"/>
                  </a:cubicBezTo>
                  <a:cubicBezTo>
                    <a:pt x="1049590" y="986334"/>
                    <a:pt x="1048428" y="1008396"/>
                    <a:pt x="1038752" y="1031232"/>
                  </a:cubicBezTo>
                  <a:cubicBezTo>
                    <a:pt x="1016303" y="1083098"/>
                    <a:pt x="993854" y="1134963"/>
                    <a:pt x="969857" y="1186441"/>
                  </a:cubicBezTo>
                  <a:cubicBezTo>
                    <a:pt x="947408" y="1234823"/>
                    <a:pt x="932312" y="1286301"/>
                    <a:pt x="913734" y="1336231"/>
                  </a:cubicBezTo>
                  <a:cubicBezTo>
                    <a:pt x="891285" y="1396611"/>
                    <a:pt x="869223" y="1457378"/>
                    <a:pt x="847161" y="1518146"/>
                  </a:cubicBezTo>
                  <a:cubicBezTo>
                    <a:pt x="846000" y="1520855"/>
                    <a:pt x="844452" y="1524339"/>
                    <a:pt x="842129" y="1529757"/>
                  </a:cubicBezTo>
                  <a:cubicBezTo>
                    <a:pt x="836711" y="1511953"/>
                    <a:pt x="837098" y="1496084"/>
                    <a:pt x="835936" y="1480214"/>
                  </a:cubicBezTo>
                  <a:cubicBezTo>
                    <a:pt x="830131" y="1386935"/>
                    <a:pt x="824712" y="1293655"/>
                    <a:pt x="820841" y="1199988"/>
                  </a:cubicBezTo>
                  <a:cubicBezTo>
                    <a:pt x="815810" y="1082710"/>
                    <a:pt x="813100" y="965433"/>
                    <a:pt x="804198" y="848156"/>
                  </a:cubicBezTo>
                  <a:cubicBezTo>
                    <a:pt x="796844" y="750231"/>
                    <a:pt x="785233" y="652694"/>
                    <a:pt x="769750" y="555930"/>
                  </a:cubicBezTo>
                  <a:cubicBezTo>
                    <a:pt x="758139" y="483551"/>
                    <a:pt x="748462" y="410785"/>
                    <a:pt x="737625" y="338019"/>
                  </a:cubicBezTo>
                  <a:cubicBezTo>
                    <a:pt x="736077" y="328343"/>
                    <a:pt x="738012" y="322924"/>
                    <a:pt x="748462" y="319441"/>
                  </a:cubicBezTo>
                  <a:cubicBezTo>
                    <a:pt x="810778" y="299314"/>
                    <a:pt x="872707" y="278413"/>
                    <a:pt x="934635" y="257512"/>
                  </a:cubicBezTo>
                  <a:cubicBezTo>
                    <a:pt x="940054" y="255770"/>
                    <a:pt x="943537" y="255480"/>
                    <a:pt x="945860" y="256932"/>
                  </a:cubicBezTo>
                  <a:close/>
                  <a:moveTo>
                    <a:pt x="5900" y="228386"/>
                  </a:moveTo>
                  <a:cubicBezTo>
                    <a:pt x="8029" y="228386"/>
                    <a:pt x="10352" y="228870"/>
                    <a:pt x="12287" y="228870"/>
                  </a:cubicBezTo>
                  <a:cubicBezTo>
                    <a:pt x="53702" y="231579"/>
                    <a:pt x="95116" y="235062"/>
                    <a:pt x="136918" y="237385"/>
                  </a:cubicBezTo>
                  <a:cubicBezTo>
                    <a:pt x="173301" y="239320"/>
                    <a:pt x="209684" y="240868"/>
                    <a:pt x="246454" y="241642"/>
                  </a:cubicBezTo>
                  <a:cubicBezTo>
                    <a:pt x="256905" y="242029"/>
                    <a:pt x="262324" y="244739"/>
                    <a:pt x="265807" y="255189"/>
                  </a:cubicBezTo>
                  <a:cubicBezTo>
                    <a:pt x="270839" y="271446"/>
                    <a:pt x="277806" y="286541"/>
                    <a:pt x="287482" y="300475"/>
                  </a:cubicBezTo>
                  <a:cubicBezTo>
                    <a:pt x="313415" y="338019"/>
                    <a:pt x="347862" y="349631"/>
                    <a:pt x="391599" y="335697"/>
                  </a:cubicBezTo>
                  <a:cubicBezTo>
                    <a:pt x="409404" y="329891"/>
                    <a:pt x="425660" y="321376"/>
                    <a:pt x="439981" y="310152"/>
                  </a:cubicBezTo>
                  <a:cubicBezTo>
                    <a:pt x="469397" y="286928"/>
                    <a:pt x="502297" y="285380"/>
                    <a:pt x="537131" y="290411"/>
                  </a:cubicBezTo>
                  <a:cubicBezTo>
                    <a:pt x="579708" y="296604"/>
                    <a:pt x="621122" y="308216"/>
                    <a:pt x="662537" y="320989"/>
                  </a:cubicBezTo>
                  <a:cubicBezTo>
                    <a:pt x="673374" y="324473"/>
                    <a:pt x="674149" y="331439"/>
                    <a:pt x="675310" y="339954"/>
                  </a:cubicBezTo>
                  <a:cubicBezTo>
                    <a:pt x="682277" y="395303"/>
                    <a:pt x="688470" y="450265"/>
                    <a:pt x="695824" y="505613"/>
                  </a:cubicBezTo>
                  <a:cubicBezTo>
                    <a:pt x="702016" y="552060"/>
                    <a:pt x="708983" y="598119"/>
                    <a:pt x="716337" y="644178"/>
                  </a:cubicBezTo>
                  <a:cubicBezTo>
                    <a:pt x="719434" y="664306"/>
                    <a:pt x="727949" y="682884"/>
                    <a:pt x="736852" y="700688"/>
                  </a:cubicBezTo>
                  <a:cubicBezTo>
                    <a:pt x="746915" y="721202"/>
                    <a:pt x="750785" y="742103"/>
                    <a:pt x="751172" y="764165"/>
                  </a:cubicBezTo>
                  <a:cubicBezTo>
                    <a:pt x="751560" y="806741"/>
                    <a:pt x="755430" y="849317"/>
                    <a:pt x="753107" y="911245"/>
                  </a:cubicBezTo>
                  <a:cubicBezTo>
                    <a:pt x="748076" y="958466"/>
                    <a:pt x="763945" y="1023104"/>
                    <a:pt x="769364" y="1088903"/>
                  </a:cubicBezTo>
                  <a:cubicBezTo>
                    <a:pt x="774396" y="1149671"/>
                    <a:pt x="779040" y="1210051"/>
                    <a:pt x="781750" y="1270819"/>
                  </a:cubicBezTo>
                  <a:cubicBezTo>
                    <a:pt x="786394" y="1369904"/>
                    <a:pt x="788716" y="1468989"/>
                    <a:pt x="788330" y="1568462"/>
                  </a:cubicBezTo>
                  <a:cubicBezTo>
                    <a:pt x="788330" y="1588977"/>
                    <a:pt x="788330" y="1589364"/>
                    <a:pt x="770138" y="1581235"/>
                  </a:cubicBezTo>
                  <a:cubicBezTo>
                    <a:pt x="581643" y="1494148"/>
                    <a:pt x="388890" y="1416738"/>
                    <a:pt x="198460" y="1333521"/>
                  </a:cubicBezTo>
                  <a:cubicBezTo>
                    <a:pt x="171366" y="1321909"/>
                    <a:pt x="163238" y="1306427"/>
                    <a:pt x="172140" y="1278946"/>
                  </a:cubicBezTo>
                  <a:cubicBezTo>
                    <a:pt x="193041" y="1213148"/>
                    <a:pt x="197686" y="1145026"/>
                    <a:pt x="206201" y="1077292"/>
                  </a:cubicBezTo>
                  <a:cubicBezTo>
                    <a:pt x="210846" y="1038586"/>
                    <a:pt x="213555" y="999881"/>
                    <a:pt x="214716" y="961175"/>
                  </a:cubicBezTo>
                  <a:cubicBezTo>
                    <a:pt x="215877" y="924406"/>
                    <a:pt x="210071" y="888796"/>
                    <a:pt x="199621" y="853575"/>
                  </a:cubicBezTo>
                  <a:cubicBezTo>
                    <a:pt x="150852" y="689851"/>
                    <a:pt x="102857" y="526127"/>
                    <a:pt x="54089" y="362403"/>
                  </a:cubicBezTo>
                  <a:cubicBezTo>
                    <a:pt x="41703" y="320602"/>
                    <a:pt x="25834" y="279961"/>
                    <a:pt x="4546" y="242029"/>
                  </a:cubicBezTo>
                  <a:cubicBezTo>
                    <a:pt x="2611" y="238546"/>
                    <a:pt x="-1647" y="234675"/>
                    <a:pt x="675" y="230805"/>
                  </a:cubicBezTo>
                  <a:cubicBezTo>
                    <a:pt x="1836" y="228870"/>
                    <a:pt x="3771" y="228386"/>
                    <a:pt x="5900" y="228386"/>
                  </a:cubicBezTo>
                  <a:close/>
                  <a:moveTo>
                    <a:pt x="1246020" y="137042"/>
                  </a:moveTo>
                  <a:cubicBezTo>
                    <a:pt x="1248052" y="138396"/>
                    <a:pt x="1248923" y="141590"/>
                    <a:pt x="1249310" y="146815"/>
                  </a:cubicBezTo>
                  <a:cubicBezTo>
                    <a:pt x="1252407" y="202163"/>
                    <a:pt x="1252019" y="257126"/>
                    <a:pt x="1249310" y="312474"/>
                  </a:cubicBezTo>
                  <a:cubicBezTo>
                    <a:pt x="1248149" y="338019"/>
                    <a:pt x="1250471" y="363952"/>
                    <a:pt x="1245440" y="389498"/>
                  </a:cubicBezTo>
                  <a:cubicBezTo>
                    <a:pt x="1241956" y="388724"/>
                    <a:pt x="1243891" y="391433"/>
                    <a:pt x="1243891" y="392207"/>
                  </a:cubicBezTo>
                  <a:cubicBezTo>
                    <a:pt x="1243891" y="433622"/>
                    <a:pt x="1243891" y="474649"/>
                    <a:pt x="1243891" y="516064"/>
                  </a:cubicBezTo>
                  <a:cubicBezTo>
                    <a:pt x="1243891" y="517999"/>
                    <a:pt x="1243504" y="515677"/>
                    <a:pt x="1243891" y="517612"/>
                  </a:cubicBezTo>
                  <a:cubicBezTo>
                    <a:pt x="1243891" y="517612"/>
                    <a:pt x="1244665" y="517612"/>
                    <a:pt x="1245827" y="516838"/>
                  </a:cubicBezTo>
                  <a:cubicBezTo>
                    <a:pt x="1250084" y="533482"/>
                    <a:pt x="1248149" y="550512"/>
                    <a:pt x="1249310" y="567155"/>
                  </a:cubicBezTo>
                  <a:cubicBezTo>
                    <a:pt x="1253181" y="638760"/>
                    <a:pt x="1272146" y="707268"/>
                    <a:pt x="1288015" y="776551"/>
                  </a:cubicBezTo>
                  <a:cubicBezTo>
                    <a:pt x="1321302" y="922084"/>
                    <a:pt x="1353814" y="1067616"/>
                    <a:pt x="1392133" y="1211986"/>
                  </a:cubicBezTo>
                  <a:cubicBezTo>
                    <a:pt x="1396778" y="1229791"/>
                    <a:pt x="1402583" y="1247596"/>
                    <a:pt x="1408002" y="1265787"/>
                  </a:cubicBezTo>
                  <a:cubicBezTo>
                    <a:pt x="1401035" y="1266561"/>
                    <a:pt x="1397164" y="1262690"/>
                    <a:pt x="1392907" y="1260368"/>
                  </a:cubicBezTo>
                  <a:cubicBezTo>
                    <a:pt x="1339106" y="1229404"/>
                    <a:pt x="1290338" y="1191860"/>
                    <a:pt x="1247762" y="1146574"/>
                  </a:cubicBezTo>
                  <a:cubicBezTo>
                    <a:pt x="1211379" y="1108256"/>
                    <a:pt x="1174221" y="1070712"/>
                    <a:pt x="1137064" y="1032781"/>
                  </a:cubicBezTo>
                  <a:cubicBezTo>
                    <a:pt x="1118098" y="1013041"/>
                    <a:pt x="1108809" y="991753"/>
                    <a:pt x="1104939" y="965047"/>
                  </a:cubicBezTo>
                  <a:cubicBezTo>
                    <a:pt x="1096424" y="903118"/>
                    <a:pt x="1089069" y="840802"/>
                    <a:pt x="1084038" y="778487"/>
                  </a:cubicBezTo>
                  <a:cubicBezTo>
                    <a:pt x="1080168" y="731266"/>
                    <a:pt x="1067007" y="684820"/>
                    <a:pt x="1058493" y="637986"/>
                  </a:cubicBezTo>
                  <a:cubicBezTo>
                    <a:pt x="1037591" y="525353"/>
                    <a:pt x="1018239" y="412334"/>
                    <a:pt x="1007401" y="298153"/>
                  </a:cubicBezTo>
                  <a:cubicBezTo>
                    <a:pt x="1005853" y="282284"/>
                    <a:pt x="1005466" y="266415"/>
                    <a:pt x="1004305" y="250545"/>
                  </a:cubicBezTo>
                  <a:cubicBezTo>
                    <a:pt x="1003531" y="242417"/>
                    <a:pt x="1007014" y="237772"/>
                    <a:pt x="1014368" y="234289"/>
                  </a:cubicBezTo>
                  <a:cubicBezTo>
                    <a:pt x="1088295" y="202163"/>
                    <a:pt x="1161449" y="168877"/>
                    <a:pt x="1235763" y="138299"/>
                  </a:cubicBezTo>
                  <a:cubicBezTo>
                    <a:pt x="1240795" y="136171"/>
                    <a:pt x="1243988" y="135687"/>
                    <a:pt x="1246020" y="137042"/>
                  </a:cubicBezTo>
                  <a:close/>
                  <a:moveTo>
                    <a:pt x="534954" y="30940"/>
                  </a:moveTo>
                  <a:cubicBezTo>
                    <a:pt x="537906" y="32343"/>
                    <a:pt x="539841" y="35730"/>
                    <a:pt x="540615" y="41923"/>
                  </a:cubicBezTo>
                  <a:cubicBezTo>
                    <a:pt x="542550" y="58566"/>
                    <a:pt x="547195" y="74822"/>
                    <a:pt x="554549" y="90304"/>
                  </a:cubicBezTo>
                  <a:cubicBezTo>
                    <a:pt x="568870" y="120495"/>
                    <a:pt x="587449" y="131332"/>
                    <a:pt x="620348" y="129397"/>
                  </a:cubicBezTo>
                  <a:cubicBezTo>
                    <a:pt x="633121" y="128623"/>
                    <a:pt x="645507" y="127462"/>
                    <a:pt x="657892" y="125913"/>
                  </a:cubicBezTo>
                  <a:cubicBezTo>
                    <a:pt x="667569" y="125140"/>
                    <a:pt x="676083" y="122043"/>
                    <a:pt x="679954" y="111592"/>
                  </a:cubicBezTo>
                  <a:cubicBezTo>
                    <a:pt x="682276" y="104625"/>
                    <a:pt x="685760" y="104238"/>
                    <a:pt x="690404" y="110044"/>
                  </a:cubicBezTo>
                  <a:cubicBezTo>
                    <a:pt x="702403" y="124752"/>
                    <a:pt x="714789" y="138686"/>
                    <a:pt x="719433" y="158813"/>
                  </a:cubicBezTo>
                  <a:cubicBezTo>
                    <a:pt x="726014" y="187455"/>
                    <a:pt x="734529" y="215710"/>
                    <a:pt x="742657" y="243965"/>
                  </a:cubicBezTo>
                  <a:cubicBezTo>
                    <a:pt x="745366" y="253254"/>
                    <a:pt x="743044" y="256351"/>
                    <a:pt x="733368" y="257125"/>
                  </a:cubicBezTo>
                  <a:cubicBezTo>
                    <a:pt x="695823" y="259835"/>
                    <a:pt x="658666" y="255189"/>
                    <a:pt x="621896" y="249383"/>
                  </a:cubicBezTo>
                  <a:cubicBezTo>
                    <a:pt x="563838" y="240094"/>
                    <a:pt x="505780" y="230418"/>
                    <a:pt x="447722" y="220354"/>
                  </a:cubicBezTo>
                  <a:cubicBezTo>
                    <a:pt x="436885" y="218419"/>
                    <a:pt x="430692" y="221129"/>
                    <a:pt x="426047" y="231966"/>
                  </a:cubicBezTo>
                  <a:cubicBezTo>
                    <a:pt x="419080" y="248997"/>
                    <a:pt x="410178" y="264866"/>
                    <a:pt x="396631" y="277639"/>
                  </a:cubicBezTo>
                  <a:cubicBezTo>
                    <a:pt x="374569" y="299314"/>
                    <a:pt x="343604" y="293508"/>
                    <a:pt x="331219" y="265253"/>
                  </a:cubicBezTo>
                  <a:cubicBezTo>
                    <a:pt x="323865" y="248223"/>
                    <a:pt x="321156" y="230031"/>
                    <a:pt x="321542" y="211839"/>
                  </a:cubicBezTo>
                  <a:cubicBezTo>
                    <a:pt x="321929" y="201002"/>
                    <a:pt x="317672" y="197131"/>
                    <a:pt x="307221" y="195583"/>
                  </a:cubicBezTo>
                  <a:cubicBezTo>
                    <a:pt x="272000" y="190938"/>
                    <a:pt x="236778" y="185520"/>
                    <a:pt x="201943" y="180488"/>
                  </a:cubicBezTo>
                  <a:cubicBezTo>
                    <a:pt x="197299" y="179714"/>
                    <a:pt x="191880" y="180488"/>
                    <a:pt x="186848" y="175456"/>
                  </a:cubicBezTo>
                  <a:cubicBezTo>
                    <a:pt x="233295" y="163458"/>
                    <a:pt x="277806" y="148362"/>
                    <a:pt x="321542" y="130558"/>
                  </a:cubicBezTo>
                  <a:cubicBezTo>
                    <a:pt x="386955" y="103851"/>
                    <a:pt x="450044" y="72113"/>
                    <a:pt x="511973" y="37665"/>
                  </a:cubicBezTo>
                  <a:cubicBezTo>
                    <a:pt x="515456" y="35730"/>
                    <a:pt x="519327" y="33021"/>
                    <a:pt x="523197" y="31859"/>
                  </a:cubicBezTo>
                  <a:cubicBezTo>
                    <a:pt x="528036" y="30118"/>
                    <a:pt x="532003" y="29537"/>
                    <a:pt x="534954" y="30940"/>
                  </a:cubicBezTo>
                  <a:close/>
                  <a:moveTo>
                    <a:pt x="770912" y="121"/>
                  </a:moveTo>
                  <a:cubicBezTo>
                    <a:pt x="780201" y="895"/>
                    <a:pt x="789103" y="121"/>
                    <a:pt x="802263" y="121"/>
                  </a:cubicBezTo>
                  <a:cubicBezTo>
                    <a:pt x="860708" y="2443"/>
                    <a:pt x="923024" y="9797"/>
                    <a:pt x="984952" y="15603"/>
                  </a:cubicBezTo>
                  <a:cubicBezTo>
                    <a:pt x="1010498" y="17925"/>
                    <a:pt x="1036044" y="21022"/>
                    <a:pt x="1061589" y="22957"/>
                  </a:cubicBezTo>
                  <a:cubicBezTo>
                    <a:pt x="1071653" y="23731"/>
                    <a:pt x="1075523" y="26441"/>
                    <a:pt x="1074362" y="37278"/>
                  </a:cubicBezTo>
                  <a:cubicBezTo>
                    <a:pt x="1071653" y="65533"/>
                    <a:pt x="1069717" y="94175"/>
                    <a:pt x="1068169" y="122430"/>
                  </a:cubicBezTo>
                  <a:cubicBezTo>
                    <a:pt x="1067782" y="130558"/>
                    <a:pt x="1063137" y="135590"/>
                    <a:pt x="1056945" y="139073"/>
                  </a:cubicBezTo>
                  <a:cubicBezTo>
                    <a:pt x="1044946" y="145653"/>
                    <a:pt x="1033334" y="152233"/>
                    <a:pt x="1020949" y="157652"/>
                  </a:cubicBezTo>
                  <a:cubicBezTo>
                    <a:pt x="953214" y="187068"/>
                    <a:pt x="884706" y="214162"/>
                    <a:pt x="814649" y="238546"/>
                  </a:cubicBezTo>
                  <a:cubicBezTo>
                    <a:pt x="802263" y="242804"/>
                    <a:pt x="797619" y="240482"/>
                    <a:pt x="794135" y="228096"/>
                  </a:cubicBezTo>
                  <a:cubicBezTo>
                    <a:pt x="776717" y="165393"/>
                    <a:pt x="758139" y="103077"/>
                    <a:pt x="740334" y="40762"/>
                  </a:cubicBezTo>
                  <a:cubicBezTo>
                    <a:pt x="738399" y="33795"/>
                    <a:pt x="735690" y="27215"/>
                    <a:pt x="746528" y="24892"/>
                  </a:cubicBezTo>
                  <a:cubicBezTo>
                    <a:pt x="751172" y="24118"/>
                    <a:pt x="752720" y="18699"/>
                    <a:pt x="752720" y="14829"/>
                  </a:cubicBezTo>
                  <a:cubicBezTo>
                    <a:pt x="752720" y="2056"/>
                    <a:pt x="760074" y="-653"/>
                    <a:pt x="770912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10594973" y="4922898"/>
              <a:ext cx="315835" cy="466250"/>
            </a:xfrm>
            <a:custGeom>
              <a:rect b="b" l="l" r="r" t="t"/>
              <a:pathLst>
                <a:path extrusionOk="0" h="889262" w="602381">
                  <a:moveTo>
                    <a:pt x="602382" y="559789"/>
                  </a:moveTo>
                  <a:cubicBezTo>
                    <a:pt x="602382" y="601867"/>
                    <a:pt x="597953" y="643945"/>
                    <a:pt x="588356" y="684547"/>
                  </a:cubicBezTo>
                  <a:cubicBezTo>
                    <a:pt x="580235" y="707431"/>
                    <a:pt x="586879" y="731054"/>
                    <a:pt x="584665" y="753939"/>
                  </a:cubicBezTo>
                  <a:cubicBezTo>
                    <a:pt x="583926" y="765012"/>
                    <a:pt x="586141" y="776823"/>
                    <a:pt x="582450" y="787896"/>
                  </a:cubicBezTo>
                  <a:cubicBezTo>
                    <a:pt x="532990" y="838095"/>
                    <a:pt x="471718" y="867623"/>
                    <a:pt x="404541" y="886817"/>
                  </a:cubicBezTo>
                  <a:cubicBezTo>
                    <a:pt x="371321" y="896414"/>
                    <a:pt x="357295" y="877220"/>
                    <a:pt x="369107" y="838833"/>
                  </a:cubicBezTo>
                  <a:cubicBezTo>
                    <a:pt x="382394" y="794540"/>
                    <a:pt x="400850" y="750248"/>
                    <a:pt x="428164" y="713337"/>
                  </a:cubicBezTo>
                  <a:cubicBezTo>
                    <a:pt x="456216" y="674950"/>
                    <a:pt x="454739" y="636563"/>
                    <a:pt x="445142" y="594484"/>
                  </a:cubicBezTo>
                  <a:cubicBezTo>
                    <a:pt x="418567" y="479323"/>
                    <a:pt x="369845" y="371544"/>
                    <a:pt x="321123" y="264503"/>
                  </a:cubicBezTo>
                  <a:cubicBezTo>
                    <a:pt x="297500" y="212828"/>
                    <a:pt x="297500" y="212828"/>
                    <a:pt x="245087" y="232760"/>
                  </a:cubicBezTo>
                  <a:cubicBezTo>
                    <a:pt x="164621" y="263765"/>
                    <a:pt x="83418" y="294032"/>
                    <a:pt x="0" y="331681"/>
                  </a:cubicBezTo>
                  <a:cubicBezTo>
                    <a:pt x="7382" y="285911"/>
                    <a:pt x="13288" y="243833"/>
                    <a:pt x="19932" y="202493"/>
                  </a:cubicBezTo>
                  <a:cubicBezTo>
                    <a:pt x="28052" y="149342"/>
                    <a:pt x="37649" y="96929"/>
                    <a:pt x="45031" y="43778"/>
                  </a:cubicBezTo>
                  <a:cubicBezTo>
                    <a:pt x="47246" y="29013"/>
                    <a:pt x="51675" y="20893"/>
                    <a:pt x="66439" y="17940"/>
                  </a:cubicBezTo>
                  <a:cubicBezTo>
                    <a:pt x="84895" y="14249"/>
                    <a:pt x="102612" y="8343"/>
                    <a:pt x="120329" y="3176"/>
                  </a:cubicBezTo>
                  <a:cubicBezTo>
                    <a:pt x="146166" y="-4206"/>
                    <a:pt x="169789" y="2438"/>
                    <a:pt x="194888" y="11296"/>
                  </a:cubicBezTo>
                  <a:cubicBezTo>
                    <a:pt x="279783" y="40825"/>
                    <a:pt x="367630" y="62233"/>
                    <a:pt x="455477" y="81427"/>
                  </a:cubicBezTo>
                  <a:cubicBezTo>
                    <a:pt x="493865" y="89547"/>
                    <a:pt x="510105" y="110955"/>
                    <a:pt x="516749" y="144913"/>
                  </a:cubicBezTo>
                  <a:cubicBezTo>
                    <a:pt x="519702" y="159677"/>
                    <a:pt x="526346" y="171488"/>
                    <a:pt x="532990" y="184038"/>
                  </a:cubicBezTo>
                  <a:cubicBezTo>
                    <a:pt x="575806" y="263027"/>
                    <a:pt x="598691" y="347183"/>
                    <a:pt x="602382" y="437245"/>
                  </a:cubicBezTo>
                  <a:cubicBezTo>
                    <a:pt x="599429" y="477847"/>
                    <a:pt x="599429" y="518449"/>
                    <a:pt x="602382" y="5597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4"/>
            <p:cNvSpPr/>
            <p:nvPr/>
          </p:nvSpPr>
          <p:spPr>
            <a:xfrm>
              <a:off x="10047773" y="4883864"/>
              <a:ext cx="118796" cy="178878"/>
            </a:xfrm>
            <a:custGeom>
              <a:rect b="b" l="l" r="r" t="t"/>
              <a:pathLst>
                <a:path extrusionOk="0" h="341167" w="226575">
                  <a:moveTo>
                    <a:pt x="560" y="143326"/>
                  </a:moveTo>
                  <a:cubicBezTo>
                    <a:pt x="-2393" y="127823"/>
                    <a:pt x="6465" y="110844"/>
                    <a:pt x="24182" y="95342"/>
                  </a:cubicBezTo>
                  <a:cubicBezTo>
                    <a:pt x="55926" y="68028"/>
                    <a:pt x="86192" y="39238"/>
                    <a:pt x="115721" y="9709"/>
                  </a:cubicBezTo>
                  <a:cubicBezTo>
                    <a:pt x="128270" y="-2840"/>
                    <a:pt x="138606" y="-2840"/>
                    <a:pt x="151893" y="7495"/>
                  </a:cubicBezTo>
                  <a:cubicBezTo>
                    <a:pt x="163705" y="17091"/>
                    <a:pt x="176993" y="25950"/>
                    <a:pt x="190280" y="31117"/>
                  </a:cubicBezTo>
                  <a:cubicBezTo>
                    <a:pt x="219071" y="41452"/>
                    <a:pt x="224976" y="64337"/>
                    <a:pt x="226453" y="90174"/>
                  </a:cubicBezTo>
                  <a:cubicBezTo>
                    <a:pt x="228667" y="149970"/>
                    <a:pt x="200615" y="197953"/>
                    <a:pt x="165181" y="242984"/>
                  </a:cubicBezTo>
                  <a:cubicBezTo>
                    <a:pt x="137867" y="277681"/>
                    <a:pt x="101695" y="302780"/>
                    <a:pt x="72166" y="334523"/>
                  </a:cubicBezTo>
                  <a:cubicBezTo>
                    <a:pt x="64046" y="343381"/>
                    <a:pt x="48543" y="345596"/>
                    <a:pt x="42638" y="327141"/>
                  </a:cubicBezTo>
                  <a:cubicBezTo>
                    <a:pt x="24921" y="269560"/>
                    <a:pt x="4989" y="212718"/>
                    <a:pt x="560" y="143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4"/>
            <p:cNvSpPr/>
            <p:nvPr/>
          </p:nvSpPr>
          <p:spPr>
            <a:xfrm>
              <a:off x="10149861" y="3267681"/>
              <a:ext cx="1735316" cy="3475373"/>
            </a:xfrm>
            <a:custGeom>
              <a:rect b="b" l="l" r="r" t="t"/>
              <a:pathLst>
                <a:path extrusionOk="0" h="3475373" w="1735316">
                  <a:moveTo>
                    <a:pt x="773720" y="3059469"/>
                  </a:moveTo>
                  <a:cubicBezTo>
                    <a:pt x="776042" y="3059953"/>
                    <a:pt x="777591" y="3062662"/>
                    <a:pt x="778752" y="3069243"/>
                  </a:cubicBezTo>
                  <a:cubicBezTo>
                    <a:pt x="788041" y="3125365"/>
                    <a:pt x="791525" y="3182262"/>
                    <a:pt x="794622" y="3239159"/>
                  </a:cubicBezTo>
                  <a:cubicBezTo>
                    <a:pt x="794622" y="3254641"/>
                    <a:pt x="794234" y="3270123"/>
                    <a:pt x="794622" y="3285605"/>
                  </a:cubicBezTo>
                  <a:cubicBezTo>
                    <a:pt x="794622" y="3292185"/>
                    <a:pt x="792686" y="3294508"/>
                    <a:pt x="786106" y="3294508"/>
                  </a:cubicBezTo>
                  <a:cubicBezTo>
                    <a:pt x="704825" y="3297217"/>
                    <a:pt x="625092" y="3313473"/>
                    <a:pt x="544198" y="3323924"/>
                  </a:cubicBezTo>
                  <a:cubicBezTo>
                    <a:pt x="484978" y="3331278"/>
                    <a:pt x="426146" y="3334374"/>
                    <a:pt x="366927" y="3322762"/>
                  </a:cubicBezTo>
                  <a:cubicBezTo>
                    <a:pt x="354928" y="3320440"/>
                    <a:pt x="343317" y="3316570"/>
                    <a:pt x="332479" y="3310764"/>
                  </a:cubicBezTo>
                  <a:cubicBezTo>
                    <a:pt x="323964" y="3306119"/>
                    <a:pt x="316997" y="3300313"/>
                    <a:pt x="312352" y="3291798"/>
                  </a:cubicBezTo>
                  <a:cubicBezTo>
                    <a:pt x="307708" y="3282509"/>
                    <a:pt x="307321" y="3276703"/>
                    <a:pt x="319706" y="3271671"/>
                  </a:cubicBezTo>
                  <a:cubicBezTo>
                    <a:pt x="390537" y="3242642"/>
                    <a:pt x="460594" y="3212065"/>
                    <a:pt x="529877" y="3179940"/>
                  </a:cubicBezTo>
                  <a:cubicBezTo>
                    <a:pt x="609222" y="3143556"/>
                    <a:pt x="687795" y="3105626"/>
                    <a:pt x="764044" y="3063050"/>
                  </a:cubicBezTo>
                  <a:cubicBezTo>
                    <a:pt x="768302" y="3060728"/>
                    <a:pt x="771398" y="3058986"/>
                    <a:pt x="773720" y="3059469"/>
                  </a:cubicBezTo>
                  <a:close/>
                  <a:moveTo>
                    <a:pt x="739175" y="2129863"/>
                  </a:moveTo>
                  <a:cubicBezTo>
                    <a:pt x="740723" y="2131121"/>
                    <a:pt x="741207" y="2134121"/>
                    <a:pt x="741594" y="2138379"/>
                  </a:cubicBezTo>
                  <a:cubicBezTo>
                    <a:pt x="752432" y="2252172"/>
                    <a:pt x="761334" y="2366353"/>
                    <a:pt x="767527" y="2480921"/>
                  </a:cubicBezTo>
                  <a:cubicBezTo>
                    <a:pt x="776429" y="2646967"/>
                    <a:pt x="779139" y="2812626"/>
                    <a:pt x="780687" y="2978672"/>
                  </a:cubicBezTo>
                  <a:cubicBezTo>
                    <a:pt x="781074" y="2980607"/>
                    <a:pt x="781074" y="2982543"/>
                    <a:pt x="780687" y="2984865"/>
                  </a:cubicBezTo>
                  <a:cubicBezTo>
                    <a:pt x="747787" y="2898552"/>
                    <a:pt x="730757" y="2809142"/>
                    <a:pt x="711017" y="2720894"/>
                  </a:cubicBezTo>
                  <a:cubicBezTo>
                    <a:pt x="691664" y="2633807"/>
                    <a:pt x="673860" y="2546720"/>
                    <a:pt x="658765" y="2458859"/>
                  </a:cubicBezTo>
                  <a:cubicBezTo>
                    <a:pt x="644057" y="2372933"/>
                    <a:pt x="630510" y="2286620"/>
                    <a:pt x="627801" y="2199146"/>
                  </a:cubicBezTo>
                  <a:cubicBezTo>
                    <a:pt x="627414" y="2189083"/>
                    <a:pt x="629736" y="2183277"/>
                    <a:pt x="639413" y="2178632"/>
                  </a:cubicBezTo>
                  <a:cubicBezTo>
                    <a:pt x="670377" y="2164698"/>
                    <a:pt x="700954" y="2149603"/>
                    <a:pt x="730370" y="2131799"/>
                  </a:cubicBezTo>
                  <a:cubicBezTo>
                    <a:pt x="735015" y="2129089"/>
                    <a:pt x="737627" y="2128605"/>
                    <a:pt x="739175" y="2129863"/>
                  </a:cubicBezTo>
                  <a:close/>
                  <a:moveTo>
                    <a:pt x="65364" y="1524365"/>
                  </a:moveTo>
                  <a:cubicBezTo>
                    <a:pt x="75766" y="1523059"/>
                    <a:pt x="86701" y="1524317"/>
                    <a:pt x="97538" y="1526833"/>
                  </a:cubicBezTo>
                  <a:cubicBezTo>
                    <a:pt x="116503" y="1531090"/>
                    <a:pt x="131211" y="1542702"/>
                    <a:pt x="144758" y="1555862"/>
                  </a:cubicBezTo>
                  <a:cubicBezTo>
                    <a:pt x="183076" y="1593793"/>
                    <a:pt x="207847" y="1640626"/>
                    <a:pt x="232619" y="1689395"/>
                  </a:cubicBezTo>
                  <a:cubicBezTo>
                    <a:pt x="209783" y="1691330"/>
                    <a:pt x="189656" y="1692104"/>
                    <a:pt x="171464" y="1676235"/>
                  </a:cubicBezTo>
                  <a:cubicBezTo>
                    <a:pt x="152886" y="1659979"/>
                    <a:pt x="132372" y="1645658"/>
                    <a:pt x="122309" y="1622048"/>
                  </a:cubicBezTo>
                  <a:cubicBezTo>
                    <a:pt x="120373" y="1617016"/>
                    <a:pt x="115729" y="1615855"/>
                    <a:pt x="111859" y="1613532"/>
                  </a:cubicBezTo>
                  <a:cubicBezTo>
                    <a:pt x="76636" y="1593019"/>
                    <a:pt x="41415" y="1573279"/>
                    <a:pt x="4645" y="1555862"/>
                  </a:cubicBezTo>
                  <a:cubicBezTo>
                    <a:pt x="2322" y="1554701"/>
                    <a:pt x="387" y="1554701"/>
                    <a:pt x="0" y="1550056"/>
                  </a:cubicBezTo>
                  <a:cubicBezTo>
                    <a:pt x="15482" y="1554314"/>
                    <a:pt x="25545" y="1546960"/>
                    <a:pt x="36383" y="1537283"/>
                  </a:cubicBezTo>
                  <a:cubicBezTo>
                    <a:pt x="45092" y="1529542"/>
                    <a:pt x="54962" y="1525672"/>
                    <a:pt x="65364" y="1524365"/>
                  </a:cubicBezTo>
                  <a:close/>
                  <a:moveTo>
                    <a:pt x="208235" y="1519091"/>
                  </a:moveTo>
                  <a:cubicBezTo>
                    <a:pt x="301902" y="1540766"/>
                    <a:pt x="337124" y="1615855"/>
                    <a:pt x="372734" y="1694427"/>
                  </a:cubicBezTo>
                  <a:cubicBezTo>
                    <a:pt x="344091" y="1692878"/>
                    <a:pt x="318546" y="1691717"/>
                    <a:pt x="293000" y="1690556"/>
                  </a:cubicBezTo>
                  <a:cubicBezTo>
                    <a:pt x="287968" y="1690169"/>
                    <a:pt x="285646" y="1688234"/>
                    <a:pt x="283711" y="1683976"/>
                  </a:cubicBezTo>
                  <a:cubicBezTo>
                    <a:pt x="258939" y="1630950"/>
                    <a:pt x="233394" y="1577923"/>
                    <a:pt x="208622" y="1524897"/>
                  </a:cubicBezTo>
                  <a:cubicBezTo>
                    <a:pt x="208235" y="1523736"/>
                    <a:pt x="208235" y="1522188"/>
                    <a:pt x="208235" y="1519091"/>
                  </a:cubicBezTo>
                  <a:close/>
                  <a:moveTo>
                    <a:pt x="1335335" y="881615"/>
                  </a:moveTo>
                  <a:cubicBezTo>
                    <a:pt x="1324110" y="881615"/>
                    <a:pt x="1328755" y="890130"/>
                    <a:pt x="1328755" y="894775"/>
                  </a:cubicBezTo>
                  <a:cubicBezTo>
                    <a:pt x="1329529" y="926900"/>
                    <a:pt x="1329916" y="959412"/>
                    <a:pt x="1331465" y="991538"/>
                  </a:cubicBezTo>
                  <a:cubicBezTo>
                    <a:pt x="1334947" y="1061208"/>
                    <a:pt x="1338431" y="1130877"/>
                    <a:pt x="1343463" y="1200160"/>
                  </a:cubicBezTo>
                  <a:cubicBezTo>
                    <a:pt x="1348108" y="1262089"/>
                    <a:pt x="1354300" y="1324017"/>
                    <a:pt x="1357010" y="1385946"/>
                  </a:cubicBezTo>
                  <a:cubicBezTo>
                    <a:pt x="1358558" y="1416136"/>
                    <a:pt x="1360493" y="1446326"/>
                    <a:pt x="1359719" y="1479226"/>
                  </a:cubicBezTo>
                  <a:cubicBezTo>
                    <a:pt x="1374427" y="1468775"/>
                    <a:pt x="1382168" y="1457551"/>
                    <a:pt x="1384878" y="1443230"/>
                  </a:cubicBezTo>
                  <a:cubicBezTo>
                    <a:pt x="1388361" y="1424651"/>
                    <a:pt x="1390296" y="1406072"/>
                    <a:pt x="1390683" y="1387494"/>
                  </a:cubicBezTo>
                  <a:cubicBezTo>
                    <a:pt x="1393005" y="1265572"/>
                    <a:pt x="1387974" y="1143650"/>
                    <a:pt x="1373266" y="1022502"/>
                  </a:cubicBezTo>
                  <a:cubicBezTo>
                    <a:pt x="1367847" y="978765"/>
                    <a:pt x="1360493" y="935802"/>
                    <a:pt x="1353526" y="892452"/>
                  </a:cubicBezTo>
                  <a:cubicBezTo>
                    <a:pt x="1351204" y="879292"/>
                    <a:pt x="1343463" y="881615"/>
                    <a:pt x="1335335" y="881615"/>
                  </a:cubicBezTo>
                  <a:close/>
                  <a:moveTo>
                    <a:pt x="870919" y="493787"/>
                  </a:moveTo>
                  <a:cubicBezTo>
                    <a:pt x="841358" y="499690"/>
                    <a:pt x="814748" y="520107"/>
                    <a:pt x="801201" y="553007"/>
                  </a:cubicBezTo>
                  <a:cubicBezTo>
                    <a:pt x="798491" y="559199"/>
                    <a:pt x="796556" y="565392"/>
                    <a:pt x="794621" y="571585"/>
                  </a:cubicBezTo>
                  <a:cubicBezTo>
                    <a:pt x="779526" y="620354"/>
                    <a:pt x="776816" y="671058"/>
                    <a:pt x="776042" y="721375"/>
                  </a:cubicBezTo>
                  <a:cubicBezTo>
                    <a:pt x="774494" y="827040"/>
                    <a:pt x="790363" y="930770"/>
                    <a:pt x="819005" y="1032566"/>
                  </a:cubicBezTo>
                  <a:cubicBezTo>
                    <a:pt x="829456" y="1069336"/>
                    <a:pt x="842228" y="1104945"/>
                    <a:pt x="868161" y="1133974"/>
                  </a:cubicBezTo>
                  <a:cubicBezTo>
                    <a:pt x="899126" y="1168809"/>
                    <a:pt x="942476" y="1167647"/>
                    <a:pt x="971892" y="1131264"/>
                  </a:cubicBezTo>
                  <a:cubicBezTo>
                    <a:pt x="990083" y="1108816"/>
                    <a:pt x="998985" y="1082109"/>
                    <a:pt x="1005952" y="1055015"/>
                  </a:cubicBezTo>
                  <a:cubicBezTo>
                    <a:pt x="1024918" y="980701"/>
                    <a:pt x="1026079" y="904451"/>
                    <a:pt x="1028014" y="828201"/>
                  </a:cubicBezTo>
                  <a:cubicBezTo>
                    <a:pt x="1026853" y="755822"/>
                    <a:pt x="1024918" y="683056"/>
                    <a:pt x="1005565" y="612612"/>
                  </a:cubicBezTo>
                  <a:cubicBezTo>
                    <a:pt x="996276" y="578939"/>
                    <a:pt x="983890" y="546813"/>
                    <a:pt x="958344" y="521655"/>
                  </a:cubicBezTo>
                  <a:cubicBezTo>
                    <a:pt x="932992" y="496496"/>
                    <a:pt x="900480" y="487884"/>
                    <a:pt x="870919" y="493787"/>
                  </a:cubicBezTo>
                  <a:close/>
                  <a:moveTo>
                    <a:pt x="608448" y="489142"/>
                  </a:moveTo>
                  <a:cubicBezTo>
                    <a:pt x="574387" y="477918"/>
                    <a:pt x="544971" y="491078"/>
                    <a:pt x="526005" y="526300"/>
                  </a:cubicBezTo>
                  <a:cubicBezTo>
                    <a:pt x="503170" y="568488"/>
                    <a:pt x="493880" y="614935"/>
                    <a:pt x="486526" y="661381"/>
                  </a:cubicBezTo>
                  <a:cubicBezTo>
                    <a:pt x="471818" y="756209"/>
                    <a:pt x="468721" y="851812"/>
                    <a:pt x="466786" y="931545"/>
                  </a:cubicBezTo>
                  <a:cubicBezTo>
                    <a:pt x="466786" y="985345"/>
                    <a:pt x="466399" y="1022502"/>
                    <a:pt x="467174" y="1060047"/>
                  </a:cubicBezTo>
                  <a:cubicBezTo>
                    <a:pt x="467560" y="1080173"/>
                    <a:pt x="468334" y="1101074"/>
                    <a:pt x="480333" y="1119266"/>
                  </a:cubicBezTo>
                  <a:cubicBezTo>
                    <a:pt x="490009" y="1134361"/>
                    <a:pt x="502782" y="1139392"/>
                    <a:pt x="519813" y="1132813"/>
                  </a:cubicBezTo>
                  <a:cubicBezTo>
                    <a:pt x="541488" y="1124297"/>
                    <a:pt x="557357" y="1108816"/>
                    <a:pt x="568969" y="1088689"/>
                  </a:cubicBezTo>
                  <a:cubicBezTo>
                    <a:pt x="581354" y="1067014"/>
                    <a:pt x="590644" y="1044177"/>
                    <a:pt x="598772" y="1020954"/>
                  </a:cubicBezTo>
                  <a:cubicBezTo>
                    <a:pt x="621995" y="953220"/>
                    <a:pt x="635542" y="883163"/>
                    <a:pt x="649089" y="813106"/>
                  </a:cubicBezTo>
                  <a:cubicBezTo>
                    <a:pt x="660700" y="753113"/>
                    <a:pt x="669602" y="692345"/>
                    <a:pt x="668054" y="631578"/>
                  </a:cubicBezTo>
                  <a:cubicBezTo>
                    <a:pt x="667280" y="598291"/>
                    <a:pt x="664958" y="565392"/>
                    <a:pt x="651798" y="534041"/>
                  </a:cubicBezTo>
                  <a:cubicBezTo>
                    <a:pt x="643283" y="513527"/>
                    <a:pt x="630510" y="496496"/>
                    <a:pt x="608448" y="489142"/>
                  </a:cubicBezTo>
                  <a:close/>
                  <a:moveTo>
                    <a:pt x="1019838" y="2858"/>
                  </a:moveTo>
                  <a:cubicBezTo>
                    <a:pt x="1064107" y="7261"/>
                    <a:pt x="1107941" y="16550"/>
                    <a:pt x="1151485" y="29323"/>
                  </a:cubicBezTo>
                  <a:cubicBezTo>
                    <a:pt x="1202188" y="44418"/>
                    <a:pt x="1251731" y="62222"/>
                    <a:pt x="1291985" y="98605"/>
                  </a:cubicBezTo>
                  <a:cubicBezTo>
                    <a:pt x="1359719" y="150084"/>
                    <a:pt x="1466933" y="242589"/>
                    <a:pt x="1500994" y="419086"/>
                  </a:cubicBezTo>
                  <a:cubicBezTo>
                    <a:pt x="1516476" y="465145"/>
                    <a:pt x="1522282" y="552232"/>
                    <a:pt x="1529636" y="600227"/>
                  </a:cubicBezTo>
                  <a:cubicBezTo>
                    <a:pt x="1535829" y="638932"/>
                    <a:pt x="1538151" y="678412"/>
                    <a:pt x="1536215" y="717891"/>
                  </a:cubicBezTo>
                  <a:cubicBezTo>
                    <a:pt x="1533893" y="767821"/>
                    <a:pt x="1543957" y="816590"/>
                    <a:pt x="1548989" y="865746"/>
                  </a:cubicBezTo>
                  <a:cubicBezTo>
                    <a:pt x="1554407" y="917998"/>
                    <a:pt x="1561761" y="970250"/>
                    <a:pt x="1567180" y="1022889"/>
                  </a:cubicBezTo>
                  <a:cubicBezTo>
                    <a:pt x="1574534" y="1094494"/>
                    <a:pt x="1582275" y="1166099"/>
                    <a:pt x="1588468" y="1237704"/>
                  </a:cubicBezTo>
                  <a:cubicBezTo>
                    <a:pt x="1593887" y="1297698"/>
                    <a:pt x="1599692" y="1358078"/>
                    <a:pt x="1598144" y="1418458"/>
                  </a:cubicBezTo>
                  <a:cubicBezTo>
                    <a:pt x="1596983" y="1467614"/>
                    <a:pt x="1605499" y="1515996"/>
                    <a:pt x="1610917" y="1564765"/>
                  </a:cubicBezTo>
                  <a:cubicBezTo>
                    <a:pt x="1617884" y="1631725"/>
                    <a:pt x="1626786" y="1698298"/>
                    <a:pt x="1634528" y="1765258"/>
                  </a:cubicBezTo>
                  <a:cubicBezTo>
                    <a:pt x="1642655" y="1833767"/>
                    <a:pt x="1650396" y="1902662"/>
                    <a:pt x="1658137" y="1971171"/>
                  </a:cubicBezTo>
                  <a:cubicBezTo>
                    <a:pt x="1665105" y="2035422"/>
                    <a:pt x="1672458" y="2099285"/>
                    <a:pt x="1679425" y="2163537"/>
                  </a:cubicBezTo>
                  <a:cubicBezTo>
                    <a:pt x="1687166" y="2231658"/>
                    <a:pt x="1693747" y="2300166"/>
                    <a:pt x="1701487" y="2368287"/>
                  </a:cubicBezTo>
                  <a:cubicBezTo>
                    <a:pt x="1709616" y="2442989"/>
                    <a:pt x="1711938" y="2517303"/>
                    <a:pt x="1708455" y="2592392"/>
                  </a:cubicBezTo>
                  <a:cubicBezTo>
                    <a:pt x="1704971" y="2671350"/>
                    <a:pt x="1698391" y="2749923"/>
                    <a:pt x="1704584" y="2829268"/>
                  </a:cubicBezTo>
                  <a:cubicBezTo>
                    <a:pt x="1707681" y="2867974"/>
                    <a:pt x="1715035" y="2905905"/>
                    <a:pt x="1719292" y="2944611"/>
                  </a:cubicBezTo>
                  <a:cubicBezTo>
                    <a:pt x="1728969" y="3028214"/>
                    <a:pt x="1732839" y="3112205"/>
                    <a:pt x="1732839" y="3196582"/>
                  </a:cubicBezTo>
                  <a:cubicBezTo>
                    <a:pt x="1732839" y="3208581"/>
                    <a:pt x="1736710" y="3220580"/>
                    <a:pt x="1734774" y="3234513"/>
                  </a:cubicBezTo>
                  <a:cubicBezTo>
                    <a:pt x="1733613" y="3243416"/>
                    <a:pt x="1730129" y="3249609"/>
                    <a:pt x="1722389" y="3254640"/>
                  </a:cubicBezTo>
                  <a:cubicBezTo>
                    <a:pt x="1690650" y="3275928"/>
                    <a:pt x="1654654" y="3285992"/>
                    <a:pt x="1617884" y="3292571"/>
                  </a:cubicBezTo>
                  <a:cubicBezTo>
                    <a:pt x="1569503" y="3301474"/>
                    <a:pt x="1520347" y="3303796"/>
                    <a:pt x="1471191" y="3304570"/>
                  </a:cubicBezTo>
                  <a:cubicBezTo>
                    <a:pt x="1459966" y="3304570"/>
                    <a:pt x="1458031" y="3301087"/>
                    <a:pt x="1458031" y="3291023"/>
                  </a:cubicBezTo>
                  <a:cubicBezTo>
                    <a:pt x="1458031" y="3198517"/>
                    <a:pt x="1458418" y="3105624"/>
                    <a:pt x="1456870" y="3013119"/>
                  </a:cubicBezTo>
                  <a:cubicBezTo>
                    <a:pt x="1455321" y="2908227"/>
                    <a:pt x="1453386" y="2803336"/>
                    <a:pt x="1445645" y="2698831"/>
                  </a:cubicBezTo>
                  <a:cubicBezTo>
                    <a:pt x="1441775" y="2646192"/>
                    <a:pt x="1434420" y="2593940"/>
                    <a:pt x="1429002" y="2541301"/>
                  </a:cubicBezTo>
                  <a:cubicBezTo>
                    <a:pt x="1423196" y="2482856"/>
                    <a:pt x="1422035" y="2424410"/>
                    <a:pt x="1422422" y="2365965"/>
                  </a:cubicBezTo>
                  <a:cubicBezTo>
                    <a:pt x="1422809" y="2279265"/>
                    <a:pt x="1425518" y="2192952"/>
                    <a:pt x="1426679" y="2106252"/>
                  </a:cubicBezTo>
                  <a:cubicBezTo>
                    <a:pt x="1427841" y="2022262"/>
                    <a:pt x="1417390" y="1939045"/>
                    <a:pt x="1406553" y="1856216"/>
                  </a:cubicBezTo>
                  <a:cubicBezTo>
                    <a:pt x="1397263" y="1786546"/>
                    <a:pt x="1389135" y="1716876"/>
                    <a:pt x="1387974" y="1646820"/>
                  </a:cubicBezTo>
                  <a:cubicBezTo>
                    <a:pt x="1387974" y="1633273"/>
                    <a:pt x="1384104" y="1633660"/>
                    <a:pt x="1374040" y="1638304"/>
                  </a:cubicBezTo>
                  <a:cubicBezTo>
                    <a:pt x="1358171" y="1645658"/>
                    <a:pt x="1350043" y="1655722"/>
                    <a:pt x="1350817" y="1675075"/>
                  </a:cubicBezTo>
                  <a:cubicBezTo>
                    <a:pt x="1352365" y="1718038"/>
                    <a:pt x="1351978" y="1761388"/>
                    <a:pt x="1350817" y="1804351"/>
                  </a:cubicBezTo>
                  <a:cubicBezTo>
                    <a:pt x="1350043" y="1831831"/>
                    <a:pt x="1352752" y="1858538"/>
                    <a:pt x="1363590" y="1883696"/>
                  </a:cubicBezTo>
                  <a:cubicBezTo>
                    <a:pt x="1385265" y="1934013"/>
                    <a:pt x="1389523" y="1987427"/>
                    <a:pt x="1391070" y="2041227"/>
                  </a:cubicBezTo>
                  <a:cubicBezTo>
                    <a:pt x="1394167" y="2161601"/>
                    <a:pt x="1386039" y="2281975"/>
                    <a:pt x="1382555" y="2401961"/>
                  </a:cubicBezTo>
                  <a:cubicBezTo>
                    <a:pt x="1381007" y="2456149"/>
                    <a:pt x="1383716" y="2510723"/>
                    <a:pt x="1384104" y="2564911"/>
                  </a:cubicBezTo>
                  <a:cubicBezTo>
                    <a:pt x="1385652" y="2736762"/>
                    <a:pt x="1391070" y="2908227"/>
                    <a:pt x="1391070" y="3080079"/>
                  </a:cubicBezTo>
                  <a:cubicBezTo>
                    <a:pt x="1391070" y="3183035"/>
                    <a:pt x="1386426" y="3285604"/>
                    <a:pt x="1376750" y="3388174"/>
                  </a:cubicBezTo>
                  <a:cubicBezTo>
                    <a:pt x="1376362" y="3394753"/>
                    <a:pt x="1375589" y="3401333"/>
                    <a:pt x="1375975" y="3407914"/>
                  </a:cubicBezTo>
                  <a:cubicBezTo>
                    <a:pt x="1377137" y="3428040"/>
                    <a:pt x="1365525" y="3438878"/>
                    <a:pt x="1349269" y="3447393"/>
                  </a:cubicBezTo>
                  <a:cubicBezTo>
                    <a:pt x="1290050" y="3479518"/>
                    <a:pt x="1228121" y="3481840"/>
                    <a:pt x="1164257" y="3465197"/>
                  </a:cubicBezTo>
                  <a:cubicBezTo>
                    <a:pt x="1133680" y="3457069"/>
                    <a:pt x="1104651" y="3447006"/>
                    <a:pt x="1077557" y="3430363"/>
                  </a:cubicBezTo>
                  <a:cubicBezTo>
                    <a:pt x="1028401" y="3400560"/>
                    <a:pt x="973440" y="3387399"/>
                    <a:pt x="916156" y="3385852"/>
                  </a:cubicBezTo>
                  <a:cubicBezTo>
                    <a:pt x="904544" y="3385464"/>
                    <a:pt x="901835" y="3381981"/>
                    <a:pt x="901835" y="3370756"/>
                  </a:cubicBezTo>
                  <a:cubicBezTo>
                    <a:pt x="902609" y="3264704"/>
                    <a:pt x="894868" y="3158651"/>
                    <a:pt x="884805" y="3052985"/>
                  </a:cubicBezTo>
                  <a:cubicBezTo>
                    <a:pt x="876676" y="2968995"/>
                    <a:pt x="863903" y="2885391"/>
                    <a:pt x="853066" y="2801401"/>
                  </a:cubicBezTo>
                  <a:cubicBezTo>
                    <a:pt x="844938" y="2738311"/>
                    <a:pt x="843390" y="2674834"/>
                    <a:pt x="844550" y="2610970"/>
                  </a:cubicBezTo>
                  <a:cubicBezTo>
                    <a:pt x="847260" y="2484791"/>
                    <a:pt x="858485" y="2358998"/>
                    <a:pt x="865452" y="2232819"/>
                  </a:cubicBezTo>
                  <a:cubicBezTo>
                    <a:pt x="870097" y="2144958"/>
                    <a:pt x="875128" y="2057097"/>
                    <a:pt x="868161" y="1969235"/>
                  </a:cubicBezTo>
                  <a:cubicBezTo>
                    <a:pt x="862355" y="1899179"/>
                    <a:pt x="853840" y="1829896"/>
                    <a:pt x="823650" y="1765258"/>
                  </a:cubicBezTo>
                  <a:cubicBezTo>
                    <a:pt x="816683" y="1749776"/>
                    <a:pt x="807781" y="1735455"/>
                    <a:pt x="797330" y="1721521"/>
                  </a:cubicBezTo>
                  <a:cubicBezTo>
                    <a:pt x="871644" y="1774160"/>
                    <a:pt x="896803" y="1856216"/>
                    <a:pt x="924284" y="1937884"/>
                  </a:cubicBezTo>
                  <a:cubicBezTo>
                    <a:pt x="949442" y="1908855"/>
                    <a:pt x="950217" y="1877504"/>
                    <a:pt x="942863" y="1844217"/>
                  </a:cubicBezTo>
                  <a:cubicBezTo>
                    <a:pt x="930090" y="1785772"/>
                    <a:pt x="895255" y="1741648"/>
                    <a:pt x="851517" y="1703330"/>
                  </a:cubicBezTo>
                  <a:cubicBezTo>
                    <a:pt x="834487" y="1688235"/>
                    <a:pt x="815909" y="1675462"/>
                    <a:pt x="795008" y="1660754"/>
                  </a:cubicBezTo>
                  <a:cubicBezTo>
                    <a:pt x="837196" y="1650303"/>
                    <a:pt x="875902" y="1641401"/>
                    <a:pt x="916156" y="1653012"/>
                  </a:cubicBezTo>
                  <a:cubicBezTo>
                    <a:pt x="936282" y="1658818"/>
                    <a:pt x="952926" y="1669656"/>
                    <a:pt x="961441" y="1689395"/>
                  </a:cubicBezTo>
                  <a:cubicBezTo>
                    <a:pt x="966085" y="1700620"/>
                    <a:pt x="976536" y="1701007"/>
                    <a:pt x="985438" y="1703330"/>
                  </a:cubicBezTo>
                  <a:cubicBezTo>
                    <a:pt x="993954" y="1705652"/>
                    <a:pt x="999372" y="1709522"/>
                    <a:pt x="1003243" y="1717264"/>
                  </a:cubicBezTo>
                  <a:cubicBezTo>
                    <a:pt x="1012919" y="1736229"/>
                    <a:pt x="1024143" y="1754808"/>
                    <a:pt x="1033433" y="1774160"/>
                  </a:cubicBezTo>
                  <a:cubicBezTo>
                    <a:pt x="1036917" y="1781127"/>
                    <a:pt x="1040013" y="1781514"/>
                    <a:pt x="1045819" y="1778418"/>
                  </a:cubicBezTo>
                  <a:cubicBezTo>
                    <a:pt x="1050076" y="1776096"/>
                    <a:pt x="1054334" y="1774160"/>
                    <a:pt x="1058204" y="1771838"/>
                  </a:cubicBezTo>
                  <a:cubicBezTo>
                    <a:pt x="1070203" y="1764097"/>
                    <a:pt x="1071364" y="1758678"/>
                    <a:pt x="1062462" y="1747067"/>
                  </a:cubicBezTo>
                  <a:cubicBezTo>
                    <a:pt x="1032659" y="1707587"/>
                    <a:pt x="1002469" y="1668495"/>
                    <a:pt x="972279" y="1629015"/>
                  </a:cubicBezTo>
                  <a:cubicBezTo>
                    <a:pt x="970343" y="1626693"/>
                    <a:pt x="967247" y="1624758"/>
                    <a:pt x="967247" y="1620113"/>
                  </a:cubicBezTo>
                  <a:cubicBezTo>
                    <a:pt x="1001695" y="1609662"/>
                    <a:pt x="1036529" y="1599599"/>
                    <a:pt x="1070203" y="1585665"/>
                  </a:cubicBezTo>
                  <a:cubicBezTo>
                    <a:pt x="1084524" y="1579473"/>
                    <a:pt x="1099232" y="1572892"/>
                    <a:pt x="1113166" y="1565538"/>
                  </a:cubicBezTo>
                  <a:cubicBezTo>
                    <a:pt x="1122068" y="1560507"/>
                    <a:pt x="1130197" y="1556249"/>
                    <a:pt x="1140647" y="1557411"/>
                  </a:cubicBezTo>
                  <a:cubicBezTo>
                    <a:pt x="1154581" y="1558959"/>
                    <a:pt x="1148388" y="1547734"/>
                    <a:pt x="1149162" y="1541928"/>
                  </a:cubicBezTo>
                  <a:cubicBezTo>
                    <a:pt x="1150323" y="1532252"/>
                    <a:pt x="1143743" y="1536122"/>
                    <a:pt x="1139099" y="1536896"/>
                  </a:cubicBezTo>
                  <a:cubicBezTo>
                    <a:pt x="1106586" y="1542315"/>
                    <a:pt x="1072912" y="1541154"/>
                    <a:pt x="1040400" y="1551217"/>
                  </a:cubicBezTo>
                  <a:cubicBezTo>
                    <a:pt x="1064397" y="1514061"/>
                    <a:pt x="1091491" y="1480000"/>
                    <a:pt x="1125939" y="1449809"/>
                  </a:cubicBezTo>
                  <a:cubicBezTo>
                    <a:pt x="1112005" y="1446326"/>
                    <a:pt x="1100393" y="1450584"/>
                    <a:pt x="1089556" y="1454841"/>
                  </a:cubicBezTo>
                  <a:cubicBezTo>
                    <a:pt x="1072912" y="1461421"/>
                    <a:pt x="1057430" y="1470324"/>
                    <a:pt x="1043109" y="1480774"/>
                  </a:cubicBezTo>
                  <a:cubicBezTo>
                    <a:pt x="1001308" y="1511351"/>
                    <a:pt x="959506" y="1541928"/>
                    <a:pt x="921961" y="1578311"/>
                  </a:cubicBezTo>
                  <a:cubicBezTo>
                    <a:pt x="916156" y="1583730"/>
                    <a:pt x="910737" y="1582956"/>
                    <a:pt x="904157" y="1581408"/>
                  </a:cubicBezTo>
                  <a:cubicBezTo>
                    <a:pt x="878224" y="1574828"/>
                    <a:pt x="851905" y="1570183"/>
                    <a:pt x="825198" y="1570957"/>
                  </a:cubicBezTo>
                  <a:cubicBezTo>
                    <a:pt x="801201" y="1571344"/>
                    <a:pt x="780300" y="1578311"/>
                    <a:pt x="769075" y="1602308"/>
                  </a:cubicBezTo>
                  <a:cubicBezTo>
                    <a:pt x="766753" y="1607340"/>
                    <a:pt x="763270" y="1611985"/>
                    <a:pt x="760173" y="1616629"/>
                  </a:cubicBezTo>
                  <a:cubicBezTo>
                    <a:pt x="747787" y="1635982"/>
                    <a:pt x="744304" y="1639466"/>
                    <a:pt x="723016" y="1632499"/>
                  </a:cubicBezTo>
                  <a:cubicBezTo>
                    <a:pt x="702889" y="1625919"/>
                    <a:pt x="688568" y="1632499"/>
                    <a:pt x="673473" y="1642562"/>
                  </a:cubicBezTo>
                  <a:cubicBezTo>
                    <a:pt x="655281" y="1654561"/>
                    <a:pt x="655281" y="1654174"/>
                    <a:pt x="640573" y="1637143"/>
                  </a:cubicBezTo>
                  <a:cubicBezTo>
                    <a:pt x="618511" y="1611598"/>
                    <a:pt x="594127" y="1589149"/>
                    <a:pt x="560840" y="1579473"/>
                  </a:cubicBezTo>
                  <a:cubicBezTo>
                    <a:pt x="510136" y="1564765"/>
                    <a:pt x="458271" y="1584504"/>
                    <a:pt x="423823" y="1630177"/>
                  </a:cubicBezTo>
                  <a:cubicBezTo>
                    <a:pt x="415308" y="1641401"/>
                    <a:pt x="407180" y="1653787"/>
                    <a:pt x="400600" y="1666172"/>
                  </a:cubicBezTo>
                  <a:cubicBezTo>
                    <a:pt x="395181" y="1666172"/>
                    <a:pt x="395955" y="1661915"/>
                    <a:pt x="394794" y="1659206"/>
                  </a:cubicBezTo>
                  <a:cubicBezTo>
                    <a:pt x="374668" y="1613146"/>
                    <a:pt x="354541" y="1566700"/>
                    <a:pt x="325899" y="1524898"/>
                  </a:cubicBezTo>
                  <a:cubicBezTo>
                    <a:pt x="319706" y="1516383"/>
                    <a:pt x="321641" y="1505932"/>
                    <a:pt x="322028" y="1496256"/>
                  </a:cubicBezTo>
                  <a:cubicBezTo>
                    <a:pt x="323577" y="1461421"/>
                    <a:pt x="329382" y="1427360"/>
                    <a:pt x="340220" y="1394461"/>
                  </a:cubicBezTo>
                  <a:cubicBezTo>
                    <a:pt x="357637" y="1341047"/>
                    <a:pt x="360347" y="1285312"/>
                    <a:pt x="367701" y="1230350"/>
                  </a:cubicBezTo>
                  <a:cubicBezTo>
                    <a:pt x="381247" y="1128555"/>
                    <a:pt x="394020" y="1026373"/>
                    <a:pt x="412212" y="925352"/>
                  </a:cubicBezTo>
                  <a:cubicBezTo>
                    <a:pt x="428081" y="839039"/>
                    <a:pt x="438918" y="751952"/>
                    <a:pt x="447434" y="664478"/>
                  </a:cubicBezTo>
                  <a:cubicBezTo>
                    <a:pt x="455562" y="583583"/>
                    <a:pt x="476076" y="400894"/>
                    <a:pt x="480720" y="391218"/>
                  </a:cubicBezTo>
                  <a:cubicBezTo>
                    <a:pt x="518265" y="309162"/>
                    <a:pt x="556196" y="227494"/>
                    <a:pt x="614254" y="157050"/>
                  </a:cubicBezTo>
                  <a:cubicBezTo>
                    <a:pt x="684698" y="71125"/>
                    <a:pt x="776042" y="21969"/>
                    <a:pt x="885578" y="5712"/>
                  </a:cubicBezTo>
                  <a:cubicBezTo>
                    <a:pt x="930864" y="-1061"/>
                    <a:pt x="975568" y="-1545"/>
                    <a:pt x="1019838" y="285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10707219" y="5349548"/>
              <a:ext cx="2322" cy="161014"/>
            </a:xfrm>
            <a:custGeom>
              <a:rect b="b" l="l" r="r" t="t"/>
              <a:pathLst>
                <a:path extrusionOk="0" h="307096" w="4429">
                  <a:moveTo>
                    <a:pt x="4429" y="275353"/>
                  </a:moveTo>
                  <a:cubicBezTo>
                    <a:pt x="4429" y="280521"/>
                    <a:pt x="3691" y="285689"/>
                    <a:pt x="3691" y="291594"/>
                  </a:cubicBezTo>
                  <a:cubicBezTo>
                    <a:pt x="3691" y="296762"/>
                    <a:pt x="3691" y="301929"/>
                    <a:pt x="0" y="307097"/>
                  </a:cubicBezTo>
                  <a:cubicBezTo>
                    <a:pt x="0" y="205223"/>
                    <a:pt x="0" y="102612"/>
                    <a:pt x="0" y="738"/>
                  </a:cubicBezTo>
                  <a:cubicBezTo>
                    <a:pt x="738" y="738"/>
                    <a:pt x="1476" y="738"/>
                    <a:pt x="2215" y="0"/>
                  </a:cubicBezTo>
                  <a:cubicBezTo>
                    <a:pt x="2953" y="10335"/>
                    <a:pt x="3691" y="20670"/>
                    <a:pt x="4429" y="31005"/>
                  </a:cubicBezTo>
                  <a:cubicBezTo>
                    <a:pt x="4429" y="112208"/>
                    <a:pt x="4429" y="194150"/>
                    <a:pt x="4429" y="275353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2" name="Google Shape;2132;p44"/>
          <p:cNvSpPr/>
          <p:nvPr/>
        </p:nvSpPr>
        <p:spPr>
          <a:xfrm>
            <a:off x="7411994" y="3992473"/>
            <a:ext cx="849081" cy="690786"/>
          </a:xfrm>
          <a:custGeom>
            <a:rect b="b" l="l" r="r" t="t"/>
            <a:pathLst>
              <a:path extrusionOk="0" h="2611797" w="3210293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44"/>
          <p:cNvGrpSpPr/>
          <p:nvPr/>
        </p:nvGrpSpPr>
        <p:grpSpPr>
          <a:xfrm>
            <a:off x="11315777" y="2924270"/>
            <a:ext cx="591822" cy="803029"/>
            <a:chOff x="7088246" y="2858266"/>
            <a:chExt cx="1236916" cy="1678341"/>
          </a:xfrm>
        </p:grpSpPr>
        <p:sp>
          <p:nvSpPr>
            <p:cNvPr id="2134" name="Google Shape;2134;p44"/>
            <p:cNvSpPr/>
            <p:nvPr/>
          </p:nvSpPr>
          <p:spPr>
            <a:xfrm>
              <a:off x="7088246" y="2874372"/>
              <a:ext cx="1236916" cy="1662106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4"/>
            <p:cNvSpPr/>
            <p:nvPr/>
          </p:nvSpPr>
          <p:spPr>
            <a:xfrm>
              <a:off x="7088246" y="2858266"/>
              <a:ext cx="1236916" cy="1662106"/>
            </a:xfrm>
            <a:custGeom>
              <a:rect b="b" l="l" r="r" t="t"/>
              <a:pathLst>
                <a:path extrusionOk="0" h="1662106" w="123691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FFC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7136567" y="3575217"/>
              <a:ext cx="1140282" cy="476728"/>
            </a:xfrm>
            <a:custGeom>
              <a:rect b="b" l="l" r="r" t="t"/>
              <a:pathLst>
                <a:path extrusionOk="0" h="476728" w="1140281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rgbClr val="C0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4"/>
            <p:cNvSpPr/>
            <p:nvPr/>
          </p:nvSpPr>
          <p:spPr>
            <a:xfrm>
              <a:off x="7088879" y="3969687"/>
              <a:ext cx="1230474" cy="566920"/>
            </a:xfrm>
            <a:custGeom>
              <a:rect b="b" l="l" r="r" t="t"/>
              <a:pathLst>
                <a:path extrusionOk="0" h="566919" w="1230473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4"/>
            <p:cNvSpPr/>
            <p:nvPr/>
          </p:nvSpPr>
          <p:spPr>
            <a:xfrm>
              <a:off x="7184348" y="3157832"/>
              <a:ext cx="450959" cy="1166051"/>
            </a:xfrm>
            <a:custGeom>
              <a:rect b="b" l="l" r="r" t="t"/>
              <a:pathLst>
                <a:path extrusionOk="0" h="1166051" w="450958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44"/>
          <p:cNvGrpSpPr/>
          <p:nvPr/>
        </p:nvGrpSpPr>
        <p:grpSpPr>
          <a:xfrm>
            <a:off x="10830332" y="5215432"/>
            <a:ext cx="1113547" cy="1355915"/>
            <a:chOff x="183552" y="5547606"/>
            <a:chExt cx="861183" cy="1048623"/>
          </a:xfrm>
        </p:grpSpPr>
        <p:sp>
          <p:nvSpPr>
            <p:cNvPr id="2140" name="Google Shape;2140;p44"/>
            <p:cNvSpPr/>
            <p:nvPr/>
          </p:nvSpPr>
          <p:spPr>
            <a:xfrm>
              <a:off x="183552" y="5547606"/>
              <a:ext cx="861183" cy="1048623"/>
            </a:xfrm>
            <a:custGeom>
              <a:rect b="b" l="l" r="r" t="t"/>
              <a:pathLst>
                <a:path extrusionOk="0" h="3270746" w="2686104">
                  <a:moveTo>
                    <a:pt x="2653871" y="526827"/>
                  </a:moveTo>
                  <a:cubicBezTo>
                    <a:pt x="2636657" y="494997"/>
                    <a:pt x="2610997" y="469987"/>
                    <a:pt x="2584039" y="446277"/>
                  </a:cubicBezTo>
                  <a:cubicBezTo>
                    <a:pt x="2529797" y="398856"/>
                    <a:pt x="2463863" y="386189"/>
                    <a:pt x="2394680" y="380017"/>
                  </a:cubicBezTo>
                  <a:cubicBezTo>
                    <a:pt x="2302761" y="371897"/>
                    <a:pt x="2196876" y="386838"/>
                    <a:pt x="2068580" y="448550"/>
                  </a:cubicBezTo>
                  <a:cubicBezTo>
                    <a:pt x="2001671" y="480706"/>
                    <a:pt x="1944181" y="526503"/>
                    <a:pt x="1895136" y="583343"/>
                  </a:cubicBezTo>
                  <a:cubicBezTo>
                    <a:pt x="1851612" y="633362"/>
                    <a:pt x="1816859" y="688254"/>
                    <a:pt x="1795747" y="751590"/>
                  </a:cubicBezTo>
                  <a:cubicBezTo>
                    <a:pt x="1788601" y="772702"/>
                    <a:pt x="1787627" y="774001"/>
                    <a:pt x="1764566" y="773351"/>
                  </a:cubicBezTo>
                  <a:cubicBezTo>
                    <a:pt x="1714871" y="771727"/>
                    <a:pt x="1567736" y="768479"/>
                    <a:pt x="1543701" y="768155"/>
                  </a:cubicBezTo>
                  <a:cubicBezTo>
                    <a:pt x="1525837" y="767830"/>
                    <a:pt x="1522589" y="763932"/>
                    <a:pt x="1526487" y="746393"/>
                  </a:cubicBezTo>
                  <a:cubicBezTo>
                    <a:pt x="1532333" y="719759"/>
                    <a:pt x="1535906" y="692801"/>
                    <a:pt x="1536555" y="665517"/>
                  </a:cubicBezTo>
                  <a:cubicBezTo>
                    <a:pt x="1538504" y="601532"/>
                    <a:pt x="1525512" y="540144"/>
                    <a:pt x="1500827" y="481355"/>
                  </a:cubicBezTo>
                  <a:cubicBezTo>
                    <a:pt x="1494331" y="466414"/>
                    <a:pt x="1495955" y="454397"/>
                    <a:pt x="1506024" y="441080"/>
                  </a:cubicBezTo>
                  <a:cubicBezTo>
                    <a:pt x="1535906" y="400805"/>
                    <a:pt x="1560266" y="357606"/>
                    <a:pt x="1580079" y="311809"/>
                  </a:cubicBezTo>
                  <a:cubicBezTo>
                    <a:pt x="1621329" y="216967"/>
                    <a:pt x="1630748" y="118228"/>
                    <a:pt x="1620679" y="16565"/>
                  </a:cubicBezTo>
                  <a:cubicBezTo>
                    <a:pt x="1620029" y="10069"/>
                    <a:pt x="1617431" y="4222"/>
                    <a:pt x="1612234" y="0"/>
                  </a:cubicBezTo>
                  <a:cubicBezTo>
                    <a:pt x="1610610" y="0"/>
                    <a:pt x="1580728" y="3248"/>
                    <a:pt x="1567736" y="7470"/>
                  </a:cubicBezTo>
                  <a:cubicBezTo>
                    <a:pt x="1482963" y="36053"/>
                    <a:pt x="1405011" y="77303"/>
                    <a:pt x="1335179" y="133168"/>
                  </a:cubicBezTo>
                  <a:cubicBezTo>
                    <a:pt x="1314391" y="150058"/>
                    <a:pt x="1292955" y="166623"/>
                    <a:pt x="1270219" y="180589"/>
                  </a:cubicBezTo>
                  <a:cubicBezTo>
                    <a:pt x="1249756" y="193257"/>
                    <a:pt x="1228644" y="197154"/>
                    <a:pt x="1204284" y="190983"/>
                  </a:cubicBezTo>
                  <a:cubicBezTo>
                    <a:pt x="1085732" y="159802"/>
                    <a:pt x="914561" y="157529"/>
                    <a:pt x="815172" y="184162"/>
                  </a:cubicBezTo>
                  <a:cubicBezTo>
                    <a:pt x="786265" y="191957"/>
                    <a:pt x="760281" y="184812"/>
                    <a:pt x="735271" y="168247"/>
                  </a:cubicBezTo>
                  <a:cubicBezTo>
                    <a:pt x="665114" y="121476"/>
                    <a:pt x="590735" y="83149"/>
                    <a:pt x="512133" y="52618"/>
                  </a:cubicBezTo>
                  <a:cubicBezTo>
                    <a:pt x="478029" y="38976"/>
                    <a:pt x="443275" y="27933"/>
                    <a:pt x="407547" y="19488"/>
                  </a:cubicBezTo>
                  <a:cubicBezTo>
                    <a:pt x="394880" y="16565"/>
                    <a:pt x="392281" y="18838"/>
                    <a:pt x="391632" y="31506"/>
                  </a:cubicBezTo>
                  <a:cubicBezTo>
                    <a:pt x="391307" y="36703"/>
                    <a:pt x="396179" y="89970"/>
                    <a:pt x="398777" y="111732"/>
                  </a:cubicBezTo>
                  <a:cubicBezTo>
                    <a:pt x="412744" y="219241"/>
                    <a:pt x="435480" y="324152"/>
                    <a:pt x="493944" y="418019"/>
                  </a:cubicBezTo>
                  <a:cubicBezTo>
                    <a:pt x="499790" y="427438"/>
                    <a:pt x="500440" y="437182"/>
                    <a:pt x="496217" y="447251"/>
                  </a:cubicBezTo>
                  <a:cubicBezTo>
                    <a:pt x="491345" y="459269"/>
                    <a:pt x="488097" y="471611"/>
                    <a:pt x="484525" y="483629"/>
                  </a:cubicBezTo>
                  <a:cubicBezTo>
                    <a:pt x="459190" y="569052"/>
                    <a:pt x="451395" y="655773"/>
                    <a:pt x="470558" y="743470"/>
                  </a:cubicBezTo>
                  <a:cubicBezTo>
                    <a:pt x="475430" y="766531"/>
                    <a:pt x="474131" y="771403"/>
                    <a:pt x="450096" y="771403"/>
                  </a:cubicBezTo>
                  <a:cubicBezTo>
                    <a:pt x="374742" y="771403"/>
                    <a:pt x="27854" y="793489"/>
                    <a:pt x="10640" y="796737"/>
                  </a:cubicBezTo>
                  <a:cubicBezTo>
                    <a:pt x="2845" y="798361"/>
                    <a:pt x="-1053" y="798361"/>
                    <a:pt x="246" y="806156"/>
                  </a:cubicBezTo>
                  <a:cubicBezTo>
                    <a:pt x="1221" y="813952"/>
                    <a:pt x="5768" y="815251"/>
                    <a:pt x="12913" y="814276"/>
                  </a:cubicBezTo>
                  <a:cubicBezTo>
                    <a:pt x="24281" y="812977"/>
                    <a:pt x="419889" y="787318"/>
                    <a:pt x="468934" y="790891"/>
                  </a:cubicBezTo>
                  <a:cubicBezTo>
                    <a:pt x="479328" y="791540"/>
                    <a:pt x="486473" y="796412"/>
                    <a:pt x="490371" y="806156"/>
                  </a:cubicBezTo>
                  <a:cubicBezTo>
                    <a:pt x="494918" y="817524"/>
                    <a:pt x="500440" y="828568"/>
                    <a:pt x="505961" y="839611"/>
                  </a:cubicBezTo>
                  <a:cubicBezTo>
                    <a:pt x="517005" y="861697"/>
                    <a:pt x="515706" y="867219"/>
                    <a:pt x="491345" y="870142"/>
                  </a:cubicBezTo>
                  <a:cubicBezTo>
                    <a:pt x="430283" y="877613"/>
                    <a:pt x="43120" y="967907"/>
                    <a:pt x="35000" y="972779"/>
                  </a:cubicBezTo>
                  <a:cubicBezTo>
                    <a:pt x="29478" y="976027"/>
                    <a:pt x="27854" y="977976"/>
                    <a:pt x="30128" y="983823"/>
                  </a:cubicBezTo>
                  <a:cubicBezTo>
                    <a:pt x="32402" y="990319"/>
                    <a:pt x="37923" y="989344"/>
                    <a:pt x="42795" y="988045"/>
                  </a:cubicBezTo>
                  <a:cubicBezTo>
                    <a:pt x="46693" y="987071"/>
                    <a:pt x="419240" y="898075"/>
                    <a:pt x="512782" y="885733"/>
                  </a:cubicBezTo>
                  <a:cubicBezTo>
                    <a:pt x="525774" y="884109"/>
                    <a:pt x="535843" y="887681"/>
                    <a:pt x="543638" y="898725"/>
                  </a:cubicBezTo>
                  <a:cubicBezTo>
                    <a:pt x="552083" y="910417"/>
                    <a:pt x="561503" y="921461"/>
                    <a:pt x="571247" y="932179"/>
                  </a:cubicBezTo>
                  <a:cubicBezTo>
                    <a:pt x="584888" y="946795"/>
                    <a:pt x="584239" y="953291"/>
                    <a:pt x="565075" y="960437"/>
                  </a:cubicBezTo>
                  <a:cubicBezTo>
                    <a:pt x="540066" y="969856"/>
                    <a:pt x="257164" y="1119914"/>
                    <a:pt x="249044" y="1126085"/>
                  </a:cubicBezTo>
                  <a:cubicBezTo>
                    <a:pt x="243847" y="1130308"/>
                    <a:pt x="241898" y="1132906"/>
                    <a:pt x="245796" y="1138428"/>
                  </a:cubicBezTo>
                  <a:cubicBezTo>
                    <a:pt x="249693" y="1143950"/>
                    <a:pt x="255540" y="1142650"/>
                    <a:pt x="260737" y="1140052"/>
                  </a:cubicBezTo>
                  <a:cubicBezTo>
                    <a:pt x="263335" y="1138753"/>
                    <a:pt x="492320" y="1006559"/>
                    <a:pt x="587162" y="972454"/>
                  </a:cubicBezTo>
                  <a:cubicBezTo>
                    <a:pt x="598205" y="968557"/>
                    <a:pt x="607624" y="969531"/>
                    <a:pt x="617043" y="977002"/>
                  </a:cubicBezTo>
                  <a:cubicBezTo>
                    <a:pt x="628087" y="985447"/>
                    <a:pt x="636207" y="996490"/>
                    <a:pt x="645301" y="1006559"/>
                  </a:cubicBezTo>
                  <a:cubicBezTo>
                    <a:pt x="680055" y="1045210"/>
                    <a:pt x="698244" y="1089708"/>
                    <a:pt x="698569" y="1142326"/>
                  </a:cubicBezTo>
                  <a:cubicBezTo>
                    <a:pt x="698893" y="1198516"/>
                    <a:pt x="688825" y="1253407"/>
                    <a:pt x="676482" y="1307974"/>
                  </a:cubicBezTo>
                  <a:cubicBezTo>
                    <a:pt x="659917" y="1381054"/>
                    <a:pt x="637831" y="1452835"/>
                    <a:pt x="620291" y="1525916"/>
                  </a:cubicBezTo>
                  <a:cubicBezTo>
                    <a:pt x="596581" y="1625305"/>
                    <a:pt x="583264" y="1725993"/>
                    <a:pt x="582939" y="1828305"/>
                  </a:cubicBezTo>
                  <a:cubicBezTo>
                    <a:pt x="582939" y="1862085"/>
                    <a:pt x="603402" y="2046247"/>
                    <a:pt x="618018" y="2103737"/>
                  </a:cubicBezTo>
                  <a:cubicBezTo>
                    <a:pt x="645951" y="2214819"/>
                    <a:pt x="689149" y="2320704"/>
                    <a:pt x="737220" y="2424316"/>
                  </a:cubicBezTo>
                  <a:cubicBezTo>
                    <a:pt x="760930" y="2474984"/>
                    <a:pt x="783342" y="2525978"/>
                    <a:pt x="797958" y="2580220"/>
                  </a:cubicBezTo>
                  <a:cubicBezTo>
                    <a:pt x="815172" y="2644531"/>
                    <a:pt x="847652" y="2893978"/>
                    <a:pt x="825566" y="3029095"/>
                  </a:cubicBezTo>
                  <a:cubicBezTo>
                    <a:pt x="823292" y="3042737"/>
                    <a:pt x="820694" y="3046959"/>
                    <a:pt x="806727" y="3048258"/>
                  </a:cubicBezTo>
                  <a:cubicBezTo>
                    <a:pt x="792761" y="3049233"/>
                    <a:pt x="778794" y="3051506"/>
                    <a:pt x="765153" y="3054105"/>
                  </a:cubicBezTo>
                  <a:cubicBezTo>
                    <a:pt x="745990" y="3058002"/>
                    <a:pt x="726501" y="3062225"/>
                    <a:pt x="711561" y="3076516"/>
                  </a:cubicBezTo>
                  <a:cubicBezTo>
                    <a:pt x="685577" y="3101201"/>
                    <a:pt x="678756" y="3132382"/>
                    <a:pt x="684277" y="3166811"/>
                  </a:cubicBezTo>
                  <a:cubicBezTo>
                    <a:pt x="686551" y="3182076"/>
                    <a:pt x="694346" y="3194419"/>
                    <a:pt x="707013" y="3204163"/>
                  </a:cubicBezTo>
                  <a:cubicBezTo>
                    <a:pt x="728125" y="3220403"/>
                    <a:pt x="752161" y="3229173"/>
                    <a:pt x="777820" y="3235344"/>
                  </a:cubicBezTo>
                  <a:cubicBezTo>
                    <a:pt x="817771" y="3245088"/>
                    <a:pt x="858695" y="3247361"/>
                    <a:pt x="899296" y="3251909"/>
                  </a:cubicBezTo>
                  <a:cubicBezTo>
                    <a:pt x="963931" y="3259054"/>
                    <a:pt x="1244234" y="3273021"/>
                    <a:pt x="1319588" y="3273670"/>
                  </a:cubicBezTo>
                  <a:cubicBezTo>
                    <a:pt x="1424499" y="3274320"/>
                    <a:pt x="1758395" y="3269123"/>
                    <a:pt x="1820107" y="3264251"/>
                  </a:cubicBezTo>
                  <a:cubicBezTo>
                    <a:pt x="1872400" y="3260029"/>
                    <a:pt x="2107556" y="3235019"/>
                    <a:pt x="2172841" y="3225275"/>
                  </a:cubicBezTo>
                  <a:cubicBezTo>
                    <a:pt x="2197201" y="3221702"/>
                    <a:pt x="2221886" y="3218454"/>
                    <a:pt x="2246246" y="3214232"/>
                  </a:cubicBezTo>
                  <a:cubicBezTo>
                    <a:pt x="2292368" y="3205787"/>
                    <a:pt x="2326796" y="3177854"/>
                    <a:pt x="2352781" y="3141801"/>
                  </a:cubicBezTo>
                  <a:cubicBezTo>
                    <a:pt x="2433006" y="3029095"/>
                    <a:pt x="2491471" y="2842984"/>
                    <a:pt x="2513882" y="2756587"/>
                  </a:cubicBezTo>
                  <a:cubicBezTo>
                    <a:pt x="2548636" y="2623743"/>
                    <a:pt x="2572996" y="2488626"/>
                    <a:pt x="2592159" y="2352859"/>
                  </a:cubicBezTo>
                  <a:cubicBezTo>
                    <a:pt x="2603202" y="2274582"/>
                    <a:pt x="2612297" y="2195980"/>
                    <a:pt x="2605801" y="2116404"/>
                  </a:cubicBezTo>
                  <a:cubicBezTo>
                    <a:pt x="2600929" y="2055017"/>
                    <a:pt x="2589561" y="1994928"/>
                    <a:pt x="2570722" y="1936139"/>
                  </a:cubicBezTo>
                  <a:cubicBezTo>
                    <a:pt x="2521352" y="1784782"/>
                    <a:pt x="2432357" y="1657785"/>
                    <a:pt x="2323873" y="1543455"/>
                  </a:cubicBezTo>
                  <a:cubicBezTo>
                    <a:pt x="2272230" y="1488888"/>
                    <a:pt x="2217014" y="1438219"/>
                    <a:pt x="2166020" y="1383328"/>
                  </a:cubicBezTo>
                  <a:cubicBezTo>
                    <a:pt x="2114052" y="1327137"/>
                    <a:pt x="2065981" y="1268348"/>
                    <a:pt x="2028629" y="1201114"/>
                  </a:cubicBezTo>
                  <a:cubicBezTo>
                    <a:pt x="1971789" y="1099777"/>
                    <a:pt x="1948403" y="992917"/>
                    <a:pt x="1974063" y="877613"/>
                  </a:cubicBezTo>
                  <a:cubicBezTo>
                    <a:pt x="1990627" y="803233"/>
                    <a:pt x="2021159" y="735999"/>
                    <a:pt x="2077999" y="683382"/>
                  </a:cubicBezTo>
                  <a:cubicBezTo>
                    <a:pt x="2131591" y="633687"/>
                    <a:pt x="2194602" y="600882"/>
                    <a:pt x="2266059" y="584967"/>
                  </a:cubicBezTo>
                  <a:cubicBezTo>
                    <a:pt x="2321924" y="572300"/>
                    <a:pt x="2376816" y="574898"/>
                    <a:pt x="2431058" y="594061"/>
                  </a:cubicBezTo>
                  <a:cubicBezTo>
                    <a:pt x="2450221" y="600882"/>
                    <a:pt x="2467760" y="609976"/>
                    <a:pt x="2481727" y="625242"/>
                  </a:cubicBezTo>
                  <a:cubicBezTo>
                    <a:pt x="2497317" y="642132"/>
                    <a:pt x="2502514" y="661620"/>
                    <a:pt x="2496667" y="684356"/>
                  </a:cubicBezTo>
                  <a:cubicBezTo>
                    <a:pt x="2481402" y="741521"/>
                    <a:pt x="2419365" y="770103"/>
                    <a:pt x="2374542" y="765231"/>
                  </a:cubicBezTo>
                  <a:cubicBezTo>
                    <a:pt x="2350832" y="762633"/>
                    <a:pt x="2328420" y="753863"/>
                    <a:pt x="2304710" y="749966"/>
                  </a:cubicBezTo>
                  <a:cubicBezTo>
                    <a:pt x="2286196" y="747043"/>
                    <a:pt x="2268982" y="750291"/>
                    <a:pt x="2253716" y="761009"/>
                  </a:cubicBezTo>
                  <a:cubicBezTo>
                    <a:pt x="2226433" y="780172"/>
                    <a:pt x="2216364" y="823046"/>
                    <a:pt x="2230980" y="855526"/>
                  </a:cubicBezTo>
                  <a:cubicBezTo>
                    <a:pt x="2241049" y="877613"/>
                    <a:pt x="2257289" y="894502"/>
                    <a:pt x="2277102" y="907169"/>
                  </a:cubicBezTo>
                  <a:cubicBezTo>
                    <a:pt x="2321275" y="936077"/>
                    <a:pt x="2370970" y="943547"/>
                    <a:pt x="2421963" y="936402"/>
                  </a:cubicBezTo>
                  <a:cubicBezTo>
                    <a:pt x="2502839" y="924709"/>
                    <a:pt x="2571047" y="886707"/>
                    <a:pt x="2622365" y="823696"/>
                  </a:cubicBezTo>
                  <a:cubicBezTo>
                    <a:pt x="2668812" y="765881"/>
                    <a:pt x="2727276" y="661945"/>
                    <a:pt x="2653871" y="526827"/>
                  </a:cubicBezTo>
                  <a:close/>
                  <a:moveTo>
                    <a:pt x="1476142" y="862347"/>
                  </a:moveTo>
                  <a:cubicBezTo>
                    <a:pt x="1488485" y="840585"/>
                    <a:pt x="1498229" y="817200"/>
                    <a:pt x="1506024" y="793164"/>
                  </a:cubicBezTo>
                  <a:cubicBezTo>
                    <a:pt x="1508622" y="785369"/>
                    <a:pt x="1512520" y="780497"/>
                    <a:pt x="1519991" y="780172"/>
                  </a:cubicBezTo>
                  <a:cubicBezTo>
                    <a:pt x="1561240" y="779198"/>
                    <a:pt x="1735009" y="782771"/>
                    <a:pt x="1780481" y="786019"/>
                  </a:cubicBezTo>
                  <a:cubicBezTo>
                    <a:pt x="1788926" y="786668"/>
                    <a:pt x="1791200" y="791540"/>
                    <a:pt x="1788926" y="800635"/>
                  </a:cubicBezTo>
                  <a:cubicBezTo>
                    <a:pt x="1779831" y="838312"/>
                    <a:pt x="1773985" y="876638"/>
                    <a:pt x="1772686" y="915614"/>
                  </a:cubicBezTo>
                  <a:cubicBezTo>
                    <a:pt x="1772361" y="925358"/>
                    <a:pt x="1768463" y="925358"/>
                    <a:pt x="1760668" y="923409"/>
                  </a:cubicBezTo>
                  <a:cubicBezTo>
                    <a:pt x="1680442" y="904246"/>
                    <a:pt x="1598917" y="889955"/>
                    <a:pt x="1517067" y="878587"/>
                  </a:cubicBezTo>
                  <a:cubicBezTo>
                    <a:pt x="1505699" y="876963"/>
                    <a:pt x="1494331" y="875339"/>
                    <a:pt x="1482963" y="874365"/>
                  </a:cubicBezTo>
                  <a:cubicBezTo>
                    <a:pt x="1474843" y="873390"/>
                    <a:pt x="1470621" y="872091"/>
                    <a:pt x="1476142" y="862347"/>
                  </a:cubicBezTo>
                  <a:close/>
                  <a:moveTo>
                    <a:pt x="2157250" y="1683444"/>
                  </a:moveTo>
                  <a:cubicBezTo>
                    <a:pt x="2199799" y="1728267"/>
                    <a:pt x="2245271" y="1770166"/>
                    <a:pt x="2283923" y="1818561"/>
                  </a:cubicBezTo>
                  <a:cubicBezTo>
                    <a:pt x="2379414" y="1938413"/>
                    <a:pt x="2423912" y="2075154"/>
                    <a:pt x="2419690" y="2227811"/>
                  </a:cubicBezTo>
                  <a:cubicBezTo>
                    <a:pt x="2414168" y="2428863"/>
                    <a:pt x="2376166" y="2623419"/>
                    <a:pt x="2304385" y="2811478"/>
                  </a:cubicBezTo>
                  <a:cubicBezTo>
                    <a:pt x="2287171" y="2856626"/>
                    <a:pt x="2266708" y="2900149"/>
                    <a:pt x="2241374" y="2941074"/>
                  </a:cubicBezTo>
                  <a:cubicBezTo>
                    <a:pt x="2229681" y="2960237"/>
                    <a:pt x="2215714" y="2977127"/>
                    <a:pt x="2196551" y="2989469"/>
                  </a:cubicBezTo>
                  <a:cubicBezTo>
                    <a:pt x="2155302" y="3015454"/>
                    <a:pt x="2110479" y="2996615"/>
                    <a:pt x="2100410" y="2948869"/>
                  </a:cubicBezTo>
                  <a:cubicBezTo>
                    <a:pt x="2093265" y="2914765"/>
                    <a:pt x="2098137" y="2880986"/>
                    <a:pt x="2101709" y="2847206"/>
                  </a:cubicBezTo>
                  <a:cubicBezTo>
                    <a:pt x="2112428" y="2745544"/>
                    <a:pt x="2127693" y="2644531"/>
                    <a:pt x="2134514" y="2542218"/>
                  </a:cubicBezTo>
                  <a:cubicBezTo>
                    <a:pt x="2144908" y="2384040"/>
                    <a:pt x="2119249" y="2232358"/>
                    <a:pt x="2055263" y="2087497"/>
                  </a:cubicBezTo>
                  <a:cubicBezTo>
                    <a:pt x="1996474" y="1954003"/>
                    <a:pt x="1928590" y="1826032"/>
                    <a:pt x="1830825" y="1716249"/>
                  </a:cubicBezTo>
                  <a:cubicBezTo>
                    <a:pt x="1742479" y="1616860"/>
                    <a:pt x="1646988" y="1524292"/>
                    <a:pt x="1544675" y="1439194"/>
                  </a:cubicBezTo>
                  <a:cubicBezTo>
                    <a:pt x="1514794" y="1414509"/>
                    <a:pt x="1485562" y="1389174"/>
                    <a:pt x="1455680" y="1364165"/>
                  </a:cubicBezTo>
                  <a:cubicBezTo>
                    <a:pt x="1396241" y="1314795"/>
                    <a:pt x="1363112" y="1250809"/>
                    <a:pt x="1351744" y="1174806"/>
                  </a:cubicBezTo>
                  <a:cubicBezTo>
                    <a:pt x="1346872" y="1142326"/>
                    <a:pt x="1342974" y="1109845"/>
                    <a:pt x="1348171" y="1077041"/>
                  </a:cubicBezTo>
                  <a:cubicBezTo>
                    <a:pt x="1354342" y="1037415"/>
                    <a:pt x="1378377" y="1007208"/>
                    <a:pt x="1401438" y="976677"/>
                  </a:cubicBezTo>
                  <a:cubicBezTo>
                    <a:pt x="1405661" y="970830"/>
                    <a:pt x="1410533" y="974403"/>
                    <a:pt x="1415080" y="976027"/>
                  </a:cubicBezTo>
                  <a:cubicBezTo>
                    <a:pt x="1528435" y="1012730"/>
                    <a:pt x="1687588" y="1114068"/>
                    <a:pt x="1714222" y="1132582"/>
                  </a:cubicBezTo>
                  <a:cubicBezTo>
                    <a:pt x="1717470" y="1134855"/>
                    <a:pt x="1721692" y="1141676"/>
                    <a:pt x="1725590" y="1135180"/>
                  </a:cubicBezTo>
                  <a:cubicBezTo>
                    <a:pt x="1729162" y="1129333"/>
                    <a:pt x="1721692" y="1124786"/>
                    <a:pt x="1718444" y="1122513"/>
                  </a:cubicBezTo>
                  <a:cubicBezTo>
                    <a:pt x="1626850" y="1057877"/>
                    <a:pt x="1527461" y="1007208"/>
                    <a:pt x="1422875" y="967258"/>
                  </a:cubicBezTo>
                  <a:cubicBezTo>
                    <a:pt x="1411507" y="963035"/>
                    <a:pt x="1410533" y="963035"/>
                    <a:pt x="1418003" y="953616"/>
                  </a:cubicBezTo>
                  <a:cubicBezTo>
                    <a:pt x="1433918" y="933154"/>
                    <a:pt x="1448534" y="911717"/>
                    <a:pt x="1461526" y="888981"/>
                  </a:cubicBezTo>
                  <a:cubicBezTo>
                    <a:pt x="1465424" y="882160"/>
                    <a:pt x="1469646" y="883784"/>
                    <a:pt x="1477117" y="884758"/>
                  </a:cubicBezTo>
                  <a:cubicBezTo>
                    <a:pt x="1572933" y="897101"/>
                    <a:pt x="1668425" y="913016"/>
                    <a:pt x="1762617" y="935427"/>
                  </a:cubicBezTo>
                  <a:cubicBezTo>
                    <a:pt x="1769763" y="937051"/>
                    <a:pt x="1772361" y="937051"/>
                    <a:pt x="1772036" y="944197"/>
                  </a:cubicBezTo>
                  <a:cubicBezTo>
                    <a:pt x="1771387" y="956214"/>
                    <a:pt x="1772036" y="967907"/>
                    <a:pt x="1772036" y="979925"/>
                  </a:cubicBezTo>
                  <a:cubicBezTo>
                    <a:pt x="1774959" y="1123162"/>
                    <a:pt x="1825304" y="1249835"/>
                    <a:pt x="1902281" y="1368387"/>
                  </a:cubicBezTo>
                  <a:cubicBezTo>
                    <a:pt x="1976011" y="1482392"/>
                    <a:pt x="2063708" y="1585354"/>
                    <a:pt x="2157250" y="1683444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4"/>
            <p:cNvSpPr/>
            <p:nvPr/>
          </p:nvSpPr>
          <p:spPr>
            <a:xfrm>
              <a:off x="524535" y="5712038"/>
              <a:ext cx="91638" cy="49984"/>
            </a:xfrm>
            <a:custGeom>
              <a:rect b="b" l="l" r="r" t="t"/>
              <a:pathLst>
                <a:path extrusionOk="0" h="155904" w="285824">
                  <a:moveTo>
                    <a:pt x="140480" y="13306"/>
                  </a:moveTo>
                  <a:cubicBezTo>
                    <a:pt x="128463" y="42863"/>
                    <a:pt x="127488" y="73719"/>
                    <a:pt x="132035" y="104576"/>
                  </a:cubicBezTo>
                  <a:cubicBezTo>
                    <a:pt x="133984" y="118217"/>
                    <a:pt x="137232" y="131209"/>
                    <a:pt x="141779" y="144201"/>
                  </a:cubicBezTo>
                  <a:cubicBezTo>
                    <a:pt x="144053" y="151022"/>
                    <a:pt x="142104" y="153296"/>
                    <a:pt x="135283" y="154270"/>
                  </a:cubicBezTo>
                  <a:cubicBezTo>
                    <a:pt x="90786" y="160441"/>
                    <a:pt x="47912" y="153621"/>
                    <a:pt x="5363" y="141603"/>
                  </a:cubicBezTo>
                  <a:cubicBezTo>
                    <a:pt x="-3082" y="139329"/>
                    <a:pt x="491" y="134133"/>
                    <a:pt x="2440" y="129910"/>
                  </a:cubicBezTo>
                  <a:cubicBezTo>
                    <a:pt x="30373" y="72095"/>
                    <a:pt x="72597" y="29871"/>
                    <a:pt x="134959" y="10058"/>
                  </a:cubicBezTo>
                  <a:cubicBezTo>
                    <a:pt x="182380" y="-4882"/>
                    <a:pt x="229801" y="-1634"/>
                    <a:pt x="277546" y="9734"/>
                  </a:cubicBezTo>
                  <a:cubicBezTo>
                    <a:pt x="284692" y="11358"/>
                    <a:pt x="287940" y="13956"/>
                    <a:pt x="285341" y="22076"/>
                  </a:cubicBezTo>
                  <a:cubicBezTo>
                    <a:pt x="264879" y="86062"/>
                    <a:pt x="224929" y="130884"/>
                    <a:pt x="158994" y="149723"/>
                  </a:cubicBezTo>
                  <a:cubicBezTo>
                    <a:pt x="155421" y="150697"/>
                    <a:pt x="151199" y="153296"/>
                    <a:pt x="148275" y="150048"/>
                  </a:cubicBezTo>
                  <a:cubicBezTo>
                    <a:pt x="145352" y="146800"/>
                    <a:pt x="148925" y="142902"/>
                    <a:pt x="149899" y="139329"/>
                  </a:cubicBezTo>
                  <a:cubicBezTo>
                    <a:pt x="161592" y="96131"/>
                    <a:pt x="159644" y="54231"/>
                    <a:pt x="140480" y="13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383922" y="5712124"/>
              <a:ext cx="91737" cy="50278"/>
            </a:xfrm>
            <a:custGeom>
              <a:rect b="b" l="l" r="r" t="t"/>
              <a:pathLst>
                <a:path extrusionOk="0" h="250558" w="457167">
                  <a:moveTo>
                    <a:pt x="126793" y="71"/>
                  </a:moveTo>
                  <a:cubicBezTo>
                    <a:pt x="161821" y="-578"/>
                    <a:pt x="196850" y="3184"/>
                    <a:pt x="231878" y="13044"/>
                  </a:cubicBezTo>
                  <a:cubicBezTo>
                    <a:pt x="336186" y="42624"/>
                    <a:pt x="406763" y="111126"/>
                    <a:pt x="453987" y="206611"/>
                  </a:cubicBezTo>
                  <a:cubicBezTo>
                    <a:pt x="460734" y="220623"/>
                    <a:pt x="456581" y="225293"/>
                    <a:pt x="443088" y="228926"/>
                  </a:cubicBezTo>
                  <a:cubicBezTo>
                    <a:pt x="372514" y="248126"/>
                    <a:pt x="301937" y="256430"/>
                    <a:pt x="229284" y="246051"/>
                  </a:cubicBezTo>
                  <a:lnTo>
                    <a:pt x="229319" y="244857"/>
                  </a:lnTo>
                  <a:lnTo>
                    <a:pt x="242515" y="190847"/>
                  </a:lnTo>
                  <a:cubicBezTo>
                    <a:pt x="246797" y="172749"/>
                    <a:pt x="250300" y="154456"/>
                    <a:pt x="251078" y="135514"/>
                  </a:cubicBezTo>
                  <a:cubicBezTo>
                    <a:pt x="252634" y="96076"/>
                    <a:pt x="249522" y="57673"/>
                    <a:pt x="235510" y="19272"/>
                  </a:cubicBezTo>
                  <a:cubicBezTo>
                    <a:pt x="227206" y="25500"/>
                    <a:pt x="226169" y="33284"/>
                    <a:pt x="223575" y="40030"/>
                  </a:cubicBezTo>
                  <a:cubicBezTo>
                    <a:pt x="202817" y="100227"/>
                    <a:pt x="201779" y="161461"/>
                    <a:pt x="218903" y="222697"/>
                  </a:cubicBezTo>
                  <a:cubicBezTo>
                    <a:pt x="220461" y="228406"/>
                    <a:pt x="230320" y="237746"/>
                    <a:pt x="215791" y="242416"/>
                  </a:cubicBezTo>
                  <a:lnTo>
                    <a:pt x="215795" y="242417"/>
                  </a:lnTo>
                  <a:lnTo>
                    <a:pt x="215792" y="242418"/>
                  </a:lnTo>
                  <a:cubicBezTo>
                    <a:pt x="108890" y="214914"/>
                    <a:pt x="39870" y="146413"/>
                    <a:pt x="4582" y="43144"/>
                  </a:cubicBezTo>
                  <a:cubicBezTo>
                    <a:pt x="-3204" y="19791"/>
                    <a:pt x="-3204" y="18753"/>
                    <a:pt x="21707" y="13563"/>
                  </a:cubicBezTo>
                  <a:cubicBezTo>
                    <a:pt x="56736" y="5779"/>
                    <a:pt x="91764" y="719"/>
                    <a:pt x="126793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44"/>
          <p:cNvGrpSpPr/>
          <p:nvPr/>
        </p:nvGrpSpPr>
        <p:grpSpPr>
          <a:xfrm>
            <a:off x="2176047" y="3924970"/>
            <a:ext cx="3016492" cy="2919911"/>
            <a:chOff x="4515216" y="3685494"/>
            <a:chExt cx="2528704" cy="2447740"/>
          </a:xfrm>
        </p:grpSpPr>
        <p:grpSp>
          <p:nvGrpSpPr>
            <p:cNvPr id="2144" name="Google Shape;2144;p44"/>
            <p:cNvGrpSpPr/>
            <p:nvPr/>
          </p:nvGrpSpPr>
          <p:grpSpPr>
            <a:xfrm>
              <a:off x="4515216" y="3685494"/>
              <a:ext cx="2528704" cy="1932878"/>
              <a:chOff x="6390699" y="1988959"/>
              <a:chExt cx="4209222" cy="3217424"/>
            </a:xfrm>
          </p:grpSpPr>
          <p:sp>
            <p:nvSpPr>
              <p:cNvPr id="2145" name="Google Shape;2145;p44"/>
              <p:cNvSpPr/>
              <p:nvPr/>
            </p:nvSpPr>
            <p:spPr>
              <a:xfrm rot="-593100">
                <a:off x="6585548" y="2297508"/>
                <a:ext cx="3819525" cy="2600325"/>
              </a:xfrm>
              <a:custGeom>
                <a:rect b="b" l="l" r="r" t="t"/>
                <a:pathLst>
                  <a:path extrusionOk="0" h="2600325" w="3819525">
                    <a:moveTo>
                      <a:pt x="2554515" y="1311354"/>
                    </a:moveTo>
                    <a:cubicBezTo>
                      <a:pt x="2534512" y="1310402"/>
                      <a:pt x="2515462" y="1316117"/>
                      <a:pt x="2497365" y="1328499"/>
                    </a:cubicBezTo>
                    <a:cubicBezTo>
                      <a:pt x="2478315" y="1341834"/>
                      <a:pt x="2464027" y="1359932"/>
                      <a:pt x="2462122" y="1384697"/>
                    </a:cubicBezTo>
                    <a:cubicBezTo>
                      <a:pt x="2463074" y="1398032"/>
                      <a:pt x="2467837" y="1408509"/>
                      <a:pt x="2479267" y="1415177"/>
                    </a:cubicBezTo>
                    <a:cubicBezTo>
                      <a:pt x="2495459" y="1423749"/>
                      <a:pt x="2512604" y="1423749"/>
                      <a:pt x="2530702" y="1419939"/>
                    </a:cubicBezTo>
                    <a:cubicBezTo>
                      <a:pt x="2585947" y="1407557"/>
                      <a:pt x="2635477" y="1416129"/>
                      <a:pt x="2676434" y="1458039"/>
                    </a:cubicBezTo>
                    <a:cubicBezTo>
                      <a:pt x="2712629" y="1493282"/>
                      <a:pt x="2734537" y="1537097"/>
                      <a:pt x="2747872" y="1583769"/>
                    </a:cubicBezTo>
                    <a:cubicBezTo>
                      <a:pt x="2758349" y="1619964"/>
                      <a:pt x="2769779" y="1625679"/>
                      <a:pt x="2802165" y="1607582"/>
                    </a:cubicBezTo>
                    <a:cubicBezTo>
                      <a:pt x="2815499" y="1599962"/>
                      <a:pt x="2820262" y="1588532"/>
                      <a:pt x="2818357" y="1574244"/>
                    </a:cubicBezTo>
                    <a:cubicBezTo>
                      <a:pt x="2812642" y="1543764"/>
                      <a:pt x="2794544" y="1519952"/>
                      <a:pt x="2775494" y="1497092"/>
                    </a:cubicBezTo>
                    <a:cubicBezTo>
                      <a:pt x="2726917" y="1436132"/>
                      <a:pt x="2667862" y="1383744"/>
                      <a:pt x="2608807" y="1334214"/>
                    </a:cubicBezTo>
                    <a:cubicBezTo>
                      <a:pt x="2593567" y="1319927"/>
                      <a:pt x="2573565" y="1312307"/>
                      <a:pt x="2554515" y="1311354"/>
                    </a:cubicBezTo>
                    <a:lnTo>
                      <a:pt x="2554515" y="1311354"/>
                    </a:lnTo>
                    <a:close/>
                    <a:moveTo>
                      <a:pt x="2628809" y="1667"/>
                    </a:moveTo>
                    <a:cubicBezTo>
                      <a:pt x="2632619" y="3572"/>
                      <a:pt x="2637382" y="6429"/>
                      <a:pt x="2641192" y="8334"/>
                    </a:cubicBezTo>
                    <a:cubicBezTo>
                      <a:pt x="2875507" y="119777"/>
                      <a:pt x="2954565" y="384572"/>
                      <a:pt x="2967899" y="431244"/>
                    </a:cubicBezTo>
                    <a:cubicBezTo>
                      <a:pt x="2971709" y="441722"/>
                      <a:pt x="2976472" y="445532"/>
                      <a:pt x="2986949" y="445532"/>
                    </a:cubicBezTo>
                    <a:cubicBezTo>
                      <a:pt x="3033622" y="444579"/>
                      <a:pt x="3157447" y="412194"/>
                      <a:pt x="3174592" y="413147"/>
                    </a:cubicBezTo>
                    <a:cubicBezTo>
                      <a:pt x="3186974" y="413147"/>
                      <a:pt x="3188879" y="417909"/>
                      <a:pt x="3183165" y="428387"/>
                    </a:cubicBezTo>
                    <a:cubicBezTo>
                      <a:pt x="3141254" y="475059"/>
                      <a:pt x="3083152" y="509349"/>
                      <a:pt x="3004094" y="532209"/>
                    </a:cubicBezTo>
                    <a:cubicBezTo>
                      <a:pt x="2990759" y="536019"/>
                      <a:pt x="2990759" y="542687"/>
                      <a:pt x="3001237" y="551259"/>
                    </a:cubicBezTo>
                    <a:cubicBezTo>
                      <a:pt x="3009809" y="559832"/>
                      <a:pt x="3020287" y="564594"/>
                      <a:pt x="3027907" y="575072"/>
                    </a:cubicBezTo>
                    <a:cubicBezTo>
                      <a:pt x="3041242" y="596027"/>
                      <a:pt x="3036479" y="612219"/>
                      <a:pt x="3013619" y="621744"/>
                    </a:cubicBezTo>
                    <a:cubicBezTo>
                      <a:pt x="2999332" y="628412"/>
                      <a:pt x="2997427" y="631269"/>
                      <a:pt x="3007904" y="643652"/>
                    </a:cubicBezTo>
                    <a:cubicBezTo>
                      <a:pt x="3031717" y="670322"/>
                      <a:pt x="3050767" y="698897"/>
                      <a:pt x="3060292" y="733187"/>
                    </a:cubicBezTo>
                    <a:cubicBezTo>
                      <a:pt x="3063149" y="742712"/>
                      <a:pt x="3065054" y="753189"/>
                      <a:pt x="3066007" y="763667"/>
                    </a:cubicBezTo>
                    <a:cubicBezTo>
                      <a:pt x="3066959" y="774144"/>
                      <a:pt x="3063149" y="780812"/>
                      <a:pt x="3052672" y="784622"/>
                    </a:cubicBezTo>
                    <a:cubicBezTo>
                      <a:pt x="3042194" y="787479"/>
                      <a:pt x="3037432" y="781764"/>
                      <a:pt x="3033622" y="774144"/>
                    </a:cubicBezTo>
                    <a:cubicBezTo>
                      <a:pt x="3026954" y="761762"/>
                      <a:pt x="3021240" y="747474"/>
                      <a:pt x="3014572" y="735092"/>
                    </a:cubicBezTo>
                    <a:cubicBezTo>
                      <a:pt x="3007904" y="720804"/>
                      <a:pt x="2999332" y="720804"/>
                      <a:pt x="2991712" y="733187"/>
                    </a:cubicBezTo>
                    <a:cubicBezTo>
                      <a:pt x="2985044" y="744617"/>
                      <a:pt x="2977424" y="755094"/>
                      <a:pt x="2974567" y="768429"/>
                    </a:cubicBezTo>
                    <a:cubicBezTo>
                      <a:pt x="2972662" y="777002"/>
                      <a:pt x="2967899" y="778907"/>
                      <a:pt x="2962184" y="772239"/>
                    </a:cubicBezTo>
                    <a:cubicBezTo>
                      <a:pt x="2957422" y="766524"/>
                      <a:pt x="2950754" y="763667"/>
                      <a:pt x="2943134" y="761762"/>
                    </a:cubicBezTo>
                    <a:cubicBezTo>
                      <a:pt x="2925037" y="756047"/>
                      <a:pt x="2910749" y="768429"/>
                      <a:pt x="2914559" y="787479"/>
                    </a:cubicBezTo>
                    <a:cubicBezTo>
                      <a:pt x="2916465" y="798909"/>
                      <a:pt x="2922179" y="808434"/>
                      <a:pt x="2931704" y="817007"/>
                    </a:cubicBezTo>
                    <a:cubicBezTo>
                      <a:pt x="2939324" y="823674"/>
                      <a:pt x="2946944" y="828437"/>
                      <a:pt x="2955517" y="817959"/>
                    </a:cubicBezTo>
                    <a:cubicBezTo>
                      <a:pt x="2957422" y="816054"/>
                      <a:pt x="2967899" y="811292"/>
                      <a:pt x="2970757" y="813197"/>
                    </a:cubicBezTo>
                    <a:cubicBezTo>
                      <a:pt x="2974567" y="816054"/>
                      <a:pt x="2969804" y="832247"/>
                      <a:pt x="2966947" y="836057"/>
                    </a:cubicBezTo>
                    <a:cubicBezTo>
                      <a:pt x="2959327" y="845582"/>
                      <a:pt x="2961232" y="855107"/>
                      <a:pt x="2965994" y="865584"/>
                    </a:cubicBezTo>
                    <a:cubicBezTo>
                      <a:pt x="2968852" y="872252"/>
                      <a:pt x="2972662" y="877014"/>
                      <a:pt x="2975519" y="882729"/>
                    </a:cubicBezTo>
                    <a:cubicBezTo>
                      <a:pt x="2987902" y="904637"/>
                      <a:pt x="2984092" y="927497"/>
                      <a:pt x="2964090" y="943689"/>
                    </a:cubicBezTo>
                    <a:cubicBezTo>
                      <a:pt x="2953612" y="952262"/>
                      <a:pt x="2935515" y="951309"/>
                      <a:pt x="2923132" y="940832"/>
                    </a:cubicBezTo>
                    <a:cubicBezTo>
                      <a:pt x="2912654" y="931307"/>
                      <a:pt x="2881222" y="878919"/>
                      <a:pt x="2873602" y="864632"/>
                    </a:cubicBezTo>
                    <a:cubicBezTo>
                      <a:pt x="2861219" y="841772"/>
                      <a:pt x="2839312" y="829389"/>
                      <a:pt x="2817404" y="818912"/>
                    </a:cubicBezTo>
                    <a:cubicBezTo>
                      <a:pt x="2800259" y="810339"/>
                      <a:pt x="2783115" y="815102"/>
                      <a:pt x="2768827" y="827484"/>
                    </a:cubicBezTo>
                    <a:cubicBezTo>
                      <a:pt x="2741204" y="849392"/>
                      <a:pt x="2721202" y="877014"/>
                      <a:pt x="2709772" y="911304"/>
                    </a:cubicBezTo>
                    <a:cubicBezTo>
                      <a:pt x="2705009" y="924639"/>
                      <a:pt x="2707867" y="935117"/>
                      <a:pt x="2718344" y="944642"/>
                    </a:cubicBezTo>
                    <a:cubicBezTo>
                      <a:pt x="2752634" y="974169"/>
                      <a:pt x="2753587" y="1011317"/>
                      <a:pt x="2745967" y="1051322"/>
                    </a:cubicBezTo>
                    <a:cubicBezTo>
                      <a:pt x="2744062" y="1061799"/>
                      <a:pt x="2742157" y="1072277"/>
                      <a:pt x="2745015" y="1082754"/>
                    </a:cubicBezTo>
                    <a:cubicBezTo>
                      <a:pt x="2755492" y="1115139"/>
                      <a:pt x="2769779" y="1145619"/>
                      <a:pt x="2788829" y="1174194"/>
                    </a:cubicBezTo>
                    <a:cubicBezTo>
                      <a:pt x="2878365" y="1310402"/>
                      <a:pt x="3068865" y="1288494"/>
                      <a:pt x="3157447" y="1304687"/>
                    </a:cubicBezTo>
                    <a:cubicBezTo>
                      <a:pt x="3172687" y="1307544"/>
                      <a:pt x="3184117" y="1315164"/>
                      <a:pt x="3189832" y="1329452"/>
                    </a:cubicBezTo>
                    <a:cubicBezTo>
                      <a:pt x="3193642" y="1338977"/>
                      <a:pt x="3198404" y="1347549"/>
                      <a:pt x="3202215" y="1357074"/>
                    </a:cubicBezTo>
                    <a:cubicBezTo>
                      <a:pt x="3210787" y="1376124"/>
                      <a:pt x="3220312" y="1380887"/>
                      <a:pt x="3240315" y="1375172"/>
                    </a:cubicBezTo>
                    <a:cubicBezTo>
                      <a:pt x="3273652" y="1365647"/>
                      <a:pt x="3307942" y="1357074"/>
                      <a:pt x="3342232" y="1351359"/>
                    </a:cubicBezTo>
                    <a:cubicBezTo>
                      <a:pt x="3380332" y="1345644"/>
                      <a:pt x="3415574" y="1346597"/>
                      <a:pt x="3449865" y="1367552"/>
                    </a:cubicBezTo>
                    <a:cubicBezTo>
                      <a:pt x="3469867" y="1379934"/>
                      <a:pt x="3490822" y="1380887"/>
                      <a:pt x="3512729" y="1374219"/>
                    </a:cubicBezTo>
                    <a:lnTo>
                      <a:pt x="3755617" y="1296114"/>
                    </a:lnTo>
                    <a:cubicBezTo>
                      <a:pt x="3848962" y="1265634"/>
                      <a:pt x="3848962" y="1327547"/>
                      <a:pt x="3767999" y="1353264"/>
                    </a:cubicBezTo>
                    <a:cubicBezTo>
                      <a:pt x="3719422" y="1371362"/>
                      <a:pt x="3669892" y="1386602"/>
                      <a:pt x="3620362" y="1402794"/>
                    </a:cubicBezTo>
                    <a:cubicBezTo>
                      <a:pt x="3596549" y="1410414"/>
                      <a:pt x="3572737" y="1418034"/>
                      <a:pt x="3548924" y="1427559"/>
                    </a:cubicBezTo>
                    <a:cubicBezTo>
                      <a:pt x="3528922" y="1436132"/>
                      <a:pt x="3526065" y="1442799"/>
                      <a:pt x="3534637" y="1462802"/>
                    </a:cubicBezTo>
                    <a:cubicBezTo>
                      <a:pt x="3537494" y="1468517"/>
                      <a:pt x="3540352" y="1474232"/>
                      <a:pt x="3543209" y="1480899"/>
                    </a:cubicBezTo>
                    <a:cubicBezTo>
                      <a:pt x="3547972" y="1491377"/>
                      <a:pt x="3545115" y="1500902"/>
                      <a:pt x="3534637" y="1504712"/>
                    </a:cubicBezTo>
                    <a:cubicBezTo>
                      <a:pt x="3520349" y="1511379"/>
                      <a:pt x="3512729" y="1523762"/>
                      <a:pt x="3501299" y="1535192"/>
                    </a:cubicBezTo>
                    <a:cubicBezTo>
                      <a:pt x="3489869" y="1545669"/>
                      <a:pt x="3478440" y="1553289"/>
                      <a:pt x="3462247" y="1551384"/>
                    </a:cubicBezTo>
                    <a:cubicBezTo>
                      <a:pt x="3455579" y="1550432"/>
                      <a:pt x="3449865" y="1551384"/>
                      <a:pt x="3445102" y="1555194"/>
                    </a:cubicBezTo>
                    <a:cubicBezTo>
                      <a:pt x="3436529" y="1561862"/>
                      <a:pt x="3429862" y="1560909"/>
                      <a:pt x="3423194" y="1551384"/>
                    </a:cubicBezTo>
                    <a:cubicBezTo>
                      <a:pt x="3418432" y="1545669"/>
                      <a:pt x="3416527" y="1539002"/>
                      <a:pt x="3412717" y="1533287"/>
                    </a:cubicBezTo>
                    <a:cubicBezTo>
                      <a:pt x="3403192" y="1517094"/>
                      <a:pt x="3395572" y="1513284"/>
                      <a:pt x="3377474" y="1518999"/>
                    </a:cubicBezTo>
                    <a:cubicBezTo>
                      <a:pt x="3327944" y="1533287"/>
                      <a:pt x="3181259" y="1589484"/>
                      <a:pt x="3156494" y="1599962"/>
                    </a:cubicBezTo>
                    <a:cubicBezTo>
                      <a:pt x="3134587" y="1609487"/>
                      <a:pt x="3123157" y="1624727"/>
                      <a:pt x="3120299" y="1648539"/>
                    </a:cubicBezTo>
                    <a:cubicBezTo>
                      <a:pt x="3116490" y="1679972"/>
                      <a:pt x="3118394" y="1711404"/>
                      <a:pt x="3112679" y="1741884"/>
                    </a:cubicBezTo>
                    <a:cubicBezTo>
                      <a:pt x="3106012" y="1780937"/>
                      <a:pt x="3095534" y="1819037"/>
                      <a:pt x="3070769" y="1851422"/>
                    </a:cubicBezTo>
                    <a:cubicBezTo>
                      <a:pt x="3056482" y="1869519"/>
                      <a:pt x="3039337" y="1875234"/>
                      <a:pt x="3017429" y="1868567"/>
                    </a:cubicBezTo>
                    <a:cubicBezTo>
                      <a:pt x="2986949" y="1859042"/>
                      <a:pt x="2925990" y="1806654"/>
                      <a:pt x="2884079" y="1730454"/>
                    </a:cubicBezTo>
                    <a:cubicBezTo>
                      <a:pt x="2877412" y="1720929"/>
                      <a:pt x="2870744" y="1712357"/>
                      <a:pt x="2860267" y="1705689"/>
                    </a:cubicBezTo>
                    <a:cubicBezTo>
                      <a:pt x="2845027" y="1696164"/>
                      <a:pt x="2833597" y="1698069"/>
                      <a:pt x="2823119" y="1712357"/>
                    </a:cubicBezTo>
                    <a:cubicBezTo>
                      <a:pt x="2794544" y="1745694"/>
                      <a:pt x="2808832" y="1819037"/>
                      <a:pt x="2816452" y="1846659"/>
                    </a:cubicBezTo>
                    <a:cubicBezTo>
                      <a:pt x="2829787" y="1888569"/>
                      <a:pt x="2847884" y="1928574"/>
                      <a:pt x="2867887" y="1966674"/>
                    </a:cubicBezTo>
                    <a:cubicBezTo>
                      <a:pt x="2888842" y="2005727"/>
                      <a:pt x="2869792" y="2016204"/>
                      <a:pt x="2836454" y="2017157"/>
                    </a:cubicBezTo>
                    <a:cubicBezTo>
                      <a:pt x="2770732" y="2014299"/>
                      <a:pt x="2722154" y="2009537"/>
                      <a:pt x="2705962" y="2012394"/>
                    </a:cubicBezTo>
                    <a:cubicBezTo>
                      <a:pt x="2694532" y="2015252"/>
                      <a:pt x="2687865" y="2020967"/>
                      <a:pt x="2685959" y="2032397"/>
                    </a:cubicBezTo>
                    <a:cubicBezTo>
                      <a:pt x="2682149" y="2049542"/>
                      <a:pt x="2681197" y="2067639"/>
                      <a:pt x="2679292" y="2085737"/>
                    </a:cubicBezTo>
                    <a:cubicBezTo>
                      <a:pt x="2677387" y="2095262"/>
                      <a:pt x="2682149" y="2101929"/>
                      <a:pt x="2692627" y="2104787"/>
                    </a:cubicBezTo>
                    <a:cubicBezTo>
                      <a:pt x="2708819" y="2108597"/>
                      <a:pt x="2713582" y="2118122"/>
                      <a:pt x="2708819" y="2134315"/>
                    </a:cubicBezTo>
                    <a:cubicBezTo>
                      <a:pt x="2687865" y="2178129"/>
                      <a:pt x="2695484" y="2198132"/>
                      <a:pt x="2704057" y="2226707"/>
                    </a:cubicBezTo>
                    <a:cubicBezTo>
                      <a:pt x="2713582" y="2260045"/>
                      <a:pt x="2745015" y="2287667"/>
                      <a:pt x="2787877" y="2289572"/>
                    </a:cubicBezTo>
                    <a:cubicBezTo>
                      <a:pt x="2801212" y="2290524"/>
                      <a:pt x="2815499" y="2291477"/>
                      <a:pt x="2827882" y="2295287"/>
                    </a:cubicBezTo>
                    <a:cubicBezTo>
                      <a:pt x="2843122" y="2299097"/>
                      <a:pt x="2850742" y="2308622"/>
                      <a:pt x="2851694" y="2323862"/>
                    </a:cubicBezTo>
                    <a:cubicBezTo>
                      <a:pt x="2852647" y="2332434"/>
                      <a:pt x="2852647" y="2340054"/>
                      <a:pt x="2851694" y="2348627"/>
                    </a:cubicBezTo>
                    <a:cubicBezTo>
                      <a:pt x="2850742" y="2361962"/>
                      <a:pt x="2845979" y="2367677"/>
                      <a:pt x="2831692" y="2368629"/>
                    </a:cubicBezTo>
                    <a:cubicBezTo>
                      <a:pt x="2817404" y="2369582"/>
                      <a:pt x="2741204" y="2366724"/>
                      <a:pt x="2717392" y="2361962"/>
                    </a:cubicBezTo>
                    <a:cubicBezTo>
                      <a:pt x="2668815" y="2352437"/>
                      <a:pt x="2636429" y="2321957"/>
                      <a:pt x="2615474" y="2278142"/>
                    </a:cubicBezTo>
                    <a:cubicBezTo>
                      <a:pt x="2612617" y="2271474"/>
                      <a:pt x="2610712" y="2260997"/>
                      <a:pt x="2601187" y="2261949"/>
                    </a:cubicBezTo>
                    <a:cubicBezTo>
                      <a:pt x="2591662" y="2262902"/>
                      <a:pt x="2589757" y="2273379"/>
                      <a:pt x="2586899" y="2280047"/>
                    </a:cubicBezTo>
                    <a:cubicBezTo>
                      <a:pt x="2584994" y="2284809"/>
                      <a:pt x="2583090" y="2310527"/>
                      <a:pt x="2579279" y="2317195"/>
                    </a:cubicBezTo>
                    <a:cubicBezTo>
                      <a:pt x="2574517" y="2325767"/>
                      <a:pt x="2541179" y="2320052"/>
                      <a:pt x="2541179" y="2309574"/>
                    </a:cubicBezTo>
                    <a:cubicBezTo>
                      <a:pt x="2544037" y="2249567"/>
                      <a:pt x="2548799" y="2227659"/>
                      <a:pt x="2539274" y="2149554"/>
                    </a:cubicBezTo>
                    <a:cubicBezTo>
                      <a:pt x="2538322" y="2132409"/>
                      <a:pt x="2548799" y="2118122"/>
                      <a:pt x="2559277" y="2105740"/>
                    </a:cubicBezTo>
                    <a:cubicBezTo>
                      <a:pt x="2568802" y="2094309"/>
                      <a:pt x="2578327" y="2083832"/>
                      <a:pt x="2594519" y="2083832"/>
                    </a:cubicBezTo>
                    <a:cubicBezTo>
                      <a:pt x="2599282" y="2083832"/>
                      <a:pt x="2603092" y="2080022"/>
                      <a:pt x="2604044" y="2075259"/>
                    </a:cubicBezTo>
                    <a:cubicBezTo>
                      <a:pt x="2605949" y="2062877"/>
                      <a:pt x="2604044" y="2051447"/>
                      <a:pt x="2598329" y="2040017"/>
                    </a:cubicBezTo>
                    <a:cubicBezTo>
                      <a:pt x="2593567" y="2032397"/>
                      <a:pt x="2585947" y="2030492"/>
                      <a:pt x="2577374" y="2031444"/>
                    </a:cubicBezTo>
                    <a:cubicBezTo>
                      <a:pt x="2512604" y="2029539"/>
                      <a:pt x="2400209" y="2060972"/>
                      <a:pt x="2394494" y="2198132"/>
                    </a:cubicBezTo>
                    <a:cubicBezTo>
                      <a:pt x="2394494" y="2220040"/>
                      <a:pt x="2393542" y="2242899"/>
                      <a:pt x="2394494" y="2265759"/>
                    </a:cubicBezTo>
                    <a:cubicBezTo>
                      <a:pt x="2395447" y="2280047"/>
                      <a:pt x="2398304" y="2282904"/>
                      <a:pt x="2412592" y="2283857"/>
                    </a:cubicBezTo>
                    <a:lnTo>
                      <a:pt x="2419259" y="2283857"/>
                    </a:lnTo>
                    <a:cubicBezTo>
                      <a:pt x="2436404" y="2284809"/>
                      <a:pt x="2445929" y="2292429"/>
                      <a:pt x="2446882" y="2310527"/>
                    </a:cubicBezTo>
                    <a:cubicBezTo>
                      <a:pt x="2448787" y="2326720"/>
                      <a:pt x="2445929" y="2342912"/>
                      <a:pt x="2442119" y="2359104"/>
                    </a:cubicBezTo>
                    <a:cubicBezTo>
                      <a:pt x="2437357" y="2383870"/>
                      <a:pt x="2430689" y="2465784"/>
                      <a:pt x="2430689" y="2481024"/>
                    </a:cubicBezTo>
                    <a:cubicBezTo>
                      <a:pt x="2431642" y="2495312"/>
                      <a:pt x="2480219" y="2530555"/>
                      <a:pt x="2492602" y="2541032"/>
                    </a:cubicBezTo>
                    <a:cubicBezTo>
                      <a:pt x="2517367" y="2561987"/>
                      <a:pt x="2505937" y="2597230"/>
                      <a:pt x="2482124" y="2605802"/>
                    </a:cubicBezTo>
                    <a:cubicBezTo>
                      <a:pt x="2479267" y="2605802"/>
                      <a:pt x="2365919" y="2549605"/>
                      <a:pt x="2347822" y="2538174"/>
                    </a:cubicBezTo>
                    <a:cubicBezTo>
                      <a:pt x="2330677" y="2526744"/>
                      <a:pt x="2337344" y="2458165"/>
                      <a:pt x="2340202" y="2441019"/>
                    </a:cubicBezTo>
                    <a:cubicBezTo>
                      <a:pt x="2342107" y="2431495"/>
                      <a:pt x="2344012" y="2421970"/>
                      <a:pt x="2336392" y="2413397"/>
                    </a:cubicBezTo>
                    <a:cubicBezTo>
                      <a:pt x="2327819" y="2403872"/>
                      <a:pt x="2319247" y="2403872"/>
                      <a:pt x="2311627" y="2414349"/>
                    </a:cubicBezTo>
                    <a:cubicBezTo>
                      <a:pt x="2304007" y="2424827"/>
                      <a:pt x="2284957" y="2479119"/>
                      <a:pt x="2280194" y="2494359"/>
                    </a:cubicBezTo>
                    <a:cubicBezTo>
                      <a:pt x="2279242" y="2498169"/>
                      <a:pt x="2260192" y="2501980"/>
                      <a:pt x="2259239" y="2492455"/>
                    </a:cubicBezTo>
                    <a:cubicBezTo>
                      <a:pt x="2257334" y="2474357"/>
                      <a:pt x="2258287" y="2456259"/>
                      <a:pt x="2263049" y="2439115"/>
                    </a:cubicBezTo>
                    <a:cubicBezTo>
                      <a:pt x="2270669" y="2411492"/>
                      <a:pt x="2270669" y="2384822"/>
                      <a:pt x="2266859" y="2357199"/>
                    </a:cubicBezTo>
                    <a:cubicBezTo>
                      <a:pt x="2263049" y="2333387"/>
                      <a:pt x="2273527" y="2313384"/>
                      <a:pt x="2288767" y="2295287"/>
                    </a:cubicBezTo>
                    <a:cubicBezTo>
                      <a:pt x="2296387" y="2285762"/>
                      <a:pt x="2306864" y="2283857"/>
                      <a:pt x="2318294" y="2285762"/>
                    </a:cubicBezTo>
                    <a:cubicBezTo>
                      <a:pt x="2326867" y="2286715"/>
                      <a:pt x="2329724" y="2283857"/>
                      <a:pt x="2328772" y="2275284"/>
                    </a:cubicBezTo>
                    <a:cubicBezTo>
                      <a:pt x="2327819" y="2261949"/>
                      <a:pt x="2326867" y="2247662"/>
                      <a:pt x="2325914" y="2234327"/>
                    </a:cubicBezTo>
                    <a:cubicBezTo>
                      <a:pt x="2325914" y="2226707"/>
                      <a:pt x="2321152" y="2227659"/>
                      <a:pt x="2316389" y="2228612"/>
                    </a:cubicBezTo>
                    <a:cubicBezTo>
                      <a:pt x="2296387" y="2230517"/>
                      <a:pt x="2277337" y="2232422"/>
                      <a:pt x="2257334" y="2231470"/>
                    </a:cubicBezTo>
                    <a:cubicBezTo>
                      <a:pt x="2223044" y="2229565"/>
                      <a:pt x="2194469" y="2217182"/>
                      <a:pt x="2170657" y="2192417"/>
                    </a:cubicBezTo>
                    <a:cubicBezTo>
                      <a:pt x="2108744" y="2125742"/>
                      <a:pt x="2055404" y="2053352"/>
                      <a:pt x="2002064" y="1980009"/>
                    </a:cubicBezTo>
                    <a:cubicBezTo>
                      <a:pt x="1968727" y="1934289"/>
                      <a:pt x="1969679" y="1940957"/>
                      <a:pt x="1923959" y="1952387"/>
                    </a:cubicBezTo>
                    <a:lnTo>
                      <a:pt x="1019084" y="2178129"/>
                    </a:lnTo>
                    <a:cubicBezTo>
                      <a:pt x="974317" y="2190512"/>
                      <a:pt x="937169" y="2220040"/>
                      <a:pt x="899069" y="2245757"/>
                    </a:cubicBezTo>
                    <a:cubicBezTo>
                      <a:pt x="856207" y="2275284"/>
                      <a:pt x="813344" y="2305765"/>
                      <a:pt x="772387" y="2338149"/>
                    </a:cubicBezTo>
                    <a:cubicBezTo>
                      <a:pt x="644752" y="2435304"/>
                      <a:pt x="434249" y="2489597"/>
                      <a:pt x="315187" y="2483882"/>
                    </a:cubicBezTo>
                    <a:cubicBezTo>
                      <a:pt x="282802" y="2481024"/>
                      <a:pt x="250417" y="2447687"/>
                      <a:pt x="253274" y="2416254"/>
                    </a:cubicBezTo>
                    <a:cubicBezTo>
                      <a:pt x="250417" y="2334340"/>
                      <a:pt x="148499" y="2278142"/>
                      <a:pt x="121829" y="2170509"/>
                    </a:cubicBezTo>
                    <a:cubicBezTo>
                      <a:pt x="119924" y="2161937"/>
                      <a:pt x="138974" y="2164795"/>
                      <a:pt x="146594" y="2160984"/>
                    </a:cubicBezTo>
                    <a:cubicBezTo>
                      <a:pt x="154214" y="2156222"/>
                      <a:pt x="155167" y="2152412"/>
                      <a:pt x="149452" y="2146697"/>
                    </a:cubicBezTo>
                    <a:cubicBezTo>
                      <a:pt x="99922" y="2088594"/>
                      <a:pt x="98017" y="2032397"/>
                      <a:pt x="42772" y="1976199"/>
                    </a:cubicBezTo>
                    <a:cubicBezTo>
                      <a:pt x="38009" y="1961912"/>
                      <a:pt x="57059" y="1946672"/>
                      <a:pt x="76109" y="1942862"/>
                    </a:cubicBezTo>
                    <a:cubicBezTo>
                      <a:pt x="38962" y="1920002"/>
                      <a:pt x="-23903" y="1850469"/>
                      <a:pt x="9434" y="1852374"/>
                    </a:cubicBezTo>
                    <a:cubicBezTo>
                      <a:pt x="221842" y="1982867"/>
                      <a:pt x="600937" y="2115265"/>
                      <a:pt x="860017" y="2102882"/>
                    </a:cubicBezTo>
                    <a:cubicBezTo>
                      <a:pt x="903832" y="2097167"/>
                      <a:pt x="946694" y="2085737"/>
                      <a:pt x="989557" y="2073354"/>
                    </a:cubicBezTo>
                    <a:cubicBezTo>
                      <a:pt x="1080044" y="2046684"/>
                      <a:pt x="1790609" y="1875234"/>
                      <a:pt x="1880144" y="1846659"/>
                    </a:cubicBezTo>
                    <a:cubicBezTo>
                      <a:pt x="1911577" y="1836182"/>
                      <a:pt x="1911577" y="1836182"/>
                      <a:pt x="1888717" y="1814274"/>
                    </a:cubicBezTo>
                    <a:cubicBezTo>
                      <a:pt x="1833472" y="1759029"/>
                      <a:pt x="1715362" y="1572339"/>
                      <a:pt x="1707742" y="1497092"/>
                    </a:cubicBezTo>
                    <a:cubicBezTo>
                      <a:pt x="1689644" y="1400889"/>
                      <a:pt x="1728697" y="1359932"/>
                      <a:pt x="1782989" y="1309449"/>
                    </a:cubicBezTo>
                    <a:cubicBezTo>
                      <a:pt x="1962059" y="1178004"/>
                      <a:pt x="2092552" y="1098947"/>
                      <a:pt x="2153512" y="1006554"/>
                    </a:cubicBezTo>
                    <a:cubicBezTo>
                      <a:pt x="2257334" y="915114"/>
                      <a:pt x="2337344" y="811292"/>
                      <a:pt x="2404972" y="758904"/>
                    </a:cubicBezTo>
                    <a:cubicBezTo>
                      <a:pt x="2472599" y="706517"/>
                      <a:pt x="2462122" y="696992"/>
                      <a:pt x="2557372" y="693182"/>
                    </a:cubicBezTo>
                    <a:cubicBezTo>
                      <a:pt x="2564040" y="692229"/>
                      <a:pt x="2573565" y="691277"/>
                      <a:pt x="2573565" y="683657"/>
                    </a:cubicBezTo>
                    <a:cubicBezTo>
                      <a:pt x="2572612" y="676037"/>
                      <a:pt x="2563087" y="676989"/>
                      <a:pt x="2557372" y="676037"/>
                    </a:cubicBezTo>
                    <a:cubicBezTo>
                      <a:pt x="2510699" y="669369"/>
                      <a:pt x="2493554" y="632222"/>
                      <a:pt x="2474504" y="596979"/>
                    </a:cubicBezTo>
                    <a:cubicBezTo>
                      <a:pt x="2469742" y="588407"/>
                      <a:pt x="2548799" y="614124"/>
                      <a:pt x="2598329" y="589359"/>
                    </a:cubicBezTo>
                    <a:cubicBezTo>
                      <a:pt x="2618332" y="582692"/>
                      <a:pt x="2660242" y="556974"/>
                      <a:pt x="2659290" y="553164"/>
                    </a:cubicBezTo>
                    <a:cubicBezTo>
                      <a:pt x="2657384" y="548402"/>
                      <a:pt x="2589757" y="548402"/>
                      <a:pt x="2561182" y="542687"/>
                    </a:cubicBezTo>
                    <a:cubicBezTo>
                      <a:pt x="2529749" y="536019"/>
                      <a:pt x="2501174" y="523637"/>
                      <a:pt x="2478315" y="498872"/>
                    </a:cubicBezTo>
                    <a:cubicBezTo>
                      <a:pt x="2464979" y="483632"/>
                      <a:pt x="2466884" y="477917"/>
                      <a:pt x="2486887" y="472202"/>
                    </a:cubicBezTo>
                    <a:cubicBezTo>
                      <a:pt x="2508794" y="466487"/>
                      <a:pt x="2631667" y="467439"/>
                      <a:pt x="2669767" y="462677"/>
                    </a:cubicBezTo>
                    <a:cubicBezTo>
                      <a:pt x="2681197" y="461724"/>
                      <a:pt x="2687865" y="456962"/>
                      <a:pt x="2691674" y="445532"/>
                    </a:cubicBezTo>
                    <a:cubicBezTo>
                      <a:pt x="2716440" y="371237"/>
                      <a:pt x="2754540" y="220742"/>
                      <a:pt x="2629762" y="24527"/>
                    </a:cubicBezTo>
                    <a:cubicBezTo>
                      <a:pt x="2624047" y="17859"/>
                      <a:pt x="2613569" y="9287"/>
                      <a:pt x="2618332" y="2619"/>
                    </a:cubicBezTo>
                    <a:cubicBezTo>
                      <a:pt x="2621190" y="-1191"/>
                      <a:pt x="2624999" y="-238"/>
                      <a:pt x="2628809" y="1667"/>
                    </a:cubicBezTo>
                    <a:lnTo>
                      <a:pt x="2628809" y="166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 rot="-593100">
                <a:off x="9099653" y="2477193"/>
                <a:ext cx="292792" cy="145051"/>
              </a:xfrm>
              <a:custGeom>
                <a:rect b="b" l="l" r="r" t="t"/>
                <a:pathLst>
                  <a:path extrusionOk="0" h="145051" w="292792">
                    <a:moveTo>
                      <a:pt x="244461" y="0"/>
                    </a:moveTo>
                    <a:lnTo>
                      <a:pt x="264703" y="46784"/>
                    </a:lnTo>
                    <a:cubicBezTo>
                      <a:pt x="277651" y="79913"/>
                      <a:pt x="285092" y="105214"/>
                      <a:pt x="288425" y="116882"/>
                    </a:cubicBezTo>
                    <a:lnTo>
                      <a:pt x="292792" y="123766"/>
                    </a:lnTo>
                    <a:lnTo>
                      <a:pt x="0" y="145051"/>
                    </a:lnTo>
                    <a:lnTo>
                      <a:pt x="4104" y="143671"/>
                    </a:lnTo>
                    <a:cubicBezTo>
                      <a:pt x="7676" y="140933"/>
                      <a:pt x="10295" y="136885"/>
                      <a:pt x="12200" y="131170"/>
                    </a:cubicBezTo>
                    <a:cubicBezTo>
                      <a:pt x="18392" y="112596"/>
                      <a:pt x="25416" y="89260"/>
                      <a:pt x="30521" y="61638"/>
                    </a:cubicBezTo>
                    <a:lnTo>
                      <a:pt x="33830" y="153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44"/>
              <p:cNvSpPr/>
              <p:nvPr/>
            </p:nvSpPr>
            <p:spPr>
              <a:xfrm rot="-593100">
                <a:off x="9018990" y="4272892"/>
                <a:ext cx="594090" cy="505700"/>
              </a:xfrm>
              <a:custGeom>
                <a:rect b="b" l="l" r="r" t="t"/>
                <a:pathLst>
                  <a:path extrusionOk="0" h="505700" w="594090">
                    <a:moveTo>
                      <a:pt x="160940" y="183755"/>
                    </a:moveTo>
                    <a:cubicBezTo>
                      <a:pt x="178085" y="184707"/>
                      <a:pt x="187610" y="192327"/>
                      <a:pt x="188563" y="210425"/>
                    </a:cubicBezTo>
                    <a:cubicBezTo>
                      <a:pt x="190468" y="226618"/>
                      <a:pt x="187610" y="242810"/>
                      <a:pt x="183800" y="259002"/>
                    </a:cubicBezTo>
                    <a:cubicBezTo>
                      <a:pt x="179038" y="283768"/>
                      <a:pt x="172370" y="365682"/>
                      <a:pt x="172370" y="380922"/>
                    </a:cubicBezTo>
                    <a:cubicBezTo>
                      <a:pt x="173323" y="395210"/>
                      <a:pt x="221900" y="430453"/>
                      <a:pt x="234283" y="440930"/>
                    </a:cubicBezTo>
                    <a:cubicBezTo>
                      <a:pt x="259048" y="461885"/>
                      <a:pt x="247618" y="497128"/>
                      <a:pt x="223805" y="505700"/>
                    </a:cubicBezTo>
                    <a:cubicBezTo>
                      <a:pt x="220948" y="505700"/>
                      <a:pt x="107600" y="449503"/>
                      <a:pt x="89503" y="438072"/>
                    </a:cubicBezTo>
                    <a:cubicBezTo>
                      <a:pt x="72358" y="426642"/>
                      <a:pt x="79025" y="358063"/>
                      <a:pt x="81883" y="340917"/>
                    </a:cubicBezTo>
                    <a:cubicBezTo>
                      <a:pt x="83788" y="331393"/>
                      <a:pt x="85693" y="321868"/>
                      <a:pt x="78073" y="313295"/>
                    </a:cubicBezTo>
                    <a:cubicBezTo>
                      <a:pt x="69500" y="303770"/>
                      <a:pt x="60928" y="303770"/>
                      <a:pt x="53308" y="314247"/>
                    </a:cubicBezTo>
                    <a:cubicBezTo>
                      <a:pt x="45688" y="324725"/>
                      <a:pt x="26638" y="379017"/>
                      <a:pt x="21875" y="394257"/>
                    </a:cubicBezTo>
                    <a:cubicBezTo>
                      <a:pt x="20923" y="398067"/>
                      <a:pt x="1873" y="401878"/>
                      <a:pt x="920" y="392353"/>
                    </a:cubicBezTo>
                    <a:cubicBezTo>
                      <a:pt x="-985" y="374255"/>
                      <a:pt x="-32" y="356157"/>
                      <a:pt x="4730" y="339013"/>
                    </a:cubicBezTo>
                    <a:cubicBezTo>
                      <a:pt x="12350" y="311390"/>
                      <a:pt x="12350" y="284720"/>
                      <a:pt x="8540" y="257097"/>
                    </a:cubicBezTo>
                    <a:cubicBezTo>
                      <a:pt x="4730" y="233285"/>
                      <a:pt x="15208" y="213282"/>
                      <a:pt x="30448" y="195185"/>
                    </a:cubicBezTo>
                    <a:lnTo>
                      <a:pt x="41758" y="187511"/>
                    </a:lnTo>
                    <a:lnTo>
                      <a:pt x="156144" y="183755"/>
                    </a:lnTo>
                    <a:close/>
                    <a:moveTo>
                      <a:pt x="431029" y="0"/>
                    </a:moveTo>
                    <a:lnTo>
                      <a:pt x="434308" y="4685"/>
                    </a:lnTo>
                    <a:cubicBezTo>
                      <a:pt x="450500" y="8495"/>
                      <a:pt x="455263" y="18020"/>
                      <a:pt x="450500" y="34213"/>
                    </a:cubicBezTo>
                    <a:cubicBezTo>
                      <a:pt x="429546" y="78027"/>
                      <a:pt x="437165" y="98030"/>
                      <a:pt x="445738" y="126605"/>
                    </a:cubicBezTo>
                    <a:cubicBezTo>
                      <a:pt x="455263" y="159943"/>
                      <a:pt x="486696" y="187565"/>
                      <a:pt x="529558" y="189470"/>
                    </a:cubicBezTo>
                    <a:cubicBezTo>
                      <a:pt x="542893" y="190422"/>
                      <a:pt x="557180" y="191375"/>
                      <a:pt x="569563" y="195185"/>
                    </a:cubicBezTo>
                    <a:cubicBezTo>
                      <a:pt x="584803" y="198995"/>
                      <a:pt x="592423" y="208520"/>
                      <a:pt x="593375" y="223760"/>
                    </a:cubicBezTo>
                    <a:cubicBezTo>
                      <a:pt x="594329" y="232332"/>
                      <a:pt x="594328" y="239952"/>
                      <a:pt x="593375" y="248525"/>
                    </a:cubicBezTo>
                    <a:cubicBezTo>
                      <a:pt x="592423" y="261860"/>
                      <a:pt x="587660" y="267575"/>
                      <a:pt x="573373" y="268527"/>
                    </a:cubicBezTo>
                    <a:cubicBezTo>
                      <a:pt x="559085" y="269480"/>
                      <a:pt x="482885" y="266622"/>
                      <a:pt x="459073" y="261860"/>
                    </a:cubicBezTo>
                    <a:cubicBezTo>
                      <a:pt x="410496" y="252335"/>
                      <a:pt x="378110" y="221855"/>
                      <a:pt x="357155" y="178040"/>
                    </a:cubicBezTo>
                    <a:cubicBezTo>
                      <a:pt x="354298" y="171372"/>
                      <a:pt x="352393" y="160895"/>
                      <a:pt x="342868" y="161847"/>
                    </a:cubicBezTo>
                    <a:cubicBezTo>
                      <a:pt x="333343" y="162800"/>
                      <a:pt x="331438" y="173277"/>
                      <a:pt x="328580" y="179945"/>
                    </a:cubicBezTo>
                    <a:cubicBezTo>
                      <a:pt x="326675" y="184707"/>
                      <a:pt x="324771" y="210425"/>
                      <a:pt x="320960" y="217093"/>
                    </a:cubicBezTo>
                    <a:cubicBezTo>
                      <a:pt x="316198" y="225665"/>
                      <a:pt x="282860" y="219950"/>
                      <a:pt x="282860" y="209472"/>
                    </a:cubicBezTo>
                    <a:cubicBezTo>
                      <a:pt x="285718" y="149465"/>
                      <a:pt x="290480" y="127557"/>
                      <a:pt x="280955" y="49452"/>
                    </a:cubicBezTo>
                    <a:cubicBezTo>
                      <a:pt x="280003" y="32307"/>
                      <a:pt x="290480" y="18020"/>
                      <a:pt x="300958" y="5638"/>
                    </a:cubicBezTo>
                    <a:lnTo>
                      <a:pt x="302361" y="42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8" name="Google Shape;2148;p44"/>
            <p:cNvGrpSpPr/>
            <p:nvPr/>
          </p:nvGrpSpPr>
          <p:grpSpPr>
            <a:xfrm flipH="1" rot="-2202834">
              <a:off x="5458437" y="5235389"/>
              <a:ext cx="609109" cy="654577"/>
              <a:chOff x="5097314" y="2786062"/>
              <a:chExt cx="2324100" cy="2697039"/>
            </a:xfrm>
          </p:grpSpPr>
          <p:sp>
            <p:nvSpPr>
              <p:cNvPr id="2149" name="Google Shape;2149;p44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6697"/>
                  </a:gs>
                  <a:gs pos="100000">
                    <a:srgbClr val="DB669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44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rgbClr val="9223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44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rect b="b" l="l" r="r" t="t"/>
                <a:pathLst>
                  <a:path extrusionOk="0" h="2009776" w="1647675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6117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44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DB6697"/>
                  </a:gs>
                  <a:gs pos="100000">
                    <a:srgbClr val="DB669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3" name="Google Shape;2153;p44"/>
            <p:cNvGrpSpPr/>
            <p:nvPr/>
          </p:nvGrpSpPr>
          <p:grpSpPr>
            <a:xfrm rot="-900000">
              <a:off x="5624006" y="5004112"/>
              <a:ext cx="230295" cy="283925"/>
              <a:chOff x="3655352" y="2514354"/>
              <a:chExt cx="332459" cy="409882"/>
            </a:xfrm>
          </p:grpSpPr>
          <p:sp>
            <p:nvSpPr>
              <p:cNvPr id="2154" name="Google Shape;2154;p44"/>
              <p:cNvSpPr/>
              <p:nvPr/>
            </p:nvSpPr>
            <p:spPr>
              <a:xfrm>
                <a:off x="3725830" y="2633094"/>
                <a:ext cx="107438" cy="224209"/>
              </a:xfrm>
              <a:custGeom>
                <a:rect b="b" l="l" r="r" t="t"/>
                <a:pathLst>
                  <a:path extrusionOk="0" h="224209" w="107438">
                    <a:moveTo>
                      <a:pt x="0" y="224209"/>
                    </a:moveTo>
                    <a:lnTo>
                      <a:pt x="107438" y="0"/>
                    </a:ln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44"/>
              <p:cNvSpPr/>
              <p:nvPr/>
            </p:nvSpPr>
            <p:spPr>
              <a:xfrm flipH="1">
                <a:off x="3715228" y="2526604"/>
                <a:ext cx="196248" cy="397632"/>
              </a:xfrm>
              <a:custGeom>
                <a:rect b="b" l="l" r="r" t="t"/>
                <a:pathLst>
                  <a:path extrusionOk="0" h="959361" w="430576">
                    <a:moveTo>
                      <a:pt x="430576" y="959361"/>
                    </a:moveTo>
                    <a:cubicBezTo>
                      <a:pt x="196012" y="52071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44"/>
              <p:cNvSpPr/>
              <p:nvPr/>
            </p:nvSpPr>
            <p:spPr>
              <a:xfrm>
                <a:off x="3655352" y="2648021"/>
                <a:ext cx="148956" cy="255861"/>
              </a:xfrm>
              <a:custGeom>
                <a:rect b="b" l="l" r="r" t="t"/>
                <a:pathLst>
                  <a:path extrusionOk="0" h="255861" w="148956">
                    <a:moveTo>
                      <a:pt x="0" y="255861"/>
                    </a:moveTo>
                    <a:lnTo>
                      <a:pt x="148956" y="0"/>
                    </a:ln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44"/>
              <p:cNvSpPr/>
              <p:nvPr/>
            </p:nvSpPr>
            <p:spPr>
              <a:xfrm flipH="1">
                <a:off x="3863163" y="2514354"/>
                <a:ext cx="124648" cy="348556"/>
              </a:xfrm>
              <a:custGeom>
                <a:rect b="b" l="l" r="r" t="t"/>
                <a:pathLst>
                  <a:path extrusionOk="0" h="840954" w="273483">
                    <a:moveTo>
                      <a:pt x="273483" y="840955"/>
                    </a:moveTo>
                    <a:cubicBezTo>
                      <a:pt x="144022" y="493989"/>
                      <a:pt x="61688" y="191254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9223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8" name="Google Shape;2158;p44"/>
            <p:cNvGrpSpPr/>
            <p:nvPr/>
          </p:nvGrpSpPr>
          <p:grpSpPr>
            <a:xfrm flipH="1" rot="-1748653">
              <a:off x="5240808" y="5334806"/>
              <a:ext cx="638679" cy="686354"/>
              <a:chOff x="5097314" y="2786062"/>
              <a:chExt cx="2324100" cy="2697039"/>
            </a:xfrm>
          </p:grpSpPr>
          <p:sp>
            <p:nvSpPr>
              <p:cNvPr id="2159" name="Google Shape;2159;p44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76CA"/>
                  </a:gs>
                  <a:gs pos="100000">
                    <a:srgbClr val="9C76C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44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44"/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rect b="b" l="l" r="r" t="t"/>
                <a:pathLst>
                  <a:path extrusionOk="0" h="2009776" w="1647675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44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9C76CA"/>
                  </a:gs>
                  <a:gs pos="100000">
                    <a:srgbClr val="9C76CA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3" name="Google Shape;2163;p44"/>
            <p:cNvGrpSpPr/>
            <p:nvPr/>
          </p:nvGrpSpPr>
          <p:grpSpPr>
            <a:xfrm flipH="1" rot="-900000">
              <a:off x="5122483" y="5274976"/>
              <a:ext cx="570378" cy="612956"/>
              <a:chOff x="5097314" y="2786062"/>
              <a:chExt cx="2324100" cy="2697039"/>
            </a:xfrm>
          </p:grpSpPr>
          <p:sp>
            <p:nvSpPr>
              <p:cNvPr id="2164" name="Google Shape;2164;p44"/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rect b="b" l="l" r="r" t="t"/>
                <a:pathLst>
                  <a:path extrusionOk="0" h="2363788" w="2024063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836E"/>
                  </a:gs>
                  <a:gs pos="100000">
                    <a:srgbClr val="FF836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44"/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rect b="b" l="l" r="r" t="t"/>
                <a:pathLst>
                  <a:path extrusionOk="0" h="2262036" w="1323975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4"/>
              <p:cNvSpPr/>
              <p:nvPr/>
            </p:nvSpPr>
            <p:spPr>
              <a:xfrm>
                <a:off x="5377275" y="3140073"/>
                <a:ext cx="1655201" cy="2009777"/>
              </a:xfrm>
              <a:custGeom>
                <a:rect b="b" l="l" r="r" t="t"/>
                <a:pathLst>
                  <a:path extrusionOk="0" h="2009776" w="1655200">
                    <a:moveTo>
                      <a:pt x="1655200" y="2009776"/>
                    </a:moveTo>
                    <a:lnTo>
                      <a:pt x="1026550" y="1785937"/>
                    </a:lnTo>
                    <a:cubicBezTo>
                      <a:pt x="715450" y="1234546"/>
                      <a:pt x="330150" y="621241"/>
                      <a:pt x="0" y="74613"/>
                    </a:cubicBezTo>
                    <a:lnTo>
                      <a:pt x="29601" y="0"/>
                    </a:lnTo>
                    <a:lnTo>
                      <a:pt x="1655200" y="200977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4"/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rect b="b" l="l" r="r" t="t"/>
                <a:pathLst>
                  <a:path extrusionOk="0" h="565027" w="795241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rgbClr val="FF836E"/>
                  </a:gs>
                  <a:gs pos="100000">
                    <a:srgbClr val="FF836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8" name="Google Shape;2168;p44"/>
            <p:cNvGrpSpPr/>
            <p:nvPr/>
          </p:nvGrpSpPr>
          <p:grpSpPr>
            <a:xfrm rot="-900000">
              <a:off x="5386671" y="5106911"/>
              <a:ext cx="225923" cy="216855"/>
              <a:chOff x="3581400" y="2673588"/>
              <a:chExt cx="326146" cy="313057"/>
            </a:xfrm>
          </p:grpSpPr>
          <p:sp>
            <p:nvSpPr>
              <p:cNvPr id="2169" name="Google Shape;2169;p44"/>
              <p:cNvSpPr/>
              <p:nvPr/>
            </p:nvSpPr>
            <p:spPr>
              <a:xfrm flipH="1">
                <a:off x="3649099" y="2687506"/>
                <a:ext cx="160222" cy="299139"/>
              </a:xfrm>
              <a:custGeom>
                <a:rect b="b" l="l" r="r" t="t"/>
                <a:pathLst>
                  <a:path extrusionOk="0" h="721729" w="351536">
                    <a:moveTo>
                      <a:pt x="351535" y="721730"/>
                    </a:moveTo>
                    <a:cubicBezTo>
                      <a:pt x="116971" y="283082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44"/>
              <p:cNvSpPr/>
              <p:nvPr/>
            </p:nvSpPr>
            <p:spPr>
              <a:xfrm>
                <a:off x="3581400" y="2815426"/>
                <a:ext cx="86519" cy="127801"/>
              </a:xfrm>
              <a:custGeom>
                <a:rect b="b" l="l" r="r" t="t"/>
                <a:pathLst>
                  <a:path extrusionOk="0" h="127801" w="86519">
                    <a:moveTo>
                      <a:pt x="0" y="127801"/>
                    </a:moveTo>
                    <a:lnTo>
                      <a:pt x="86519" y="0"/>
                    </a:ln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44"/>
              <p:cNvSpPr/>
              <p:nvPr/>
            </p:nvSpPr>
            <p:spPr>
              <a:xfrm flipH="1">
                <a:off x="3759100" y="2673588"/>
                <a:ext cx="148446" cy="288258"/>
              </a:xfrm>
              <a:custGeom>
                <a:rect b="b" l="l" r="r" t="t"/>
                <a:pathLst>
                  <a:path extrusionOk="0" h="695475" w="325699">
                    <a:moveTo>
                      <a:pt x="325699" y="695475"/>
                    </a:moveTo>
                    <a:cubicBezTo>
                      <a:pt x="91135" y="256827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44"/>
              <p:cNvSpPr/>
              <p:nvPr/>
            </p:nvSpPr>
            <p:spPr>
              <a:xfrm>
                <a:off x="3705222" y="2792900"/>
                <a:ext cx="90688" cy="145709"/>
              </a:xfrm>
              <a:custGeom>
                <a:rect b="b" l="l" r="r" t="t"/>
                <a:pathLst>
                  <a:path extrusionOk="0" h="145709" w="90687">
                    <a:moveTo>
                      <a:pt x="0" y="145709"/>
                    </a:moveTo>
                    <a:lnTo>
                      <a:pt x="90687" y="0"/>
                    </a:lnTo>
                  </a:path>
                </a:pathLst>
              </a:custGeom>
              <a:noFill/>
              <a:ln cap="flat" cmpd="sng" w="12700">
                <a:solidFill>
                  <a:srgbClr val="E32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3" name="Google Shape;2173;p44"/>
            <p:cNvGrpSpPr/>
            <p:nvPr/>
          </p:nvGrpSpPr>
          <p:grpSpPr>
            <a:xfrm rot="-900000">
              <a:off x="5557237" y="5053799"/>
              <a:ext cx="187513" cy="383028"/>
              <a:chOff x="3699294" y="2515377"/>
              <a:chExt cx="270698" cy="552949"/>
            </a:xfrm>
          </p:grpSpPr>
          <p:sp>
            <p:nvSpPr>
              <p:cNvPr id="2174" name="Google Shape;2174;p44"/>
              <p:cNvSpPr/>
              <p:nvPr/>
            </p:nvSpPr>
            <p:spPr>
              <a:xfrm flipH="1">
                <a:off x="3728097" y="2520307"/>
                <a:ext cx="177673" cy="357681"/>
              </a:xfrm>
              <a:custGeom>
                <a:rect b="b" l="l" r="r" t="t"/>
                <a:pathLst>
                  <a:path extrusionOk="0" h="862970" w="389824">
                    <a:moveTo>
                      <a:pt x="389824" y="862971"/>
                    </a:moveTo>
                    <a:cubicBezTo>
                      <a:pt x="155260" y="42432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44"/>
              <p:cNvSpPr/>
              <p:nvPr/>
            </p:nvSpPr>
            <p:spPr>
              <a:xfrm>
                <a:off x="3699294" y="2628401"/>
                <a:ext cx="116878" cy="238693"/>
              </a:xfrm>
              <a:custGeom>
                <a:rect b="b" l="l" r="r" t="t"/>
                <a:pathLst>
                  <a:path extrusionOk="0" h="238693" w="116878">
                    <a:moveTo>
                      <a:pt x="0" y="238693"/>
                    </a:moveTo>
                    <a:lnTo>
                      <a:pt x="116878" y="0"/>
                    </a:ln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44"/>
              <p:cNvSpPr/>
              <p:nvPr/>
            </p:nvSpPr>
            <p:spPr>
              <a:xfrm flipH="1">
                <a:off x="3732433" y="2515377"/>
                <a:ext cx="237559" cy="552949"/>
              </a:xfrm>
              <a:custGeom>
                <a:rect b="b" l="l" r="r" t="t"/>
                <a:pathLst>
                  <a:path extrusionOk="0" h="1334093" w="521217">
                    <a:moveTo>
                      <a:pt x="521216" y="1334092"/>
                    </a:moveTo>
                    <a:cubicBezTo>
                      <a:pt x="339171" y="879969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44"/>
              <p:cNvSpPr/>
              <p:nvPr/>
            </p:nvSpPr>
            <p:spPr>
              <a:xfrm>
                <a:off x="3757308" y="2619992"/>
                <a:ext cx="135599" cy="275446"/>
              </a:xfrm>
              <a:custGeom>
                <a:rect b="b" l="l" r="r" t="t"/>
                <a:pathLst>
                  <a:path extrusionOk="0" h="275445" w="135599">
                    <a:moveTo>
                      <a:pt x="0" y="275445"/>
                    </a:moveTo>
                    <a:lnTo>
                      <a:pt x="135599" y="0"/>
                    </a:lnTo>
                  </a:path>
                </a:pathLst>
              </a:custGeom>
              <a:noFill/>
              <a:ln cap="flat" cmpd="sng" w="12700">
                <a:solidFill>
                  <a:srgbClr val="56328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8" name="Google Shape;2178;p44"/>
          <p:cNvGrpSpPr/>
          <p:nvPr/>
        </p:nvGrpSpPr>
        <p:grpSpPr>
          <a:xfrm>
            <a:off x="4516121" y="4290925"/>
            <a:ext cx="3449615" cy="2557392"/>
            <a:chOff x="666624" y="3161434"/>
            <a:chExt cx="2254674" cy="1662405"/>
          </a:xfrm>
        </p:grpSpPr>
        <p:grpSp>
          <p:nvGrpSpPr>
            <p:cNvPr id="2179" name="Google Shape;2179;p44"/>
            <p:cNvGrpSpPr/>
            <p:nvPr/>
          </p:nvGrpSpPr>
          <p:grpSpPr>
            <a:xfrm rot="203323">
              <a:off x="1076624" y="4029215"/>
              <a:ext cx="894187" cy="768869"/>
              <a:chOff x="6761680" y="2821622"/>
              <a:chExt cx="1797319" cy="1545431"/>
            </a:xfrm>
          </p:grpSpPr>
          <p:sp>
            <p:nvSpPr>
              <p:cNvPr id="2180" name="Google Shape;2180;p44"/>
              <p:cNvSpPr/>
              <p:nvPr/>
            </p:nvSpPr>
            <p:spPr>
              <a:xfrm rot="-347909">
                <a:off x="6773186" y="2905185"/>
                <a:ext cx="1664332" cy="312062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44"/>
              <p:cNvSpPr/>
              <p:nvPr/>
            </p:nvSpPr>
            <p:spPr>
              <a:xfrm rot="-347909">
                <a:off x="7601877" y="2863072"/>
                <a:ext cx="879448" cy="1163141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44"/>
              <p:cNvSpPr/>
              <p:nvPr/>
            </p:nvSpPr>
            <p:spPr>
              <a:xfrm rot="-347909">
                <a:off x="6836898" y="3091182"/>
                <a:ext cx="983469" cy="1229336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44"/>
              <p:cNvSpPr/>
              <p:nvPr/>
            </p:nvSpPr>
            <p:spPr>
              <a:xfrm rot="-347909">
                <a:off x="7811385" y="2985951"/>
                <a:ext cx="686537" cy="1243864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44"/>
              <p:cNvSpPr/>
              <p:nvPr/>
            </p:nvSpPr>
            <p:spPr>
              <a:xfrm rot="-347909">
                <a:off x="8060864" y="3018272"/>
                <a:ext cx="264780" cy="1106402"/>
              </a:xfrm>
              <a:custGeom>
                <a:rect b="b" l="l" r="r" t="t"/>
                <a:pathLst>
                  <a:path extrusionOk="0" h="1114425" w="26670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44"/>
              <p:cNvSpPr/>
              <p:nvPr/>
            </p:nvSpPr>
            <p:spPr>
              <a:xfrm rot="-347909">
                <a:off x="7106820" y="3136002"/>
                <a:ext cx="340432" cy="1096946"/>
              </a:xfrm>
              <a:custGeom>
                <a:rect b="b" l="l" r="r" t="t"/>
                <a:pathLst>
                  <a:path extrusionOk="0" h="1104900" w="342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6" name="Google Shape;2186;p44"/>
            <p:cNvGrpSpPr/>
            <p:nvPr/>
          </p:nvGrpSpPr>
          <p:grpSpPr>
            <a:xfrm rot="-1515741">
              <a:off x="755675" y="3373169"/>
              <a:ext cx="1143213" cy="673519"/>
              <a:chOff x="6401217" y="1327234"/>
              <a:chExt cx="2297863" cy="1353775"/>
            </a:xfrm>
          </p:grpSpPr>
          <p:sp>
            <p:nvSpPr>
              <p:cNvPr id="2187" name="Google Shape;2187;p44"/>
              <p:cNvSpPr/>
              <p:nvPr/>
            </p:nvSpPr>
            <p:spPr>
              <a:xfrm rot="-347909">
                <a:off x="7778737" y="1974371"/>
                <a:ext cx="652494" cy="482278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80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44"/>
              <p:cNvSpPr/>
              <p:nvPr/>
            </p:nvSpPr>
            <p:spPr>
              <a:xfrm rot="-347909">
                <a:off x="6658666" y="1971617"/>
                <a:ext cx="1758896" cy="312062"/>
              </a:xfrm>
              <a:custGeom>
                <a:rect b="b" l="l" r="r" t="t"/>
                <a:pathLst>
                  <a:path extrusionOk="0" h="314325" w="177165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44"/>
              <p:cNvSpPr/>
              <p:nvPr/>
            </p:nvSpPr>
            <p:spPr>
              <a:xfrm rot="-347909">
                <a:off x="6685389" y="2269488"/>
                <a:ext cx="1134772" cy="274237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 rot="-347909">
                <a:off x="6950881" y="2294199"/>
                <a:ext cx="283693" cy="236411"/>
              </a:xfrm>
              <a:custGeom>
                <a:rect b="b" l="l" r="r" t="t"/>
                <a:pathLst>
                  <a:path extrusionOk="0" h="238125" w="285750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44"/>
              <p:cNvSpPr/>
              <p:nvPr/>
            </p:nvSpPr>
            <p:spPr>
              <a:xfrm rot="-347909">
                <a:off x="6924943" y="1996692"/>
                <a:ext cx="1011838" cy="283693"/>
              </a:xfrm>
              <a:custGeom>
                <a:rect b="b" l="l" r="r" t="t"/>
                <a:pathLst>
                  <a:path extrusionOk="0" h="285750" w="1019175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44"/>
              <p:cNvSpPr/>
              <p:nvPr/>
            </p:nvSpPr>
            <p:spPr>
              <a:xfrm rot="-347909">
                <a:off x="8078664" y="2039683"/>
                <a:ext cx="160759" cy="293149"/>
              </a:xfrm>
              <a:custGeom>
                <a:rect b="b" l="l" r="r" t="t"/>
                <a:pathLst>
                  <a:path extrusionOk="0" h="295275" w="16192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 rot="-347909">
                <a:off x="6726327" y="1895624"/>
                <a:ext cx="765971" cy="293149"/>
              </a:xfrm>
              <a:custGeom>
                <a:rect b="b" l="l" r="r" t="t"/>
                <a:pathLst>
                  <a:path extrusionOk="0" h="295275" w="77152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 rot="-347909">
                <a:off x="7071865" y="2045891"/>
                <a:ext cx="1163141" cy="113477"/>
              </a:xfrm>
              <a:custGeom>
                <a:rect b="b" l="l" r="r" t="t"/>
                <a:pathLst>
                  <a:path extrusionOk="0" h="114300" w="1171575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 rot="-347909">
                <a:off x="6872348" y="1509246"/>
                <a:ext cx="661950" cy="633581"/>
              </a:xfrm>
              <a:custGeom>
                <a:rect b="b" l="l" r="r" t="t"/>
                <a:pathLst>
                  <a:path extrusionOk="0" h="638175" w="66675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 rot="-347909">
                <a:off x="6868046" y="1432826"/>
                <a:ext cx="699776" cy="699776"/>
              </a:xfrm>
              <a:custGeom>
                <a:rect b="b" l="l" r="r" t="t"/>
                <a:pathLst>
                  <a:path extrusionOk="0" h="704850" w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44"/>
              <p:cNvSpPr/>
              <p:nvPr/>
            </p:nvSpPr>
            <p:spPr>
              <a:xfrm rot="-347909">
                <a:off x="7592942" y="1804861"/>
                <a:ext cx="729815" cy="279312"/>
              </a:xfrm>
              <a:custGeom>
                <a:rect b="b" l="l" r="r" t="t"/>
                <a:pathLst>
                  <a:path extrusionOk="0" h="295275" w="77152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 rot="-347909">
                <a:off x="7522601" y="1390100"/>
                <a:ext cx="595755" cy="671407"/>
              </a:xfrm>
              <a:custGeom>
                <a:rect b="b" l="l" r="r" t="t"/>
                <a:pathLst>
                  <a:path extrusionOk="0" h="676275" w="6000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 rot="-347909">
                <a:off x="7483280" y="1357425"/>
                <a:ext cx="633581" cy="709232"/>
              </a:xfrm>
              <a:custGeom>
                <a:rect b="b" l="l" r="r" t="t"/>
                <a:pathLst>
                  <a:path extrusionOk="0" h="714375" w="6381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44"/>
              <p:cNvSpPr/>
              <p:nvPr/>
            </p:nvSpPr>
            <p:spPr>
              <a:xfrm rot="-347909">
                <a:off x="8064027" y="1806790"/>
                <a:ext cx="324362" cy="459513"/>
              </a:xfrm>
              <a:custGeom>
                <a:rect b="b" l="l" r="r" t="t"/>
                <a:pathLst>
                  <a:path extrusionOk="0" h="485775" w="34290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44"/>
              <p:cNvSpPr/>
              <p:nvPr/>
            </p:nvSpPr>
            <p:spPr>
              <a:xfrm rot="-347909">
                <a:off x="8086821" y="2064951"/>
                <a:ext cx="594664" cy="378423"/>
              </a:xfrm>
              <a:custGeom>
                <a:rect b="b" l="l" r="r" t="t"/>
                <a:pathLst>
                  <a:path extrusionOk="0" h="400050" w="6286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 rot="-347909">
                <a:off x="6680729" y="1952489"/>
                <a:ext cx="340432" cy="482278"/>
              </a:xfrm>
              <a:custGeom>
                <a:rect b="b" l="l" r="r" t="t"/>
                <a:pathLst>
                  <a:path extrusionOk="0" h="485775" w="34290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E32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 rot="-347909">
                <a:off x="6419683" y="2253328"/>
                <a:ext cx="624124" cy="397170"/>
              </a:xfrm>
              <a:custGeom>
                <a:rect b="b" l="l" r="r" t="t"/>
                <a:pathLst>
                  <a:path extrusionOk="0" h="400050" w="6286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9717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4" name="Google Shape;2204;p44"/>
            <p:cNvSpPr/>
            <p:nvPr/>
          </p:nvSpPr>
          <p:spPr>
            <a:xfrm rot="3832409">
              <a:off x="2355536" y="3783429"/>
              <a:ext cx="139423" cy="139423"/>
            </a:xfrm>
            <a:prstGeom prst="plus">
              <a:avLst>
                <a:gd fmla="val 43777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4"/>
            <p:cNvSpPr/>
            <p:nvPr/>
          </p:nvSpPr>
          <p:spPr>
            <a:xfrm rot="-7352967">
              <a:off x="2595528" y="4224306"/>
              <a:ext cx="118307" cy="101988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317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4"/>
            <p:cNvSpPr/>
            <p:nvPr/>
          </p:nvSpPr>
          <p:spPr>
            <a:xfrm rot="2190120">
              <a:off x="2388199" y="3501535"/>
              <a:ext cx="100533" cy="100533"/>
            </a:xfrm>
            <a:prstGeom prst="ellipse">
              <a:avLst/>
            </a:prstGeom>
            <a:solidFill>
              <a:schemeClr val="accent1"/>
            </a:solidFill>
            <a:ln cap="flat" cmpd="sng" w="317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7" name="Google Shape;2207;p44"/>
            <p:cNvCxnSpPr/>
            <p:nvPr/>
          </p:nvCxnSpPr>
          <p:spPr>
            <a:xfrm flipH="1" rot="10800000">
              <a:off x="1966499" y="3584564"/>
              <a:ext cx="385189" cy="29564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8" name="Google Shape;2208;p44"/>
            <p:cNvCxnSpPr/>
            <p:nvPr/>
          </p:nvCxnSpPr>
          <p:spPr>
            <a:xfrm>
              <a:off x="2016809" y="4068836"/>
              <a:ext cx="566322" cy="153517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09" name="Google Shape;2209;p44"/>
            <p:cNvSpPr/>
            <p:nvPr/>
          </p:nvSpPr>
          <p:spPr>
            <a:xfrm rot="6630305">
              <a:off x="2704317" y="3611788"/>
              <a:ext cx="189758" cy="189758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4"/>
            <p:cNvSpPr/>
            <p:nvPr/>
          </p:nvSpPr>
          <p:spPr>
            <a:xfrm rot="6640569">
              <a:off x="2155283" y="3866215"/>
              <a:ext cx="141735" cy="141735"/>
            </a:xfrm>
            <a:prstGeom prst="star4">
              <a:avLst>
                <a:gd fmla="val 4612" name="adj"/>
              </a:avLst>
            </a:prstGeom>
            <a:solidFill>
              <a:srgbClr val="E32300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1" name="Google Shape;2211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7318922">
              <a:off x="1866468" y="3218833"/>
              <a:ext cx="195776" cy="246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2" name="Google Shape;2212;p44"/>
            <p:cNvSpPr/>
            <p:nvPr/>
          </p:nvSpPr>
          <p:spPr>
            <a:xfrm rot="5975136">
              <a:off x="2226218" y="3229767"/>
              <a:ext cx="197488" cy="197488"/>
            </a:xfrm>
            <a:prstGeom prst="plus">
              <a:avLst>
                <a:gd fmla="val 4377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4"/>
            <p:cNvSpPr/>
            <p:nvPr/>
          </p:nvSpPr>
          <p:spPr>
            <a:xfrm rot="4332847">
              <a:off x="1691746" y="3248612"/>
              <a:ext cx="142401" cy="142401"/>
            </a:xfrm>
            <a:prstGeom prst="ellipse">
              <a:avLst/>
            </a:prstGeom>
            <a:solidFill>
              <a:srgbClr val="E32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4"/>
            <p:cNvSpPr/>
            <p:nvPr/>
          </p:nvSpPr>
          <p:spPr>
            <a:xfrm rot="5960163">
              <a:off x="2341315" y="3971254"/>
              <a:ext cx="150239" cy="150239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4"/>
            <p:cNvSpPr/>
            <p:nvPr/>
          </p:nvSpPr>
          <p:spPr>
            <a:xfrm rot="5002989">
              <a:off x="1547747" y="3942751"/>
              <a:ext cx="93161" cy="93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4"/>
            <p:cNvSpPr/>
            <p:nvPr/>
          </p:nvSpPr>
          <p:spPr>
            <a:xfrm rot="6640569">
              <a:off x="1903665" y="3733908"/>
              <a:ext cx="92726" cy="92727"/>
            </a:xfrm>
            <a:prstGeom prst="star4">
              <a:avLst>
                <a:gd fmla="val 4612" name="adj"/>
              </a:avLst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4"/>
            <p:cNvSpPr/>
            <p:nvPr/>
          </p:nvSpPr>
          <p:spPr>
            <a:xfrm rot="-5636084">
              <a:off x="1905488" y="3944623"/>
              <a:ext cx="74609" cy="746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4"/>
            <p:cNvSpPr/>
            <p:nvPr/>
          </p:nvSpPr>
          <p:spPr>
            <a:xfrm rot="-3052203">
              <a:off x="2094933" y="3470231"/>
              <a:ext cx="131949" cy="113749"/>
            </a:xfrm>
            <a:prstGeom prst="triangle">
              <a:avLst>
                <a:gd fmla="val 50000" name="adj"/>
              </a:avLst>
            </a:prstGeom>
            <a:solidFill>
              <a:srgbClr val="E32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4"/>
            <p:cNvSpPr/>
            <p:nvPr/>
          </p:nvSpPr>
          <p:spPr>
            <a:xfrm rot="-2163630">
              <a:off x="1663241" y="3853738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4"/>
            <p:cNvSpPr/>
            <p:nvPr/>
          </p:nvSpPr>
          <p:spPr>
            <a:xfrm rot="-220272">
              <a:off x="2578295" y="3907074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4"/>
            <p:cNvSpPr/>
            <p:nvPr/>
          </p:nvSpPr>
          <p:spPr>
            <a:xfrm rot="-2163630">
              <a:off x="2476624" y="3615795"/>
              <a:ext cx="186223" cy="39001"/>
            </a:xfrm>
            <a:prstGeom prst="roundRect">
              <a:avLst>
                <a:gd fmla="val 50000" name="adj"/>
              </a:avLst>
            </a:prstGeom>
            <a:solidFill>
              <a:srgbClr val="E32300">
                <a:alpha val="5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45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2227" name="Google Shape;2227;p45"/>
          <p:cNvGrpSpPr/>
          <p:nvPr/>
        </p:nvGrpSpPr>
        <p:grpSpPr>
          <a:xfrm>
            <a:off x="1142194" y="1313657"/>
            <a:ext cx="2580306" cy="4655566"/>
            <a:chOff x="4789978" y="1099366"/>
            <a:chExt cx="2580306" cy="4655566"/>
          </a:xfrm>
        </p:grpSpPr>
        <p:sp>
          <p:nvSpPr>
            <p:cNvPr id="2228" name="Google Shape;2228;p45"/>
            <p:cNvSpPr/>
            <p:nvPr/>
          </p:nvSpPr>
          <p:spPr>
            <a:xfrm>
              <a:off x="4793972" y="1099366"/>
              <a:ext cx="2573455" cy="4655566"/>
            </a:xfrm>
            <a:custGeom>
              <a:rect b="b" l="l" r="r" t="t"/>
              <a:pathLst>
                <a:path extrusionOk="0" h="6858875" w="3387838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4828452" y="1123785"/>
              <a:ext cx="2504495" cy="4606685"/>
            </a:xfrm>
            <a:custGeom>
              <a:rect b="b" l="l" r="r" t="t"/>
              <a:pathLst>
                <a:path extrusionOk="0" h="6786860" w="3305986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4888657" y="1203120"/>
              <a:ext cx="2384085" cy="4448058"/>
            </a:xfrm>
            <a:custGeom>
              <a:rect b="b" l="l" r="r" t="t"/>
              <a:pathLst>
                <a:path extrusionOk="0" h="6553162" w="3006269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4790433" y="1761624"/>
              <a:ext cx="18006" cy="158625"/>
            </a:xfrm>
            <a:custGeom>
              <a:rect b="b" l="l" r="r" t="t"/>
              <a:pathLst>
                <a:path extrusionOk="0" h="233697" w="23982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4790433" y="2101968"/>
              <a:ext cx="25137" cy="316382"/>
            </a:xfrm>
            <a:custGeom>
              <a:rect b="b" l="l" r="r" t="t"/>
              <a:pathLst>
                <a:path extrusionOk="0" h="466115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4790484" y="2124694"/>
              <a:ext cx="14213" cy="264940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4789978" y="2524437"/>
              <a:ext cx="25137" cy="316382"/>
            </a:xfrm>
            <a:custGeom>
              <a:rect b="b" l="l" r="r" t="t"/>
              <a:pathLst>
                <a:path extrusionOk="0" h="466114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4789978" y="2547163"/>
              <a:ext cx="14213" cy="264940"/>
            </a:xfrm>
            <a:custGeom>
              <a:rect b="b" l="l" r="r" t="t"/>
              <a:pathLst>
                <a:path extrusionOk="0" h="390326" w="18930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7345147" y="2208099"/>
              <a:ext cx="25137" cy="512047"/>
            </a:xfrm>
            <a:custGeom>
              <a:rect b="b" l="l" r="r" t="t"/>
              <a:pathLst>
                <a:path extrusionOk="0" h="754380" w="33481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7356071" y="2244908"/>
              <a:ext cx="14213" cy="428779"/>
            </a:xfrm>
            <a:custGeom>
              <a:rect b="b" l="l" r="r" t="t"/>
              <a:pathLst>
                <a:path extrusionOk="0" h="631704" w="18930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7349951" y="3279292"/>
              <a:ext cx="20333" cy="350907"/>
            </a:xfrm>
            <a:custGeom>
              <a:rect b="b" l="l" r="r" t="t"/>
              <a:pathLst>
                <a:path extrusionOk="0" h="516977" w="27081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7358753" y="3304487"/>
              <a:ext cx="11531" cy="293839"/>
            </a:xfrm>
            <a:custGeom>
              <a:rect b="b" l="l" r="r" t="t"/>
              <a:pathLst>
                <a:path extrusionOk="0" h="432902" w="15359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0" name="Google Shape;2240;p45"/>
            <p:cNvGrpSpPr/>
            <p:nvPr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241" name="Google Shape;2241;p45"/>
              <p:cNvSpPr/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45"/>
              <p:cNvSpPr/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45"/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45"/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5" name="Google Shape;2245;p45"/>
            <p:cNvSpPr/>
            <p:nvPr/>
          </p:nvSpPr>
          <p:spPr>
            <a:xfrm flipH="1">
              <a:off x="4792220" y="1780535"/>
              <a:ext cx="9559" cy="120803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6" name="Google Shape;2246;p45"/>
          <p:cNvGrpSpPr/>
          <p:nvPr/>
        </p:nvGrpSpPr>
        <p:grpSpPr>
          <a:xfrm>
            <a:off x="4348254" y="2003032"/>
            <a:ext cx="5265908" cy="2893260"/>
            <a:chOff x="-548507" y="477868"/>
            <a:chExt cx="11570449" cy="6357177"/>
          </a:xfrm>
        </p:grpSpPr>
        <p:sp>
          <p:nvSpPr>
            <p:cNvPr id="2247" name="Google Shape;2247;p4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2" name="Google Shape;2252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53" name="Google Shape;2253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5" name="Google Shape;2255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56" name="Google Shape;2256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8" name="Google Shape;2258;p4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9" name="Google Shape;2259;p45"/>
          <p:cNvSpPr/>
          <p:nvPr/>
        </p:nvSpPr>
        <p:spPr>
          <a:xfrm>
            <a:off x="8704916" y="5965992"/>
            <a:ext cx="251104" cy="302390"/>
          </a:xfrm>
          <a:custGeom>
            <a:rect b="b" l="l" r="r" t="t"/>
            <a:pathLst>
              <a:path extrusionOk="0" h="302390" w="251104">
                <a:moveTo>
                  <a:pt x="250226" y="266606"/>
                </a:moveTo>
                <a:cubicBezTo>
                  <a:pt x="246647" y="216005"/>
                  <a:pt x="238673" y="166031"/>
                  <a:pt x="221849" y="117941"/>
                </a:cubicBezTo>
                <a:cubicBezTo>
                  <a:pt x="212494" y="90757"/>
                  <a:pt x="200189" y="65080"/>
                  <a:pt x="181355" y="42793"/>
                </a:cubicBezTo>
                <a:cubicBezTo>
                  <a:pt x="163149" y="21824"/>
                  <a:pt x="141992" y="5439"/>
                  <a:pt x="116691" y="1107"/>
                </a:cubicBezTo>
                <a:cubicBezTo>
                  <a:pt x="108279" y="-338"/>
                  <a:pt x="99363" y="-400"/>
                  <a:pt x="89946" y="1107"/>
                </a:cubicBezTo>
                <a:cubicBezTo>
                  <a:pt x="49578" y="7636"/>
                  <a:pt x="18125" y="33313"/>
                  <a:pt x="8394" y="72865"/>
                </a:cubicBezTo>
                <a:cubicBezTo>
                  <a:pt x="484" y="105134"/>
                  <a:pt x="-7741" y="138910"/>
                  <a:pt x="13605" y="253234"/>
                </a:cubicBezTo>
                <a:cubicBezTo>
                  <a:pt x="15551" y="262902"/>
                  <a:pt x="19820" y="271503"/>
                  <a:pt x="23148" y="280732"/>
                </a:cubicBezTo>
                <a:cubicBezTo>
                  <a:pt x="27793" y="293915"/>
                  <a:pt x="25659" y="298750"/>
                  <a:pt x="12726" y="302391"/>
                </a:cubicBezTo>
                <a:lnTo>
                  <a:pt x="251105" y="269431"/>
                </a:lnTo>
                <a:lnTo>
                  <a:pt x="250226" y="266606"/>
                </a:lnTo>
                <a:close/>
              </a:path>
            </a:pathLst>
          </a:custGeom>
          <a:solidFill>
            <a:srgbClr val="DF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45"/>
          <p:cNvSpPr/>
          <p:nvPr/>
        </p:nvSpPr>
        <p:spPr>
          <a:xfrm>
            <a:off x="8426104" y="6113786"/>
            <a:ext cx="198200" cy="231124"/>
          </a:xfrm>
          <a:custGeom>
            <a:rect b="b" l="l" r="r" t="t"/>
            <a:pathLst>
              <a:path extrusionOk="0" h="231124" w="198200">
                <a:moveTo>
                  <a:pt x="151392" y="150702"/>
                </a:moveTo>
                <a:cubicBezTo>
                  <a:pt x="145114" y="139025"/>
                  <a:pt x="146809" y="133563"/>
                  <a:pt x="157168" y="124648"/>
                </a:cubicBezTo>
                <a:cubicBezTo>
                  <a:pt x="168908" y="114415"/>
                  <a:pt x="182594" y="105939"/>
                  <a:pt x="193957" y="95079"/>
                </a:cubicBezTo>
                <a:cubicBezTo>
                  <a:pt x="197975" y="91186"/>
                  <a:pt x="199356" y="88549"/>
                  <a:pt x="197159" y="82522"/>
                </a:cubicBezTo>
                <a:cubicBezTo>
                  <a:pt x="191257" y="66702"/>
                  <a:pt x="178136" y="55966"/>
                  <a:pt x="169158" y="42092"/>
                </a:cubicBezTo>
                <a:cubicBezTo>
                  <a:pt x="165769" y="36881"/>
                  <a:pt x="160056" y="38827"/>
                  <a:pt x="155410" y="41841"/>
                </a:cubicBezTo>
                <a:cubicBezTo>
                  <a:pt x="145239" y="48433"/>
                  <a:pt x="134629" y="54899"/>
                  <a:pt x="124836" y="62119"/>
                </a:cubicBezTo>
                <a:cubicBezTo>
                  <a:pt x="112907" y="70720"/>
                  <a:pt x="107320" y="69527"/>
                  <a:pt x="100665" y="57284"/>
                </a:cubicBezTo>
                <a:cubicBezTo>
                  <a:pt x="91876" y="41087"/>
                  <a:pt x="83338" y="25204"/>
                  <a:pt x="75113" y="9132"/>
                </a:cubicBezTo>
                <a:cubicBezTo>
                  <a:pt x="70028" y="-725"/>
                  <a:pt x="63625" y="-1792"/>
                  <a:pt x="55651" y="2100"/>
                </a:cubicBezTo>
                <a:cubicBezTo>
                  <a:pt x="44790" y="6935"/>
                  <a:pt x="34180" y="12145"/>
                  <a:pt x="24135" y="18235"/>
                </a:cubicBezTo>
                <a:cubicBezTo>
                  <a:pt x="16037" y="22630"/>
                  <a:pt x="14530" y="28406"/>
                  <a:pt x="18799" y="37006"/>
                </a:cubicBezTo>
                <a:cubicBezTo>
                  <a:pt x="26961" y="53581"/>
                  <a:pt x="35938" y="70092"/>
                  <a:pt x="44665" y="86227"/>
                </a:cubicBezTo>
                <a:cubicBezTo>
                  <a:pt x="55589" y="107132"/>
                  <a:pt x="54647" y="113034"/>
                  <a:pt x="34933" y="125778"/>
                </a:cubicBezTo>
                <a:cubicBezTo>
                  <a:pt x="26961" y="130989"/>
                  <a:pt x="18422" y="136074"/>
                  <a:pt x="10637" y="141536"/>
                </a:cubicBezTo>
                <a:cubicBezTo>
                  <a:pt x="-1605" y="150325"/>
                  <a:pt x="-3048" y="156102"/>
                  <a:pt x="5113" y="168720"/>
                </a:cubicBezTo>
                <a:cubicBezTo>
                  <a:pt x="12521" y="180083"/>
                  <a:pt x="22190" y="189563"/>
                  <a:pt x="29534" y="200989"/>
                </a:cubicBezTo>
                <a:cubicBezTo>
                  <a:pt x="33552" y="207142"/>
                  <a:pt x="38951" y="206703"/>
                  <a:pt x="44979" y="203187"/>
                </a:cubicBezTo>
                <a:cubicBezTo>
                  <a:pt x="54898" y="197599"/>
                  <a:pt x="62871" y="188936"/>
                  <a:pt x="72602" y="183097"/>
                </a:cubicBezTo>
                <a:cubicBezTo>
                  <a:pt x="86225" y="175124"/>
                  <a:pt x="91813" y="176317"/>
                  <a:pt x="100288" y="190066"/>
                </a:cubicBezTo>
                <a:cubicBezTo>
                  <a:pt x="105750" y="199169"/>
                  <a:pt x="110145" y="208586"/>
                  <a:pt x="115042" y="218128"/>
                </a:cubicBezTo>
                <a:cubicBezTo>
                  <a:pt x="117741" y="223276"/>
                  <a:pt x="118621" y="227483"/>
                  <a:pt x="117741" y="231124"/>
                </a:cubicBezTo>
                <a:lnTo>
                  <a:pt x="197159" y="201052"/>
                </a:lnTo>
                <a:cubicBezTo>
                  <a:pt x="182154" y="205510"/>
                  <a:pt x="155347" y="158173"/>
                  <a:pt x="151392" y="150702"/>
                </a:cubicBezTo>
                <a:close/>
              </a:path>
            </a:pathLst>
          </a:custGeom>
          <a:solidFill>
            <a:srgbClr val="9223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p45"/>
          <p:cNvSpPr/>
          <p:nvPr/>
        </p:nvSpPr>
        <p:spPr>
          <a:xfrm>
            <a:off x="8795349" y="5443779"/>
            <a:ext cx="641176" cy="722743"/>
          </a:xfrm>
          <a:custGeom>
            <a:rect b="b" l="l" r="r" t="t"/>
            <a:pathLst>
              <a:path extrusionOk="0" h="722743" w="641176">
                <a:moveTo>
                  <a:pt x="412665" y="719039"/>
                </a:moveTo>
                <a:cubicBezTo>
                  <a:pt x="400234" y="658644"/>
                  <a:pt x="380082" y="567047"/>
                  <a:pt x="382970" y="562590"/>
                </a:cubicBezTo>
                <a:cubicBezTo>
                  <a:pt x="396531" y="595989"/>
                  <a:pt x="409777" y="627882"/>
                  <a:pt x="422961" y="659774"/>
                </a:cubicBezTo>
                <a:cubicBezTo>
                  <a:pt x="424091" y="659398"/>
                  <a:pt x="425535" y="659398"/>
                  <a:pt x="426603" y="659021"/>
                </a:cubicBezTo>
                <a:lnTo>
                  <a:pt x="426603" y="508599"/>
                </a:lnTo>
                <a:cubicBezTo>
                  <a:pt x="427732" y="508222"/>
                  <a:pt x="428800" y="507845"/>
                  <a:pt x="429929" y="507845"/>
                </a:cubicBezTo>
                <a:cubicBezTo>
                  <a:pt x="435454" y="518141"/>
                  <a:pt x="449392" y="537917"/>
                  <a:pt x="450459" y="537540"/>
                </a:cubicBezTo>
                <a:lnTo>
                  <a:pt x="450459" y="467100"/>
                </a:lnTo>
                <a:cubicBezTo>
                  <a:pt x="456298" y="469675"/>
                  <a:pt x="463643" y="485809"/>
                  <a:pt x="467724" y="485433"/>
                </a:cubicBezTo>
                <a:cubicBezTo>
                  <a:pt x="472872" y="484679"/>
                  <a:pt x="487562" y="441800"/>
                  <a:pt x="494155" y="425665"/>
                </a:cubicBezTo>
                <a:lnTo>
                  <a:pt x="497482" y="425665"/>
                </a:lnTo>
                <a:cubicBezTo>
                  <a:pt x="507778" y="453917"/>
                  <a:pt x="530504" y="509666"/>
                  <a:pt x="531258" y="509666"/>
                </a:cubicBezTo>
                <a:cubicBezTo>
                  <a:pt x="534208" y="471181"/>
                  <a:pt x="536782" y="432634"/>
                  <a:pt x="540047" y="390445"/>
                </a:cubicBezTo>
                <a:cubicBezTo>
                  <a:pt x="549966" y="404759"/>
                  <a:pt x="553608" y="417567"/>
                  <a:pt x="563904" y="429307"/>
                </a:cubicBezTo>
                <a:cubicBezTo>
                  <a:pt x="572002" y="403629"/>
                  <a:pt x="579285" y="380149"/>
                  <a:pt x="587384" y="354849"/>
                </a:cubicBezTo>
                <a:cubicBezTo>
                  <a:pt x="591590" y="359243"/>
                  <a:pt x="594290" y="364140"/>
                  <a:pt x="597052" y="368786"/>
                </a:cubicBezTo>
                <a:lnTo>
                  <a:pt x="601760" y="374499"/>
                </a:lnTo>
                <a:lnTo>
                  <a:pt x="609733" y="356858"/>
                </a:lnTo>
                <a:cubicBezTo>
                  <a:pt x="609985" y="353530"/>
                  <a:pt x="610236" y="350203"/>
                  <a:pt x="610550" y="346876"/>
                </a:cubicBezTo>
                <a:cubicBezTo>
                  <a:pt x="611806" y="329925"/>
                  <a:pt x="613124" y="310839"/>
                  <a:pt x="613500" y="299476"/>
                </a:cubicBezTo>
                <a:cubicBezTo>
                  <a:pt x="613877" y="288113"/>
                  <a:pt x="618648" y="282588"/>
                  <a:pt x="629635" y="281521"/>
                </a:cubicBezTo>
                <a:cubicBezTo>
                  <a:pt x="642128" y="280391"/>
                  <a:pt x="642443" y="273108"/>
                  <a:pt x="639931" y="262812"/>
                </a:cubicBezTo>
                <a:cubicBezTo>
                  <a:pt x="637357" y="252202"/>
                  <a:pt x="634092" y="248122"/>
                  <a:pt x="621976" y="251449"/>
                </a:cubicBezTo>
                <a:lnTo>
                  <a:pt x="343543" y="320382"/>
                </a:lnTo>
                <a:cubicBezTo>
                  <a:pt x="333248" y="322956"/>
                  <a:pt x="329983" y="320006"/>
                  <a:pt x="328477" y="310839"/>
                </a:cubicBezTo>
                <a:cubicBezTo>
                  <a:pt x="327032" y="301297"/>
                  <a:pt x="325525" y="291754"/>
                  <a:pt x="322575" y="282212"/>
                </a:cubicBezTo>
                <a:cubicBezTo>
                  <a:pt x="318934" y="270095"/>
                  <a:pt x="322198" y="264256"/>
                  <a:pt x="334692" y="260176"/>
                </a:cubicBezTo>
                <a:cubicBezTo>
                  <a:pt x="360746" y="251386"/>
                  <a:pt x="383095" y="236696"/>
                  <a:pt x="401113" y="215413"/>
                </a:cubicBezTo>
                <a:cubicBezTo>
                  <a:pt x="419822" y="193377"/>
                  <a:pt x="430118" y="168076"/>
                  <a:pt x="425661" y="138381"/>
                </a:cubicBezTo>
                <a:cubicBezTo>
                  <a:pt x="420512" y="103915"/>
                  <a:pt x="398853" y="81878"/>
                  <a:pt x="369535" y="66497"/>
                </a:cubicBezTo>
                <a:cubicBezTo>
                  <a:pt x="341283" y="51430"/>
                  <a:pt x="310835" y="47035"/>
                  <a:pt x="278943" y="48542"/>
                </a:cubicBezTo>
                <a:cubicBezTo>
                  <a:pt x="271597" y="48919"/>
                  <a:pt x="262431" y="54067"/>
                  <a:pt x="257660" y="44147"/>
                </a:cubicBezTo>
                <a:cubicBezTo>
                  <a:pt x="252511" y="32784"/>
                  <a:pt x="252135" y="21421"/>
                  <a:pt x="260234" y="10748"/>
                </a:cubicBezTo>
                <a:cubicBezTo>
                  <a:pt x="262431" y="7797"/>
                  <a:pt x="266826" y="6730"/>
                  <a:pt x="266135" y="1582"/>
                </a:cubicBezTo>
                <a:cubicBezTo>
                  <a:pt x="262620" y="-239"/>
                  <a:pt x="259543" y="-364"/>
                  <a:pt x="256718" y="578"/>
                </a:cubicBezTo>
                <a:cubicBezTo>
                  <a:pt x="253893" y="1519"/>
                  <a:pt x="251445" y="3403"/>
                  <a:pt x="249247" y="5600"/>
                </a:cubicBezTo>
                <a:cubicBezTo>
                  <a:pt x="238637" y="16210"/>
                  <a:pt x="233866" y="29457"/>
                  <a:pt x="239705" y="43771"/>
                </a:cubicBezTo>
                <a:cubicBezTo>
                  <a:pt x="243346" y="52560"/>
                  <a:pt x="240081" y="54381"/>
                  <a:pt x="233112" y="56641"/>
                </a:cubicBezTo>
                <a:cubicBezTo>
                  <a:pt x="205614" y="64363"/>
                  <a:pt x="181005" y="77923"/>
                  <a:pt x="160098" y="98076"/>
                </a:cubicBezTo>
                <a:cubicBezTo>
                  <a:pt x="109121" y="147986"/>
                  <a:pt x="117157" y="216166"/>
                  <a:pt x="178431" y="252140"/>
                </a:cubicBezTo>
                <a:cubicBezTo>
                  <a:pt x="208879" y="270095"/>
                  <a:pt x="242278" y="275996"/>
                  <a:pt x="277122" y="273046"/>
                </a:cubicBezTo>
                <a:cubicBezTo>
                  <a:pt x="285911" y="272292"/>
                  <a:pt x="290305" y="273799"/>
                  <a:pt x="291812" y="283342"/>
                </a:cubicBezTo>
                <a:cubicBezTo>
                  <a:pt x="293633" y="296212"/>
                  <a:pt x="296961" y="309019"/>
                  <a:pt x="299911" y="321512"/>
                </a:cubicBezTo>
                <a:cubicBezTo>
                  <a:pt x="301732" y="328481"/>
                  <a:pt x="298781" y="331808"/>
                  <a:pt x="292189" y="333252"/>
                </a:cubicBezTo>
                <a:lnTo>
                  <a:pt x="9739" y="402562"/>
                </a:lnTo>
                <a:cubicBezTo>
                  <a:pt x="-871" y="405136"/>
                  <a:pt x="-1248" y="410661"/>
                  <a:pt x="1327" y="419073"/>
                </a:cubicBezTo>
                <a:cubicBezTo>
                  <a:pt x="3524" y="427172"/>
                  <a:pt x="3524" y="436652"/>
                  <a:pt x="16708" y="433011"/>
                </a:cubicBezTo>
                <a:cubicBezTo>
                  <a:pt x="32089" y="428993"/>
                  <a:pt x="47909" y="425665"/>
                  <a:pt x="63291" y="421271"/>
                </a:cubicBezTo>
                <a:cubicBezTo>
                  <a:pt x="72457" y="418697"/>
                  <a:pt x="75784" y="420203"/>
                  <a:pt x="76475" y="430437"/>
                </a:cubicBezTo>
                <a:cubicBezTo>
                  <a:pt x="77605" y="455360"/>
                  <a:pt x="97381" y="546016"/>
                  <a:pt x="112448" y="562464"/>
                </a:cubicBezTo>
                <a:cubicBezTo>
                  <a:pt x="115022" y="565415"/>
                  <a:pt x="118663" y="569433"/>
                  <a:pt x="123058" y="568366"/>
                </a:cubicBezTo>
                <a:cubicBezTo>
                  <a:pt x="128206" y="566922"/>
                  <a:pt x="126009" y="561020"/>
                  <a:pt x="126385" y="557379"/>
                </a:cubicBezTo>
                <a:cubicBezTo>
                  <a:pt x="127139" y="546769"/>
                  <a:pt x="125256" y="535720"/>
                  <a:pt x="128206" y="522159"/>
                </a:cubicBezTo>
                <a:cubicBezTo>
                  <a:pt x="136996" y="537540"/>
                  <a:pt x="139569" y="552985"/>
                  <a:pt x="148736" y="566168"/>
                </a:cubicBezTo>
                <a:cubicBezTo>
                  <a:pt x="154637" y="557379"/>
                  <a:pt x="152377" y="547460"/>
                  <a:pt x="159032" y="539047"/>
                </a:cubicBezTo>
                <a:cubicBezTo>
                  <a:pt x="178116" y="569496"/>
                  <a:pt x="196449" y="598501"/>
                  <a:pt x="214781" y="628196"/>
                </a:cubicBezTo>
                <a:cubicBezTo>
                  <a:pt x="218422" y="624868"/>
                  <a:pt x="217731" y="622357"/>
                  <a:pt x="217731" y="619783"/>
                </a:cubicBezTo>
                <a:lnTo>
                  <a:pt x="217731" y="540177"/>
                </a:lnTo>
                <a:cubicBezTo>
                  <a:pt x="217731" y="532079"/>
                  <a:pt x="220305" y="529191"/>
                  <a:pt x="228028" y="533585"/>
                </a:cubicBezTo>
                <a:cubicBezTo>
                  <a:pt x="233866" y="536913"/>
                  <a:pt x="240144" y="539110"/>
                  <a:pt x="246359" y="542375"/>
                </a:cubicBezTo>
                <a:cubicBezTo>
                  <a:pt x="251884" y="545325"/>
                  <a:pt x="254458" y="543442"/>
                  <a:pt x="256655" y="537980"/>
                </a:cubicBezTo>
                <a:cubicBezTo>
                  <a:pt x="264754" y="518894"/>
                  <a:pt x="265067" y="518894"/>
                  <a:pt x="280135" y="533962"/>
                </a:cubicBezTo>
                <a:cubicBezTo>
                  <a:pt x="290431" y="544258"/>
                  <a:pt x="290431" y="544258"/>
                  <a:pt x="298467" y="530635"/>
                </a:cubicBezTo>
                <a:cubicBezTo>
                  <a:pt x="307633" y="567298"/>
                  <a:pt x="316799" y="603272"/>
                  <a:pt x="325588" y="638868"/>
                </a:cubicBezTo>
                <a:cubicBezTo>
                  <a:pt x="326341" y="638492"/>
                  <a:pt x="327032" y="638492"/>
                  <a:pt x="328162" y="638115"/>
                </a:cubicBezTo>
                <a:cubicBezTo>
                  <a:pt x="331113" y="597747"/>
                  <a:pt x="334378" y="557756"/>
                  <a:pt x="337328" y="517451"/>
                </a:cubicBezTo>
                <a:cubicBezTo>
                  <a:pt x="340656" y="520401"/>
                  <a:pt x="341723" y="522975"/>
                  <a:pt x="342099" y="525863"/>
                </a:cubicBezTo>
                <a:lnTo>
                  <a:pt x="383158" y="722743"/>
                </a:lnTo>
                <a:lnTo>
                  <a:pt x="413105" y="719918"/>
                </a:lnTo>
                <a:lnTo>
                  <a:pt x="412665" y="719039"/>
                </a:lnTo>
                <a:close/>
                <a:moveTo>
                  <a:pt x="310333" y="113897"/>
                </a:moveTo>
                <a:cubicBezTo>
                  <a:pt x="318055" y="105798"/>
                  <a:pt x="332369" y="107305"/>
                  <a:pt x="346620" y="106928"/>
                </a:cubicBezTo>
                <a:cubicBezTo>
                  <a:pt x="341849" y="118291"/>
                  <a:pt x="337831" y="127457"/>
                  <a:pt x="334126" y="136623"/>
                </a:cubicBezTo>
                <a:cubicBezTo>
                  <a:pt x="332306" y="141395"/>
                  <a:pt x="330109" y="142839"/>
                  <a:pt x="326404" y="138067"/>
                </a:cubicBezTo>
                <a:cubicBezTo>
                  <a:pt x="326028" y="137691"/>
                  <a:pt x="325651" y="137314"/>
                  <a:pt x="325651" y="136937"/>
                </a:cubicBezTo>
                <a:cubicBezTo>
                  <a:pt x="320566" y="128964"/>
                  <a:pt x="306628" y="117977"/>
                  <a:pt x="310333" y="113897"/>
                </a:cubicBezTo>
                <a:close/>
                <a:moveTo>
                  <a:pt x="274736" y="153888"/>
                </a:moveTo>
                <a:cubicBezTo>
                  <a:pt x="275866" y="149117"/>
                  <a:pt x="277310" y="144722"/>
                  <a:pt x="279507" y="137753"/>
                </a:cubicBezTo>
                <a:cubicBezTo>
                  <a:pt x="285723" y="144722"/>
                  <a:pt x="290494" y="150247"/>
                  <a:pt x="295265" y="155709"/>
                </a:cubicBezTo>
                <a:cubicBezTo>
                  <a:pt x="304055" y="166005"/>
                  <a:pt x="304431" y="166319"/>
                  <a:pt x="290871" y="169646"/>
                </a:cubicBezTo>
                <a:cubicBezTo>
                  <a:pt x="284655" y="171090"/>
                  <a:pt x="276557" y="176991"/>
                  <a:pt x="272162" y="172597"/>
                </a:cubicBezTo>
                <a:cubicBezTo>
                  <a:pt x="267767" y="168579"/>
                  <a:pt x="273229" y="160543"/>
                  <a:pt x="274736" y="153888"/>
                </a:cubicBezTo>
                <a:close/>
                <a:moveTo>
                  <a:pt x="225579" y="128211"/>
                </a:moveTo>
                <a:cubicBezTo>
                  <a:pt x="228152" y="127081"/>
                  <a:pt x="229910" y="127206"/>
                  <a:pt x="230915" y="128148"/>
                </a:cubicBezTo>
                <a:cubicBezTo>
                  <a:pt x="231983" y="129090"/>
                  <a:pt x="232359" y="130973"/>
                  <a:pt x="232170" y="133359"/>
                </a:cubicBezTo>
                <a:cubicBezTo>
                  <a:pt x="231417" y="141771"/>
                  <a:pt x="230350" y="150247"/>
                  <a:pt x="229597" y="158283"/>
                </a:cubicBezTo>
                <a:cubicBezTo>
                  <a:pt x="229220" y="163054"/>
                  <a:pt x="226646" y="164184"/>
                  <a:pt x="223005" y="161610"/>
                </a:cubicBezTo>
                <a:cubicBezTo>
                  <a:pt x="214215" y="155395"/>
                  <a:pt x="204296" y="150247"/>
                  <a:pt x="196574" y="141771"/>
                </a:cubicBezTo>
                <a:cubicBezTo>
                  <a:pt x="205740" y="135179"/>
                  <a:pt x="216036" y="132605"/>
                  <a:pt x="225579" y="128211"/>
                </a:cubicBezTo>
                <a:close/>
                <a:moveTo>
                  <a:pt x="318369" y="227278"/>
                </a:moveTo>
                <a:cubicBezTo>
                  <a:pt x="317615" y="233494"/>
                  <a:pt x="312153" y="227655"/>
                  <a:pt x="309579" y="225835"/>
                </a:cubicBezTo>
                <a:cubicBezTo>
                  <a:pt x="304431" y="222507"/>
                  <a:pt x="300413" y="221440"/>
                  <a:pt x="298593" y="228785"/>
                </a:cubicBezTo>
                <a:cubicBezTo>
                  <a:pt x="297462" y="234310"/>
                  <a:pt x="294198" y="234310"/>
                  <a:pt x="290180" y="232113"/>
                </a:cubicBezTo>
                <a:cubicBezTo>
                  <a:pt x="282835" y="228095"/>
                  <a:pt x="276620" y="226588"/>
                  <a:pt x="277686" y="239458"/>
                </a:cubicBezTo>
                <a:cubicBezTo>
                  <a:pt x="272162" y="236884"/>
                  <a:pt x="268144" y="235063"/>
                  <a:pt x="264126" y="232866"/>
                </a:cubicBezTo>
                <a:cubicBezTo>
                  <a:pt x="261928" y="231736"/>
                  <a:pt x="259731" y="230292"/>
                  <a:pt x="257158" y="232489"/>
                </a:cubicBezTo>
                <a:cubicBezTo>
                  <a:pt x="247991" y="240902"/>
                  <a:pt x="239202" y="239081"/>
                  <a:pt x="230350" y="231359"/>
                </a:cubicBezTo>
                <a:cubicBezTo>
                  <a:pt x="221561" y="223637"/>
                  <a:pt x="212771" y="215978"/>
                  <a:pt x="203919" y="208633"/>
                </a:cubicBezTo>
                <a:cubicBezTo>
                  <a:pt x="217104" y="216355"/>
                  <a:pt x="222628" y="205682"/>
                  <a:pt x="229597" y="196893"/>
                </a:cubicBezTo>
                <a:cubicBezTo>
                  <a:pt x="231794" y="202041"/>
                  <a:pt x="233615" y="205682"/>
                  <a:pt x="235435" y="210077"/>
                </a:cubicBezTo>
                <a:cubicBezTo>
                  <a:pt x="240207" y="206059"/>
                  <a:pt x="243157" y="197960"/>
                  <a:pt x="250817" y="203861"/>
                </a:cubicBezTo>
                <a:cubicBezTo>
                  <a:pt x="260736" y="211207"/>
                  <a:pt x="267705" y="210830"/>
                  <a:pt x="267705" y="195449"/>
                </a:cubicBezTo>
                <a:cubicBezTo>
                  <a:pt x="270279" y="196579"/>
                  <a:pt x="272099" y="196893"/>
                  <a:pt x="272853" y="198023"/>
                </a:cubicBezTo>
                <a:cubicBezTo>
                  <a:pt x="280575" y="206812"/>
                  <a:pt x="285723" y="207942"/>
                  <a:pt x="288234" y="194381"/>
                </a:cubicBezTo>
                <a:cubicBezTo>
                  <a:pt x="289364" y="188166"/>
                  <a:pt x="292628" y="186659"/>
                  <a:pt x="297400" y="192184"/>
                </a:cubicBezTo>
                <a:cubicBezTo>
                  <a:pt x="302548" y="198776"/>
                  <a:pt x="306189" y="196202"/>
                  <a:pt x="309517" y="190363"/>
                </a:cubicBezTo>
                <a:cubicBezTo>
                  <a:pt x="312091" y="185592"/>
                  <a:pt x="315041" y="181951"/>
                  <a:pt x="320880" y="187036"/>
                </a:cubicBezTo>
                <a:cubicBezTo>
                  <a:pt x="325275" y="190677"/>
                  <a:pt x="327472" y="188166"/>
                  <a:pt x="328979" y="183709"/>
                </a:cubicBezTo>
                <a:cubicBezTo>
                  <a:pt x="329732" y="181888"/>
                  <a:pt x="330422" y="177870"/>
                  <a:pt x="330799" y="177870"/>
                </a:cubicBezTo>
                <a:cubicBezTo>
                  <a:pt x="341096" y="179000"/>
                  <a:pt x="348755" y="167260"/>
                  <a:pt x="353526" y="167574"/>
                </a:cubicBezTo>
                <a:cubicBezTo>
                  <a:pt x="364513" y="168704"/>
                  <a:pt x="366710" y="162803"/>
                  <a:pt x="370037" y="156588"/>
                </a:cubicBezTo>
                <a:cubicBezTo>
                  <a:pt x="372988" y="151440"/>
                  <a:pt x="375562" y="146291"/>
                  <a:pt x="380333" y="141897"/>
                </a:cubicBezTo>
                <a:lnTo>
                  <a:pt x="372234" y="178937"/>
                </a:lnTo>
                <a:cubicBezTo>
                  <a:pt x="371857" y="180067"/>
                  <a:pt x="371481" y="181512"/>
                  <a:pt x="370414" y="182265"/>
                </a:cubicBezTo>
                <a:cubicBezTo>
                  <a:pt x="360871" y="189987"/>
                  <a:pt x="360871" y="189987"/>
                  <a:pt x="360117" y="199153"/>
                </a:cubicBezTo>
                <a:cubicBezTo>
                  <a:pt x="354216" y="193251"/>
                  <a:pt x="350952" y="195511"/>
                  <a:pt x="348755" y="202104"/>
                </a:cubicBezTo>
                <a:cubicBezTo>
                  <a:pt x="347311" y="206121"/>
                  <a:pt x="347624" y="211646"/>
                  <a:pt x="338835" y="207942"/>
                </a:cubicBezTo>
                <a:cubicBezTo>
                  <a:pt x="333687" y="205745"/>
                  <a:pt x="337015" y="216041"/>
                  <a:pt x="333687" y="220812"/>
                </a:cubicBezTo>
                <a:cubicBezTo>
                  <a:pt x="327158" y="218113"/>
                  <a:pt x="320566" y="215162"/>
                  <a:pt x="318369" y="227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p45"/>
          <p:cNvSpPr/>
          <p:nvPr/>
        </p:nvSpPr>
        <p:spPr>
          <a:xfrm>
            <a:off x="9642482" y="5655018"/>
            <a:ext cx="266996" cy="310974"/>
          </a:xfrm>
          <a:custGeom>
            <a:rect b="b" l="l" r="r" t="t"/>
            <a:pathLst>
              <a:path extrusionOk="0" h="310974" w="266996">
                <a:moveTo>
                  <a:pt x="263732" y="207700"/>
                </a:moveTo>
                <a:cubicBezTo>
                  <a:pt x="261535" y="198157"/>
                  <a:pt x="260405" y="188615"/>
                  <a:pt x="256764" y="179449"/>
                </a:cubicBezTo>
                <a:cubicBezTo>
                  <a:pt x="212378" y="71968"/>
                  <a:pt x="187077" y="48112"/>
                  <a:pt x="162844" y="25385"/>
                </a:cubicBezTo>
                <a:cubicBezTo>
                  <a:pt x="133148" y="-2489"/>
                  <a:pt x="92781" y="-6884"/>
                  <a:pt x="55364" y="9627"/>
                </a:cubicBezTo>
                <a:cubicBezTo>
                  <a:pt x="20520" y="25009"/>
                  <a:pt x="6583" y="57654"/>
                  <a:pt x="1434" y="94381"/>
                </a:cubicBezTo>
                <a:cubicBezTo>
                  <a:pt x="-2207" y="123386"/>
                  <a:pt x="1434" y="151637"/>
                  <a:pt x="8403" y="179512"/>
                </a:cubicBezTo>
                <a:cubicBezTo>
                  <a:pt x="19704" y="225844"/>
                  <a:pt x="38475" y="269225"/>
                  <a:pt x="60950" y="310974"/>
                </a:cubicBezTo>
                <a:lnTo>
                  <a:pt x="266997" y="216803"/>
                </a:lnTo>
                <a:cubicBezTo>
                  <a:pt x="265742" y="214481"/>
                  <a:pt x="264737" y="211593"/>
                  <a:pt x="263732" y="207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45"/>
          <p:cNvSpPr/>
          <p:nvPr/>
        </p:nvSpPr>
        <p:spPr>
          <a:xfrm>
            <a:off x="9943923" y="5577617"/>
            <a:ext cx="209332" cy="247682"/>
          </a:xfrm>
          <a:custGeom>
            <a:rect b="b" l="l" r="r" t="t"/>
            <a:pathLst>
              <a:path extrusionOk="0" h="247682" w="209332">
                <a:moveTo>
                  <a:pt x="144041" y="217297"/>
                </a:moveTo>
                <a:cubicBezTo>
                  <a:pt x="142911" y="206687"/>
                  <a:pt x="141467" y="196391"/>
                  <a:pt x="141090" y="185781"/>
                </a:cubicBezTo>
                <a:cubicBezTo>
                  <a:pt x="140714" y="169646"/>
                  <a:pt x="144732" y="165628"/>
                  <a:pt x="160553" y="164875"/>
                </a:cubicBezTo>
                <a:cubicBezTo>
                  <a:pt x="171915" y="164498"/>
                  <a:pt x="183279" y="167449"/>
                  <a:pt x="194642" y="166695"/>
                </a:cubicBezTo>
                <a:cubicBezTo>
                  <a:pt x="201611" y="166319"/>
                  <a:pt x="206382" y="163745"/>
                  <a:pt x="206382" y="156399"/>
                </a:cubicBezTo>
                <a:cubicBezTo>
                  <a:pt x="206382" y="142839"/>
                  <a:pt x="209332" y="129592"/>
                  <a:pt x="209332" y="116032"/>
                </a:cubicBezTo>
                <a:cubicBezTo>
                  <a:pt x="209332" y="100964"/>
                  <a:pt x="204938" y="96946"/>
                  <a:pt x="189871" y="96193"/>
                </a:cubicBezTo>
                <a:cubicBezTo>
                  <a:pt x="180328" y="95816"/>
                  <a:pt x="170409" y="96193"/>
                  <a:pt x="160866" y="96193"/>
                </a:cubicBezTo>
                <a:cubicBezTo>
                  <a:pt x="137386" y="96193"/>
                  <a:pt x="133368" y="91798"/>
                  <a:pt x="131171" y="68318"/>
                </a:cubicBezTo>
                <a:cubicBezTo>
                  <a:pt x="129727" y="49986"/>
                  <a:pt x="128220" y="31278"/>
                  <a:pt x="126023" y="12946"/>
                </a:cubicBezTo>
                <a:cubicBezTo>
                  <a:pt x="124893" y="3403"/>
                  <a:pt x="120498" y="-615"/>
                  <a:pt x="111332" y="76"/>
                </a:cubicBezTo>
                <a:cubicBezTo>
                  <a:pt x="99592" y="452"/>
                  <a:pt x="87852" y="1896"/>
                  <a:pt x="76112" y="3717"/>
                </a:cubicBezTo>
                <a:cubicBezTo>
                  <a:pt x="67323" y="4784"/>
                  <a:pt x="62551" y="9242"/>
                  <a:pt x="63619" y="20228"/>
                </a:cubicBezTo>
                <a:cubicBezTo>
                  <a:pt x="65440" y="38183"/>
                  <a:pt x="66946" y="56202"/>
                  <a:pt x="68390" y="74533"/>
                </a:cubicBezTo>
                <a:cubicBezTo>
                  <a:pt x="69521" y="88471"/>
                  <a:pt x="65440" y="92489"/>
                  <a:pt x="50811" y="91798"/>
                </a:cubicBezTo>
                <a:cubicBezTo>
                  <a:pt x="38695" y="91045"/>
                  <a:pt x="26202" y="91421"/>
                  <a:pt x="14148" y="91421"/>
                </a:cubicBezTo>
                <a:cubicBezTo>
                  <a:pt x="8623" y="91421"/>
                  <a:pt x="2785" y="92865"/>
                  <a:pt x="2785" y="99144"/>
                </a:cubicBezTo>
                <a:cubicBezTo>
                  <a:pt x="2785" y="115655"/>
                  <a:pt x="-2364" y="131789"/>
                  <a:pt x="1340" y="148301"/>
                </a:cubicBezTo>
                <a:cubicBezTo>
                  <a:pt x="2785" y="154516"/>
                  <a:pt x="5358" y="156023"/>
                  <a:pt x="10883" y="157090"/>
                </a:cubicBezTo>
                <a:cubicBezTo>
                  <a:pt x="26265" y="160041"/>
                  <a:pt x="42462" y="159664"/>
                  <a:pt x="57843" y="161861"/>
                </a:cubicBezTo>
                <a:cubicBezTo>
                  <a:pt x="71404" y="163682"/>
                  <a:pt x="75799" y="167386"/>
                  <a:pt x="76928" y="180570"/>
                </a:cubicBezTo>
                <a:cubicBezTo>
                  <a:pt x="77682" y="188983"/>
                  <a:pt x="80946" y="243288"/>
                  <a:pt x="65942" y="247682"/>
                </a:cubicBezTo>
                <a:lnTo>
                  <a:pt x="147557" y="228158"/>
                </a:lnTo>
                <a:cubicBezTo>
                  <a:pt x="145611" y="225646"/>
                  <a:pt x="144480" y="222068"/>
                  <a:pt x="144041" y="217297"/>
                </a:cubicBezTo>
                <a:close/>
              </a:path>
            </a:pathLst>
          </a:custGeom>
          <a:solidFill>
            <a:srgbClr val="FFC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45"/>
          <p:cNvSpPr/>
          <p:nvPr/>
        </p:nvSpPr>
        <p:spPr>
          <a:xfrm>
            <a:off x="9422120" y="5934888"/>
            <a:ext cx="208523" cy="157044"/>
          </a:xfrm>
          <a:custGeom>
            <a:rect b="b" l="l" r="r" t="t"/>
            <a:pathLst>
              <a:path extrusionOk="0" h="157044" w="208523">
                <a:moveTo>
                  <a:pt x="162191" y="47241"/>
                </a:moveTo>
                <a:cubicBezTo>
                  <a:pt x="137582" y="27088"/>
                  <a:pt x="111905" y="8380"/>
                  <a:pt x="80012" y="1725"/>
                </a:cubicBezTo>
                <a:cubicBezTo>
                  <a:pt x="56155" y="-3423"/>
                  <a:pt x="35626" y="2855"/>
                  <a:pt x="19868" y="21878"/>
                </a:cubicBezTo>
                <a:cubicBezTo>
                  <a:pt x="-3612" y="50505"/>
                  <a:pt x="-6563" y="87923"/>
                  <a:pt x="12522" y="119815"/>
                </a:cubicBezTo>
                <a:cubicBezTo>
                  <a:pt x="20433" y="132811"/>
                  <a:pt x="30227" y="143735"/>
                  <a:pt x="41276" y="153340"/>
                </a:cubicBezTo>
                <a:lnTo>
                  <a:pt x="46550" y="157044"/>
                </a:lnTo>
                <a:lnTo>
                  <a:pt x="208523" y="92255"/>
                </a:lnTo>
                <a:cubicBezTo>
                  <a:pt x="194586" y="75869"/>
                  <a:pt x="178891" y="60864"/>
                  <a:pt x="162191" y="47241"/>
                </a:cubicBezTo>
                <a:close/>
              </a:path>
            </a:pathLst>
          </a:custGeom>
          <a:solidFill>
            <a:srgbClr val="AA8A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45"/>
          <p:cNvSpPr/>
          <p:nvPr/>
        </p:nvSpPr>
        <p:spPr>
          <a:xfrm>
            <a:off x="9087497" y="5533317"/>
            <a:ext cx="31021" cy="36442"/>
          </a:xfrm>
          <a:custGeom>
            <a:rect b="b" l="l" r="r" t="t"/>
            <a:pathLst>
              <a:path extrusionOk="0" h="36442" w="31021">
                <a:moveTo>
                  <a:pt x="20375" y="31893"/>
                </a:moveTo>
                <a:cubicBezTo>
                  <a:pt x="33936" y="28565"/>
                  <a:pt x="33559" y="28251"/>
                  <a:pt x="24769" y="17955"/>
                </a:cubicBezTo>
                <a:cubicBezTo>
                  <a:pt x="19998" y="12431"/>
                  <a:pt x="15227" y="6969"/>
                  <a:pt x="9011" y="0"/>
                </a:cubicBezTo>
                <a:cubicBezTo>
                  <a:pt x="6814" y="6969"/>
                  <a:pt x="5370" y="11363"/>
                  <a:pt x="4240" y="16135"/>
                </a:cubicBezTo>
                <a:cubicBezTo>
                  <a:pt x="2796" y="22727"/>
                  <a:pt x="-2729" y="30825"/>
                  <a:pt x="1667" y="34843"/>
                </a:cubicBezTo>
                <a:cubicBezTo>
                  <a:pt x="6061" y="39238"/>
                  <a:pt x="14160" y="33337"/>
                  <a:pt x="20375" y="3189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45"/>
          <p:cNvSpPr/>
          <p:nvPr/>
        </p:nvSpPr>
        <p:spPr>
          <a:xfrm>
            <a:off x="9126798" y="5502554"/>
            <a:ext cx="36886" cy="34076"/>
          </a:xfrm>
          <a:custGeom>
            <a:rect b="b" l="l" r="r" t="t"/>
            <a:pathLst>
              <a:path extrusionOk="0" h="34076" w="36886">
                <a:moveTo>
                  <a:pt x="16671" y="31139"/>
                </a:moveTo>
                <a:cubicBezTo>
                  <a:pt x="20312" y="35911"/>
                  <a:pt x="22509" y="34467"/>
                  <a:pt x="24393" y="29695"/>
                </a:cubicBezTo>
                <a:cubicBezTo>
                  <a:pt x="28034" y="20529"/>
                  <a:pt x="32115" y="11363"/>
                  <a:pt x="36886" y="0"/>
                </a:cubicBezTo>
                <a:cubicBezTo>
                  <a:pt x="22572" y="377"/>
                  <a:pt x="8258" y="-1130"/>
                  <a:pt x="599" y="6969"/>
                </a:cubicBezTo>
                <a:cubicBezTo>
                  <a:pt x="-3042" y="10987"/>
                  <a:pt x="10895" y="22036"/>
                  <a:pt x="15980" y="30072"/>
                </a:cubicBezTo>
                <a:cubicBezTo>
                  <a:pt x="15918" y="30386"/>
                  <a:pt x="16294" y="30762"/>
                  <a:pt x="16671" y="31139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45"/>
          <p:cNvSpPr/>
          <p:nvPr/>
        </p:nvSpPr>
        <p:spPr>
          <a:xfrm>
            <a:off x="9013575" y="5522966"/>
            <a:ext cx="35643" cy="35524"/>
          </a:xfrm>
          <a:custGeom>
            <a:rect b="b" l="l" r="r" t="t"/>
            <a:pathLst>
              <a:path extrusionOk="0" h="35524" w="35643">
                <a:moveTo>
                  <a:pt x="33023" y="30880"/>
                </a:moveTo>
                <a:cubicBezTo>
                  <a:pt x="33776" y="22782"/>
                  <a:pt x="34844" y="14369"/>
                  <a:pt x="35597" y="5957"/>
                </a:cubicBezTo>
                <a:cubicBezTo>
                  <a:pt x="35785" y="3571"/>
                  <a:pt x="35408" y="1750"/>
                  <a:pt x="34341" y="746"/>
                </a:cubicBezTo>
                <a:cubicBezTo>
                  <a:pt x="33274" y="-196"/>
                  <a:pt x="31516" y="-322"/>
                  <a:pt x="29005" y="808"/>
                </a:cubicBezTo>
                <a:cubicBezTo>
                  <a:pt x="19462" y="5203"/>
                  <a:pt x="9166" y="7777"/>
                  <a:pt x="0" y="14369"/>
                </a:cubicBezTo>
                <a:cubicBezTo>
                  <a:pt x="7722" y="22782"/>
                  <a:pt x="17642" y="27930"/>
                  <a:pt x="26430" y="34208"/>
                </a:cubicBezTo>
                <a:cubicBezTo>
                  <a:pt x="30135" y="36719"/>
                  <a:pt x="32708" y="35652"/>
                  <a:pt x="33023" y="3088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45"/>
          <p:cNvSpPr/>
          <p:nvPr/>
        </p:nvSpPr>
        <p:spPr>
          <a:xfrm>
            <a:off x="9021047" y="5537272"/>
            <a:ext cx="176413" cy="97561"/>
          </a:xfrm>
          <a:custGeom>
            <a:rect b="b" l="l" r="r" t="t"/>
            <a:pathLst>
              <a:path extrusionOk="0" h="97561" w="176413">
                <a:moveTo>
                  <a:pt x="129767" y="78916"/>
                </a:moveTo>
                <a:cubicBezTo>
                  <a:pt x="133095" y="74144"/>
                  <a:pt x="129767" y="63848"/>
                  <a:pt x="134916" y="66045"/>
                </a:cubicBezTo>
                <a:cubicBezTo>
                  <a:pt x="143704" y="69687"/>
                  <a:pt x="143328" y="64225"/>
                  <a:pt x="144835" y="60207"/>
                </a:cubicBezTo>
                <a:cubicBezTo>
                  <a:pt x="147032" y="53615"/>
                  <a:pt x="150359" y="51417"/>
                  <a:pt x="156198" y="57256"/>
                </a:cubicBezTo>
                <a:cubicBezTo>
                  <a:pt x="156952" y="48090"/>
                  <a:pt x="156952" y="48090"/>
                  <a:pt x="166494" y="40368"/>
                </a:cubicBezTo>
                <a:cubicBezTo>
                  <a:pt x="167624" y="39615"/>
                  <a:pt x="167938" y="38171"/>
                  <a:pt x="168315" y="37041"/>
                </a:cubicBezTo>
                <a:lnTo>
                  <a:pt x="176413" y="0"/>
                </a:lnTo>
                <a:cubicBezTo>
                  <a:pt x="171642" y="4395"/>
                  <a:pt x="169068" y="9543"/>
                  <a:pt x="166117" y="14691"/>
                </a:cubicBezTo>
                <a:cubicBezTo>
                  <a:pt x="162790" y="20906"/>
                  <a:pt x="160593" y="26807"/>
                  <a:pt x="149606" y="25677"/>
                </a:cubicBezTo>
                <a:cubicBezTo>
                  <a:pt x="144835" y="25301"/>
                  <a:pt x="137113" y="37041"/>
                  <a:pt x="126879" y="35973"/>
                </a:cubicBezTo>
                <a:cubicBezTo>
                  <a:pt x="126502" y="35973"/>
                  <a:pt x="125749" y="39991"/>
                  <a:pt x="125059" y="41812"/>
                </a:cubicBezTo>
                <a:cubicBezTo>
                  <a:pt x="123615" y="46207"/>
                  <a:pt x="121418" y="48781"/>
                  <a:pt x="116960" y="45139"/>
                </a:cubicBezTo>
                <a:cubicBezTo>
                  <a:pt x="111121" y="39991"/>
                  <a:pt x="108171" y="43695"/>
                  <a:pt x="105597" y="48467"/>
                </a:cubicBezTo>
                <a:cubicBezTo>
                  <a:pt x="102269" y="54368"/>
                  <a:pt x="98628" y="56879"/>
                  <a:pt x="93480" y="50287"/>
                </a:cubicBezTo>
                <a:cubicBezTo>
                  <a:pt x="88709" y="44763"/>
                  <a:pt x="85382" y="46269"/>
                  <a:pt x="84314" y="52485"/>
                </a:cubicBezTo>
                <a:cubicBezTo>
                  <a:pt x="81740" y="66045"/>
                  <a:pt x="76592" y="64978"/>
                  <a:pt x="68933" y="56126"/>
                </a:cubicBezTo>
                <a:cubicBezTo>
                  <a:pt x="68180" y="54996"/>
                  <a:pt x="66359" y="54682"/>
                  <a:pt x="63785" y="53552"/>
                </a:cubicBezTo>
                <a:cubicBezTo>
                  <a:pt x="63785" y="68933"/>
                  <a:pt x="56816" y="69310"/>
                  <a:pt x="46897" y="61965"/>
                </a:cubicBezTo>
                <a:cubicBezTo>
                  <a:pt x="39175" y="56063"/>
                  <a:pt x="36287" y="64162"/>
                  <a:pt x="31515" y="68180"/>
                </a:cubicBezTo>
                <a:cubicBezTo>
                  <a:pt x="29695" y="63785"/>
                  <a:pt x="27874" y="60081"/>
                  <a:pt x="25677" y="54996"/>
                </a:cubicBezTo>
                <a:cubicBezTo>
                  <a:pt x="18709" y="63785"/>
                  <a:pt x="13184" y="74458"/>
                  <a:pt x="0" y="66736"/>
                </a:cubicBezTo>
                <a:cubicBezTo>
                  <a:pt x="8789" y="74081"/>
                  <a:pt x="17578" y="81803"/>
                  <a:pt x="26430" y="89463"/>
                </a:cubicBezTo>
                <a:cubicBezTo>
                  <a:pt x="35220" y="97184"/>
                  <a:pt x="44071" y="99005"/>
                  <a:pt x="53238" y="90593"/>
                </a:cubicBezTo>
                <a:cubicBezTo>
                  <a:pt x="55811" y="88395"/>
                  <a:pt x="58009" y="89839"/>
                  <a:pt x="60206" y="90969"/>
                </a:cubicBezTo>
                <a:cubicBezTo>
                  <a:pt x="64224" y="93166"/>
                  <a:pt x="68305" y="94987"/>
                  <a:pt x="73767" y="97561"/>
                </a:cubicBezTo>
                <a:cubicBezTo>
                  <a:pt x="72637" y="84691"/>
                  <a:pt x="78915" y="86198"/>
                  <a:pt x="86261" y="90216"/>
                </a:cubicBezTo>
                <a:cubicBezTo>
                  <a:pt x="90279" y="92413"/>
                  <a:pt x="93605" y="92413"/>
                  <a:pt x="94673" y="86888"/>
                </a:cubicBezTo>
                <a:cubicBezTo>
                  <a:pt x="96494" y="79543"/>
                  <a:pt x="100511" y="80673"/>
                  <a:pt x="105660" y="83938"/>
                </a:cubicBezTo>
                <a:cubicBezTo>
                  <a:pt x="108234" y="85758"/>
                  <a:pt x="113758" y="91660"/>
                  <a:pt x="114449" y="85382"/>
                </a:cubicBezTo>
                <a:cubicBezTo>
                  <a:pt x="116583" y="73453"/>
                  <a:pt x="123176" y="76341"/>
                  <a:pt x="129767" y="78916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45"/>
          <p:cNvSpPr/>
          <p:nvPr/>
        </p:nvSpPr>
        <p:spPr>
          <a:xfrm>
            <a:off x="9229854" y="6113786"/>
            <a:ext cx="18143" cy="4583"/>
          </a:xfrm>
          <a:custGeom>
            <a:rect b="b" l="l" r="r" t="t"/>
            <a:pathLst>
              <a:path extrusionOk="0" h="4583" w="18143">
                <a:moveTo>
                  <a:pt x="18144" y="0"/>
                </a:moveTo>
                <a:lnTo>
                  <a:pt x="0" y="1695"/>
                </a:lnTo>
                <a:lnTo>
                  <a:pt x="566" y="4583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45"/>
          <p:cNvSpPr/>
          <p:nvPr/>
        </p:nvSpPr>
        <p:spPr>
          <a:xfrm>
            <a:off x="9988685" y="5799444"/>
            <a:ext cx="20465" cy="7596"/>
          </a:xfrm>
          <a:custGeom>
            <a:rect b="b" l="l" r="r" t="t"/>
            <a:pathLst>
              <a:path extrusionOk="0" h="7596" w="20465">
                <a:moveTo>
                  <a:pt x="5901" y="7597"/>
                </a:moveTo>
                <a:lnTo>
                  <a:pt x="20466" y="0"/>
                </a:lnTo>
                <a:lnTo>
                  <a:pt x="0" y="4897"/>
                </a:lnTo>
                <a:cubicBezTo>
                  <a:pt x="502" y="5588"/>
                  <a:pt x="1067" y="6278"/>
                  <a:pt x="1757" y="6780"/>
                </a:cubicBezTo>
                <a:lnTo>
                  <a:pt x="5901" y="7597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45"/>
          <p:cNvSpPr/>
          <p:nvPr/>
        </p:nvSpPr>
        <p:spPr>
          <a:xfrm>
            <a:off x="-1285" y="2414011"/>
            <a:ext cx="12193285" cy="4443989"/>
          </a:xfrm>
          <a:custGeom>
            <a:rect b="b" l="l" r="r" t="t"/>
            <a:pathLst>
              <a:path extrusionOk="0" h="4443989" w="12193285">
                <a:moveTo>
                  <a:pt x="12185408" y="3485769"/>
                </a:moveTo>
                <a:cubicBezTo>
                  <a:pt x="12104170" y="3478299"/>
                  <a:pt x="12128780" y="3453877"/>
                  <a:pt x="12096888" y="3433787"/>
                </a:cubicBezTo>
                <a:cubicBezTo>
                  <a:pt x="12064932" y="3413697"/>
                  <a:pt x="12025003" y="3391598"/>
                  <a:pt x="11993801" y="3365168"/>
                </a:cubicBezTo>
                <a:cubicBezTo>
                  <a:pt x="11964483" y="3340244"/>
                  <a:pt x="11934034" y="3325553"/>
                  <a:pt x="11896617" y="3320029"/>
                </a:cubicBezTo>
                <a:cubicBezTo>
                  <a:pt x="11883245" y="3318082"/>
                  <a:pt x="11870877" y="3314692"/>
                  <a:pt x="11859388" y="3309921"/>
                </a:cubicBezTo>
                <a:lnTo>
                  <a:pt x="11846895" y="3302701"/>
                </a:lnTo>
                <a:lnTo>
                  <a:pt x="11670481" y="3302701"/>
                </a:lnTo>
                <a:lnTo>
                  <a:pt x="11652652" y="3295795"/>
                </a:lnTo>
                <a:cubicBezTo>
                  <a:pt x="11628418" y="3282486"/>
                  <a:pt x="11602866" y="3271248"/>
                  <a:pt x="11577252" y="3258629"/>
                </a:cubicBezTo>
                <a:cubicBezTo>
                  <a:pt x="11614418" y="3224602"/>
                  <a:pt x="11616176" y="3176512"/>
                  <a:pt x="11629172" y="3133068"/>
                </a:cubicBezTo>
                <a:cubicBezTo>
                  <a:pt x="11600041" y="3171301"/>
                  <a:pt x="11597969" y="3224288"/>
                  <a:pt x="11553772" y="3251284"/>
                </a:cubicBezTo>
                <a:cubicBezTo>
                  <a:pt x="11552014" y="3250216"/>
                  <a:pt x="11542534" y="3248835"/>
                  <a:pt x="11540463" y="3247768"/>
                </a:cubicBezTo>
                <a:cubicBezTo>
                  <a:pt x="11566391" y="3186055"/>
                  <a:pt x="11592382" y="3123965"/>
                  <a:pt x="11617997" y="3062565"/>
                </a:cubicBezTo>
                <a:cubicBezTo>
                  <a:pt x="11643988" y="3066771"/>
                  <a:pt x="11656920" y="3065704"/>
                  <a:pt x="11668535" y="3033812"/>
                </a:cubicBezTo>
                <a:cubicBezTo>
                  <a:pt x="11657988" y="3032054"/>
                  <a:pt x="11647127" y="3030673"/>
                  <a:pt x="11634131" y="3028538"/>
                </a:cubicBezTo>
                <a:cubicBezTo>
                  <a:pt x="11662571" y="2968582"/>
                  <a:pt x="11673055" y="2905425"/>
                  <a:pt x="11678329" y="2839443"/>
                </a:cubicBezTo>
                <a:cubicBezTo>
                  <a:pt x="11698670" y="2841891"/>
                  <a:pt x="11717944" y="2843649"/>
                  <a:pt x="11737280" y="2846788"/>
                </a:cubicBezTo>
                <a:cubicBezTo>
                  <a:pt x="11746760" y="2848169"/>
                  <a:pt x="11752347" y="2846788"/>
                  <a:pt x="11755863" y="2837308"/>
                </a:cubicBezTo>
                <a:cubicBezTo>
                  <a:pt x="11759002" y="2827828"/>
                  <a:pt x="11763585" y="2818348"/>
                  <a:pt x="11768168" y="2808178"/>
                </a:cubicBezTo>
                <a:lnTo>
                  <a:pt x="11609270" y="2782563"/>
                </a:lnTo>
                <a:cubicBezTo>
                  <a:pt x="11602239" y="2781496"/>
                  <a:pt x="11595207" y="2779424"/>
                  <a:pt x="11588929" y="2776223"/>
                </a:cubicBezTo>
                <a:lnTo>
                  <a:pt x="11373528" y="2675208"/>
                </a:lnTo>
                <a:cubicBezTo>
                  <a:pt x="11364426" y="2671002"/>
                  <a:pt x="11361977" y="2667173"/>
                  <a:pt x="11364426" y="2656939"/>
                </a:cubicBezTo>
                <a:cubicBezTo>
                  <a:pt x="11367942" y="2643944"/>
                  <a:pt x="11374973" y="2605020"/>
                  <a:pt x="11383700" y="2605020"/>
                </a:cubicBezTo>
                <a:lnTo>
                  <a:pt x="11725728" y="2596607"/>
                </a:lnTo>
                <a:lnTo>
                  <a:pt x="11725728" y="2566786"/>
                </a:lnTo>
                <a:cubicBezTo>
                  <a:pt x="11724347" y="2566410"/>
                  <a:pt x="11706454" y="2566786"/>
                  <a:pt x="11694150" y="2566786"/>
                </a:cubicBezTo>
                <a:cubicBezTo>
                  <a:pt x="11680840" y="2511728"/>
                  <a:pt x="11661880" y="2434884"/>
                  <a:pt x="11648194" y="2377377"/>
                </a:cubicBezTo>
                <a:cubicBezTo>
                  <a:pt x="11667844" y="2379512"/>
                  <a:pt x="11686804" y="2381207"/>
                  <a:pt x="11706454" y="2382965"/>
                </a:cubicBezTo>
                <a:lnTo>
                  <a:pt x="11706454" y="2358731"/>
                </a:lnTo>
                <a:lnTo>
                  <a:pt x="11431789" y="2329978"/>
                </a:lnTo>
                <a:cubicBezTo>
                  <a:pt x="11480570" y="2162667"/>
                  <a:pt x="11537009" y="1999877"/>
                  <a:pt x="11598095" y="1838531"/>
                </a:cubicBezTo>
                <a:lnTo>
                  <a:pt x="11820150" y="1886935"/>
                </a:lnTo>
                <a:cubicBezTo>
                  <a:pt x="11836285" y="1862388"/>
                  <a:pt x="11852796" y="1838154"/>
                  <a:pt x="11868240" y="1813607"/>
                </a:cubicBezTo>
                <a:cubicBezTo>
                  <a:pt x="11869998" y="1811159"/>
                  <a:pt x="11868931" y="1805885"/>
                  <a:pt x="11867550" y="1802746"/>
                </a:cubicBezTo>
                <a:cubicBezTo>
                  <a:pt x="11859137" y="1784854"/>
                  <a:pt x="11850348" y="1767338"/>
                  <a:pt x="11841244" y="1748692"/>
                </a:cubicBezTo>
                <a:lnTo>
                  <a:pt x="11790016" y="1770100"/>
                </a:lnTo>
                <a:lnTo>
                  <a:pt x="11821908" y="1782719"/>
                </a:lnTo>
                <a:cubicBezTo>
                  <a:pt x="11818079" y="1801302"/>
                  <a:pt x="11814186" y="1819885"/>
                  <a:pt x="11809980" y="1839535"/>
                </a:cubicBezTo>
                <a:cubicBezTo>
                  <a:pt x="11786814" y="1835706"/>
                  <a:pt x="11765405" y="1832881"/>
                  <a:pt x="11743997" y="1828298"/>
                </a:cubicBezTo>
                <a:cubicBezTo>
                  <a:pt x="11638777" y="1658853"/>
                  <a:pt x="11408937" y="676650"/>
                  <a:pt x="11389664" y="554227"/>
                </a:cubicBezTo>
                <a:cubicBezTo>
                  <a:pt x="11379116" y="527546"/>
                  <a:pt x="11405798" y="500927"/>
                  <a:pt x="11411762" y="483725"/>
                </a:cubicBezTo>
                <a:cubicBezTo>
                  <a:pt x="11413520" y="479142"/>
                  <a:pt x="11412829" y="472173"/>
                  <a:pt x="11410381" y="467967"/>
                </a:cubicBezTo>
                <a:cubicBezTo>
                  <a:pt x="11403349" y="454971"/>
                  <a:pt x="11393179" y="443420"/>
                  <a:pt x="11387215" y="430110"/>
                </a:cubicBezTo>
                <a:cubicBezTo>
                  <a:pt x="11375977" y="406253"/>
                  <a:pt x="11357394" y="393258"/>
                  <a:pt x="11333161" y="386603"/>
                </a:cubicBezTo>
                <a:cubicBezTo>
                  <a:pt x="11312443" y="378191"/>
                  <a:pt x="11300892" y="409769"/>
                  <a:pt x="11289654" y="421698"/>
                </a:cubicBezTo>
                <a:lnTo>
                  <a:pt x="11315269" y="451518"/>
                </a:lnTo>
                <a:cubicBezTo>
                  <a:pt x="11319851" y="440281"/>
                  <a:pt x="11323681" y="430801"/>
                  <a:pt x="11328264" y="419940"/>
                </a:cubicBezTo>
                <a:cubicBezTo>
                  <a:pt x="11337744" y="425904"/>
                  <a:pt x="11346847" y="430487"/>
                  <a:pt x="11353502" y="437142"/>
                </a:cubicBezTo>
                <a:cubicBezTo>
                  <a:pt x="11357018" y="440657"/>
                  <a:pt x="11357331" y="448379"/>
                  <a:pt x="11357018" y="453967"/>
                </a:cubicBezTo>
                <a:cubicBezTo>
                  <a:pt x="11353502" y="511851"/>
                  <a:pt x="11335295" y="565905"/>
                  <a:pt x="11312443" y="618829"/>
                </a:cubicBezTo>
                <a:cubicBezTo>
                  <a:pt x="11221914" y="908248"/>
                  <a:pt x="10983347" y="1341497"/>
                  <a:pt x="10922011" y="1409865"/>
                </a:cubicBezTo>
                <a:cubicBezTo>
                  <a:pt x="10903428" y="1382178"/>
                  <a:pt x="10837445" y="1283236"/>
                  <a:pt x="10822754" y="1260447"/>
                </a:cubicBezTo>
                <a:cubicBezTo>
                  <a:pt x="10819615" y="1255550"/>
                  <a:pt x="10817858" y="1248895"/>
                  <a:pt x="10818171" y="1243245"/>
                </a:cubicBezTo>
                <a:cubicBezTo>
                  <a:pt x="10824826" y="1180088"/>
                  <a:pt x="10855023" y="910005"/>
                  <a:pt x="10855714" y="904732"/>
                </a:cubicBezTo>
                <a:lnTo>
                  <a:pt x="10953589" y="904732"/>
                </a:lnTo>
                <a:cubicBezTo>
                  <a:pt x="10823759" y="631134"/>
                  <a:pt x="10752566" y="326585"/>
                  <a:pt x="10726260" y="204163"/>
                </a:cubicBezTo>
                <a:cubicBezTo>
                  <a:pt x="10724126" y="189095"/>
                  <a:pt x="10719229" y="173965"/>
                  <a:pt x="10719606" y="158898"/>
                </a:cubicBezTo>
                <a:cubicBezTo>
                  <a:pt x="10720296" y="137490"/>
                  <a:pt x="10722431" y="115767"/>
                  <a:pt x="10727704" y="95427"/>
                </a:cubicBezTo>
                <a:cubicBezTo>
                  <a:pt x="10733292" y="74395"/>
                  <a:pt x="10730530" y="60018"/>
                  <a:pt x="10712637" y="47023"/>
                </a:cubicBezTo>
                <a:cubicBezTo>
                  <a:pt x="10678233" y="22475"/>
                  <a:pt x="10681435" y="0"/>
                  <a:pt x="10630520" y="0"/>
                </a:cubicBezTo>
                <a:cubicBezTo>
                  <a:pt x="10627004" y="0"/>
                  <a:pt x="10622107" y="2135"/>
                  <a:pt x="10620349" y="4897"/>
                </a:cubicBezTo>
                <a:cubicBezTo>
                  <a:pt x="10612251" y="17202"/>
                  <a:pt x="10605282" y="30135"/>
                  <a:pt x="10596869" y="43821"/>
                </a:cubicBezTo>
                <a:lnTo>
                  <a:pt x="10628071" y="66610"/>
                </a:lnTo>
                <a:cubicBezTo>
                  <a:pt x="10630206" y="54682"/>
                  <a:pt x="10632278" y="44511"/>
                  <a:pt x="10634036" y="34341"/>
                </a:cubicBezTo>
                <a:cubicBezTo>
                  <a:pt x="10635417" y="34341"/>
                  <a:pt x="10636170" y="33964"/>
                  <a:pt x="10637175" y="33964"/>
                </a:cubicBezTo>
                <a:cubicBezTo>
                  <a:pt x="10660341" y="38171"/>
                  <a:pt x="10672960" y="49722"/>
                  <a:pt x="10672960" y="75713"/>
                </a:cubicBezTo>
                <a:cubicBezTo>
                  <a:pt x="10672960" y="97122"/>
                  <a:pt x="10678924" y="118153"/>
                  <a:pt x="10681749" y="139561"/>
                </a:cubicBezTo>
                <a:cubicBezTo>
                  <a:pt x="10682439" y="144835"/>
                  <a:pt x="10682126" y="150422"/>
                  <a:pt x="10680681" y="155319"/>
                </a:cubicBezTo>
                <a:cubicBezTo>
                  <a:pt x="10619659" y="397715"/>
                  <a:pt x="10435837" y="879745"/>
                  <a:pt x="10427048" y="899709"/>
                </a:cubicBezTo>
                <a:lnTo>
                  <a:pt x="10485622" y="899709"/>
                </a:lnTo>
                <a:cubicBezTo>
                  <a:pt x="10494035" y="899333"/>
                  <a:pt x="10571569" y="1288761"/>
                  <a:pt x="10571569" y="1298555"/>
                </a:cubicBezTo>
                <a:cubicBezTo>
                  <a:pt x="10584188" y="1437802"/>
                  <a:pt x="10582430" y="1753526"/>
                  <a:pt x="10585255" y="1854917"/>
                </a:cubicBezTo>
                <a:cubicBezTo>
                  <a:pt x="10582430" y="1854226"/>
                  <a:pt x="10307074" y="1632485"/>
                  <a:pt x="10217235" y="1487273"/>
                </a:cubicBezTo>
                <a:cubicBezTo>
                  <a:pt x="10203549" y="1469004"/>
                  <a:pt x="10178311" y="1413946"/>
                  <a:pt x="10172347" y="1411874"/>
                </a:cubicBezTo>
                <a:cubicBezTo>
                  <a:pt x="10147423" y="1376466"/>
                  <a:pt x="10085710" y="1396806"/>
                  <a:pt x="10063611" y="1403084"/>
                </a:cubicBezTo>
                <a:cubicBezTo>
                  <a:pt x="10045718" y="1408358"/>
                  <a:pt x="10054507" y="1443452"/>
                  <a:pt x="10054507" y="1458834"/>
                </a:cubicBezTo>
                <a:cubicBezTo>
                  <a:pt x="10062229" y="1460215"/>
                  <a:pt x="10083638" y="1464421"/>
                  <a:pt x="10091360" y="1461659"/>
                </a:cubicBezTo>
                <a:cubicBezTo>
                  <a:pt x="10087844" y="1451488"/>
                  <a:pt x="10084328" y="1442008"/>
                  <a:pt x="10080813" y="1431838"/>
                </a:cubicBezTo>
                <a:cubicBezTo>
                  <a:pt x="10088535" y="1430457"/>
                  <a:pt x="10095566" y="1429703"/>
                  <a:pt x="10102535" y="1428322"/>
                </a:cubicBezTo>
                <a:cubicBezTo>
                  <a:pt x="10112329" y="1426188"/>
                  <a:pt x="10118670" y="1429013"/>
                  <a:pt x="10124257" y="1438116"/>
                </a:cubicBezTo>
                <a:cubicBezTo>
                  <a:pt x="10134804" y="1455632"/>
                  <a:pt x="10163557" y="1497067"/>
                  <a:pt x="10163557" y="1501273"/>
                </a:cubicBezTo>
                <a:cubicBezTo>
                  <a:pt x="10161423" y="1678440"/>
                  <a:pt x="10082194" y="2160784"/>
                  <a:pt x="10074472" y="2201466"/>
                </a:cubicBezTo>
                <a:cubicBezTo>
                  <a:pt x="10073781" y="2205672"/>
                  <a:pt x="10070642" y="2210946"/>
                  <a:pt x="10066750" y="2213017"/>
                </a:cubicBezTo>
                <a:cubicBezTo>
                  <a:pt x="10048166" y="2223565"/>
                  <a:pt x="10028830" y="2233359"/>
                  <a:pt x="10008866" y="2243906"/>
                </a:cubicBezTo>
                <a:cubicBezTo>
                  <a:pt x="9998695" y="2227080"/>
                  <a:pt x="9989215" y="2210569"/>
                  <a:pt x="9979422" y="2193744"/>
                </a:cubicBezTo>
                <a:cubicBezTo>
                  <a:pt x="9988211" y="2186399"/>
                  <a:pt x="9995933" y="2179681"/>
                  <a:pt x="10005413" y="2171645"/>
                </a:cubicBezTo>
                <a:lnTo>
                  <a:pt x="9950355" y="2167439"/>
                </a:lnTo>
                <a:cubicBezTo>
                  <a:pt x="9947530" y="2189161"/>
                  <a:pt x="9945081" y="2209878"/>
                  <a:pt x="9943009" y="2230596"/>
                </a:cubicBezTo>
                <a:cubicBezTo>
                  <a:pt x="9942633" y="2233421"/>
                  <a:pt x="9991099" y="2273726"/>
                  <a:pt x="10013198" y="2290928"/>
                </a:cubicBezTo>
                <a:lnTo>
                  <a:pt x="10199845" y="2189224"/>
                </a:lnTo>
                <a:cubicBezTo>
                  <a:pt x="10282653" y="2313781"/>
                  <a:pt x="10361945" y="2439718"/>
                  <a:pt x="10431757" y="2572625"/>
                </a:cubicBezTo>
                <a:lnTo>
                  <a:pt x="10199154" y="2593343"/>
                </a:lnTo>
                <a:cubicBezTo>
                  <a:pt x="10200222" y="2604894"/>
                  <a:pt x="10200912" y="2616132"/>
                  <a:pt x="10201979" y="2628751"/>
                </a:cubicBezTo>
                <a:lnTo>
                  <a:pt x="10223387" y="2626616"/>
                </a:lnTo>
                <a:cubicBezTo>
                  <a:pt x="10226904" y="2690464"/>
                  <a:pt x="10230419" y="2753935"/>
                  <a:pt x="10234248" y="2817783"/>
                </a:cubicBezTo>
                <a:cubicBezTo>
                  <a:pt x="10217424" y="2791478"/>
                  <a:pt x="10217737" y="2760276"/>
                  <a:pt x="10209325" y="2731837"/>
                </a:cubicBezTo>
                <a:cubicBezTo>
                  <a:pt x="10196015" y="2765487"/>
                  <a:pt x="10205495" y="2818474"/>
                  <a:pt x="10230733" y="2851434"/>
                </a:cubicBezTo>
                <a:cubicBezTo>
                  <a:pt x="10222320" y="2855640"/>
                  <a:pt x="10214222" y="2859846"/>
                  <a:pt x="10204742" y="2864429"/>
                </a:cubicBezTo>
                <a:cubicBezTo>
                  <a:pt x="10208257" y="2873909"/>
                  <a:pt x="10211773" y="2883012"/>
                  <a:pt x="10215289" y="2892116"/>
                </a:cubicBezTo>
                <a:cubicBezTo>
                  <a:pt x="10217424" y="2892116"/>
                  <a:pt x="10218428" y="2892492"/>
                  <a:pt x="10219119" y="2892116"/>
                </a:cubicBezTo>
                <a:cubicBezTo>
                  <a:pt x="10240150" y="2876672"/>
                  <a:pt x="10254526" y="2886528"/>
                  <a:pt x="10269971" y="2902977"/>
                </a:cubicBezTo>
                <a:cubicBezTo>
                  <a:pt x="10319065" y="2954520"/>
                  <a:pt x="10354851" y="3013471"/>
                  <a:pt x="10377702" y="3080834"/>
                </a:cubicBezTo>
                <a:cubicBezTo>
                  <a:pt x="10384733" y="3101866"/>
                  <a:pt x="10395971" y="3122583"/>
                  <a:pt x="10398734" y="3144305"/>
                </a:cubicBezTo>
                <a:cubicBezTo>
                  <a:pt x="10401559" y="3165023"/>
                  <a:pt x="10415559" y="3181158"/>
                  <a:pt x="10417693" y="3204261"/>
                </a:cubicBezTo>
                <a:lnTo>
                  <a:pt x="10382976" y="3157929"/>
                </a:lnTo>
                <a:cubicBezTo>
                  <a:pt x="10382286" y="3158306"/>
                  <a:pt x="10381594" y="3158619"/>
                  <a:pt x="10380841" y="3159310"/>
                </a:cubicBezTo>
                <a:lnTo>
                  <a:pt x="10421900" y="3235777"/>
                </a:lnTo>
                <a:cubicBezTo>
                  <a:pt x="10411729" y="3242118"/>
                  <a:pt x="10403630" y="3240360"/>
                  <a:pt x="10396976" y="3232261"/>
                </a:cubicBezTo>
                <a:cubicBezTo>
                  <a:pt x="10384671" y="3217508"/>
                  <a:pt x="10372429" y="3202440"/>
                  <a:pt x="10360814" y="3187373"/>
                </a:cubicBezTo>
                <a:cubicBezTo>
                  <a:pt x="10349576" y="3172996"/>
                  <a:pt x="10339093" y="3157929"/>
                  <a:pt x="10328169" y="3142799"/>
                </a:cubicBezTo>
                <a:cubicBezTo>
                  <a:pt x="10328859" y="3161758"/>
                  <a:pt x="10357612" y="3222781"/>
                  <a:pt x="10378330" y="3250154"/>
                </a:cubicBezTo>
                <a:cubicBezTo>
                  <a:pt x="10356232" y="3255050"/>
                  <a:pt x="10349953" y="3249526"/>
                  <a:pt x="10312348" y="3265598"/>
                </a:cubicBezTo>
                <a:cubicBezTo>
                  <a:pt x="10274805" y="3281670"/>
                  <a:pt x="10250823" y="3295858"/>
                  <a:pt x="10152885" y="3346710"/>
                </a:cubicBezTo>
                <a:lnTo>
                  <a:pt x="10010687" y="3421042"/>
                </a:lnTo>
                <a:lnTo>
                  <a:pt x="9908605" y="3445464"/>
                </a:lnTo>
                <a:cubicBezTo>
                  <a:pt x="9893915" y="3449482"/>
                  <a:pt x="9423499" y="3686919"/>
                  <a:pt x="9423499" y="3686919"/>
                </a:cubicBezTo>
                <a:lnTo>
                  <a:pt x="9372773" y="3702990"/>
                </a:lnTo>
                <a:lnTo>
                  <a:pt x="9249597" y="3735322"/>
                </a:lnTo>
                <a:lnTo>
                  <a:pt x="9249597" y="3735322"/>
                </a:lnTo>
                <a:cubicBezTo>
                  <a:pt x="9249597" y="3735322"/>
                  <a:pt x="9095659" y="3775062"/>
                  <a:pt x="9051775" y="3788435"/>
                </a:cubicBezTo>
                <a:lnTo>
                  <a:pt x="8949318" y="3816937"/>
                </a:lnTo>
                <a:lnTo>
                  <a:pt x="8948626" y="3814740"/>
                </a:lnTo>
                <a:lnTo>
                  <a:pt x="8710248" y="3847700"/>
                </a:lnTo>
                <a:cubicBezTo>
                  <a:pt x="8695558" y="3852032"/>
                  <a:pt x="8666868" y="3861009"/>
                  <a:pt x="8666868" y="3861009"/>
                </a:cubicBezTo>
                <a:lnTo>
                  <a:pt x="8479969" y="3954239"/>
                </a:lnTo>
                <a:lnTo>
                  <a:pt x="8223762" y="4039306"/>
                </a:lnTo>
                <a:cubicBezTo>
                  <a:pt x="8084452" y="4087961"/>
                  <a:pt x="8035482" y="4148796"/>
                  <a:pt x="7835715" y="4182634"/>
                </a:cubicBezTo>
                <a:cubicBezTo>
                  <a:pt x="7635946" y="4216473"/>
                  <a:pt x="7300007" y="4241523"/>
                  <a:pt x="7025154" y="4242213"/>
                </a:cubicBezTo>
                <a:cubicBezTo>
                  <a:pt x="6750300" y="4242904"/>
                  <a:pt x="6604774" y="4188473"/>
                  <a:pt x="6186593" y="4186715"/>
                </a:cubicBezTo>
                <a:cubicBezTo>
                  <a:pt x="5768411" y="4184957"/>
                  <a:pt x="5862393" y="4204357"/>
                  <a:pt x="4516125" y="4231666"/>
                </a:cubicBezTo>
                <a:cubicBezTo>
                  <a:pt x="3169857" y="4259039"/>
                  <a:pt x="647017" y="4050607"/>
                  <a:pt x="5650" y="4145720"/>
                </a:cubicBezTo>
                <a:cubicBezTo>
                  <a:pt x="-3578" y="4266384"/>
                  <a:pt x="16386" y="4210447"/>
                  <a:pt x="0" y="4443990"/>
                </a:cubicBezTo>
                <a:lnTo>
                  <a:pt x="12190305" y="4440914"/>
                </a:lnTo>
                <a:cubicBezTo>
                  <a:pt x="12194825" y="3936597"/>
                  <a:pt x="12194951" y="3643725"/>
                  <a:pt x="12185408" y="3485769"/>
                </a:cubicBezTo>
                <a:close/>
                <a:moveTo>
                  <a:pt x="11623521" y="2374301"/>
                </a:moveTo>
                <a:cubicBezTo>
                  <a:pt x="11628795" y="2408328"/>
                  <a:pt x="11655477" y="2543055"/>
                  <a:pt x="11659997" y="2568984"/>
                </a:cubicBezTo>
                <a:lnTo>
                  <a:pt x="11608078" y="2568984"/>
                </a:lnTo>
                <a:cubicBezTo>
                  <a:pt x="11600732" y="2502311"/>
                  <a:pt x="11594015" y="2437082"/>
                  <a:pt x="11587045" y="2371162"/>
                </a:cubicBezTo>
                <a:cubicBezTo>
                  <a:pt x="11596840" y="2371790"/>
                  <a:pt x="11604562" y="2370785"/>
                  <a:pt x="11623521" y="2374301"/>
                </a:cubicBezTo>
                <a:close/>
                <a:moveTo>
                  <a:pt x="11527718" y="2364068"/>
                </a:moveTo>
                <a:cubicBezTo>
                  <a:pt x="11538266" y="2365135"/>
                  <a:pt x="11550193" y="2366516"/>
                  <a:pt x="11569844" y="2366516"/>
                </a:cubicBezTo>
                <a:cubicBezTo>
                  <a:pt x="11572292" y="2405440"/>
                  <a:pt x="11576499" y="2458050"/>
                  <a:pt x="11579638" y="2497037"/>
                </a:cubicBezTo>
                <a:cubicBezTo>
                  <a:pt x="11581772" y="2520517"/>
                  <a:pt x="11583467" y="2544060"/>
                  <a:pt x="11585225" y="2566849"/>
                </a:cubicBezTo>
                <a:lnTo>
                  <a:pt x="11515413" y="2566849"/>
                </a:lnTo>
                <a:cubicBezTo>
                  <a:pt x="11519682" y="2498481"/>
                  <a:pt x="11523511" y="2431808"/>
                  <a:pt x="11527718" y="2364068"/>
                </a:cubicBezTo>
                <a:close/>
                <a:moveTo>
                  <a:pt x="11463556" y="2356722"/>
                </a:moveTo>
                <a:lnTo>
                  <a:pt x="11511960" y="2362310"/>
                </a:lnTo>
                <a:cubicBezTo>
                  <a:pt x="11507063" y="2431055"/>
                  <a:pt x="11501790" y="2498042"/>
                  <a:pt x="11496893" y="2565405"/>
                </a:cubicBezTo>
                <a:cubicBezTo>
                  <a:pt x="11493063" y="2565405"/>
                  <a:pt x="11485341" y="2565782"/>
                  <a:pt x="11480758" y="2565782"/>
                </a:cubicBezTo>
                <a:cubicBezTo>
                  <a:pt x="11494068" y="2533889"/>
                  <a:pt x="11489548" y="2510033"/>
                  <a:pt x="11473036" y="2496661"/>
                </a:cubicBezTo>
                <a:cubicBezTo>
                  <a:pt x="11479691" y="2525414"/>
                  <a:pt x="11479691" y="2537342"/>
                  <a:pt x="11473413" y="2547199"/>
                </a:cubicBezTo>
                <a:cubicBezTo>
                  <a:pt x="11462113" y="2523028"/>
                  <a:pt x="11455457" y="2397404"/>
                  <a:pt x="11463556" y="2356722"/>
                </a:cubicBezTo>
                <a:close/>
                <a:moveTo>
                  <a:pt x="11422498" y="2353207"/>
                </a:moveTo>
                <a:lnTo>
                  <a:pt x="11441080" y="2354965"/>
                </a:lnTo>
                <a:lnTo>
                  <a:pt x="11441080" y="2566159"/>
                </a:lnTo>
                <a:cubicBezTo>
                  <a:pt x="11440390" y="2566159"/>
                  <a:pt x="11436875" y="2567226"/>
                  <a:pt x="11435807" y="2565782"/>
                </a:cubicBezTo>
                <a:cubicBezTo>
                  <a:pt x="11415466" y="2535584"/>
                  <a:pt x="11413708" y="2501243"/>
                  <a:pt x="11411260" y="2459871"/>
                </a:cubicBezTo>
                <a:cubicBezTo>
                  <a:pt x="11398641" y="2500553"/>
                  <a:pt x="11397574" y="2530750"/>
                  <a:pt x="11412641" y="2564087"/>
                </a:cubicBezTo>
                <a:lnTo>
                  <a:pt x="11376166" y="2564087"/>
                </a:lnTo>
                <a:cubicBezTo>
                  <a:pt x="11391986" y="2492140"/>
                  <a:pt x="11407367" y="2422705"/>
                  <a:pt x="11422498" y="2353207"/>
                </a:cubicBezTo>
                <a:close/>
                <a:moveTo>
                  <a:pt x="10440169" y="2592840"/>
                </a:moveTo>
                <a:cubicBezTo>
                  <a:pt x="10465093" y="2633899"/>
                  <a:pt x="10480537" y="2679478"/>
                  <a:pt x="10498743" y="2724052"/>
                </a:cubicBezTo>
                <a:cubicBezTo>
                  <a:pt x="10489263" y="2728635"/>
                  <a:pt x="10480851" y="2732465"/>
                  <a:pt x="10471748" y="2736671"/>
                </a:cubicBezTo>
                <a:cubicBezTo>
                  <a:pt x="10459129" y="2688957"/>
                  <a:pt x="10447201" y="2642311"/>
                  <a:pt x="10434896" y="2595666"/>
                </a:cubicBezTo>
                <a:cubicBezTo>
                  <a:pt x="10436653" y="2594598"/>
                  <a:pt x="10438411" y="2593845"/>
                  <a:pt x="10440169" y="2592840"/>
                </a:cubicBezTo>
                <a:close/>
                <a:moveTo>
                  <a:pt x="10424034" y="2596356"/>
                </a:moveTo>
                <a:cubicBezTo>
                  <a:pt x="10433828" y="2647208"/>
                  <a:pt x="10442994" y="2695989"/>
                  <a:pt x="10452474" y="2746151"/>
                </a:cubicBezTo>
                <a:lnTo>
                  <a:pt x="10410725" y="2766115"/>
                </a:lnTo>
                <a:cubicBezTo>
                  <a:pt x="10394213" y="2712061"/>
                  <a:pt x="10378455" y="2659137"/>
                  <a:pt x="10361945" y="2605459"/>
                </a:cubicBezTo>
                <a:lnTo>
                  <a:pt x="10424034" y="2596356"/>
                </a:lnTo>
                <a:close/>
                <a:moveTo>
                  <a:pt x="10342294" y="2608598"/>
                </a:moveTo>
                <a:cubicBezTo>
                  <a:pt x="10354913" y="2664724"/>
                  <a:pt x="10367532" y="2719092"/>
                  <a:pt x="10379147" y="2773460"/>
                </a:cubicBezTo>
                <a:cubicBezTo>
                  <a:pt x="10379837" y="2776285"/>
                  <a:pt x="10376698" y="2781559"/>
                  <a:pt x="10373559" y="2783254"/>
                </a:cubicBezTo>
                <a:cubicBezTo>
                  <a:pt x="10361253" y="2789909"/>
                  <a:pt x="10348635" y="2795559"/>
                  <a:pt x="10334949" y="2802214"/>
                </a:cubicBezTo>
                <a:cubicBezTo>
                  <a:pt x="10316679" y="2740814"/>
                  <a:pt x="10298473" y="2679792"/>
                  <a:pt x="10279890" y="2617702"/>
                </a:cubicBezTo>
                <a:lnTo>
                  <a:pt x="10342294" y="2608598"/>
                </a:lnTo>
                <a:close/>
                <a:moveTo>
                  <a:pt x="10255657" y="2814895"/>
                </a:moveTo>
                <a:cubicBezTo>
                  <a:pt x="10249002" y="2751738"/>
                  <a:pt x="10242662" y="2688267"/>
                  <a:pt x="10236006" y="2624419"/>
                </a:cubicBezTo>
                <a:lnTo>
                  <a:pt x="10264760" y="2620589"/>
                </a:lnTo>
                <a:cubicBezTo>
                  <a:pt x="10280204" y="2677783"/>
                  <a:pt x="10294958" y="2732841"/>
                  <a:pt x="10309648" y="2788276"/>
                </a:cubicBezTo>
                <a:cubicBezTo>
                  <a:pt x="10315989" y="2812510"/>
                  <a:pt x="10315989" y="2812510"/>
                  <a:pt x="10292823" y="2822680"/>
                </a:cubicBezTo>
                <a:cubicBezTo>
                  <a:pt x="10291756" y="2823057"/>
                  <a:pt x="10290375" y="2823057"/>
                  <a:pt x="10287926" y="2823371"/>
                </a:cubicBezTo>
                <a:cubicBezTo>
                  <a:pt x="10291756" y="2801649"/>
                  <a:pt x="10294958" y="2780241"/>
                  <a:pt x="10274930" y="2763415"/>
                </a:cubicBezTo>
                <a:cubicBezTo>
                  <a:pt x="10277065" y="2780931"/>
                  <a:pt x="10283029" y="2797819"/>
                  <a:pt x="10273863" y="2814958"/>
                </a:cubicBezTo>
                <a:cubicBezTo>
                  <a:pt x="10268589" y="2796375"/>
                  <a:pt x="10263002" y="2777792"/>
                  <a:pt x="10257728" y="2759209"/>
                </a:cubicBezTo>
                <a:cubicBezTo>
                  <a:pt x="10257038" y="2759209"/>
                  <a:pt x="10256347" y="2759586"/>
                  <a:pt x="10255594" y="2759586"/>
                </a:cubicBezTo>
                <a:cubicBezTo>
                  <a:pt x="10256662" y="2777855"/>
                  <a:pt x="10258042" y="2796061"/>
                  <a:pt x="10259110" y="2814644"/>
                </a:cubicBezTo>
                <a:cubicBezTo>
                  <a:pt x="10258105" y="2814519"/>
                  <a:pt x="10256724" y="2814895"/>
                  <a:pt x="10255657" y="2814895"/>
                </a:cubicBezTo>
                <a:close/>
                <a:moveTo>
                  <a:pt x="10395971" y="3076251"/>
                </a:moveTo>
                <a:cubicBezTo>
                  <a:pt x="10388627" y="3054843"/>
                  <a:pt x="10383352" y="3034502"/>
                  <a:pt x="10374563" y="3015228"/>
                </a:cubicBezTo>
                <a:cubicBezTo>
                  <a:pt x="10352841" y="2967892"/>
                  <a:pt x="10341227" y="2945793"/>
                  <a:pt x="10304060" y="2908564"/>
                </a:cubicBezTo>
                <a:cubicBezTo>
                  <a:pt x="10291441" y="2895945"/>
                  <a:pt x="10275621" y="2887156"/>
                  <a:pt x="10260240" y="2875228"/>
                </a:cubicBezTo>
                <a:lnTo>
                  <a:pt x="10517013" y="2770698"/>
                </a:lnTo>
                <a:cubicBezTo>
                  <a:pt x="10543317" y="2849613"/>
                  <a:pt x="10568932" y="2926457"/>
                  <a:pt x="10594547" y="3004305"/>
                </a:cubicBezTo>
                <a:lnTo>
                  <a:pt x="10395971" y="3076251"/>
                </a:lnTo>
                <a:close/>
                <a:moveTo>
                  <a:pt x="10408590" y="3112727"/>
                </a:moveTo>
                <a:cubicBezTo>
                  <a:pt x="10413173" y="3110655"/>
                  <a:pt x="10417380" y="3108897"/>
                  <a:pt x="10422967" y="3106386"/>
                </a:cubicBezTo>
                <a:cubicBezTo>
                  <a:pt x="10427864" y="3123588"/>
                  <a:pt x="10432447" y="3138655"/>
                  <a:pt x="10437030" y="3155857"/>
                </a:cubicBezTo>
                <a:cubicBezTo>
                  <a:pt x="10413864" y="3144619"/>
                  <a:pt x="10413173" y="3143238"/>
                  <a:pt x="10408590" y="3112727"/>
                </a:cubicBezTo>
                <a:close/>
                <a:moveTo>
                  <a:pt x="10421586" y="3153409"/>
                </a:moveTo>
                <a:cubicBezTo>
                  <a:pt x="10435649" y="3169543"/>
                  <a:pt x="10447577" y="3187059"/>
                  <a:pt x="10451030" y="3211669"/>
                </a:cubicBezTo>
                <a:cubicBezTo>
                  <a:pt x="10429685" y="3195158"/>
                  <a:pt x="10424725" y="3174440"/>
                  <a:pt x="10421586" y="3153409"/>
                </a:cubicBezTo>
                <a:close/>
                <a:moveTo>
                  <a:pt x="10465470" y="3207777"/>
                </a:moveTo>
                <a:cubicBezTo>
                  <a:pt x="10462644" y="3195158"/>
                  <a:pt x="10457057" y="3183543"/>
                  <a:pt x="10453164" y="3171301"/>
                </a:cubicBezTo>
                <a:cubicBezTo>
                  <a:pt x="10446133" y="3148512"/>
                  <a:pt x="10439479" y="3125722"/>
                  <a:pt x="10432447" y="3102556"/>
                </a:cubicBezTo>
                <a:cubicBezTo>
                  <a:pt x="10442994" y="3098727"/>
                  <a:pt x="10451030" y="3095525"/>
                  <a:pt x="10461201" y="3091319"/>
                </a:cubicBezTo>
                <a:cubicBezTo>
                  <a:pt x="10470995" y="3135893"/>
                  <a:pt x="10480474" y="3178333"/>
                  <a:pt x="10489954" y="3220772"/>
                </a:cubicBezTo>
                <a:cubicBezTo>
                  <a:pt x="10469990" y="3227427"/>
                  <a:pt x="10469676" y="3226737"/>
                  <a:pt x="10465470" y="3207777"/>
                </a:cubicBezTo>
                <a:close/>
                <a:moveTo>
                  <a:pt x="10498430" y="3185301"/>
                </a:moveTo>
                <a:cubicBezTo>
                  <a:pt x="10498053" y="3183543"/>
                  <a:pt x="10497362" y="3181785"/>
                  <a:pt x="10497048" y="3180028"/>
                </a:cubicBezTo>
                <a:cubicBezTo>
                  <a:pt x="10489326" y="3149140"/>
                  <a:pt x="10481604" y="3117938"/>
                  <a:pt x="10473882" y="3086359"/>
                </a:cubicBezTo>
                <a:cubicBezTo>
                  <a:pt x="10491775" y="3079014"/>
                  <a:pt x="10508600" y="3072296"/>
                  <a:pt x="10526869" y="3065327"/>
                </a:cubicBezTo>
                <a:cubicBezTo>
                  <a:pt x="10530950" y="3081839"/>
                  <a:pt x="10503389" y="3166216"/>
                  <a:pt x="10498430" y="3185301"/>
                </a:cubicBezTo>
                <a:close/>
                <a:moveTo>
                  <a:pt x="10539112" y="3060431"/>
                </a:moveTo>
                <a:cubicBezTo>
                  <a:pt x="10549282" y="3056224"/>
                  <a:pt x="10559452" y="3052395"/>
                  <a:pt x="10570690" y="3047812"/>
                </a:cubicBezTo>
                <a:cubicBezTo>
                  <a:pt x="10579479" y="3098350"/>
                  <a:pt x="10587892" y="3147758"/>
                  <a:pt x="10596305" y="3197920"/>
                </a:cubicBezTo>
                <a:cubicBezTo>
                  <a:pt x="10572448" y="3194781"/>
                  <a:pt x="10540178" y="3115489"/>
                  <a:pt x="10539112" y="3060431"/>
                </a:cubicBezTo>
                <a:close/>
                <a:moveTo>
                  <a:pt x="10613192" y="3216503"/>
                </a:moveTo>
                <a:cubicBezTo>
                  <a:pt x="10613192" y="3216503"/>
                  <a:pt x="10613192" y="3216503"/>
                  <a:pt x="10613192" y="3216503"/>
                </a:cubicBezTo>
                <a:lnTo>
                  <a:pt x="10613506" y="3216378"/>
                </a:lnTo>
                <a:lnTo>
                  <a:pt x="10613192" y="3216503"/>
                </a:lnTo>
                <a:close/>
                <a:moveTo>
                  <a:pt x="10629641" y="3173373"/>
                </a:moveTo>
                <a:lnTo>
                  <a:pt x="10600197" y="3102870"/>
                </a:lnTo>
                <a:lnTo>
                  <a:pt x="10598063" y="3103937"/>
                </a:lnTo>
                <a:cubicBezTo>
                  <a:pt x="10602646" y="3129552"/>
                  <a:pt x="10607166" y="3155480"/>
                  <a:pt x="10611748" y="3181095"/>
                </a:cubicBezTo>
                <a:cubicBezTo>
                  <a:pt x="10594924" y="3136207"/>
                  <a:pt x="10594233" y="3088807"/>
                  <a:pt x="10585067" y="3042161"/>
                </a:cubicBezTo>
                <a:cubicBezTo>
                  <a:pt x="10591408" y="3039713"/>
                  <a:pt x="10596618" y="3037578"/>
                  <a:pt x="10602959" y="3034816"/>
                </a:cubicBezTo>
                <a:cubicBezTo>
                  <a:pt x="10615955" y="3080771"/>
                  <a:pt x="10632403" y="3124969"/>
                  <a:pt x="10633847" y="3171992"/>
                </a:cubicBezTo>
                <a:cubicBezTo>
                  <a:pt x="10632466" y="3172368"/>
                  <a:pt x="10631022" y="3172682"/>
                  <a:pt x="10629641" y="3173373"/>
                </a:cubicBezTo>
                <a:close/>
                <a:moveTo>
                  <a:pt x="11343206" y="2800833"/>
                </a:moveTo>
                <a:lnTo>
                  <a:pt x="11656481" y="2836994"/>
                </a:lnTo>
                <a:cubicBezTo>
                  <a:pt x="11655414" y="2846474"/>
                  <a:pt x="11654033" y="2854510"/>
                  <a:pt x="11653342" y="2862923"/>
                </a:cubicBezTo>
                <a:cubicBezTo>
                  <a:pt x="11647378" y="2915533"/>
                  <a:pt x="11636831" y="2967138"/>
                  <a:pt x="11613727" y="3015166"/>
                </a:cubicBezTo>
                <a:cubicBezTo>
                  <a:pt x="11609521" y="3023955"/>
                  <a:pt x="11605629" y="3025336"/>
                  <a:pt x="11596525" y="3024269"/>
                </a:cubicBezTo>
                <a:cubicBezTo>
                  <a:pt x="11542471" y="3016924"/>
                  <a:pt x="11488103" y="3010583"/>
                  <a:pt x="11434112" y="3003928"/>
                </a:cubicBezTo>
                <a:lnTo>
                  <a:pt x="11316964" y="2989174"/>
                </a:lnTo>
                <a:cubicBezTo>
                  <a:pt x="11325628" y="2926080"/>
                  <a:pt x="11334416" y="2863990"/>
                  <a:pt x="11343206" y="2800833"/>
                </a:cubicBezTo>
                <a:close/>
                <a:moveTo>
                  <a:pt x="11088631" y="1977716"/>
                </a:moveTo>
                <a:cubicBezTo>
                  <a:pt x="11088442" y="1975895"/>
                  <a:pt x="11088254" y="1974012"/>
                  <a:pt x="11088065" y="1972191"/>
                </a:cubicBezTo>
                <a:cubicBezTo>
                  <a:pt x="11087814" y="1969931"/>
                  <a:pt x="11087563" y="1968550"/>
                  <a:pt x="11087437" y="1968424"/>
                </a:cubicBezTo>
                <a:lnTo>
                  <a:pt x="11088631" y="1968173"/>
                </a:lnTo>
                <a:lnTo>
                  <a:pt x="11088631" y="1977716"/>
                </a:lnTo>
                <a:close/>
                <a:moveTo>
                  <a:pt x="11113052" y="2269708"/>
                </a:moveTo>
                <a:cubicBezTo>
                  <a:pt x="11112989" y="2268578"/>
                  <a:pt x="11112864" y="2267511"/>
                  <a:pt x="11112801" y="2266381"/>
                </a:cubicBezTo>
                <a:lnTo>
                  <a:pt x="11136532" y="2266381"/>
                </a:lnTo>
                <a:lnTo>
                  <a:pt x="11113052" y="2269708"/>
                </a:lnTo>
                <a:close/>
                <a:moveTo>
                  <a:pt x="11291976" y="3176889"/>
                </a:moveTo>
                <a:cubicBezTo>
                  <a:pt x="11299008" y="3124279"/>
                  <a:pt x="11306039" y="3072359"/>
                  <a:pt x="11312694" y="3020063"/>
                </a:cubicBezTo>
                <a:lnTo>
                  <a:pt x="11345654" y="3024960"/>
                </a:lnTo>
                <a:cubicBezTo>
                  <a:pt x="11335860" y="3078951"/>
                  <a:pt x="11326004" y="3131247"/>
                  <a:pt x="11316210" y="3184924"/>
                </a:cubicBezTo>
                <a:lnTo>
                  <a:pt x="11291976" y="3176889"/>
                </a:lnTo>
                <a:close/>
                <a:moveTo>
                  <a:pt x="11338623" y="3192333"/>
                </a:moveTo>
                <a:cubicBezTo>
                  <a:pt x="11346345" y="3136583"/>
                  <a:pt x="11354067" y="3082529"/>
                  <a:pt x="11362103" y="3027094"/>
                </a:cubicBezTo>
                <a:cubicBezTo>
                  <a:pt x="11371897" y="3028475"/>
                  <a:pt x="11380686" y="3029919"/>
                  <a:pt x="11389789" y="3030924"/>
                </a:cubicBezTo>
                <a:cubicBezTo>
                  <a:pt x="11381000" y="3088117"/>
                  <a:pt x="11372587" y="3143552"/>
                  <a:pt x="11363798" y="3199992"/>
                </a:cubicBezTo>
                <a:lnTo>
                  <a:pt x="11338623" y="3192333"/>
                </a:lnTo>
                <a:close/>
                <a:moveTo>
                  <a:pt x="11403349" y="3208718"/>
                </a:moveTo>
                <a:lnTo>
                  <a:pt x="11390228" y="3208718"/>
                </a:lnTo>
                <a:lnTo>
                  <a:pt x="11384955" y="3207086"/>
                </a:lnTo>
                <a:cubicBezTo>
                  <a:pt x="11390228" y="3148135"/>
                  <a:pt x="11395125" y="3090251"/>
                  <a:pt x="11400399" y="3032054"/>
                </a:cubicBezTo>
                <a:lnTo>
                  <a:pt x="11435117" y="3036951"/>
                </a:lnTo>
                <a:lnTo>
                  <a:pt x="11404919" y="3209032"/>
                </a:lnTo>
                <a:lnTo>
                  <a:pt x="11403349" y="3208718"/>
                </a:lnTo>
                <a:close/>
                <a:moveTo>
                  <a:pt x="11454453" y="3219014"/>
                </a:moveTo>
                <a:lnTo>
                  <a:pt x="11447736" y="3217633"/>
                </a:lnTo>
                <a:cubicBezTo>
                  <a:pt x="11447421" y="3210790"/>
                  <a:pt x="11447108" y="3203884"/>
                  <a:pt x="11446794" y="3197041"/>
                </a:cubicBezTo>
                <a:cubicBezTo>
                  <a:pt x="11449807" y="3169104"/>
                  <a:pt x="11463431" y="3142924"/>
                  <a:pt x="11467386" y="3114799"/>
                </a:cubicBezTo>
                <a:cubicBezTo>
                  <a:pt x="11456148" y="3133758"/>
                  <a:pt x="11444911" y="3153032"/>
                  <a:pt x="11433736" y="3171992"/>
                </a:cubicBezTo>
                <a:lnTo>
                  <a:pt x="11432355" y="3171301"/>
                </a:lnTo>
                <a:cubicBezTo>
                  <a:pt x="11437941" y="3127104"/>
                  <a:pt x="11443906" y="3083220"/>
                  <a:pt x="11449556" y="3038332"/>
                </a:cubicBezTo>
                <a:lnTo>
                  <a:pt x="11496202" y="3044987"/>
                </a:lnTo>
                <a:lnTo>
                  <a:pt x="11454641" y="3219077"/>
                </a:lnTo>
                <a:lnTo>
                  <a:pt x="11454453" y="3219014"/>
                </a:lnTo>
                <a:close/>
                <a:moveTo>
                  <a:pt x="11502104" y="3234082"/>
                </a:moveTo>
                <a:cubicBezTo>
                  <a:pt x="11510202" y="3213050"/>
                  <a:pt x="11526337" y="3168853"/>
                  <a:pt x="11533682" y="3150270"/>
                </a:cubicBezTo>
                <a:cubicBezTo>
                  <a:pt x="11512651" y="3160817"/>
                  <a:pt x="11503171" y="3175194"/>
                  <a:pt x="11499278" y="3199741"/>
                </a:cubicBezTo>
                <a:cubicBezTo>
                  <a:pt x="11498211" y="3207840"/>
                  <a:pt x="11491933" y="3220082"/>
                  <a:pt x="11489108" y="3227804"/>
                </a:cubicBezTo>
                <a:cubicBezTo>
                  <a:pt x="11487350" y="3227113"/>
                  <a:pt x="11487350" y="3221840"/>
                  <a:pt x="11485593" y="3221463"/>
                </a:cubicBezTo>
                <a:lnTo>
                  <a:pt x="11499278" y="3162512"/>
                </a:lnTo>
                <a:cubicBezTo>
                  <a:pt x="11498588" y="3162135"/>
                  <a:pt x="11498211" y="3162135"/>
                  <a:pt x="11497520" y="3161821"/>
                </a:cubicBezTo>
                <a:cubicBezTo>
                  <a:pt x="11489798" y="3177956"/>
                  <a:pt x="11482076" y="3193714"/>
                  <a:pt x="11474355" y="3209911"/>
                </a:cubicBezTo>
                <a:cubicBezTo>
                  <a:pt x="11473977" y="3209535"/>
                  <a:pt x="11473287" y="3209535"/>
                  <a:pt x="11472974" y="3209221"/>
                </a:cubicBezTo>
                <a:cubicBezTo>
                  <a:pt x="11486283" y="3155167"/>
                  <a:pt x="11499278" y="3101175"/>
                  <a:pt x="11512588" y="3046807"/>
                </a:cubicBezTo>
                <a:lnTo>
                  <a:pt x="11592194" y="3058045"/>
                </a:lnTo>
                <a:cubicBezTo>
                  <a:pt x="11565888" y="3110341"/>
                  <a:pt x="11532175" y="3184673"/>
                  <a:pt x="11506624" y="3235902"/>
                </a:cubicBezTo>
                <a:cubicBezTo>
                  <a:pt x="11505306" y="3235149"/>
                  <a:pt x="11503548" y="3234458"/>
                  <a:pt x="11502104" y="3234082"/>
                </a:cubicBezTo>
                <a:close/>
              </a:path>
            </a:pathLst>
          </a:custGeom>
          <a:solidFill>
            <a:srgbClr val="C330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2" name="Google Shape;2272;p45"/>
          <p:cNvGrpSpPr/>
          <p:nvPr/>
        </p:nvGrpSpPr>
        <p:grpSpPr>
          <a:xfrm flipH="1">
            <a:off x="10229657" y="3003187"/>
            <a:ext cx="1174207" cy="1610161"/>
            <a:chOff x="1060018" y="1666218"/>
            <a:chExt cx="1627468" cy="2231708"/>
          </a:xfrm>
        </p:grpSpPr>
        <p:sp>
          <p:nvSpPr>
            <p:cNvPr id="2273" name="Google Shape;2273;p45"/>
            <p:cNvSpPr/>
            <p:nvPr/>
          </p:nvSpPr>
          <p:spPr>
            <a:xfrm>
              <a:off x="1060018" y="2327254"/>
              <a:ext cx="215265" cy="310515"/>
            </a:xfrm>
            <a:custGeom>
              <a:rect b="b" l="l" r="r" t="t"/>
              <a:pathLst>
                <a:path extrusionOk="0" h="310515" w="215265">
                  <a:moveTo>
                    <a:pt x="131445" y="120015"/>
                  </a:moveTo>
                  <a:cubicBezTo>
                    <a:pt x="156210" y="127635"/>
                    <a:pt x="211455" y="138113"/>
                    <a:pt x="211455" y="142875"/>
                  </a:cubicBezTo>
                  <a:cubicBezTo>
                    <a:pt x="215265" y="179070"/>
                    <a:pt x="215265" y="293370"/>
                    <a:pt x="215265" y="310515"/>
                  </a:cubicBezTo>
                  <a:lnTo>
                    <a:pt x="131445" y="310515"/>
                  </a:lnTo>
                  <a:close/>
                  <a:moveTo>
                    <a:pt x="35243" y="93345"/>
                  </a:moveTo>
                  <a:cubicBezTo>
                    <a:pt x="59055" y="100013"/>
                    <a:pt x="87630" y="105728"/>
                    <a:pt x="110490" y="112395"/>
                  </a:cubicBezTo>
                  <a:cubicBezTo>
                    <a:pt x="114300" y="113348"/>
                    <a:pt x="111443" y="245745"/>
                    <a:pt x="111443" y="309563"/>
                  </a:cubicBezTo>
                  <a:lnTo>
                    <a:pt x="0" y="302895"/>
                  </a:lnTo>
                  <a:cubicBezTo>
                    <a:pt x="11430" y="231458"/>
                    <a:pt x="23813" y="163830"/>
                    <a:pt x="35243" y="93345"/>
                  </a:cubicBezTo>
                  <a:close/>
                  <a:moveTo>
                    <a:pt x="129540" y="13335"/>
                  </a:moveTo>
                  <a:lnTo>
                    <a:pt x="200025" y="26670"/>
                  </a:lnTo>
                  <a:cubicBezTo>
                    <a:pt x="202882" y="59055"/>
                    <a:pt x="204788" y="87630"/>
                    <a:pt x="207645" y="119062"/>
                  </a:cubicBezTo>
                  <a:cubicBezTo>
                    <a:pt x="182880" y="113348"/>
                    <a:pt x="157162" y="106680"/>
                    <a:pt x="134303" y="100965"/>
                  </a:cubicBezTo>
                  <a:cubicBezTo>
                    <a:pt x="131445" y="100012"/>
                    <a:pt x="129540" y="40957"/>
                    <a:pt x="129540" y="13335"/>
                  </a:cubicBezTo>
                  <a:close/>
                  <a:moveTo>
                    <a:pt x="50483" y="0"/>
                  </a:moveTo>
                  <a:lnTo>
                    <a:pt x="110490" y="10477"/>
                  </a:lnTo>
                  <a:lnTo>
                    <a:pt x="110490" y="94298"/>
                  </a:lnTo>
                  <a:lnTo>
                    <a:pt x="38100" y="75248"/>
                  </a:lnTo>
                  <a:cubicBezTo>
                    <a:pt x="41910" y="50482"/>
                    <a:pt x="45720" y="26670"/>
                    <a:pt x="50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78228" y="1666218"/>
              <a:ext cx="166688" cy="307776"/>
            </a:xfrm>
            <a:custGeom>
              <a:rect b="b" l="l" r="r" t="t"/>
              <a:pathLst>
                <a:path extrusionOk="0" h="307776" w="166688">
                  <a:moveTo>
                    <a:pt x="4763" y="145733"/>
                  </a:moveTo>
                  <a:lnTo>
                    <a:pt x="66676" y="145733"/>
                  </a:lnTo>
                  <a:lnTo>
                    <a:pt x="66676" y="306706"/>
                  </a:lnTo>
                  <a:lnTo>
                    <a:pt x="4763" y="306706"/>
                  </a:lnTo>
                  <a:close/>
                  <a:moveTo>
                    <a:pt x="86678" y="144780"/>
                  </a:moveTo>
                  <a:lnTo>
                    <a:pt x="162878" y="144780"/>
                  </a:lnTo>
                  <a:cubicBezTo>
                    <a:pt x="162878" y="157163"/>
                    <a:pt x="163830" y="170498"/>
                    <a:pt x="162878" y="182881"/>
                  </a:cubicBezTo>
                  <a:cubicBezTo>
                    <a:pt x="160973" y="219076"/>
                    <a:pt x="159068" y="256223"/>
                    <a:pt x="158116" y="292418"/>
                  </a:cubicBezTo>
                  <a:cubicBezTo>
                    <a:pt x="158116" y="303848"/>
                    <a:pt x="154305" y="308611"/>
                    <a:pt x="141923" y="307658"/>
                  </a:cubicBezTo>
                  <a:cubicBezTo>
                    <a:pt x="122873" y="306706"/>
                    <a:pt x="104776" y="307658"/>
                    <a:pt x="86678" y="307658"/>
                  </a:cubicBezTo>
                  <a:close/>
                  <a:moveTo>
                    <a:pt x="91440" y="6667"/>
                  </a:moveTo>
                  <a:lnTo>
                    <a:pt x="166688" y="17145"/>
                  </a:lnTo>
                  <a:lnTo>
                    <a:pt x="166688" y="123825"/>
                  </a:lnTo>
                  <a:lnTo>
                    <a:pt x="91440" y="123825"/>
                  </a:lnTo>
                  <a:close/>
                  <a:moveTo>
                    <a:pt x="34290" y="0"/>
                  </a:moveTo>
                  <a:cubicBezTo>
                    <a:pt x="45720" y="953"/>
                    <a:pt x="58102" y="2858"/>
                    <a:pt x="70485" y="3810"/>
                  </a:cubicBezTo>
                  <a:lnTo>
                    <a:pt x="70485" y="120968"/>
                  </a:lnTo>
                  <a:lnTo>
                    <a:pt x="0" y="120968"/>
                  </a:lnTo>
                  <a:cubicBezTo>
                    <a:pt x="12382" y="80010"/>
                    <a:pt x="23813" y="40005"/>
                    <a:pt x="34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219086" y="3429296"/>
              <a:ext cx="260984" cy="468630"/>
            </a:xfrm>
            <a:custGeom>
              <a:rect b="b" l="l" r="r" t="t"/>
              <a:pathLst>
                <a:path extrusionOk="0" h="468630" w="260984">
                  <a:moveTo>
                    <a:pt x="141922" y="163830"/>
                  </a:moveTo>
                  <a:lnTo>
                    <a:pt x="250507" y="185738"/>
                  </a:lnTo>
                  <a:cubicBezTo>
                    <a:pt x="242887" y="280988"/>
                    <a:pt x="235267" y="373380"/>
                    <a:pt x="226694" y="468630"/>
                  </a:cubicBezTo>
                  <a:lnTo>
                    <a:pt x="200977" y="468630"/>
                  </a:lnTo>
                  <a:lnTo>
                    <a:pt x="120014" y="457200"/>
                  </a:lnTo>
                  <a:cubicBezTo>
                    <a:pt x="127634" y="359093"/>
                    <a:pt x="134302" y="262890"/>
                    <a:pt x="141922" y="163830"/>
                  </a:cubicBezTo>
                  <a:close/>
                  <a:moveTo>
                    <a:pt x="7620" y="137160"/>
                  </a:moveTo>
                  <a:lnTo>
                    <a:pt x="123825" y="160020"/>
                  </a:lnTo>
                  <a:cubicBezTo>
                    <a:pt x="116205" y="258127"/>
                    <a:pt x="109538" y="355282"/>
                    <a:pt x="101918" y="454343"/>
                  </a:cubicBezTo>
                  <a:cubicBezTo>
                    <a:pt x="78105" y="451485"/>
                    <a:pt x="53340" y="448627"/>
                    <a:pt x="33338" y="444818"/>
                  </a:cubicBezTo>
                  <a:cubicBezTo>
                    <a:pt x="29527" y="443865"/>
                    <a:pt x="14288" y="238125"/>
                    <a:pt x="7620" y="137160"/>
                  </a:cubicBezTo>
                  <a:close/>
                  <a:moveTo>
                    <a:pt x="158114" y="35242"/>
                  </a:moveTo>
                  <a:lnTo>
                    <a:pt x="260984" y="56197"/>
                  </a:lnTo>
                  <a:lnTo>
                    <a:pt x="260984" y="65722"/>
                  </a:lnTo>
                  <a:cubicBezTo>
                    <a:pt x="258127" y="92392"/>
                    <a:pt x="252412" y="165734"/>
                    <a:pt x="251459" y="167639"/>
                  </a:cubicBezTo>
                  <a:cubicBezTo>
                    <a:pt x="218121" y="160972"/>
                    <a:pt x="180974" y="151447"/>
                    <a:pt x="144779" y="144780"/>
                  </a:cubicBezTo>
                  <a:cubicBezTo>
                    <a:pt x="147637" y="114300"/>
                    <a:pt x="155257" y="64769"/>
                    <a:pt x="158114" y="35242"/>
                  </a:cubicBezTo>
                  <a:close/>
                  <a:moveTo>
                    <a:pt x="0" y="0"/>
                  </a:moveTo>
                  <a:cubicBezTo>
                    <a:pt x="40957" y="7620"/>
                    <a:pt x="93345" y="16192"/>
                    <a:pt x="133350" y="24765"/>
                  </a:cubicBezTo>
                  <a:cubicBezTo>
                    <a:pt x="138113" y="25717"/>
                    <a:pt x="127635" y="103822"/>
                    <a:pt x="125730" y="140017"/>
                  </a:cubicBezTo>
                  <a:lnTo>
                    <a:pt x="6667" y="118110"/>
                  </a:lnTo>
                  <a:cubicBezTo>
                    <a:pt x="4763" y="79057"/>
                    <a:pt x="2857" y="400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333156" y="3298281"/>
              <a:ext cx="354330" cy="351472"/>
            </a:xfrm>
            <a:custGeom>
              <a:rect b="b" l="l" r="r" t="t"/>
              <a:pathLst>
                <a:path extrusionOk="0" h="351472" w="354330">
                  <a:moveTo>
                    <a:pt x="234314" y="170497"/>
                  </a:moveTo>
                  <a:lnTo>
                    <a:pt x="319087" y="229552"/>
                  </a:lnTo>
                  <a:cubicBezTo>
                    <a:pt x="300989" y="269557"/>
                    <a:pt x="282892" y="309562"/>
                    <a:pt x="264794" y="351472"/>
                  </a:cubicBezTo>
                  <a:lnTo>
                    <a:pt x="159067" y="302895"/>
                  </a:lnTo>
                  <a:cubicBezTo>
                    <a:pt x="184784" y="258127"/>
                    <a:pt x="208597" y="214312"/>
                    <a:pt x="234314" y="170497"/>
                  </a:cubicBezTo>
                  <a:close/>
                  <a:moveTo>
                    <a:pt x="138113" y="102870"/>
                  </a:moveTo>
                  <a:lnTo>
                    <a:pt x="218122" y="158115"/>
                  </a:lnTo>
                  <a:cubicBezTo>
                    <a:pt x="193357" y="203835"/>
                    <a:pt x="168592" y="248602"/>
                    <a:pt x="142875" y="294322"/>
                  </a:cubicBezTo>
                  <a:lnTo>
                    <a:pt x="0" y="226695"/>
                  </a:lnTo>
                  <a:close/>
                  <a:moveTo>
                    <a:pt x="312419" y="33338"/>
                  </a:moveTo>
                  <a:cubicBezTo>
                    <a:pt x="327659" y="41910"/>
                    <a:pt x="340042" y="49530"/>
                    <a:pt x="348614" y="54293"/>
                  </a:cubicBezTo>
                  <a:cubicBezTo>
                    <a:pt x="350519" y="84773"/>
                    <a:pt x="353377" y="112396"/>
                    <a:pt x="354330" y="140018"/>
                  </a:cubicBezTo>
                  <a:cubicBezTo>
                    <a:pt x="354330" y="148590"/>
                    <a:pt x="350519" y="157163"/>
                    <a:pt x="347662" y="164783"/>
                  </a:cubicBezTo>
                  <a:cubicBezTo>
                    <a:pt x="341947" y="179071"/>
                    <a:pt x="335280" y="193358"/>
                    <a:pt x="327659" y="209551"/>
                  </a:cubicBezTo>
                  <a:lnTo>
                    <a:pt x="244792" y="152401"/>
                  </a:lnTo>
                  <a:close/>
                  <a:moveTo>
                    <a:pt x="252412" y="0"/>
                  </a:moveTo>
                  <a:cubicBezTo>
                    <a:pt x="265747" y="7620"/>
                    <a:pt x="279082" y="14288"/>
                    <a:pt x="293369" y="22860"/>
                  </a:cubicBezTo>
                  <a:cubicBezTo>
                    <a:pt x="271462" y="62865"/>
                    <a:pt x="249555" y="100965"/>
                    <a:pt x="227647" y="140970"/>
                  </a:cubicBezTo>
                  <a:cubicBezTo>
                    <a:pt x="201930" y="123825"/>
                    <a:pt x="178117" y="106680"/>
                    <a:pt x="151447" y="89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7" name="Google Shape;2277;p45"/>
          <p:cNvGrpSpPr/>
          <p:nvPr/>
        </p:nvGrpSpPr>
        <p:grpSpPr>
          <a:xfrm flipH="1">
            <a:off x="10290003" y="5534252"/>
            <a:ext cx="1649518" cy="338960"/>
            <a:chOff x="317589" y="5174313"/>
            <a:chExt cx="2286257" cy="469803"/>
          </a:xfrm>
        </p:grpSpPr>
        <p:grpSp>
          <p:nvGrpSpPr>
            <p:cNvPr id="2278" name="Google Shape;2278;p45"/>
            <p:cNvGrpSpPr/>
            <p:nvPr/>
          </p:nvGrpSpPr>
          <p:grpSpPr>
            <a:xfrm rot="515488">
              <a:off x="656690" y="5432498"/>
              <a:ext cx="299370" cy="125227"/>
              <a:chOff x="9232835" y="5482894"/>
              <a:chExt cx="463347" cy="193819"/>
            </a:xfrm>
          </p:grpSpPr>
          <p:sp>
            <p:nvSpPr>
              <p:cNvPr id="2279" name="Google Shape;2279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3" name="Google Shape;2283;p45"/>
            <p:cNvGrpSpPr/>
            <p:nvPr/>
          </p:nvGrpSpPr>
          <p:grpSpPr>
            <a:xfrm rot="1285172">
              <a:off x="1192361" y="5224652"/>
              <a:ext cx="299370" cy="125227"/>
              <a:chOff x="9232835" y="5482894"/>
              <a:chExt cx="463347" cy="193819"/>
            </a:xfrm>
          </p:grpSpPr>
          <p:sp>
            <p:nvSpPr>
              <p:cNvPr id="2284" name="Google Shape;2284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8" name="Google Shape;2288;p45"/>
            <p:cNvGrpSpPr/>
            <p:nvPr/>
          </p:nvGrpSpPr>
          <p:grpSpPr>
            <a:xfrm rot="-1388203">
              <a:off x="1554631" y="5486692"/>
              <a:ext cx="237637" cy="99403"/>
              <a:chOff x="9232835" y="5482894"/>
              <a:chExt cx="463347" cy="193819"/>
            </a:xfrm>
          </p:grpSpPr>
          <p:sp>
            <p:nvSpPr>
              <p:cNvPr id="2289" name="Google Shape;2289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3" name="Google Shape;2293;p45"/>
            <p:cNvGrpSpPr/>
            <p:nvPr/>
          </p:nvGrpSpPr>
          <p:grpSpPr>
            <a:xfrm rot="1270328">
              <a:off x="2033267" y="5505154"/>
              <a:ext cx="237637" cy="99403"/>
              <a:chOff x="9232835" y="5482894"/>
              <a:chExt cx="463347" cy="193819"/>
            </a:xfrm>
          </p:grpSpPr>
          <p:sp>
            <p:nvSpPr>
              <p:cNvPr id="2294" name="Google Shape;2294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8" name="Google Shape;2298;p45"/>
            <p:cNvGrpSpPr/>
            <p:nvPr/>
          </p:nvGrpSpPr>
          <p:grpSpPr>
            <a:xfrm rot="1270328">
              <a:off x="767403" y="5302779"/>
              <a:ext cx="237637" cy="99403"/>
              <a:chOff x="9232835" y="5482894"/>
              <a:chExt cx="463347" cy="193819"/>
            </a:xfrm>
          </p:grpSpPr>
          <p:sp>
            <p:nvSpPr>
              <p:cNvPr id="2299" name="Google Shape;2299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3" name="Google Shape;2303;p45"/>
            <p:cNvGrpSpPr/>
            <p:nvPr/>
          </p:nvGrpSpPr>
          <p:grpSpPr>
            <a:xfrm rot="2015536">
              <a:off x="325244" y="5419890"/>
              <a:ext cx="237637" cy="99403"/>
              <a:chOff x="9232835" y="5482894"/>
              <a:chExt cx="463347" cy="193819"/>
            </a:xfrm>
          </p:grpSpPr>
          <p:sp>
            <p:nvSpPr>
              <p:cNvPr id="2304" name="Google Shape;2304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8" name="Google Shape;2308;p45"/>
            <p:cNvGrpSpPr/>
            <p:nvPr/>
          </p:nvGrpSpPr>
          <p:grpSpPr>
            <a:xfrm rot="2098562">
              <a:off x="1882502" y="5262198"/>
              <a:ext cx="237637" cy="99403"/>
              <a:chOff x="9232835" y="5482894"/>
              <a:chExt cx="463347" cy="193819"/>
            </a:xfrm>
          </p:grpSpPr>
          <p:sp>
            <p:nvSpPr>
              <p:cNvPr id="2309" name="Google Shape;2309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3" name="Google Shape;2313;p45"/>
            <p:cNvGrpSpPr/>
            <p:nvPr/>
          </p:nvGrpSpPr>
          <p:grpSpPr>
            <a:xfrm rot="2098562">
              <a:off x="2258711" y="5347586"/>
              <a:ext cx="335217" cy="140221"/>
              <a:chOff x="9232835" y="5482894"/>
              <a:chExt cx="463347" cy="193819"/>
            </a:xfrm>
          </p:grpSpPr>
          <p:sp>
            <p:nvSpPr>
              <p:cNvPr id="2314" name="Google Shape;2314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8" name="Google Shape;2318;p45"/>
            <p:cNvGrpSpPr/>
            <p:nvPr/>
          </p:nvGrpSpPr>
          <p:grpSpPr>
            <a:xfrm rot="2098562">
              <a:off x="1439011" y="5358797"/>
              <a:ext cx="221578" cy="92686"/>
              <a:chOff x="9232835" y="5482894"/>
              <a:chExt cx="463347" cy="193819"/>
            </a:xfrm>
          </p:grpSpPr>
          <p:sp>
            <p:nvSpPr>
              <p:cNvPr id="2319" name="Google Shape;2319;p45"/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rect b="b" l="l" r="r" t="t"/>
                <a:pathLst>
                  <a:path extrusionOk="0" h="114538" w="164649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5"/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rect b="b" l="l" r="r" t="t"/>
                <a:pathLst>
                  <a:path extrusionOk="0" h="71586" w="193283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5"/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rect b="b" l="l" r="r" t="t"/>
                <a:pathLst>
                  <a:path extrusionOk="0" h="28634" w="14317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5"/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rect b="b" l="l" r="r" t="t"/>
                <a:pathLst>
                  <a:path extrusionOk="0" h="21475" w="14317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23" name="Google Shape;2323;p45"/>
          <p:cNvSpPr/>
          <p:nvPr/>
        </p:nvSpPr>
        <p:spPr>
          <a:xfrm flipH="1">
            <a:off x="9381482" y="5044416"/>
            <a:ext cx="338173" cy="616668"/>
          </a:xfrm>
          <a:custGeom>
            <a:rect b="b" l="l" r="r" t="t"/>
            <a:pathLst>
              <a:path extrusionOk="0" h="1109592" w="608486">
                <a:moveTo>
                  <a:pt x="522629" y="256411"/>
                </a:moveTo>
                <a:cubicBezTo>
                  <a:pt x="471086" y="163348"/>
                  <a:pt x="405227" y="81739"/>
                  <a:pt x="303573" y="37355"/>
                </a:cubicBezTo>
                <a:cubicBezTo>
                  <a:pt x="249168" y="13732"/>
                  <a:pt x="191898" y="2994"/>
                  <a:pt x="133197" y="130"/>
                </a:cubicBezTo>
                <a:cubicBezTo>
                  <a:pt x="69485" y="-3449"/>
                  <a:pt x="7921" y="67422"/>
                  <a:pt x="1478" y="144735"/>
                </a:cubicBezTo>
                <a:cubicBezTo>
                  <a:pt x="-6397" y="234935"/>
                  <a:pt x="17227" y="314396"/>
                  <a:pt x="71633" y="387414"/>
                </a:cubicBezTo>
                <a:cubicBezTo>
                  <a:pt x="186171" y="541325"/>
                  <a:pt x="272075" y="708122"/>
                  <a:pt x="292835" y="902122"/>
                </a:cubicBezTo>
                <a:cubicBezTo>
                  <a:pt x="293551" y="909280"/>
                  <a:pt x="292835" y="918587"/>
                  <a:pt x="302858" y="925030"/>
                </a:cubicBezTo>
                <a:cubicBezTo>
                  <a:pt x="309300" y="899974"/>
                  <a:pt x="315027" y="876351"/>
                  <a:pt x="322902" y="853443"/>
                </a:cubicBezTo>
                <a:cubicBezTo>
                  <a:pt x="327197" y="839842"/>
                  <a:pt x="323618" y="816934"/>
                  <a:pt x="339367" y="815502"/>
                </a:cubicBezTo>
                <a:cubicBezTo>
                  <a:pt x="354400" y="814070"/>
                  <a:pt x="360843" y="835546"/>
                  <a:pt x="368001" y="849148"/>
                </a:cubicBezTo>
                <a:cubicBezTo>
                  <a:pt x="398784" y="909280"/>
                  <a:pt x="413817" y="973708"/>
                  <a:pt x="425987" y="1039568"/>
                </a:cubicBezTo>
                <a:cubicBezTo>
                  <a:pt x="430998" y="1063908"/>
                  <a:pt x="435293" y="1088963"/>
                  <a:pt x="439588" y="1113302"/>
                </a:cubicBezTo>
                <a:cubicBezTo>
                  <a:pt x="448894" y="1113302"/>
                  <a:pt x="450326" y="1107575"/>
                  <a:pt x="452474" y="1103280"/>
                </a:cubicBezTo>
                <a:cubicBezTo>
                  <a:pt x="502584" y="979436"/>
                  <a:pt x="523345" y="851295"/>
                  <a:pt x="518333" y="716713"/>
                </a:cubicBezTo>
                <a:cubicBezTo>
                  <a:pt x="538378" y="747495"/>
                  <a:pt x="559138" y="777561"/>
                  <a:pt x="579898" y="808343"/>
                </a:cubicBezTo>
                <a:cubicBezTo>
                  <a:pt x="584193" y="814070"/>
                  <a:pt x="587057" y="824093"/>
                  <a:pt x="594931" y="821945"/>
                </a:cubicBezTo>
                <a:cubicBezTo>
                  <a:pt x="604237" y="819797"/>
                  <a:pt x="602090" y="808343"/>
                  <a:pt x="603521" y="800469"/>
                </a:cubicBezTo>
                <a:cubicBezTo>
                  <a:pt x="604953" y="787583"/>
                  <a:pt x="605669" y="773982"/>
                  <a:pt x="607101" y="761096"/>
                </a:cubicBezTo>
                <a:cubicBezTo>
                  <a:pt x="624997" y="585709"/>
                  <a:pt x="609249" y="414617"/>
                  <a:pt x="522629" y="256411"/>
                </a:cubicBezTo>
                <a:close/>
                <a:moveTo>
                  <a:pt x="178297" y="322986"/>
                </a:moveTo>
                <a:cubicBezTo>
                  <a:pt x="158968" y="321554"/>
                  <a:pt x="126755" y="292920"/>
                  <a:pt x="123891" y="274307"/>
                </a:cubicBezTo>
                <a:cubicBezTo>
                  <a:pt x="121743" y="259990"/>
                  <a:pt x="130334" y="252831"/>
                  <a:pt x="141788" y="248536"/>
                </a:cubicBezTo>
                <a:cubicBezTo>
                  <a:pt x="170422" y="237082"/>
                  <a:pt x="206932" y="264285"/>
                  <a:pt x="206932" y="295783"/>
                </a:cubicBezTo>
                <a:cubicBezTo>
                  <a:pt x="207647" y="315827"/>
                  <a:pt x="198341" y="325134"/>
                  <a:pt x="178297" y="322986"/>
                </a:cubicBezTo>
                <a:close/>
                <a:moveTo>
                  <a:pt x="277802" y="246388"/>
                </a:moveTo>
                <a:cubicBezTo>
                  <a:pt x="258474" y="234935"/>
                  <a:pt x="247020" y="217038"/>
                  <a:pt x="239861" y="196993"/>
                </a:cubicBezTo>
                <a:cubicBezTo>
                  <a:pt x="234134" y="180528"/>
                  <a:pt x="236282" y="165495"/>
                  <a:pt x="253463" y="156905"/>
                </a:cubicBezTo>
                <a:cubicBezTo>
                  <a:pt x="271360" y="147599"/>
                  <a:pt x="287824" y="150462"/>
                  <a:pt x="299278" y="166927"/>
                </a:cubicBezTo>
                <a:cubicBezTo>
                  <a:pt x="311448" y="184108"/>
                  <a:pt x="315743" y="204152"/>
                  <a:pt x="317175" y="222049"/>
                </a:cubicBezTo>
                <a:cubicBezTo>
                  <a:pt x="315743" y="252115"/>
                  <a:pt x="300710" y="259990"/>
                  <a:pt x="277802" y="246388"/>
                </a:cubicBezTo>
                <a:close/>
                <a:moveTo>
                  <a:pt x="395920" y="463296"/>
                </a:moveTo>
                <a:cubicBezTo>
                  <a:pt x="357263" y="496226"/>
                  <a:pt x="348673" y="494794"/>
                  <a:pt x="325765" y="448263"/>
                </a:cubicBezTo>
                <a:cubicBezTo>
                  <a:pt x="312164" y="421776"/>
                  <a:pt x="304289" y="392425"/>
                  <a:pt x="304289" y="373097"/>
                </a:cubicBezTo>
                <a:cubicBezTo>
                  <a:pt x="304289" y="348041"/>
                  <a:pt x="318607" y="338019"/>
                  <a:pt x="340799" y="349473"/>
                </a:cubicBezTo>
                <a:cubicBezTo>
                  <a:pt x="366570" y="363074"/>
                  <a:pt x="389477" y="379539"/>
                  <a:pt x="405227" y="404595"/>
                </a:cubicBezTo>
                <a:cubicBezTo>
                  <a:pt x="419544" y="428934"/>
                  <a:pt x="416680" y="445399"/>
                  <a:pt x="395920" y="463296"/>
                </a:cubicBezTo>
                <a:close/>
              </a:path>
            </a:pathLst>
          </a:custGeom>
          <a:solidFill>
            <a:srgbClr val="C330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329" name="Google Shape;2329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379" name="Google Shape;2379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390" name="Google Shape;2390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4" name="Google Shape;2394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7" name="Google Shape;2397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398" name="Google Shape;2398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0" name="Google Shape;2400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435" name="Google Shape;2435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6" name="Google Shape;2456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3" name="Google Shape;2463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"/>
          <p:cNvSpPr/>
          <p:nvPr>
            <p:ph idx="2" type="pic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5"/>
          <p:cNvSpPr/>
          <p:nvPr>
            <p:ph idx="3" type="pic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5"/>
          <p:cNvSpPr/>
          <p:nvPr>
            <p:ph idx="4" type="pic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rgbClr val="F2F2F2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712" name="Google Shape;712;p5"/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"/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"/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5"/>
          <p:cNvGrpSpPr/>
          <p:nvPr/>
        </p:nvGrpSpPr>
        <p:grpSpPr>
          <a:xfrm>
            <a:off x="1019379" y="4278567"/>
            <a:ext cx="2087792" cy="1230145"/>
            <a:chOff x="611999" y="4067547"/>
            <a:chExt cx="2087792" cy="1230145"/>
          </a:xfrm>
        </p:grpSpPr>
        <p:sp>
          <p:nvSpPr>
            <p:cNvPr id="716" name="Google Shape;716;p5"/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Medical Departments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5"/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5035755" y="4278567"/>
            <a:ext cx="2087792" cy="1230145"/>
            <a:chOff x="611999" y="4067547"/>
            <a:chExt cx="2087792" cy="1230145"/>
          </a:xfrm>
        </p:grpSpPr>
        <p:sp>
          <p:nvSpPr>
            <p:cNvPr id="720" name="Google Shape;720;p5"/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Medical Departments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5"/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5"/>
          <p:cNvGrpSpPr/>
          <p:nvPr/>
        </p:nvGrpSpPr>
        <p:grpSpPr>
          <a:xfrm>
            <a:off x="8718030" y="4278567"/>
            <a:ext cx="2087792" cy="1230145"/>
            <a:chOff x="611999" y="4067547"/>
            <a:chExt cx="2087792" cy="1230145"/>
          </a:xfrm>
        </p:grpSpPr>
        <p:sp>
          <p:nvSpPr>
            <p:cNvPr id="724" name="Google Shape;724;p5"/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Medical Departments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5"/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5"/>
          <p:cNvSpPr/>
          <p:nvPr/>
        </p:nvSpPr>
        <p:spPr>
          <a:xfrm>
            <a:off x="2510296" y="5637856"/>
            <a:ext cx="7164506" cy="461665"/>
          </a:xfrm>
          <a:prstGeom prst="homePlate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5"/>
          <p:cNvSpPr/>
          <p:nvPr/>
        </p:nvSpPr>
        <p:spPr>
          <a:xfrm>
            <a:off x="6806186" y="3674672"/>
            <a:ext cx="435448" cy="375823"/>
          </a:xfrm>
          <a:custGeom>
            <a:rect b="b" l="l" r="r" t="t"/>
            <a:pathLst>
              <a:path extrusionOk="0" h="316007" w="366142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5"/>
          <p:cNvSpPr/>
          <p:nvPr/>
        </p:nvSpPr>
        <p:spPr>
          <a:xfrm>
            <a:off x="10723699" y="3633197"/>
            <a:ext cx="235672" cy="476890"/>
          </a:xfrm>
          <a:custGeom>
            <a:rect b="b" l="l" r="r" t="t"/>
            <a:pathLst>
              <a:path extrusionOk="0" h="455920" w="225309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5"/>
          <p:cNvSpPr/>
          <p:nvPr/>
        </p:nvSpPr>
        <p:spPr>
          <a:xfrm>
            <a:off x="2939858" y="3633197"/>
            <a:ext cx="429315" cy="415417"/>
          </a:xfrm>
          <a:custGeom>
            <a:rect b="b" l="l" r="r" t="t"/>
            <a:pathLst>
              <a:path extrusionOk="0" h="369085" w="381434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36" name="Google Shape;736;p6"/>
          <p:cNvSpPr/>
          <p:nvPr/>
        </p:nvSpPr>
        <p:spPr>
          <a:xfrm>
            <a:off x="2343541" y="2393118"/>
            <a:ext cx="2993842" cy="29938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"/>
          <p:cNvSpPr txBox="1"/>
          <p:nvPr/>
        </p:nvSpPr>
        <p:spPr>
          <a:xfrm>
            <a:off x="634535" y="1944182"/>
            <a:ext cx="36024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7B00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7B00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rgbClr val="C07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"/>
          <p:cNvSpPr/>
          <p:nvPr/>
        </p:nvSpPr>
        <p:spPr>
          <a:xfrm>
            <a:off x="5197938" y="2329964"/>
            <a:ext cx="1033576" cy="624655"/>
          </a:xfrm>
          <a:custGeom>
            <a:rect b="b" l="l" r="r" t="t"/>
            <a:pathLst>
              <a:path extrusionOk="0" h="228955" w="783081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"/>
          <p:cNvSpPr/>
          <p:nvPr/>
        </p:nvSpPr>
        <p:spPr>
          <a:xfrm>
            <a:off x="5367226" y="3935422"/>
            <a:ext cx="890699" cy="256684"/>
          </a:xfrm>
          <a:custGeom>
            <a:rect b="b" l="l" r="r" t="t"/>
            <a:pathLst>
              <a:path extrusionOk="0" h="97475" w="311461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noFill/>
          <a:ln cap="flat" cmpd="sng" w="158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6"/>
          <p:cNvGrpSpPr/>
          <p:nvPr/>
        </p:nvGrpSpPr>
        <p:grpSpPr>
          <a:xfrm>
            <a:off x="7600950" y="1944182"/>
            <a:ext cx="3096303" cy="853305"/>
            <a:chOff x="910640" y="3014284"/>
            <a:chExt cx="1527408" cy="2134259"/>
          </a:xfrm>
        </p:grpSpPr>
        <p:sp>
          <p:nvSpPr>
            <p:cNvPr id="741" name="Google Shape;741;p6"/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"/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743" name="Google Shape;743;p6"/>
          <p:cNvGrpSpPr/>
          <p:nvPr/>
        </p:nvGrpSpPr>
        <p:grpSpPr>
          <a:xfrm>
            <a:off x="7600950" y="3570051"/>
            <a:ext cx="3096303" cy="853305"/>
            <a:chOff x="910640" y="3014284"/>
            <a:chExt cx="1527408" cy="2134259"/>
          </a:xfrm>
        </p:grpSpPr>
        <p:sp>
          <p:nvSpPr>
            <p:cNvPr id="744" name="Google Shape;744;p6"/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"/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746" name="Google Shape;746;p6"/>
          <p:cNvGrpSpPr/>
          <p:nvPr/>
        </p:nvGrpSpPr>
        <p:grpSpPr>
          <a:xfrm>
            <a:off x="7600951" y="5195921"/>
            <a:ext cx="3096303" cy="853305"/>
            <a:chOff x="910640" y="3014284"/>
            <a:chExt cx="1527408" cy="2134259"/>
          </a:xfrm>
        </p:grpSpPr>
        <p:sp>
          <p:nvSpPr>
            <p:cNvPr id="747" name="Google Shape;747;p6"/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"/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749" name="Google Shape;749;p6"/>
          <p:cNvSpPr/>
          <p:nvPr/>
        </p:nvSpPr>
        <p:spPr>
          <a:xfrm flipH="1" rot="10800000">
            <a:off x="5086350" y="5225202"/>
            <a:ext cx="1125389" cy="397372"/>
          </a:xfrm>
          <a:custGeom>
            <a:rect b="b" l="l" r="r" t="t"/>
            <a:pathLst>
              <a:path extrusionOk="0" h="330200" w="6604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noFill/>
          <a:ln cap="flat" cmpd="sng" w="1587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"/>
          <p:cNvSpPr/>
          <p:nvPr/>
        </p:nvSpPr>
        <p:spPr>
          <a:xfrm>
            <a:off x="7200378" y="5608441"/>
            <a:ext cx="21910" cy="21910"/>
          </a:xfrm>
          <a:custGeom>
            <a:rect b="b" l="l" r="r" t="t"/>
            <a:pathLst>
              <a:path extrusionOk="0" h="120000" w="120000">
                <a:moveTo>
                  <a:pt x="0" y="5220"/>
                </a:moveTo>
                <a:cubicBezTo>
                  <a:pt x="10434" y="5220"/>
                  <a:pt x="20867" y="0"/>
                  <a:pt x="31301" y="0"/>
                </a:cubicBezTo>
                <a:cubicBezTo>
                  <a:pt x="31301" y="5220"/>
                  <a:pt x="31301" y="15653"/>
                  <a:pt x="26087" y="20867"/>
                </a:cubicBezTo>
                <a:cubicBezTo>
                  <a:pt x="20867" y="15653"/>
                  <a:pt x="15648" y="5220"/>
                  <a:pt x="0" y="5220"/>
                </a:cubicBezTo>
                <a:cubicBezTo>
                  <a:pt x="5214" y="0"/>
                  <a:pt x="0" y="5220"/>
                  <a:pt x="0" y="5220"/>
                </a:cubicBezTo>
                <a:close/>
              </a:path>
            </a:pathLst>
          </a:custGeom>
          <a:solidFill>
            <a:srgbClr val="F2EA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"/>
          <p:cNvSpPr/>
          <p:nvPr/>
        </p:nvSpPr>
        <p:spPr>
          <a:xfrm>
            <a:off x="6664355" y="1978340"/>
            <a:ext cx="772564" cy="7725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"/>
          <p:cNvSpPr/>
          <p:nvPr/>
        </p:nvSpPr>
        <p:spPr>
          <a:xfrm>
            <a:off x="6664355" y="3579128"/>
            <a:ext cx="772564" cy="772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6"/>
          <p:cNvSpPr/>
          <p:nvPr/>
        </p:nvSpPr>
        <p:spPr>
          <a:xfrm>
            <a:off x="6677070" y="5233114"/>
            <a:ext cx="772564" cy="7725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6"/>
          <p:cNvSpPr/>
          <p:nvPr/>
        </p:nvSpPr>
        <p:spPr>
          <a:xfrm>
            <a:off x="2647564" y="2923302"/>
            <a:ext cx="2274107" cy="1847496"/>
          </a:xfrm>
          <a:custGeom>
            <a:rect b="b" l="l" r="r" t="t"/>
            <a:pathLst>
              <a:path extrusionOk="0" h="2006988" w="2470426">
                <a:moveTo>
                  <a:pt x="2417364" y="998966"/>
                </a:moveTo>
                <a:cubicBezTo>
                  <a:pt x="2354950" y="1018774"/>
                  <a:pt x="2292535" y="1038582"/>
                  <a:pt x="2230120" y="1058764"/>
                </a:cubicBezTo>
                <a:cubicBezTo>
                  <a:pt x="2212928" y="1064370"/>
                  <a:pt x="2196857" y="1063623"/>
                  <a:pt x="2181534" y="1053906"/>
                </a:cubicBezTo>
                <a:cubicBezTo>
                  <a:pt x="2155746" y="1037461"/>
                  <a:pt x="2128089" y="1036713"/>
                  <a:pt x="2098937" y="1041198"/>
                </a:cubicBezTo>
                <a:cubicBezTo>
                  <a:pt x="2072402" y="1045683"/>
                  <a:pt x="2046240" y="1052037"/>
                  <a:pt x="2020452" y="1059512"/>
                </a:cubicBezTo>
                <a:cubicBezTo>
                  <a:pt x="2005128" y="1063996"/>
                  <a:pt x="1997280" y="1060259"/>
                  <a:pt x="1990926" y="1045683"/>
                </a:cubicBezTo>
                <a:cubicBezTo>
                  <a:pt x="1987936" y="1038582"/>
                  <a:pt x="1984573" y="1031855"/>
                  <a:pt x="1981583" y="1024754"/>
                </a:cubicBezTo>
                <a:cubicBezTo>
                  <a:pt x="1976724" y="1013541"/>
                  <a:pt x="1968502" y="1007562"/>
                  <a:pt x="1956542" y="1005319"/>
                </a:cubicBezTo>
                <a:cubicBezTo>
                  <a:pt x="1888521" y="992612"/>
                  <a:pt x="1741267" y="1009804"/>
                  <a:pt x="1672499" y="904783"/>
                </a:cubicBezTo>
                <a:cubicBezTo>
                  <a:pt x="1657923" y="882358"/>
                  <a:pt x="1646337" y="859187"/>
                  <a:pt x="1638489" y="834146"/>
                </a:cubicBezTo>
                <a:cubicBezTo>
                  <a:pt x="1635873" y="825924"/>
                  <a:pt x="1637367" y="818075"/>
                  <a:pt x="1638862" y="809853"/>
                </a:cubicBezTo>
                <a:cubicBezTo>
                  <a:pt x="1644842" y="779206"/>
                  <a:pt x="1644095" y="750054"/>
                  <a:pt x="1617933" y="727630"/>
                </a:cubicBezTo>
                <a:cubicBezTo>
                  <a:pt x="1609711" y="720529"/>
                  <a:pt x="1607842" y="711933"/>
                  <a:pt x="1611206" y="701842"/>
                </a:cubicBezTo>
                <a:cubicBezTo>
                  <a:pt x="1620175" y="676054"/>
                  <a:pt x="1635873" y="654750"/>
                  <a:pt x="1656802" y="637558"/>
                </a:cubicBezTo>
                <a:cubicBezTo>
                  <a:pt x="1667640" y="628588"/>
                  <a:pt x="1681095" y="624851"/>
                  <a:pt x="1694176" y="631205"/>
                </a:cubicBezTo>
                <a:cubicBezTo>
                  <a:pt x="1711368" y="639427"/>
                  <a:pt x="1728186" y="648770"/>
                  <a:pt x="1737530" y="666336"/>
                </a:cubicBezTo>
                <a:cubicBezTo>
                  <a:pt x="1743510" y="677549"/>
                  <a:pt x="1767803" y="717913"/>
                  <a:pt x="1776025" y="725014"/>
                </a:cubicBezTo>
                <a:cubicBezTo>
                  <a:pt x="1785369" y="732862"/>
                  <a:pt x="1799197" y="733610"/>
                  <a:pt x="1807420" y="726882"/>
                </a:cubicBezTo>
                <a:cubicBezTo>
                  <a:pt x="1822369" y="714549"/>
                  <a:pt x="1825733" y="696983"/>
                  <a:pt x="1816016" y="679791"/>
                </a:cubicBezTo>
                <a:cubicBezTo>
                  <a:pt x="1813773" y="675306"/>
                  <a:pt x="1810783" y="671195"/>
                  <a:pt x="1808541" y="666336"/>
                </a:cubicBezTo>
                <a:cubicBezTo>
                  <a:pt x="1804803" y="658861"/>
                  <a:pt x="1803682" y="651387"/>
                  <a:pt x="1809288" y="643912"/>
                </a:cubicBezTo>
                <a:cubicBezTo>
                  <a:pt x="1811157" y="641296"/>
                  <a:pt x="1814521" y="628215"/>
                  <a:pt x="1811904" y="626346"/>
                </a:cubicBezTo>
                <a:cubicBezTo>
                  <a:pt x="1809662" y="624851"/>
                  <a:pt x="1801066" y="628588"/>
                  <a:pt x="1799945" y="630083"/>
                </a:cubicBezTo>
                <a:cubicBezTo>
                  <a:pt x="1793591" y="637932"/>
                  <a:pt x="1787611" y="634568"/>
                  <a:pt x="1781631" y="629336"/>
                </a:cubicBezTo>
                <a:cubicBezTo>
                  <a:pt x="1774530" y="623356"/>
                  <a:pt x="1770045" y="615881"/>
                  <a:pt x="1768551" y="606912"/>
                </a:cubicBezTo>
                <a:cubicBezTo>
                  <a:pt x="1765934" y="592336"/>
                  <a:pt x="1776399" y="582992"/>
                  <a:pt x="1790601" y="587103"/>
                </a:cubicBezTo>
                <a:cubicBezTo>
                  <a:pt x="1796207" y="588598"/>
                  <a:pt x="1801440" y="591214"/>
                  <a:pt x="1805177" y="595326"/>
                </a:cubicBezTo>
                <a:cubicBezTo>
                  <a:pt x="1810036" y="600932"/>
                  <a:pt x="1813399" y="599437"/>
                  <a:pt x="1814894" y="592709"/>
                </a:cubicBezTo>
                <a:cubicBezTo>
                  <a:pt x="1816763" y="582245"/>
                  <a:pt x="1823117" y="574022"/>
                  <a:pt x="1827975" y="565426"/>
                </a:cubicBezTo>
                <a:cubicBezTo>
                  <a:pt x="1833955" y="555335"/>
                  <a:pt x="1840309" y="555709"/>
                  <a:pt x="1845541" y="566548"/>
                </a:cubicBezTo>
                <a:cubicBezTo>
                  <a:pt x="1850400" y="576265"/>
                  <a:pt x="1854885" y="586730"/>
                  <a:pt x="1860117" y="596447"/>
                </a:cubicBezTo>
                <a:cubicBezTo>
                  <a:pt x="1863107" y="602053"/>
                  <a:pt x="1866844" y="606538"/>
                  <a:pt x="1874693" y="604295"/>
                </a:cubicBezTo>
                <a:cubicBezTo>
                  <a:pt x="1882915" y="601679"/>
                  <a:pt x="1885531" y="596073"/>
                  <a:pt x="1885158" y="588224"/>
                </a:cubicBezTo>
                <a:cubicBezTo>
                  <a:pt x="1884410" y="580376"/>
                  <a:pt x="1883289" y="572527"/>
                  <a:pt x="1881046" y="565053"/>
                </a:cubicBezTo>
                <a:cubicBezTo>
                  <a:pt x="1873945" y="538143"/>
                  <a:pt x="1859369" y="516092"/>
                  <a:pt x="1841056" y="495910"/>
                </a:cubicBezTo>
                <a:cubicBezTo>
                  <a:pt x="1832460" y="486567"/>
                  <a:pt x="1833955" y="483951"/>
                  <a:pt x="1845167" y="479092"/>
                </a:cubicBezTo>
                <a:cubicBezTo>
                  <a:pt x="1862359" y="471991"/>
                  <a:pt x="1866097" y="459284"/>
                  <a:pt x="1856006" y="443213"/>
                </a:cubicBezTo>
                <a:cubicBezTo>
                  <a:pt x="1850773" y="434991"/>
                  <a:pt x="1842551" y="430880"/>
                  <a:pt x="1835824" y="424526"/>
                </a:cubicBezTo>
                <a:cubicBezTo>
                  <a:pt x="1827975" y="417425"/>
                  <a:pt x="1827975" y="412566"/>
                  <a:pt x="1838066" y="409576"/>
                </a:cubicBezTo>
                <a:cubicBezTo>
                  <a:pt x="1898986" y="391637"/>
                  <a:pt x="1943835" y="365475"/>
                  <a:pt x="1976350" y="329596"/>
                </a:cubicBezTo>
                <a:cubicBezTo>
                  <a:pt x="1980835" y="321374"/>
                  <a:pt x="1978967" y="318010"/>
                  <a:pt x="1969623" y="318010"/>
                </a:cubicBezTo>
                <a:cubicBezTo>
                  <a:pt x="1956168" y="317636"/>
                  <a:pt x="1860864" y="342303"/>
                  <a:pt x="1824985" y="343051"/>
                </a:cubicBezTo>
                <a:cubicBezTo>
                  <a:pt x="1816763" y="343051"/>
                  <a:pt x="1812652" y="340434"/>
                  <a:pt x="1810036" y="332212"/>
                </a:cubicBezTo>
                <a:cubicBezTo>
                  <a:pt x="1799571" y="296707"/>
                  <a:pt x="1738651" y="92644"/>
                  <a:pt x="1558508" y="6684"/>
                </a:cubicBezTo>
                <a:cubicBezTo>
                  <a:pt x="1552528" y="4068"/>
                  <a:pt x="1544306" y="-3033"/>
                  <a:pt x="1541316" y="1451"/>
                </a:cubicBezTo>
                <a:cubicBezTo>
                  <a:pt x="1537579" y="6684"/>
                  <a:pt x="1545801" y="13411"/>
                  <a:pt x="1549912" y="18643"/>
                </a:cubicBezTo>
                <a:cubicBezTo>
                  <a:pt x="1645590" y="169635"/>
                  <a:pt x="1616438" y="285494"/>
                  <a:pt x="1597377" y="342677"/>
                </a:cubicBezTo>
                <a:cubicBezTo>
                  <a:pt x="1594387" y="351647"/>
                  <a:pt x="1589529" y="355384"/>
                  <a:pt x="1580559" y="356131"/>
                </a:cubicBezTo>
                <a:cubicBezTo>
                  <a:pt x="1551407" y="359495"/>
                  <a:pt x="1457224" y="358748"/>
                  <a:pt x="1440032" y="363233"/>
                </a:cubicBezTo>
                <a:cubicBezTo>
                  <a:pt x="1424709" y="366970"/>
                  <a:pt x="1423214" y="371829"/>
                  <a:pt x="1433679" y="383415"/>
                </a:cubicBezTo>
                <a:cubicBezTo>
                  <a:pt x="1450871" y="402475"/>
                  <a:pt x="1472922" y="411819"/>
                  <a:pt x="1497215" y="417051"/>
                </a:cubicBezTo>
                <a:cubicBezTo>
                  <a:pt x="1519639" y="421910"/>
                  <a:pt x="1571963" y="421910"/>
                  <a:pt x="1573084" y="425273"/>
                </a:cubicBezTo>
                <a:cubicBezTo>
                  <a:pt x="1573832" y="428263"/>
                  <a:pt x="1541316" y="448445"/>
                  <a:pt x="1525993" y="453304"/>
                </a:cubicBezTo>
                <a:cubicBezTo>
                  <a:pt x="1487497" y="472365"/>
                  <a:pt x="1426578" y="452930"/>
                  <a:pt x="1430315" y="459284"/>
                </a:cubicBezTo>
                <a:cubicBezTo>
                  <a:pt x="1444891" y="486567"/>
                  <a:pt x="1458346" y="514971"/>
                  <a:pt x="1494225" y="520204"/>
                </a:cubicBezTo>
                <a:cubicBezTo>
                  <a:pt x="1499083" y="520951"/>
                  <a:pt x="1506558" y="520577"/>
                  <a:pt x="1506932" y="526183"/>
                </a:cubicBezTo>
                <a:cubicBezTo>
                  <a:pt x="1506932" y="532163"/>
                  <a:pt x="1499457" y="533285"/>
                  <a:pt x="1494225" y="533658"/>
                </a:cubicBezTo>
                <a:cubicBezTo>
                  <a:pt x="1420224" y="536275"/>
                  <a:pt x="1392193" y="578881"/>
                  <a:pt x="1376496" y="584113"/>
                </a:cubicBezTo>
                <a:cubicBezTo>
                  <a:pt x="1349961" y="593083"/>
                  <a:pt x="1335011" y="589346"/>
                  <a:pt x="1316698" y="567669"/>
                </a:cubicBezTo>
                <a:cubicBezTo>
                  <a:pt x="1274465" y="511981"/>
                  <a:pt x="1191121" y="483577"/>
                  <a:pt x="1099928" y="523194"/>
                </a:cubicBezTo>
                <a:cubicBezTo>
                  <a:pt x="1049473" y="545244"/>
                  <a:pt x="1011725" y="553093"/>
                  <a:pt x="914553" y="480213"/>
                </a:cubicBezTo>
                <a:cubicBezTo>
                  <a:pt x="886896" y="463769"/>
                  <a:pt x="858118" y="450314"/>
                  <a:pt x="825976" y="445455"/>
                </a:cubicBezTo>
                <a:cubicBezTo>
                  <a:pt x="791218" y="440597"/>
                  <a:pt x="759450" y="448819"/>
                  <a:pt x="729177" y="465264"/>
                </a:cubicBezTo>
                <a:cubicBezTo>
                  <a:pt x="700773" y="480587"/>
                  <a:pt x="686571" y="476102"/>
                  <a:pt x="636490" y="424526"/>
                </a:cubicBezTo>
                <a:cubicBezTo>
                  <a:pt x="621540" y="408829"/>
                  <a:pt x="603974" y="406213"/>
                  <a:pt x="584166" y="415182"/>
                </a:cubicBezTo>
                <a:cubicBezTo>
                  <a:pt x="562115" y="424900"/>
                  <a:pt x="545671" y="441718"/>
                  <a:pt x="528478" y="457789"/>
                </a:cubicBezTo>
                <a:cubicBezTo>
                  <a:pt x="519509" y="466385"/>
                  <a:pt x="514276" y="476102"/>
                  <a:pt x="511286" y="487688"/>
                </a:cubicBezTo>
                <a:cubicBezTo>
                  <a:pt x="506802" y="506001"/>
                  <a:pt x="473912" y="654003"/>
                  <a:pt x="453730" y="707074"/>
                </a:cubicBezTo>
                <a:cubicBezTo>
                  <a:pt x="442144" y="737721"/>
                  <a:pt x="386083" y="868904"/>
                  <a:pt x="317689" y="800509"/>
                </a:cubicBezTo>
                <a:cubicBezTo>
                  <a:pt x="309466" y="790044"/>
                  <a:pt x="299375" y="781075"/>
                  <a:pt x="287042" y="775469"/>
                </a:cubicBezTo>
                <a:cubicBezTo>
                  <a:pt x="272840" y="768741"/>
                  <a:pt x="262001" y="771731"/>
                  <a:pt x="253405" y="785186"/>
                </a:cubicBezTo>
                <a:cubicBezTo>
                  <a:pt x="247799" y="793782"/>
                  <a:pt x="245183" y="803499"/>
                  <a:pt x="241819" y="813216"/>
                </a:cubicBezTo>
                <a:cubicBezTo>
                  <a:pt x="214910" y="890581"/>
                  <a:pt x="225001" y="996349"/>
                  <a:pt x="177910" y="1112957"/>
                </a:cubicBezTo>
                <a:cubicBezTo>
                  <a:pt x="159970" y="1147715"/>
                  <a:pt x="129697" y="1160048"/>
                  <a:pt x="92697" y="1162290"/>
                </a:cubicBezTo>
                <a:cubicBezTo>
                  <a:pt x="73262" y="1163412"/>
                  <a:pt x="53454" y="1165280"/>
                  <a:pt x="34767" y="1172381"/>
                </a:cubicBezTo>
                <a:cubicBezTo>
                  <a:pt x="19817" y="1177987"/>
                  <a:pt x="14959" y="1187705"/>
                  <a:pt x="19444" y="1203402"/>
                </a:cubicBezTo>
                <a:cubicBezTo>
                  <a:pt x="33272" y="1245635"/>
                  <a:pt x="101666" y="1329352"/>
                  <a:pt x="180526" y="1358131"/>
                </a:cubicBezTo>
                <a:cubicBezTo>
                  <a:pt x="223506" y="1371959"/>
                  <a:pt x="261628" y="1364858"/>
                  <a:pt x="294890" y="1333464"/>
                </a:cubicBezTo>
                <a:cubicBezTo>
                  <a:pt x="349457" y="1289362"/>
                  <a:pt x="364406" y="1141361"/>
                  <a:pt x="492973" y="1137623"/>
                </a:cubicBezTo>
                <a:cubicBezTo>
                  <a:pt x="513529" y="1139118"/>
                  <a:pt x="532216" y="1146593"/>
                  <a:pt x="550529" y="1155937"/>
                </a:cubicBezTo>
                <a:cubicBezTo>
                  <a:pt x="566974" y="1164533"/>
                  <a:pt x="584540" y="1155563"/>
                  <a:pt x="585287" y="1136876"/>
                </a:cubicBezTo>
                <a:cubicBezTo>
                  <a:pt x="587530" y="1075582"/>
                  <a:pt x="555388" y="1015784"/>
                  <a:pt x="552024" y="978784"/>
                </a:cubicBezTo>
                <a:cubicBezTo>
                  <a:pt x="547913" y="936177"/>
                  <a:pt x="592388" y="878621"/>
                  <a:pt x="670500" y="886470"/>
                </a:cubicBezTo>
                <a:cubicBezTo>
                  <a:pt x="694046" y="885348"/>
                  <a:pt x="720955" y="876379"/>
                  <a:pt x="714975" y="814711"/>
                </a:cubicBezTo>
                <a:cubicBezTo>
                  <a:pt x="718339" y="797893"/>
                  <a:pt x="728056" y="791913"/>
                  <a:pt x="744874" y="796398"/>
                </a:cubicBezTo>
                <a:cubicBezTo>
                  <a:pt x="760572" y="800509"/>
                  <a:pt x="802430" y="822186"/>
                  <a:pt x="809905" y="819944"/>
                </a:cubicBezTo>
                <a:cubicBezTo>
                  <a:pt x="870078" y="802752"/>
                  <a:pt x="872320" y="756408"/>
                  <a:pt x="888765" y="739216"/>
                </a:cubicBezTo>
                <a:cubicBezTo>
                  <a:pt x="914926" y="711559"/>
                  <a:pt x="946321" y="699599"/>
                  <a:pt x="975472" y="723892"/>
                </a:cubicBezTo>
                <a:cubicBezTo>
                  <a:pt x="1015836" y="757903"/>
                  <a:pt x="1038261" y="755660"/>
                  <a:pt x="1051716" y="747812"/>
                </a:cubicBezTo>
                <a:cubicBezTo>
                  <a:pt x="1061433" y="742579"/>
                  <a:pt x="1097686" y="714549"/>
                  <a:pt x="1107029" y="704084"/>
                </a:cubicBezTo>
                <a:cubicBezTo>
                  <a:pt x="1134312" y="686892"/>
                  <a:pt x="1159727" y="696236"/>
                  <a:pt x="1174303" y="714923"/>
                </a:cubicBezTo>
                <a:cubicBezTo>
                  <a:pt x="1189626" y="735105"/>
                  <a:pt x="1196727" y="753792"/>
                  <a:pt x="1182899" y="774721"/>
                </a:cubicBezTo>
                <a:cubicBezTo>
                  <a:pt x="1136555" y="846106"/>
                  <a:pt x="1035645" y="906652"/>
                  <a:pt x="897734" y="1007935"/>
                </a:cubicBezTo>
                <a:cubicBezTo>
                  <a:pt x="855875" y="1047178"/>
                  <a:pt x="825229" y="1078572"/>
                  <a:pt x="839431" y="1152573"/>
                </a:cubicBezTo>
                <a:cubicBezTo>
                  <a:pt x="845411" y="1210877"/>
                  <a:pt x="936603" y="1354767"/>
                  <a:pt x="978836" y="1397000"/>
                </a:cubicBezTo>
                <a:cubicBezTo>
                  <a:pt x="996028" y="1414192"/>
                  <a:pt x="996028" y="1414192"/>
                  <a:pt x="972109" y="1422040"/>
                </a:cubicBezTo>
                <a:cubicBezTo>
                  <a:pt x="902967" y="1444465"/>
                  <a:pt x="832330" y="1462404"/>
                  <a:pt x="762440" y="1482586"/>
                </a:cubicBezTo>
                <a:cubicBezTo>
                  <a:pt x="729551" y="1492303"/>
                  <a:pt x="696662" y="1501273"/>
                  <a:pt x="662651" y="1505384"/>
                </a:cubicBezTo>
                <a:cubicBezTo>
                  <a:pt x="463448" y="1515102"/>
                  <a:pt x="170809" y="1413070"/>
                  <a:pt x="7484" y="1312534"/>
                </a:cubicBezTo>
                <a:cubicBezTo>
                  <a:pt x="-18678" y="1311039"/>
                  <a:pt x="29908" y="1364484"/>
                  <a:pt x="58686" y="1382424"/>
                </a:cubicBezTo>
                <a:cubicBezTo>
                  <a:pt x="43737" y="1385787"/>
                  <a:pt x="29535" y="1397373"/>
                  <a:pt x="34019" y="1408212"/>
                </a:cubicBezTo>
                <a:cubicBezTo>
                  <a:pt x="76252" y="1451939"/>
                  <a:pt x="77373" y="1495293"/>
                  <a:pt x="115869" y="1539769"/>
                </a:cubicBezTo>
                <a:cubicBezTo>
                  <a:pt x="119980" y="1544627"/>
                  <a:pt x="119232" y="1547617"/>
                  <a:pt x="113626" y="1550981"/>
                </a:cubicBezTo>
                <a:cubicBezTo>
                  <a:pt x="107646" y="1554344"/>
                  <a:pt x="92697" y="1551728"/>
                  <a:pt x="94192" y="1558456"/>
                </a:cubicBezTo>
                <a:cubicBezTo>
                  <a:pt x="114747" y="1641052"/>
                  <a:pt x="193233" y="1684780"/>
                  <a:pt x="195475" y="1747568"/>
                </a:cubicBezTo>
                <a:cubicBezTo>
                  <a:pt x="192859" y="1772235"/>
                  <a:pt x="217900" y="1798023"/>
                  <a:pt x="242941" y="1799892"/>
                </a:cubicBezTo>
                <a:cubicBezTo>
                  <a:pt x="335254" y="1804377"/>
                  <a:pt x="497084" y="1762144"/>
                  <a:pt x="595378" y="1687396"/>
                </a:cubicBezTo>
                <a:cubicBezTo>
                  <a:pt x="626772" y="1661982"/>
                  <a:pt x="659662" y="1638436"/>
                  <a:pt x="692924" y="1616012"/>
                </a:cubicBezTo>
                <a:cubicBezTo>
                  <a:pt x="722450" y="1596203"/>
                  <a:pt x="750481" y="1573779"/>
                  <a:pt x="785238" y="1564062"/>
                </a:cubicBezTo>
                <a:cubicBezTo>
                  <a:pt x="810653" y="1556961"/>
                  <a:pt x="960897" y="1519587"/>
                  <a:pt x="1010604" y="1507253"/>
                </a:cubicBezTo>
                <a:cubicBezTo>
                  <a:pt x="1046109" y="1498283"/>
                  <a:pt x="1045362" y="1493051"/>
                  <a:pt x="1070776" y="1528556"/>
                </a:cubicBezTo>
                <a:cubicBezTo>
                  <a:pt x="1111514" y="1584991"/>
                  <a:pt x="1152999" y="1640679"/>
                  <a:pt x="1200465" y="1691881"/>
                </a:cubicBezTo>
                <a:cubicBezTo>
                  <a:pt x="1218778" y="1711316"/>
                  <a:pt x="1240828" y="1720659"/>
                  <a:pt x="1266990" y="1722154"/>
                </a:cubicBezTo>
                <a:cubicBezTo>
                  <a:pt x="1282314" y="1723275"/>
                  <a:pt x="1297263" y="1721407"/>
                  <a:pt x="1312587" y="1720285"/>
                </a:cubicBezTo>
                <a:cubicBezTo>
                  <a:pt x="1315950" y="1719912"/>
                  <a:pt x="1319688" y="1718790"/>
                  <a:pt x="1319688" y="1724770"/>
                </a:cubicBezTo>
                <a:cubicBezTo>
                  <a:pt x="1320062" y="1735235"/>
                  <a:pt x="1320809" y="1745700"/>
                  <a:pt x="1321556" y="1756164"/>
                </a:cubicBezTo>
                <a:cubicBezTo>
                  <a:pt x="1321930" y="1762518"/>
                  <a:pt x="1319688" y="1764760"/>
                  <a:pt x="1313334" y="1764013"/>
                </a:cubicBezTo>
                <a:cubicBezTo>
                  <a:pt x="1304738" y="1762892"/>
                  <a:pt x="1296516" y="1764387"/>
                  <a:pt x="1290536" y="1771488"/>
                </a:cubicBezTo>
                <a:cubicBezTo>
                  <a:pt x="1278576" y="1784943"/>
                  <a:pt x="1270728" y="1800640"/>
                  <a:pt x="1273344" y="1818953"/>
                </a:cubicBezTo>
                <a:cubicBezTo>
                  <a:pt x="1276334" y="1840256"/>
                  <a:pt x="1275960" y="1861186"/>
                  <a:pt x="1270354" y="1882115"/>
                </a:cubicBezTo>
                <a:cubicBezTo>
                  <a:pt x="1266990" y="1895196"/>
                  <a:pt x="1266243" y="1909024"/>
                  <a:pt x="1267364" y="1922853"/>
                </a:cubicBezTo>
                <a:cubicBezTo>
                  <a:pt x="1268111" y="1929954"/>
                  <a:pt x="1282687" y="1927338"/>
                  <a:pt x="1283435" y="1924348"/>
                </a:cubicBezTo>
                <a:cubicBezTo>
                  <a:pt x="1287172" y="1912388"/>
                  <a:pt x="1301375" y="1870529"/>
                  <a:pt x="1307354" y="1862681"/>
                </a:cubicBezTo>
                <a:cubicBezTo>
                  <a:pt x="1313334" y="1855206"/>
                  <a:pt x="1320062" y="1855206"/>
                  <a:pt x="1326415" y="1862307"/>
                </a:cubicBezTo>
                <a:cubicBezTo>
                  <a:pt x="1332395" y="1868660"/>
                  <a:pt x="1330900" y="1876135"/>
                  <a:pt x="1329405" y="1883236"/>
                </a:cubicBezTo>
                <a:cubicBezTo>
                  <a:pt x="1327163" y="1896691"/>
                  <a:pt x="1321930" y="1949762"/>
                  <a:pt x="1335385" y="1958358"/>
                </a:cubicBezTo>
                <a:cubicBezTo>
                  <a:pt x="1349213" y="1967328"/>
                  <a:pt x="1437042" y="2010308"/>
                  <a:pt x="1438911" y="2010308"/>
                </a:cubicBezTo>
                <a:cubicBezTo>
                  <a:pt x="1457224" y="2003581"/>
                  <a:pt x="1466194" y="1976672"/>
                  <a:pt x="1446760" y="1960601"/>
                </a:cubicBezTo>
                <a:cubicBezTo>
                  <a:pt x="1437042" y="1952378"/>
                  <a:pt x="1399295" y="1925095"/>
                  <a:pt x="1398921" y="1914257"/>
                </a:cubicBezTo>
                <a:cubicBezTo>
                  <a:pt x="1398547" y="1902297"/>
                  <a:pt x="1403779" y="1839509"/>
                  <a:pt x="1407517" y="1820074"/>
                </a:cubicBezTo>
                <a:cubicBezTo>
                  <a:pt x="1410133" y="1807367"/>
                  <a:pt x="1412002" y="1795033"/>
                  <a:pt x="1410881" y="1782326"/>
                </a:cubicBezTo>
                <a:cubicBezTo>
                  <a:pt x="1409759" y="1768498"/>
                  <a:pt x="1403032" y="1762144"/>
                  <a:pt x="1389577" y="1761771"/>
                </a:cubicBezTo>
                <a:cubicBezTo>
                  <a:pt x="1388082" y="1761771"/>
                  <a:pt x="1386214" y="1761771"/>
                  <a:pt x="1384719" y="1761771"/>
                </a:cubicBezTo>
                <a:cubicBezTo>
                  <a:pt x="1373880" y="1761397"/>
                  <a:pt x="1371264" y="1758781"/>
                  <a:pt x="1370890" y="1747942"/>
                </a:cubicBezTo>
                <a:cubicBezTo>
                  <a:pt x="1370517" y="1730376"/>
                  <a:pt x="1370890" y="1712810"/>
                  <a:pt x="1370890" y="1695618"/>
                </a:cubicBezTo>
                <a:cubicBezTo>
                  <a:pt x="1375001" y="1589850"/>
                  <a:pt x="1462083" y="1566304"/>
                  <a:pt x="1511791" y="1567425"/>
                </a:cubicBezTo>
                <a:cubicBezTo>
                  <a:pt x="1518144" y="1566304"/>
                  <a:pt x="1524498" y="1567799"/>
                  <a:pt x="1527861" y="1573779"/>
                </a:cubicBezTo>
                <a:cubicBezTo>
                  <a:pt x="1532346" y="1582001"/>
                  <a:pt x="1533467" y="1591345"/>
                  <a:pt x="1532346" y="1600688"/>
                </a:cubicBezTo>
                <a:cubicBezTo>
                  <a:pt x="1531973" y="1604426"/>
                  <a:pt x="1528983" y="1607042"/>
                  <a:pt x="1525245" y="1607042"/>
                </a:cubicBezTo>
                <a:cubicBezTo>
                  <a:pt x="1512538" y="1607042"/>
                  <a:pt x="1505063" y="1615638"/>
                  <a:pt x="1497962" y="1624234"/>
                </a:cubicBezTo>
                <a:cubicBezTo>
                  <a:pt x="1489740" y="1633951"/>
                  <a:pt x="1481891" y="1644790"/>
                  <a:pt x="1482265" y="1658244"/>
                </a:cubicBezTo>
                <a:cubicBezTo>
                  <a:pt x="1489366" y="1718417"/>
                  <a:pt x="1485629" y="1735609"/>
                  <a:pt x="1483760" y="1781579"/>
                </a:cubicBezTo>
                <a:cubicBezTo>
                  <a:pt x="1483386" y="1789427"/>
                  <a:pt x="1509174" y="1794286"/>
                  <a:pt x="1512912" y="1787559"/>
                </a:cubicBezTo>
                <a:cubicBezTo>
                  <a:pt x="1515902" y="1782326"/>
                  <a:pt x="1517397" y="1762518"/>
                  <a:pt x="1518892" y="1758781"/>
                </a:cubicBezTo>
                <a:cubicBezTo>
                  <a:pt x="1521134" y="1753175"/>
                  <a:pt x="1522255" y="1745326"/>
                  <a:pt x="1529730" y="1744578"/>
                </a:cubicBezTo>
                <a:cubicBezTo>
                  <a:pt x="1537205" y="1743831"/>
                  <a:pt x="1538700" y="1751680"/>
                  <a:pt x="1540942" y="1756912"/>
                </a:cubicBezTo>
                <a:cubicBezTo>
                  <a:pt x="1557387" y="1790549"/>
                  <a:pt x="1581680" y="1813721"/>
                  <a:pt x="1619428" y="1821195"/>
                </a:cubicBezTo>
                <a:cubicBezTo>
                  <a:pt x="1638115" y="1824933"/>
                  <a:pt x="1696792" y="1826801"/>
                  <a:pt x="1707631" y="1826054"/>
                </a:cubicBezTo>
                <a:cubicBezTo>
                  <a:pt x="1718469" y="1825306"/>
                  <a:pt x="1722580" y="1821195"/>
                  <a:pt x="1722954" y="1810731"/>
                </a:cubicBezTo>
                <a:cubicBezTo>
                  <a:pt x="1723328" y="1804377"/>
                  <a:pt x="1723328" y="1798023"/>
                  <a:pt x="1722954" y="1791670"/>
                </a:cubicBezTo>
                <a:cubicBezTo>
                  <a:pt x="1721833" y="1779710"/>
                  <a:pt x="1715853" y="1772235"/>
                  <a:pt x="1704267" y="1769619"/>
                </a:cubicBezTo>
                <a:cubicBezTo>
                  <a:pt x="1694176" y="1767003"/>
                  <a:pt x="1683711" y="1766255"/>
                  <a:pt x="1673247" y="1765508"/>
                </a:cubicBezTo>
                <a:cubicBezTo>
                  <a:pt x="1640357" y="1764013"/>
                  <a:pt x="1616438" y="1742710"/>
                  <a:pt x="1608963" y="1716922"/>
                </a:cubicBezTo>
                <a:cubicBezTo>
                  <a:pt x="1602610" y="1694871"/>
                  <a:pt x="1596256" y="1679548"/>
                  <a:pt x="1612701" y="1645537"/>
                </a:cubicBezTo>
                <a:cubicBezTo>
                  <a:pt x="1616438" y="1633204"/>
                  <a:pt x="1612701" y="1625729"/>
                  <a:pt x="1599993" y="1622739"/>
                </a:cubicBezTo>
                <a:cubicBezTo>
                  <a:pt x="1591771" y="1620870"/>
                  <a:pt x="1588781" y="1615638"/>
                  <a:pt x="1589902" y="1608163"/>
                </a:cubicBezTo>
                <a:cubicBezTo>
                  <a:pt x="1591397" y="1594708"/>
                  <a:pt x="1592519" y="1580880"/>
                  <a:pt x="1595135" y="1567425"/>
                </a:cubicBezTo>
                <a:cubicBezTo>
                  <a:pt x="1596630" y="1558456"/>
                  <a:pt x="1601862" y="1553597"/>
                  <a:pt x="1610832" y="1551728"/>
                </a:cubicBezTo>
                <a:cubicBezTo>
                  <a:pt x="1623539" y="1549112"/>
                  <a:pt x="1660913" y="1552849"/>
                  <a:pt x="1711368" y="1555092"/>
                </a:cubicBezTo>
                <a:cubicBezTo>
                  <a:pt x="1736409" y="1554344"/>
                  <a:pt x="1751358" y="1545748"/>
                  <a:pt x="1735287" y="1515849"/>
                </a:cubicBezTo>
                <a:cubicBezTo>
                  <a:pt x="1719217" y="1486324"/>
                  <a:pt x="1705388" y="1455677"/>
                  <a:pt x="1695297" y="1423161"/>
                </a:cubicBezTo>
                <a:cubicBezTo>
                  <a:pt x="1688944" y="1402232"/>
                  <a:pt x="1678105" y="1345423"/>
                  <a:pt x="1700156" y="1320009"/>
                </a:cubicBezTo>
                <a:cubicBezTo>
                  <a:pt x="1708378" y="1308797"/>
                  <a:pt x="1717348" y="1307302"/>
                  <a:pt x="1728934" y="1314777"/>
                </a:cubicBezTo>
                <a:cubicBezTo>
                  <a:pt x="1736783" y="1319635"/>
                  <a:pt x="1742015" y="1326736"/>
                  <a:pt x="1747247" y="1333837"/>
                </a:cubicBezTo>
                <a:cubicBezTo>
                  <a:pt x="1779015" y="1392515"/>
                  <a:pt x="1826107" y="1432505"/>
                  <a:pt x="1849652" y="1439980"/>
                </a:cubicBezTo>
                <a:cubicBezTo>
                  <a:pt x="1866471" y="1445212"/>
                  <a:pt x="1879925" y="1440353"/>
                  <a:pt x="1890764" y="1426525"/>
                </a:cubicBezTo>
                <a:cubicBezTo>
                  <a:pt x="1910198" y="1401484"/>
                  <a:pt x="1918047" y="1372333"/>
                  <a:pt x="1923279" y="1342060"/>
                </a:cubicBezTo>
                <a:cubicBezTo>
                  <a:pt x="1927390" y="1318140"/>
                  <a:pt x="1925895" y="1293847"/>
                  <a:pt x="1928885" y="1269928"/>
                </a:cubicBezTo>
                <a:cubicBezTo>
                  <a:pt x="1931128" y="1251614"/>
                  <a:pt x="1939724" y="1239655"/>
                  <a:pt x="1956916" y="1232180"/>
                </a:cubicBezTo>
                <a:cubicBezTo>
                  <a:pt x="1975603" y="1224331"/>
                  <a:pt x="2088473" y="1181351"/>
                  <a:pt x="2126968" y="1170139"/>
                </a:cubicBezTo>
                <a:cubicBezTo>
                  <a:pt x="2140423" y="1166028"/>
                  <a:pt x="2146776" y="1169018"/>
                  <a:pt x="2153877" y="1181351"/>
                </a:cubicBezTo>
                <a:cubicBezTo>
                  <a:pt x="2156493" y="1186210"/>
                  <a:pt x="2158362" y="1191068"/>
                  <a:pt x="2161726" y="1195553"/>
                </a:cubicBezTo>
                <a:cubicBezTo>
                  <a:pt x="2166585" y="1202654"/>
                  <a:pt x="2171817" y="1203402"/>
                  <a:pt x="2178544" y="1198543"/>
                </a:cubicBezTo>
                <a:cubicBezTo>
                  <a:pt x="2182655" y="1195553"/>
                  <a:pt x="2186766" y="1194806"/>
                  <a:pt x="2191999" y="1195553"/>
                </a:cubicBezTo>
                <a:cubicBezTo>
                  <a:pt x="2204332" y="1197048"/>
                  <a:pt x="2213302" y="1191068"/>
                  <a:pt x="2221898" y="1182846"/>
                </a:cubicBezTo>
                <a:cubicBezTo>
                  <a:pt x="2230120" y="1174624"/>
                  <a:pt x="2236474" y="1164906"/>
                  <a:pt x="2247312" y="1159674"/>
                </a:cubicBezTo>
                <a:cubicBezTo>
                  <a:pt x="2254787" y="1156310"/>
                  <a:pt x="2257030" y="1149209"/>
                  <a:pt x="2253666" y="1140987"/>
                </a:cubicBezTo>
                <a:cubicBezTo>
                  <a:pt x="2251797" y="1136129"/>
                  <a:pt x="2249181" y="1131644"/>
                  <a:pt x="2247312" y="1127159"/>
                </a:cubicBezTo>
                <a:cubicBezTo>
                  <a:pt x="2240585" y="1111835"/>
                  <a:pt x="2242454" y="1106229"/>
                  <a:pt x="2258151" y="1099876"/>
                </a:cubicBezTo>
                <a:cubicBezTo>
                  <a:pt x="2276091" y="1092401"/>
                  <a:pt x="2294778" y="1086795"/>
                  <a:pt x="2313091" y="1080815"/>
                </a:cubicBezTo>
                <a:cubicBezTo>
                  <a:pt x="2351212" y="1068481"/>
                  <a:pt x="2389334" y="1056522"/>
                  <a:pt x="2427082" y="1042693"/>
                </a:cubicBezTo>
                <a:cubicBezTo>
                  <a:pt x="2489123" y="1023259"/>
                  <a:pt x="2489123" y="975794"/>
                  <a:pt x="2417364" y="998966"/>
                </a:cubicBezTo>
                <a:close/>
                <a:moveTo>
                  <a:pt x="1682590" y="1238160"/>
                </a:moveTo>
                <a:cubicBezTo>
                  <a:pt x="1657549" y="1251988"/>
                  <a:pt x="1648953" y="1247877"/>
                  <a:pt x="1640731" y="1219846"/>
                </a:cubicBezTo>
                <a:cubicBezTo>
                  <a:pt x="1630266" y="1183220"/>
                  <a:pt x="1613074" y="1149957"/>
                  <a:pt x="1585418" y="1122674"/>
                </a:cubicBezTo>
                <a:cubicBezTo>
                  <a:pt x="1553650" y="1090906"/>
                  <a:pt x="1515528" y="1083805"/>
                  <a:pt x="1473295" y="1093522"/>
                </a:cubicBezTo>
                <a:cubicBezTo>
                  <a:pt x="1459467" y="1096886"/>
                  <a:pt x="1446386" y="1096512"/>
                  <a:pt x="1433679" y="1090158"/>
                </a:cubicBezTo>
                <a:cubicBezTo>
                  <a:pt x="1424335" y="1085674"/>
                  <a:pt x="1420972" y="1077451"/>
                  <a:pt x="1420224" y="1066986"/>
                </a:cubicBezTo>
                <a:cubicBezTo>
                  <a:pt x="1421719" y="1048299"/>
                  <a:pt x="1432557" y="1034471"/>
                  <a:pt x="1447507" y="1024006"/>
                </a:cubicBezTo>
                <a:cubicBezTo>
                  <a:pt x="1474416" y="1004945"/>
                  <a:pt x="1508427" y="1006067"/>
                  <a:pt x="1533841" y="1027370"/>
                </a:cubicBezTo>
                <a:cubicBezTo>
                  <a:pt x="1579811" y="1065865"/>
                  <a:pt x="1624660" y="1106229"/>
                  <a:pt x="1662408" y="1152947"/>
                </a:cubicBezTo>
                <a:cubicBezTo>
                  <a:pt x="1676610" y="1170886"/>
                  <a:pt x="1690812" y="1188826"/>
                  <a:pt x="1695297" y="1212372"/>
                </a:cubicBezTo>
                <a:cubicBezTo>
                  <a:pt x="1696792" y="1223584"/>
                  <a:pt x="1692681" y="1232554"/>
                  <a:pt x="1682590" y="12381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"/>
          <p:cNvSpPr/>
          <p:nvPr/>
        </p:nvSpPr>
        <p:spPr>
          <a:xfrm flipH="1" rot="4589460">
            <a:off x="6666214" y="2116344"/>
            <a:ext cx="679652" cy="542301"/>
          </a:xfrm>
          <a:custGeom>
            <a:rect b="b" l="l" r="r" t="t"/>
            <a:pathLst>
              <a:path extrusionOk="0" h="465623" w="583555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"/>
          <p:cNvSpPr/>
          <p:nvPr/>
        </p:nvSpPr>
        <p:spPr>
          <a:xfrm>
            <a:off x="6781604" y="3711233"/>
            <a:ext cx="529569" cy="458530"/>
          </a:xfrm>
          <a:custGeom>
            <a:rect b="b" l="l" r="r" t="t"/>
            <a:pathLst>
              <a:path extrusionOk="0" h="994725" w="1148837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"/>
          <p:cNvSpPr/>
          <p:nvPr/>
        </p:nvSpPr>
        <p:spPr>
          <a:xfrm>
            <a:off x="6841410" y="5398913"/>
            <a:ext cx="443883" cy="419055"/>
          </a:xfrm>
          <a:custGeom>
            <a:rect b="b" l="l" r="r" t="t"/>
            <a:pathLst>
              <a:path extrusionOk="0" h="1286294" w="1362503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63" name="Google Shape;763;p7"/>
          <p:cNvGrpSpPr/>
          <p:nvPr/>
        </p:nvGrpSpPr>
        <p:grpSpPr>
          <a:xfrm>
            <a:off x="953705" y="1153868"/>
            <a:ext cx="2053468" cy="4856240"/>
            <a:chOff x="1657030" y="550205"/>
            <a:chExt cx="1767613" cy="4180223"/>
          </a:xfrm>
        </p:grpSpPr>
        <p:grpSp>
          <p:nvGrpSpPr>
            <p:cNvPr id="764" name="Google Shape;764;p7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765" name="Google Shape;765;p7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7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768" name="Google Shape;768;p7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2" name="Google Shape;772;p7"/>
          <p:cNvGrpSpPr/>
          <p:nvPr/>
        </p:nvGrpSpPr>
        <p:grpSpPr>
          <a:xfrm>
            <a:off x="3697412" y="1153868"/>
            <a:ext cx="2053468" cy="4856240"/>
            <a:chOff x="1657030" y="550205"/>
            <a:chExt cx="1767613" cy="4180223"/>
          </a:xfrm>
        </p:grpSpPr>
        <p:grpSp>
          <p:nvGrpSpPr>
            <p:cNvPr id="773" name="Google Shape;773;p7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774" name="Google Shape;774;p7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6" name="Google Shape;776;p7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777" name="Google Shape;777;p7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1" name="Google Shape;781;p7"/>
          <p:cNvGrpSpPr/>
          <p:nvPr/>
        </p:nvGrpSpPr>
        <p:grpSpPr>
          <a:xfrm>
            <a:off x="6441119" y="1153868"/>
            <a:ext cx="2053468" cy="4856240"/>
            <a:chOff x="1657030" y="550205"/>
            <a:chExt cx="1767613" cy="4180223"/>
          </a:xfrm>
        </p:grpSpPr>
        <p:grpSp>
          <p:nvGrpSpPr>
            <p:cNvPr id="782" name="Google Shape;782;p7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783" name="Google Shape;783;p7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563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7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786" name="Google Shape;786;p7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AA8A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0" name="Google Shape;790;p7"/>
          <p:cNvGrpSpPr/>
          <p:nvPr/>
        </p:nvGrpSpPr>
        <p:grpSpPr>
          <a:xfrm>
            <a:off x="9184827" y="1153868"/>
            <a:ext cx="2053468" cy="4856240"/>
            <a:chOff x="1657030" y="550205"/>
            <a:chExt cx="1767613" cy="4180223"/>
          </a:xfrm>
        </p:grpSpPr>
        <p:grpSp>
          <p:nvGrpSpPr>
            <p:cNvPr id="791" name="Google Shape;791;p7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792" name="Google Shape;792;p7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C07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4" name="Google Shape;794;p7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795" name="Google Shape;795;p7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FFC76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9" name="Google Shape;799;p7"/>
          <p:cNvGrpSpPr/>
          <p:nvPr/>
        </p:nvGrpSpPr>
        <p:grpSpPr>
          <a:xfrm>
            <a:off x="3775982" y="4451944"/>
            <a:ext cx="1138578" cy="1386875"/>
            <a:chOff x="7776449" y="3942817"/>
            <a:chExt cx="1795580" cy="2187155"/>
          </a:xfrm>
        </p:grpSpPr>
        <p:sp>
          <p:nvSpPr>
            <p:cNvPr id="800" name="Google Shape;800;p7"/>
            <p:cNvSpPr/>
            <p:nvPr/>
          </p:nvSpPr>
          <p:spPr>
            <a:xfrm rot="-4601100">
              <a:off x="8315912" y="4028512"/>
              <a:ext cx="515292" cy="428807"/>
            </a:xfrm>
            <a:custGeom>
              <a:rect b="b" l="l" r="r" t="t"/>
              <a:pathLst>
                <a:path extrusionOk="0" h="428807" w="515292">
                  <a:moveTo>
                    <a:pt x="515293" y="214404"/>
                  </a:moveTo>
                  <a:cubicBezTo>
                    <a:pt x="515293" y="332816"/>
                    <a:pt x="399940" y="428807"/>
                    <a:pt x="257646" y="428807"/>
                  </a:cubicBezTo>
                  <a:cubicBezTo>
                    <a:pt x="115352" y="428807"/>
                    <a:pt x="0" y="332816"/>
                    <a:pt x="0" y="214404"/>
                  </a:cubicBezTo>
                  <a:cubicBezTo>
                    <a:pt x="0" y="95992"/>
                    <a:pt x="115352" y="0"/>
                    <a:pt x="257646" y="0"/>
                  </a:cubicBezTo>
                  <a:cubicBezTo>
                    <a:pt x="399940" y="0"/>
                    <a:pt x="515293" y="95992"/>
                    <a:pt x="515293" y="214404"/>
                  </a:cubicBezTo>
                  <a:close/>
                </a:path>
              </a:pathLst>
            </a:custGeom>
            <a:solidFill>
              <a:srgbClr val="FFECCC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 rot="-370617">
              <a:off x="8056009" y="4058101"/>
              <a:ext cx="428817" cy="515305"/>
            </a:xfrm>
            <a:custGeom>
              <a:rect b="b" l="l" r="r" t="t"/>
              <a:pathLst>
                <a:path extrusionOk="0" h="515305" w="428817">
                  <a:moveTo>
                    <a:pt x="428818" y="257653"/>
                  </a:moveTo>
                  <a:cubicBezTo>
                    <a:pt x="428818" y="399950"/>
                    <a:pt x="332824" y="515305"/>
                    <a:pt x="214409" y="515305"/>
                  </a:cubicBezTo>
                  <a:cubicBezTo>
                    <a:pt x="95994" y="515305"/>
                    <a:pt x="0" y="399950"/>
                    <a:pt x="0" y="257653"/>
                  </a:cubicBezTo>
                  <a:cubicBezTo>
                    <a:pt x="0" y="115355"/>
                    <a:pt x="95994" y="0"/>
                    <a:pt x="214409" y="0"/>
                  </a:cubicBezTo>
                  <a:cubicBezTo>
                    <a:pt x="332824" y="0"/>
                    <a:pt x="428818" y="115355"/>
                    <a:pt x="428818" y="257653"/>
                  </a:cubicBezTo>
                  <a:close/>
                </a:path>
              </a:pathLst>
            </a:custGeom>
            <a:solidFill>
              <a:srgbClr val="80520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251717" y="4690825"/>
              <a:ext cx="1320312" cy="1439147"/>
            </a:xfrm>
            <a:custGeom>
              <a:rect b="b" l="l" r="r" t="t"/>
              <a:pathLst>
                <a:path extrusionOk="0" h="1439147" w="1320312">
                  <a:moveTo>
                    <a:pt x="107794" y="385344"/>
                  </a:moveTo>
                  <a:cubicBezTo>
                    <a:pt x="138083" y="396679"/>
                    <a:pt x="156276" y="420777"/>
                    <a:pt x="169421" y="448114"/>
                  </a:cubicBezTo>
                  <a:cubicBezTo>
                    <a:pt x="235429" y="584512"/>
                    <a:pt x="359730" y="619754"/>
                    <a:pt x="496795" y="643662"/>
                  </a:cubicBezTo>
                  <a:cubicBezTo>
                    <a:pt x="490794" y="611277"/>
                    <a:pt x="473649" y="593370"/>
                    <a:pt x="455266" y="576035"/>
                  </a:cubicBezTo>
                  <a:cubicBezTo>
                    <a:pt x="332298" y="460306"/>
                    <a:pt x="316582" y="324670"/>
                    <a:pt x="414118" y="185795"/>
                  </a:cubicBezTo>
                  <a:cubicBezTo>
                    <a:pt x="493080" y="73305"/>
                    <a:pt x="602618" y="9392"/>
                    <a:pt x="740635" y="534"/>
                  </a:cubicBezTo>
                  <a:cubicBezTo>
                    <a:pt x="905798" y="-10039"/>
                    <a:pt x="1048769" y="137694"/>
                    <a:pt x="1057055" y="324003"/>
                  </a:cubicBezTo>
                  <a:cubicBezTo>
                    <a:pt x="1059818" y="386487"/>
                    <a:pt x="1051912" y="446971"/>
                    <a:pt x="1029623" y="505550"/>
                  </a:cubicBezTo>
                  <a:cubicBezTo>
                    <a:pt x="1006478" y="566319"/>
                    <a:pt x="1005239" y="629184"/>
                    <a:pt x="1014193" y="692716"/>
                  </a:cubicBezTo>
                  <a:cubicBezTo>
                    <a:pt x="1016955" y="712528"/>
                    <a:pt x="1021241" y="721958"/>
                    <a:pt x="1046959" y="716433"/>
                  </a:cubicBezTo>
                  <a:cubicBezTo>
                    <a:pt x="1100680" y="705003"/>
                    <a:pt x="1146019" y="685477"/>
                    <a:pt x="1170689" y="632423"/>
                  </a:cubicBezTo>
                  <a:cubicBezTo>
                    <a:pt x="1175261" y="622612"/>
                    <a:pt x="1182214" y="613087"/>
                    <a:pt x="1190215" y="605848"/>
                  </a:cubicBezTo>
                  <a:cubicBezTo>
                    <a:pt x="1201264" y="595656"/>
                    <a:pt x="1213361" y="579559"/>
                    <a:pt x="1230601" y="592513"/>
                  </a:cubicBezTo>
                  <a:cubicBezTo>
                    <a:pt x="1244126" y="602705"/>
                    <a:pt x="1240031" y="618421"/>
                    <a:pt x="1232411" y="631375"/>
                  </a:cubicBezTo>
                  <a:cubicBezTo>
                    <a:pt x="1207741" y="673571"/>
                    <a:pt x="1226600" y="683858"/>
                    <a:pt x="1267082" y="681191"/>
                  </a:cubicBezTo>
                  <a:cubicBezTo>
                    <a:pt x="1282607" y="680143"/>
                    <a:pt x="1301372" y="681000"/>
                    <a:pt x="1303658" y="702050"/>
                  </a:cubicBezTo>
                  <a:cubicBezTo>
                    <a:pt x="1305658" y="720529"/>
                    <a:pt x="1291085" y="732816"/>
                    <a:pt x="1275940" y="736150"/>
                  </a:cubicBezTo>
                  <a:cubicBezTo>
                    <a:pt x="1234697" y="745103"/>
                    <a:pt x="1218218" y="759581"/>
                    <a:pt x="1250699" y="798634"/>
                  </a:cubicBezTo>
                  <a:cubicBezTo>
                    <a:pt x="1265177" y="816065"/>
                    <a:pt x="1247936" y="828257"/>
                    <a:pt x="1234316" y="826352"/>
                  </a:cubicBezTo>
                  <a:cubicBezTo>
                    <a:pt x="1178118" y="818446"/>
                    <a:pt x="1161735" y="864166"/>
                    <a:pt x="1132303" y="895027"/>
                  </a:cubicBezTo>
                  <a:cubicBezTo>
                    <a:pt x="1087059" y="942366"/>
                    <a:pt x="1084202" y="987991"/>
                    <a:pt x="1113443" y="1047046"/>
                  </a:cubicBezTo>
                  <a:cubicBezTo>
                    <a:pt x="1164688" y="1150773"/>
                    <a:pt x="1215266" y="1253834"/>
                    <a:pt x="1292323" y="1341654"/>
                  </a:cubicBezTo>
                  <a:cubicBezTo>
                    <a:pt x="1307277" y="1358704"/>
                    <a:pt x="1328708" y="1378230"/>
                    <a:pt x="1316897" y="1403662"/>
                  </a:cubicBezTo>
                  <a:cubicBezTo>
                    <a:pt x="1303848" y="1431856"/>
                    <a:pt x="1274035" y="1426808"/>
                    <a:pt x="1249460" y="1424712"/>
                  </a:cubicBezTo>
                  <a:cubicBezTo>
                    <a:pt x="1198597" y="1420235"/>
                    <a:pt x="1150972" y="1404043"/>
                    <a:pt x="1106395" y="1379087"/>
                  </a:cubicBezTo>
                  <a:cubicBezTo>
                    <a:pt x="1037148" y="1340416"/>
                    <a:pt x="969902" y="1333082"/>
                    <a:pt x="895797" y="1373753"/>
                  </a:cubicBezTo>
                  <a:cubicBezTo>
                    <a:pt x="833980" y="1407662"/>
                    <a:pt x="766257" y="1432142"/>
                    <a:pt x="694058" y="1437761"/>
                  </a:cubicBezTo>
                  <a:cubicBezTo>
                    <a:pt x="668626" y="1439762"/>
                    <a:pt x="641575" y="1442333"/>
                    <a:pt x="621668" y="1423760"/>
                  </a:cubicBezTo>
                  <a:cubicBezTo>
                    <a:pt x="571090" y="1376420"/>
                    <a:pt x="511273" y="1383088"/>
                    <a:pt x="451456" y="1392613"/>
                  </a:cubicBezTo>
                  <a:cubicBezTo>
                    <a:pt x="400021" y="1400804"/>
                    <a:pt x="349253" y="1415187"/>
                    <a:pt x="296865" y="1414520"/>
                  </a:cubicBezTo>
                  <a:cubicBezTo>
                    <a:pt x="217522" y="1413568"/>
                    <a:pt x="190280" y="1375658"/>
                    <a:pt x="216093" y="1300601"/>
                  </a:cubicBezTo>
                  <a:cubicBezTo>
                    <a:pt x="251431" y="1198112"/>
                    <a:pt x="313534" y="1109530"/>
                    <a:pt x="371255" y="1019423"/>
                  </a:cubicBezTo>
                  <a:cubicBezTo>
                    <a:pt x="397640" y="978275"/>
                    <a:pt x="396401" y="950081"/>
                    <a:pt x="366779" y="912362"/>
                  </a:cubicBezTo>
                  <a:cubicBezTo>
                    <a:pt x="313820" y="844925"/>
                    <a:pt x="260480" y="778346"/>
                    <a:pt x="195614" y="721862"/>
                  </a:cubicBezTo>
                  <a:cubicBezTo>
                    <a:pt x="167897" y="697669"/>
                    <a:pt x="139226" y="675857"/>
                    <a:pt x="98174" y="683762"/>
                  </a:cubicBezTo>
                  <a:cubicBezTo>
                    <a:pt x="82457" y="686810"/>
                    <a:pt x="65503" y="684048"/>
                    <a:pt x="56549" y="667856"/>
                  </a:cubicBezTo>
                  <a:cubicBezTo>
                    <a:pt x="47215" y="650901"/>
                    <a:pt x="63026" y="642519"/>
                    <a:pt x="71313" y="632137"/>
                  </a:cubicBezTo>
                  <a:cubicBezTo>
                    <a:pt x="93030" y="604895"/>
                    <a:pt x="85886" y="586036"/>
                    <a:pt x="54644" y="574511"/>
                  </a:cubicBezTo>
                  <a:cubicBezTo>
                    <a:pt x="45786" y="571272"/>
                    <a:pt x="35499" y="570986"/>
                    <a:pt x="27498" y="566319"/>
                  </a:cubicBezTo>
                  <a:cubicBezTo>
                    <a:pt x="10544" y="556413"/>
                    <a:pt x="-3839" y="543078"/>
                    <a:pt x="923" y="520694"/>
                  </a:cubicBezTo>
                  <a:cubicBezTo>
                    <a:pt x="5210" y="500597"/>
                    <a:pt x="23117" y="500501"/>
                    <a:pt x="38642" y="498977"/>
                  </a:cubicBezTo>
                  <a:cubicBezTo>
                    <a:pt x="51025" y="497834"/>
                    <a:pt x="63503" y="498787"/>
                    <a:pt x="79314" y="498787"/>
                  </a:cubicBezTo>
                  <a:cubicBezTo>
                    <a:pt x="68932" y="467354"/>
                    <a:pt x="65598" y="438017"/>
                    <a:pt x="67313" y="408109"/>
                  </a:cubicBezTo>
                  <a:cubicBezTo>
                    <a:pt x="71789" y="387725"/>
                    <a:pt x="94649" y="380963"/>
                    <a:pt x="107794" y="3853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48366" y="4483619"/>
              <a:ext cx="174869" cy="594931"/>
            </a:xfrm>
            <a:custGeom>
              <a:rect b="b" l="l" r="r" t="t"/>
              <a:pathLst>
                <a:path extrusionOk="0" h="594931" w="174869">
                  <a:moveTo>
                    <a:pt x="145923" y="205454"/>
                  </a:moveTo>
                  <a:cubicBezTo>
                    <a:pt x="168878" y="155543"/>
                    <a:pt x="181832" y="61246"/>
                    <a:pt x="170974" y="4477"/>
                  </a:cubicBezTo>
                  <a:cubicBezTo>
                    <a:pt x="165354" y="3905"/>
                    <a:pt x="156115" y="667"/>
                    <a:pt x="150400" y="0"/>
                  </a:cubicBezTo>
                  <a:cubicBezTo>
                    <a:pt x="164687" y="59817"/>
                    <a:pt x="152210" y="144685"/>
                    <a:pt x="132112" y="198406"/>
                  </a:cubicBezTo>
                  <a:cubicBezTo>
                    <a:pt x="112014" y="242888"/>
                    <a:pt x="99917" y="262795"/>
                    <a:pt x="85820" y="298990"/>
                  </a:cubicBezTo>
                  <a:cubicBezTo>
                    <a:pt x="50482" y="372999"/>
                    <a:pt x="10668" y="514350"/>
                    <a:pt x="0" y="594932"/>
                  </a:cubicBezTo>
                  <a:cubicBezTo>
                    <a:pt x="3715" y="594170"/>
                    <a:pt x="7429" y="593408"/>
                    <a:pt x="11144" y="592646"/>
                  </a:cubicBezTo>
                  <a:cubicBezTo>
                    <a:pt x="24003" y="479679"/>
                    <a:pt x="78010" y="343853"/>
                    <a:pt x="99251" y="299180"/>
                  </a:cubicBezTo>
                  <a:cubicBezTo>
                    <a:pt x="118396" y="266129"/>
                    <a:pt x="125444" y="253651"/>
                    <a:pt x="145923" y="2054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8970730" y="4989777"/>
              <a:ext cx="146780" cy="78105"/>
            </a:xfrm>
            <a:custGeom>
              <a:rect b="b" l="l" r="r" t="t"/>
              <a:pathLst>
                <a:path extrusionOk="0" h="78105" w="146780">
                  <a:moveTo>
                    <a:pt x="0" y="0"/>
                  </a:moveTo>
                  <a:cubicBezTo>
                    <a:pt x="46292" y="39243"/>
                    <a:pt x="94298" y="47339"/>
                    <a:pt x="146780" y="9144"/>
                  </a:cubicBezTo>
                  <a:cubicBezTo>
                    <a:pt x="134684" y="48101"/>
                    <a:pt x="110871" y="78296"/>
                    <a:pt x="80010" y="78105"/>
                  </a:cubicBezTo>
                  <a:cubicBezTo>
                    <a:pt x="35909" y="78200"/>
                    <a:pt x="17621" y="36957"/>
                    <a:pt x="0" y="0"/>
                  </a:cubicBezTo>
                  <a:close/>
                </a:path>
              </a:pathLst>
            </a:custGeom>
            <a:solidFill>
              <a:srgbClr val="1B1C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8874478" y="4815203"/>
              <a:ext cx="104252" cy="71418"/>
            </a:xfrm>
            <a:custGeom>
              <a:rect b="b" l="l" r="r" t="t"/>
              <a:pathLst>
                <a:path extrusionOk="0" h="71418" w="104252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146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9117556" y="4819394"/>
              <a:ext cx="104252" cy="71418"/>
            </a:xfrm>
            <a:custGeom>
              <a:rect b="b" l="l" r="r" t="t"/>
              <a:pathLst>
                <a:path extrusionOk="0" h="71418" w="104252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242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8806519" y="4943486"/>
              <a:ext cx="135826" cy="98297"/>
            </a:xfrm>
            <a:custGeom>
              <a:rect b="b" l="l" r="r" t="t"/>
              <a:pathLst>
                <a:path extrusionOk="0" h="98297" w="135826">
                  <a:moveTo>
                    <a:pt x="135826" y="49149"/>
                  </a:moveTo>
                  <a:cubicBezTo>
                    <a:pt x="135826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6" y="22005"/>
                    <a:pt x="135826" y="49149"/>
                  </a:cubicBezTo>
                  <a:close/>
                </a:path>
              </a:pathLst>
            </a:custGeom>
            <a:solidFill>
              <a:srgbClr val="FED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9153896" y="4940629"/>
              <a:ext cx="135826" cy="98297"/>
            </a:xfrm>
            <a:custGeom>
              <a:rect b="b" l="l" r="r" t="t"/>
              <a:pathLst>
                <a:path extrusionOk="0" h="98297" w="135826">
                  <a:moveTo>
                    <a:pt x="135827" y="49149"/>
                  </a:moveTo>
                  <a:cubicBezTo>
                    <a:pt x="135827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7" y="22005"/>
                    <a:pt x="135827" y="49149"/>
                  </a:cubicBezTo>
                  <a:close/>
                </a:path>
              </a:pathLst>
            </a:custGeom>
            <a:solidFill>
              <a:srgbClr val="FED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 rot="-1409475">
              <a:off x="7861379" y="4180531"/>
              <a:ext cx="428805" cy="515290"/>
            </a:xfrm>
            <a:custGeom>
              <a:rect b="b" l="l" r="r" t="t"/>
              <a:pathLst>
                <a:path extrusionOk="0" h="515290" w="428805">
                  <a:moveTo>
                    <a:pt x="428806" y="257645"/>
                  </a:moveTo>
                  <a:cubicBezTo>
                    <a:pt x="428806" y="399939"/>
                    <a:pt x="332814" y="515291"/>
                    <a:pt x="214403" y="515291"/>
                  </a:cubicBezTo>
                  <a:cubicBezTo>
                    <a:pt x="95991" y="515291"/>
                    <a:pt x="0" y="399939"/>
                    <a:pt x="0" y="257645"/>
                  </a:cubicBezTo>
                  <a:cubicBezTo>
                    <a:pt x="0" y="115352"/>
                    <a:pt x="95991" y="0"/>
                    <a:pt x="214403" y="0"/>
                  </a:cubicBezTo>
                  <a:cubicBezTo>
                    <a:pt x="332814" y="0"/>
                    <a:pt x="428806" y="115352"/>
                    <a:pt x="428806" y="257645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181964" y="4549444"/>
              <a:ext cx="158199" cy="549204"/>
            </a:xfrm>
            <a:custGeom>
              <a:rect b="b" l="l" r="r" t="t"/>
              <a:pathLst>
                <a:path extrusionOk="0" h="549204" w="158199">
                  <a:moveTo>
                    <a:pt x="156496" y="225449"/>
                  </a:moveTo>
                  <a:cubicBezTo>
                    <a:pt x="151638" y="166966"/>
                    <a:pt x="133731" y="55619"/>
                    <a:pt x="111443" y="278"/>
                  </a:cubicBezTo>
                  <a:cubicBezTo>
                    <a:pt x="105156" y="1993"/>
                    <a:pt x="105442" y="-865"/>
                    <a:pt x="98965" y="278"/>
                  </a:cubicBezTo>
                  <a:cubicBezTo>
                    <a:pt x="115348" y="59810"/>
                    <a:pt x="156020" y="218972"/>
                    <a:pt x="144875" y="305650"/>
                  </a:cubicBezTo>
                  <a:cubicBezTo>
                    <a:pt x="136303" y="345464"/>
                    <a:pt x="129826" y="381850"/>
                    <a:pt x="127254" y="416712"/>
                  </a:cubicBezTo>
                  <a:cubicBezTo>
                    <a:pt x="96679" y="346703"/>
                    <a:pt x="33909" y="176110"/>
                    <a:pt x="6953" y="114578"/>
                  </a:cubicBezTo>
                  <a:cubicBezTo>
                    <a:pt x="2953" y="116483"/>
                    <a:pt x="667" y="119627"/>
                    <a:pt x="0" y="124103"/>
                  </a:cubicBezTo>
                  <a:cubicBezTo>
                    <a:pt x="38576" y="227926"/>
                    <a:pt x="131731" y="434809"/>
                    <a:pt x="137065" y="549204"/>
                  </a:cubicBezTo>
                  <a:cubicBezTo>
                    <a:pt x="140494" y="542442"/>
                    <a:pt x="160782" y="540060"/>
                    <a:pt x="157925" y="533393"/>
                  </a:cubicBezTo>
                  <a:cubicBezTo>
                    <a:pt x="132874" y="474243"/>
                    <a:pt x="145256" y="397852"/>
                    <a:pt x="150781" y="337178"/>
                  </a:cubicBezTo>
                  <a:cubicBezTo>
                    <a:pt x="159068" y="303173"/>
                    <a:pt x="159449" y="260501"/>
                    <a:pt x="156496" y="22544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7"/>
          <p:cNvGrpSpPr/>
          <p:nvPr/>
        </p:nvGrpSpPr>
        <p:grpSpPr>
          <a:xfrm>
            <a:off x="7002845" y="3391134"/>
            <a:ext cx="901050" cy="1218721"/>
            <a:chOff x="9956466" y="3375443"/>
            <a:chExt cx="1894903" cy="2562965"/>
          </a:xfrm>
        </p:grpSpPr>
        <p:sp>
          <p:nvSpPr>
            <p:cNvPr id="812" name="Google Shape;812;p7"/>
            <p:cNvSpPr/>
            <p:nvPr/>
          </p:nvSpPr>
          <p:spPr>
            <a:xfrm>
              <a:off x="10350610" y="3375443"/>
              <a:ext cx="1111948" cy="1106233"/>
            </a:xfrm>
            <a:custGeom>
              <a:rect b="b" l="l" r="r" t="t"/>
              <a:pathLst>
                <a:path extrusionOk="0" h="1106233" w="1111948">
                  <a:moveTo>
                    <a:pt x="555974" y="0"/>
                  </a:moveTo>
                  <a:lnTo>
                    <a:pt x="0" y="1106234"/>
                  </a:lnTo>
                  <a:lnTo>
                    <a:pt x="1111949" y="110623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9956466" y="4253933"/>
              <a:ext cx="1894903" cy="1130998"/>
            </a:xfrm>
            <a:custGeom>
              <a:rect b="b" l="l" r="r" t="t"/>
              <a:pathLst>
                <a:path extrusionOk="0" h="1130998" w="1894903">
                  <a:moveTo>
                    <a:pt x="1894904" y="565499"/>
                  </a:moveTo>
                  <a:cubicBezTo>
                    <a:pt x="1894904" y="877816"/>
                    <a:pt x="1470715" y="1130999"/>
                    <a:pt x="947452" y="1130999"/>
                  </a:cubicBezTo>
                  <a:cubicBezTo>
                    <a:pt x="424189" y="1130999"/>
                    <a:pt x="0" y="877816"/>
                    <a:pt x="0" y="565499"/>
                  </a:cubicBezTo>
                  <a:cubicBezTo>
                    <a:pt x="0" y="253183"/>
                    <a:pt x="424189" y="0"/>
                    <a:pt x="947452" y="0"/>
                  </a:cubicBezTo>
                  <a:cubicBezTo>
                    <a:pt x="1470715" y="0"/>
                    <a:pt x="1894904" y="253183"/>
                    <a:pt x="1894904" y="56549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35084" y="4760759"/>
              <a:ext cx="1118044" cy="784097"/>
            </a:xfrm>
            <a:custGeom>
              <a:rect b="b" l="l" r="r" t="t"/>
              <a:pathLst>
                <a:path extrusionOk="0" h="784097" w="1118044">
                  <a:moveTo>
                    <a:pt x="1118045" y="392049"/>
                  </a:moveTo>
                  <a:cubicBezTo>
                    <a:pt x="1118045" y="608572"/>
                    <a:pt x="867762" y="784098"/>
                    <a:pt x="559022" y="784098"/>
                  </a:cubicBezTo>
                  <a:cubicBezTo>
                    <a:pt x="250283" y="784098"/>
                    <a:pt x="0" y="608572"/>
                    <a:pt x="0" y="392049"/>
                  </a:cubicBezTo>
                  <a:cubicBezTo>
                    <a:pt x="0" y="175526"/>
                    <a:pt x="250283" y="0"/>
                    <a:pt x="559022" y="0"/>
                  </a:cubicBezTo>
                  <a:cubicBezTo>
                    <a:pt x="867762" y="0"/>
                    <a:pt x="1118045" y="175526"/>
                    <a:pt x="1118045" y="39204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10236786" y="4738037"/>
              <a:ext cx="1395134" cy="1200371"/>
            </a:xfrm>
            <a:custGeom>
              <a:rect b="b" l="l" r="r" t="t"/>
              <a:pathLst>
                <a:path extrusionOk="0" h="1200371" w="1395134">
                  <a:moveTo>
                    <a:pt x="1363694" y="1092379"/>
                  </a:moveTo>
                  <a:cubicBezTo>
                    <a:pt x="1337596" y="1090093"/>
                    <a:pt x="1313879" y="1082473"/>
                    <a:pt x="1291685" y="1069710"/>
                  </a:cubicBezTo>
                  <a:cubicBezTo>
                    <a:pt x="1299115" y="1060090"/>
                    <a:pt x="1303591" y="1042087"/>
                    <a:pt x="1307592" y="1018751"/>
                  </a:cubicBezTo>
                  <a:cubicBezTo>
                    <a:pt x="1305973" y="1003130"/>
                    <a:pt x="1307687" y="986175"/>
                    <a:pt x="1302258" y="972078"/>
                  </a:cubicBezTo>
                  <a:cubicBezTo>
                    <a:pt x="1284351" y="925596"/>
                    <a:pt x="1255776" y="884353"/>
                    <a:pt x="1283780" y="828156"/>
                  </a:cubicBezTo>
                  <a:cubicBezTo>
                    <a:pt x="1298924" y="797771"/>
                    <a:pt x="1240060" y="771577"/>
                    <a:pt x="1247775" y="745574"/>
                  </a:cubicBezTo>
                  <a:cubicBezTo>
                    <a:pt x="1257205" y="713951"/>
                    <a:pt x="1277493" y="684519"/>
                    <a:pt x="1261682" y="652324"/>
                  </a:cubicBezTo>
                  <a:cubicBezTo>
                    <a:pt x="1240441" y="609271"/>
                    <a:pt x="1249775" y="571266"/>
                    <a:pt x="1269492" y="532500"/>
                  </a:cubicBezTo>
                  <a:cubicBezTo>
                    <a:pt x="1272350" y="509259"/>
                    <a:pt x="1278636" y="485923"/>
                    <a:pt x="1277398" y="462967"/>
                  </a:cubicBezTo>
                  <a:cubicBezTo>
                    <a:pt x="1267206" y="270848"/>
                    <a:pt x="1138904" y="97302"/>
                    <a:pt x="923354" y="37485"/>
                  </a:cubicBezTo>
                  <a:cubicBezTo>
                    <a:pt x="738854" y="-13759"/>
                    <a:pt x="552069" y="-8901"/>
                    <a:pt x="367570" y="30532"/>
                  </a:cubicBezTo>
                  <a:cubicBezTo>
                    <a:pt x="140113" y="79205"/>
                    <a:pt x="5429" y="241320"/>
                    <a:pt x="13811" y="463824"/>
                  </a:cubicBezTo>
                  <a:cubicBezTo>
                    <a:pt x="32956" y="501734"/>
                    <a:pt x="50101" y="540882"/>
                    <a:pt x="72009" y="577077"/>
                  </a:cubicBezTo>
                  <a:cubicBezTo>
                    <a:pt x="83344" y="595841"/>
                    <a:pt x="83248" y="608509"/>
                    <a:pt x="73343" y="627369"/>
                  </a:cubicBezTo>
                  <a:cubicBezTo>
                    <a:pt x="52197" y="667659"/>
                    <a:pt x="38481" y="710046"/>
                    <a:pt x="69247" y="752527"/>
                  </a:cubicBezTo>
                  <a:cubicBezTo>
                    <a:pt x="77152" y="763386"/>
                    <a:pt x="74390" y="773958"/>
                    <a:pt x="69532" y="783579"/>
                  </a:cubicBezTo>
                  <a:cubicBezTo>
                    <a:pt x="46387" y="830346"/>
                    <a:pt x="83915" y="866161"/>
                    <a:pt x="88582" y="906261"/>
                  </a:cubicBezTo>
                  <a:cubicBezTo>
                    <a:pt x="93345" y="946266"/>
                    <a:pt x="57626" y="988557"/>
                    <a:pt x="76295" y="1034372"/>
                  </a:cubicBezTo>
                  <a:cubicBezTo>
                    <a:pt x="78105" y="1038753"/>
                    <a:pt x="78772" y="1043516"/>
                    <a:pt x="79915" y="1048088"/>
                  </a:cubicBezTo>
                  <a:cubicBezTo>
                    <a:pt x="77248" y="1061328"/>
                    <a:pt x="85058" y="1066757"/>
                    <a:pt x="93440" y="1071805"/>
                  </a:cubicBezTo>
                  <a:cubicBezTo>
                    <a:pt x="91726" y="1074187"/>
                    <a:pt x="90297" y="1077234"/>
                    <a:pt x="89249" y="1080759"/>
                  </a:cubicBezTo>
                  <a:cubicBezTo>
                    <a:pt x="66675" y="1107810"/>
                    <a:pt x="29527" y="1111048"/>
                    <a:pt x="0" y="1131241"/>
                  </a:cubicBezTo>
                  <a:cubicBezTo>
                    <a:pt x="31814" y="1175437"/>
                    <a:pt x="74295" y="1192392"/>
                    <a:pt x="122111" y="1199726"/>
                  </a:cubicBezTo>
                  <a:cubicBezTo>
                    <a:pt x="134969" y="1201726"/>
                    <a:pt x="148114" y="1199345"/>
                    <a:pt x="156686" y="1188772"/>
                  </a:cubicBezTo>
                  <a:cubicBezTo>
                    <a:pt x="168021" y="1174866"/>
                    <a:pt x="153448" y="1165912"/>
                    <a:pt x="147256" y="1156483"/>
                  </a:cubicBezTo>
                  <a:cubicBezTo>
                    <a:pt x="131731" y="1132765"/>
                    <a:pt x="115252" y="1109810"/>
                    <a:pt x="118586" y="1079235"/>
                  </a:cubicBezTo>
                  <a:cubicBezTo>
                    <a:pt x="118872" y="1079235"/>
                    <a:pt x="119063" y="1078949"/>
                    <a:pt x="119253" y="1078473"/>
                  </a:cubicBezTo>
                  <a:cubicBezTo>
                    <a:pt x="128302" y="1077330"/>
                    <a:pt x="136112" y="1073901"/>
                    <a:pt x="141351" y="1065138"/>
                  </a:cubicBezTo>
                  <a:cubicBezTo>
                    <a:pt x="190881" y="1028086"/>
                    <a:pt x="169736" y="983413"/>
                    <a:pt x="152305" y="941408"/>
                  </a:cubicBezTo>
                  <a:cubicBezTo>
                    <a:pt x="141732" y="915976"/>
                    <a:pt x="132588" y="896069"/>
                    <a:pt x="149638" y="867780"/>
                  </a:cubicBezTo>
                  <a:cubicBezTo>
                    <a:pt x="167164" y="838633"/>
                    <a:pt x="158401" y="806534"/>
                    <a:pt x="134493" y="780531"/>
                  </a:cubicBezTo>
                  <a:cubicBezTo>
                    <a:pt x="126492" y="771863"/>
                    <a:pt x="113443" y="765195"/>
                    <a:pt x="126778" y="749574"/>
                  </a:cubicBezTo>
                  <a:cubicBezTo>
                    <a:pt x="157734" y="713570"/>
                    <a:pt x="151162" y="673089"/>
                    <a:pt x="136208" y="633369"/>
                  </a:cubicBezTo>
                  <a:cubicBezTo>
                    <a:pt x="127921" y="611367"/>
                    <a:pt x="134779" y="593555"/>
                    <a:pt x="145351" y="575553"/>
                  </a:cubicBezTo>
                  <a:cubicBezTo>
                    <a:pt x="136017" y="498876"/>
                    <a:pt x="184785" y="445917"/>
                    <a:pt x="221456" y="387815"/>
                  </a:cubicBezTo>
                  <a:cubicBezTo>
                    <a:pt x="233077" y="369432"/>
                    <a:pt x="244221" y="350572"/>
                    <a:pt x="255937" y="330855"/>
                  </a:cubicBezTo>
                  <a:cubicBezTo>
                    <a:pt x="258985" y="322759"/>
                    <a:pt x="262319" y="316473"/>
                    <a:pt x="266414" y="313234"/>
                  </a:cubicBezTo>
                  <a:cubicBezTo>
                    <a:pt x="269176" y="308567"/>
                    <a:pt x="271844" y="303995"/>
                    <a:pt x="274796" y="299232"/>
                  </a:cubicBezTo>
                  <a:cubicBezTo>
                    <a:pt x="279368" y="306662"/>
                    <a:pt x="284131" y="313425"/>
                    <a:pt x="289179" y="319616"/>
                  </a:cubicBezTo>
                  <a:cubicBezTo>
                    <a:pt x="292513" y="322854"/>
                    <a:pt x="296228" y="327045"/>
                    <a:pt x="300323" y="332379"/>
                  </a:cubicBezTo>
                  <a:cubicBezTo>
                    <a:pt x="300514" y="332570"/>
                    <a:pt x="300799" y="332856"/>
                    <a:pt x="300990" y="333046"/>
                  </a:cubicBezTo>
                  <a:cubicBezTo>
                    <a:pt x="303562" y="335618"/>
                    <a:pt x="306134" y="337999"/>
                    <a:pt x="308705" y="340380"/>
                  </a:cubicBezTo>
                  <a:cubicBezTo>
                    <a:pt x="366808" y="392196"/>
                    <a:pt x="444532" y="383624"/>
                    <a:pt x="525113" y="378195"/>
                  </a:cubicBezTo>
                  <a:cubicBezTo>
                    <a:pt x="520256" y="369908"/>
                    <a:pt x="516350" y="361526"/>
                    <a:pt x="512921" y="353049"/>
                  </a:cubicBezTo>
                  <a:cubicBezTo>
                    <a:pt x="512826" y="352858"/>
                    <a:pt x="512731" y="352763"/>
                    <a:pt x="512731" y="352573"/>
                  </a:cubicBezTo>
                  <a:cubicBezTo>
                    <a:pt x="512350" y="351715"/>
                    <a:pt x="512064" y="350953"/>
                    <a:pt x="511778" y="350096"/>
                  </a:cubicBezTo>
                  <a:cubicBezTo>
                    <a:pt x="511588" y="349715"/>
                    <a:pt x="511492" y="349239"/>
                    <a:pt x="511302" y="348858"/>
                  </a:cubicBezTo>
                  <a:cubicBezTo>
                    <a:pt x="510635" y="347048"/>
                    <a:pt x="509969" y="345143"/>
                    <a:pt x="509397" y="343333"/>
                  </a:cubicBezTo>
                  <a:cubicBezTo>
                    <a:pt x="495681" y="302471"/>
                    <a:pt x="495395" y="258942"/>
                    <a:pt x="488918" y="212745"/>
                  </a:cubicBezTo>
                  <a:cubicBezTo>
                    <a:pt x="496253" y="220461"/>
                    <a:pt x="500348" y="224080"/>
                    <a:pt x="502920" y="227795"/>
                  </a:cubicBezTo>
                  <a:cubicBezTo>
                    <a:pt x="561689" y="312377"/>
                    <a:pt x="595884" y="346476"/>
                    <a:pt x="676847" y="351239"/>
                  </a:cubicBezTo>
                  <a:cubicBezTo>
                    <a:pt x="832866" y="360383"/>
                    <a:pt x="978218" y="401531"/>
                    <a:pt x="1112139" y="482017"/>
                  </a:cubicBezTo>
                  <a:cubicBezTo>
                    <a:pt x="1141666" y="499734"/>
                    <a:pt x="1174242" y="516783"/>
                    <a:pt x="1174052" y="559170"/>
                  </a:cubicBezTo>
                  <a:cubicBezTo>
                    <a:pt x="1174052" y="559170"/>
                    <a:pt x="1174052" y="559170"/>
                    <a:pt x="1174052" y="559170"/>
                  </a:cubicBezTo>
                  <a:cubicBezTo>
                    <a:pt x="1188815" y="575076"/>
                    <a:pt x="1204055" y="589554"/>
                    <a:pt x="1190244" y="615272"/>
                  </a:cubicBezTo>
                  <a:cubicBezTo>
                    <a:pt x="1147286" y="695758"/>
                    <a:pt x="1241965" y="686138"/>
                    <a:pt x="1194054" y="799295"/>
                  </a:cubicBezTo>
                  <a:cubicBezTo>
                    <a:pt x="1183862" y="820726"/>
                    <a:pt x="1199769" y="863874"/>
                    <a:pt x="1203293" y="866827"/>
                  </a:cubicBezTo>
                  <a:cubicBezTo>
                    <a:pt x="1223201" y="883686"/>
                    <a:pt x="1221010" y="901974"/>
                    <a:pt x="1214723" y="925882"/>
                  </a:cubicBezTo>
                  <a:cubicBezTo>
                    <a:pt x="1202722" y="971602"/>
                    <a:pt x="1192625" y="1019608"/>
                    <a:pt x="1239012" y="1055422"/>
                  </a:cubicBezTo>
                  <a:cubicBezTo>
                    <a:pt x="1250728" y="1066090"/>
                    <a:pt x="1260253" y="1072567"/>
                    <a:pt x="1268159" y="1075520"/>
                  </a:cubicBezTo>
                  <a:cubicBezTo>
                    <a:pt x="1266635" y="1079425"/>
                    <a:pt x="1266349" y="1084188"/>
                    <a:pt x="1266920" y="1089617"/>
                  </a:cubicBezTo>
                  <a:cubicBezTo>
                    <a:pt x="1268349" y="1113810"/>
                    <a:pt x="1262729" y="1136861"/>
                    <a:pt x="1252347" y="1158197"/>
                  </a:cubicBezTo>
                  <a:cubicBezTo>
                    <a:pt x="1241393" y="1180771"/>
                    <a:pt x="1250252" y="1185629"/>
                    <a:pt x="1271111" y="1185248"/>
                  </a:cubicBezTo>
                  <a:cubicBezTo>
                    <a:pt x="1314450" y="1184581"/>
                    <a:pt x="1350455" y="1166865"/>
                    <a:pt x="1380268" y="1136956"/>
                  </a:cubicBezTo>
                  <a:cubicBezTo>
                    <a:pt x="1404747" y="1112667"/>
                    <a:pt x="1398841" y="1095523"/>
                    <a:pt x="1363694" y="1092379"/>
                  </a:cubicBezTo>
                  <a:close/>
                </a:path>
              </a:pathLst>
            </a:custGeom>
            <a:solidFill>
              <a:srgbClr val="F07C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11438762" y="5755101"/>
              <a:ext cx="133512" cy="87902"/>
            </a:xfrm>
            <a:custGeom>
              <a:rect b="b" l="l" r="r" t="t"/>
              <a:pathLst>
                <a:path extrusionOk="0" h="87902" w="133512">
                  <a:moveTo>
                    <a:pt x="66945" y="54360"/>
                  </a:moveTo>
                  <a:cubicBezTo>
                    <a:pt x="61134" y="62552"/>
                    <a:pt x="55229" y="70648"/>
                    <a:pt x="49419" y="78744"/>
                  </a:cubicBezTo>
                  <a:cubicBezTo>
                    <a:pt x="21701" y="100652"/>
                    <a:pt x="11319" y="78935"/>
                    <a:pt x="2365" y="58742"/>
                  </a:cubicBezTo>
                  <a:cubicBezTo>
                    <a:pt x="-3255" y="46074"/>
                    <a:pt x="-1445" y="45312"/>
                    <a:pt x="37036" y="38549"/>
                  </a:cubicBezTo>
                  <a:cubicBezTo>
                    <a:pt x="70659" y="46455"/>
                    <a:pt x="86757" y="21594"/>
                    <a:pt x="105616" y="1782"/>
                  </a:cubicBezTo>
                  <a:cubicBezTo>
                    <a:pt x="139716" y="-7838"/>
                    <a:pt x="126000" y="24071"/>
                    <a:pt x="132000" y="35787"/>
                  </a:cubicBezTo>
                  <a:cubicBezTo>
                    <a:pt x="138763" y="48931"/>
                    <a:pt x="121237" y="50931"/>
                    <a:pt x="111141" y="53217"/>
                  </a:cubicBezTo>
                  <a:cubicBezTo>
                    <a:pt x="96567" y="56456"/>
                    <a:pt x="81327" y="41121"/>
                    <a:pt x="66945" y="54360"/>
                  </a:cubicBezTo>
                  <a:close/>
                </a:path>
              </a:pathLst>
            </a:custGeom>
            <a:solidFill>
              <a:srgbClr val="F0EF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10277003" y="5774589"/>
              <a:ext cx="138091" cy="79238"/>
            </a:xfrm>
            <a:custGeom>
              <a:rect b="b" l="l" r="r" t="t"/>
              <a:pathLst>
                <a:path extrusionOk="0" h="79238" w="138091">
                  <a:moveTo>
                    <a:pt x="101134" y="28872"/>
                  </a:moveTo>
                  <a:cubicBezTo>
                    <a:pt x="89894" y="32110"/>
                    <a:pt x="78750" y="35253"/>
                    <a:pt x="67511" y="38492"/>
                  </a:cubicBezTo>
                  <a:cubicBezTo>
                    <a:pt x="64177" y="23442"/>
                    <a:pt x="45222" y="24490"/>
                    <a:pt x="39698" y="11727"/>
                  </a:cubicBezTo>
                  <a:cubicBezTo>
                    <a:pt x="27601" y="9822"/>
                    <a:pt x="14647" y="-7323"/>
                    <a:pt x="5693" y="3630"/>
                  </a:cubicBezTo>
                  <a:cubicBezTo>
                    <a:pt x="-1450" y="12393"/>
                    <a:pt x="-1355" y="32015"/>
                    <a:pt x="3122" y="43921"/>
                  </a:cubicBezTo>
                  <a:cubicBezTo>
                    <a:pt x="9408" y="60399"/>
                    <a:pt x="26553" y="55447"/>
                    <a:pt x="40650" y="52113"/>
                  </a:cubicBezTo>
                  <a:cubicBezTo>
                    <a:pt x="49413" y="47922"/>
                    <a:pt x="58271" y="43731"/>
                    <a:pt x="67034" y="39635"/>
                  </a:cubicBezTo>
                  <a:cubicBezTo>
                    <a:pt x="67987" y="43255"/>
                    <a:pt x="69035" y="46969"/>
                    <a:pt x="69987" y="50589"/>
                  </a:cubicBezTo>
                  <a:cubicBezTo>
                    <a:pt x="115326" y="91451"/>
                    <a:pt x="115326" y="91451"/>
                    <a:pt x="138091" y="32015"/>
                  </a:cubicBezTo>
                  <a:cubicBezTo>
                    <a:pt x="125423" y="30872"/>
                    <a:pt x="113231" y="29824"/>
                    <a:pt x="101134" y="28872"/>
                  </a:cubicBezTo>
                  <a:close/>
                </a:path>
              </a:pathLst>
            </a:custGeom>
            <a:solidFill>
              <a:srgbClr val="E7E5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540619" y="5227703"/>
              <a:ext cx="676872" cy="89315"/>
            </a:xfrm>
            <a:custGeom>
              <a:rect b="b" l="l" r="r" t="t"/>
              <a:pathLst>
                <a:path extrusionOk="0" h="89315" w="676872">
                  <a:moveTo>
                    <a:pt x="595692" y="8868"/>
                  </a:moveTo>
                  <a:cubicBezTo>
                    <a:pt x="609078" y="8573"/>
                    <a:pt x="621996" y="11568"/>
                    <a:pt x="633712" y="18259"/>
                  </a:cubicBezTo>
                  <a:cubicBezTo>
                    <a:pt x="647999" y="26450"/>
                    <a:pt x="685052" y="49025"/>
                    <a:pt x="675241" y="85505"/>
                  </a:cubicBezTo>
                  <a:cubicBezTo>
                    <a:pt x="611614" y="28165"/>
                    <a:pt x="550654" y="23212"/>
                    <a:pt x="482455" y="89315"/>
                  </a:cubicBezTo>
                  <a:cubicBezTo>
                    <a:pt x="511172" y="40238"/>
                    <a:pt x="555535" y="9752"/>
                    <a:pt x="595692" y="8868"/>
                  </a:cubicBezTo>
                  <a:close/>
                  <a:moveTo>
                    <a:pt x="81180" y="19"/>
                  </a:moveTo>
                  <a:cubicBezTo>
                    <a:pt x="121337" y="903"/>
                    <a:pt x="165700" y="31389"/>
                    <a:pt x="194417" y="80466"/>
                  </a:cubicBezTo>
                  <a:cubicBezTo>
                    <a:pt x="126218" y="14363"/>
                    <a:pt x="65258" y="19316"/>
                    <a:pt x="1631" y="76656"/>
                  </a:cubicBezTo>
                  <a:cubicBezTo>
                    <a:pt x="-8180" y="40176"/>
                    <a:pt x="28873" y="17601"/>
                    <a:pt x="43160" y="9410"/>
                  </a:cubicBezTo>
                  <a:cubicBezTo>
                    <a:pt x="54876" y="2719"/>
                    <a:pt x="67794" y="-276"/>
                    <a:pt x="81180" y="19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10865913" y="5442368"/>
              <a:ext cx="71056" cy="34861"/>
            </a:xfrm>
            <a:custGeom>
              <a:rect b="b" l="l" r="r" t="t"/>
              <a:pathLst>
                <a:path extrusionOk="0" h="34861" w="71056">
                  <a:moveTo>
                    <a:pt x="71057" y="17431"/>
                  </a:moveTo>
                  <a:cubicBezTo>
                    <a:pt x="71057" y="27058"/>
                    <a:pt x="55150" y="34862"/>
                    <a:pt x="35528" y="34862"/>
                  </a:cubicBezTo>
                  <a:cubicBezTo>
                    <a:pt x="15907" y="34862"/>
                    <a:pt x="0" y="27058"/>
                    <a:pt x="0" y="17431"/>
                  </a:cubicBezTo>
                  <a:cubicBezTo>
                    <a:pt x="0" y="7804"/>
                    <a:pt x="15906" y="0"/>
                    <a:pt x="35528" y="0"/>
                  </a:cubicBezTo>
                  <a:cubicBezTo>
                    <a:pt x="55150" y="0"/>
                    <a:pt x="71057" y="7804"/>
                    <a:pt x="71057" y="17431"/>
                  </a:cubicBezTo>
                  <a:close/>
                </a:path>
              </a:pathLst>
            </a:custGeom>
            <a:solidFill>
              <a:srgbClr val="F68C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10582379" y="3533869"/>
              <a:ext cx="645697" cy="691607"/>
            </a:xfrm>
            <a:custGeom>
              <a:rect b="b" l="l" r="r" t="t"/>
              <a:pathLst>
                <a:path extrusionOk="0" h="691607" w="645697">
                  <a:moveTo>
                    <a:pt x="595272" y="590756"/>
                  </a:moveTo>
                  <a:lnTo>
                    <a:pt x="607175" y="629278"/>
                  </a:lnTo>
                  <a:lnTo>
                    <a:pt x="645697" y="629278"/>
                  </a:lnTo>
                  <a:lnTo>
                    <a:pt x="614532" y="653085"/>
                  </a:lnTo>
                  <a:lnTo>
                    <a:pt x="626436" y="691607"/>
                  </a:lnTo>
                  <a:lnTo>
                    <a:pt x="595272" y="667799"/>
                  </a:lnTo>
                  <a:lnTo>
                    <a:pt x="564107" y="691607"/>
                  </a:lnTo>
                  <a:lnTo>
                    <a:pt x="576011" y="653085"/>
                  </a:lnTo>
                  <a:lnTo>
                    <a:pt x="544846" y="629278"/>
                  </a:lnTo>
                  <a:lnTo>
                    <a:pt x="583368" y="629278"/>
                  </a:lnTo>
                  <a:close/>
                  <a:moveTo>
                    <a:pt x="413658" y="590756"/>
                  </a:moveTo>
                  <a:lnTo>
                    <a:pt x="425561" y="629278"/>
                  </a:lnTo>
                  <a:lnTo>
                    <a:pt x="464083" y="629278"/>
                  </a:lnTo>
                  <a:lnTo>
                    <a:pt x="432918" y="653085"/>
                  </a:lnTo>
                  <a:lnTo>
                    <a:pt x="444822" y="691607"/>
                  </a:lnTo>
                  <a:lnTo>
                    <a:pt x="413658" y="667799"/>
                  </a:lnTo>
                  <a:lnTo>
                    <a:pt x="382493" y="691607"/>
                  </a:lnTo>
                  <a:lnTo>
                    <a:pt x="394397" y="653085"/>
                  </a:lnTo>
                  <a:lnTo>
                    <a:pt x="363232" y="629278"/>
                  </a:lnTo>
                  <a:lnTo>
                    <a:pt x="401754" y="629278"/>
                  </a:lnTo>
                  <a:close/>
                  <a:moveTo>
                    <a:pt x="232042" y="590756"/>
                  </a:moveTo>
                  <a:lnTo>
                    <a:pt x="243945" y="629278"/>
                  </a:lnTo>
                  <a:lnTo>
                    <a:pt x="282467" y="629278"/>
                  </a:lnTo>
                  <a:lnTo>
                    <a:pt x="251302" y="653085"/>
                  </a:lnTo>
                  <a:lnTo>
                    <a:pt x="263206" y="691607"/>
                  </a:lnTo>
                  <a:lnTo>
                    <a:pt x="232042" y="667799"/>
                  </a:lnTo>
                  <a:lnTo>
                    <a:pt x="200877" y="691607"/>
                  </a:lnTo>
                  <a:lnTo>
                    <a:pt x="212781" y="653085"/>
                  </a:lnTo>
                  <a:lnTo>
                    <a:pt x="181616" y="629278"/>
                  </a:lnTo>
                  <a:lnTo>
                    <a:pt x="220138" y="629278"/>
                  </a:lnTo>
                  <a:close/>
                  <a:moveTo>
                    <a:pt x="50426" y="590756"/>
                  </a:moveTo>
                  <a:lnTo>
                    <a:pt x="62329" y="629278"/>
                  </a:lnTo>
                  <a:lnTo>
                    <a:pt x="100851" y="629278"/>
                  </a:lnTo>
                  <a:lnTo>
                    <a:pt x="69686" y="653085"/>
                  </a:lnTo>
                  <a:lnTo>
                    <a:pt x="81590" y="691607"/>
                  </a:lnTo>
                  <a:lnTo>
                    <a:pt x="50426" y="667799"/>
                  </a:lnTo>
                  <a:lnTo>
                    <a:pt x="19261" y="691607"/>
                  </a:lnTo>
                  <a:lnTo>
                    <a:pt x="31165" y="653085"/>
                  </a:lnTo>
                  <a:lnTo>
                    <a:pt x="0" y="629278"/>
                  </a:lnTo>
                  <a:lnTo>
                    <a:pt x="38522" y="629278"/>
                  </a:lnTo>
                  <a:close/>
                  <a:moveTo>
                    <a:pt x="504466" y="398894"/>
                  </a:moveTo>
                  <a:lnTo>
                    <a:pt x="516369" y="437416"/>
                  </a:lnTo>
                  <a:lnTo>
                    <a:pt x="554891" y="437416"/>
                  </a:lnTo>
                  <a:lnTo>
                    <a:pt x="523726" y="461223"/>
                  </a:lnTo>
                  <a:lnTo>
                    <a:pt x="535630" y="499745"/>
                  </a:lnTo>
                  <a:lnTo>
                    <a:pt x="504466" y="475937"/>
                  </a:lnTo>
                  <a:lnTo>
                    <a:pt x="473301" y="499745"/>
                  </a:lnTo>
                  <a:lnTo>
                    <a:pt x="485205" y="461223"/>
                  </a:lnTo>
                  <a:lnTo>
                    <a:pt x="454040" y="437416"/>
                  </a:lnTo>
                  <a:lnTo>
                    <a:pt x="492562" y="437416"/>
                  </a:lnTo>
                  <a:close/>
                  <a:moveTo>
                    <a:pt x="322850" y="398894"/>
                  </a:moveTo>
                  <a:lnTo>
                    <a:pt x="334753" y="437416"/>
                  </a:lnTo>
                  <a:lnTo>
                    <a:pt x="373275" y="437416"/>
                  </a:lnTo>
                  <a:lnTo>
                    <a:pt x="342110" y="461223"/>
                  </a:lnTo>
                  <a:lnTo>
                    <a:pt x="354014" y="499745"/>
                  </a:lnTo>
                  <a:lnTo>
                    <a:pt x="322850" y="475937"/>
                  </a:lnTo>
                  <a:lnTo>
                    <a:pt x="291685" y="499745"/>
                  </a:lnTo>
                  <a:lnTo>
                    <a:pt x="303589" y="461223"/>
                  </a:lnTo>
                  <a:lnTo>
                    <a:pt x="272424" y="437416"/>
                  </a:lnTo>
                  <a:lnTo>
                    <a:pt x="310946" y="437416"/>
                  </a:lnTo>
                  <a:close/>
                  <a:moveTo>
                    <a:pt x="141234" y="398894"/>
                  </a:moveTo>
                  <a:lnTo>
                    <a:pt x="153137" y="437416"/>
                  </a:lnTo>
                  <a:lnTo>
                    <a:pt x="191659" y="437416"/>
                  </a:lnTo>
                  <a:lnTo>
                    <a:pt x="160494" y="461223"/>
                  </a:lnTo>
                  <a:lnTo>
                    <a:pt x="172398" y="499745"/>
                  </a:lnTo>
                  <a:lnTo>
                    <a:pt x="141234" y="475937"/>
                  </a:lnTo>
                  <a:lnTo>
                    <a:pt x="110069" y="499745"/>
                  </a:lnTo>
                  <a:lnTo>
                    <a:pt x="121973" y="461223"/>
                  </a:lnTo>
                  <a:lnTo>
                    <a:pt x="90808" y="437416"/>
                  </a:lnTo>
                  <a:lnTo>
                    <a:pt x="129330" y="437416"/>
                  </a:lnTo>
                  <a:close/>
                  <a:moveTo>
                    <a:pt x="413658" y="199447"/>
                  </a:moveTo>
                  <a:lnTo>
                    <a:pt x="425561" y="237969"/>
                  </a:lnTo>
                  <a:lnTo>
                    <a:pt x="464083" y="237969"/>
                  </a:lnTo>
                  <a:lnTo>
                    <a:pt x="432918" y="261776"/>
                  </a:lnTo>
                  <a:lnTo>
                    <a:pt x="444822" y="300298"/>
                  </a:lnTo>
                  <a:lnTo>
                    <a:pt x="413658" y="276490"/>
                  </a:lnTo>
                  <a:lnTo>
                    <a:pt x="382493" y="300298"/>
                  </a:lnTo>
                  <a:lnTo>
                    <a:pt x="394397" y="261776"/>
                  </a:lnTo>
                  <a:lnTo>
                    <a:pt x="363232" y="237969"/>
                  </a:lnTo>
                  <a:lnTo>
                    <a:pt x="401754" y="237969"/>
                  </a:lnTo>
                  <a:close/>
                  <a:moveTo>
                    <a:pt x="232042" y="199447"/>
                  </a:moveTo>
                  <a:lnTo>
                    <a:pt x="243945" y="237969"/>
                  </a:lnTo>
                  <a:lnTo>
                    <a:pt x="282467" y="237969"/>
                  </a:lnTo>
                  <a:lnTo>
                    <a:pt x="251302" y="261776"/>
                  </a:lnTo>
                  <a:lnTo>
                    <a:pt x="263206" y="300298"/>
                  </a:lnTo>
                  <a:lnTo>
                    <a:pt x="232042" y="276490"/>
                  </a:lnTo>
                  <a:lnTo>
                    <a:pt x="200877" y="300298"/>
                  </a:lnTo>
                  <a:lnTo>
                    <a:pt x="212781" y="261776"/>
                  </a:lnTo>
                  <a:lnTo>
                    <a:pt x="181616" y="237969"/>
                  </a:lnTo>
                  <a:lnTo>
                    <a:pt x="220138" y="237969"/>
                  </a:lnTo>
                  <a:close/>
                  <a:moveTo>
                    <a:pt x="322850" y="0"/>
                  </a:moveTo>
                  <a:lnTo>
                    <a:pt x="334753" y="38522"/>
                  </a:lnTo>
                  <a:lnTo>
                    <a:pt x="373275" y="38522"/>
                  </a:lnTo>
                  <a:lnTo>
                    <a:pt x="342110" y="62329"/>
                  </a:lnTo>
                  <a:lnTo>
                    <a:pt x="354014" y="100851"/>
                  </a:lnTo>
                  <a:lnTo>
                    <a:pt x="322850" y="77043"/>
                  </a:lnTo>
                  <a:lnTo>
                    <a:pt x="291685" y="100851"/>
                  </a:lnTo>
                  <a:lnTo>
                    <a:pt x="303589" y="62329"/>
                  </a:lnTo>
                  <a:lnTo>
                    <a:pt x="272424" y="38522"/>
                  </a:lnTo>
                  <a:lnTo>
                    <a:pt x="310946" y="385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7"/>
          <p:cNvGrpSpPr/>
          <p:nvPr/>
        </p:nvGrpSpPr>
        <p:grpSpPr>
          <a:xfrm>
            <a:off x="1299168" y="3481146"/>
            <a:ext cx="1210795" cy="1087727"/>
            <a:chOff x="5079452" y="4602054"/>
            <a:chExt cx="1443466" cy="1296749"/>
          </a:xfrm>
        </p:grpSpPr>
        <p:sp>
          <p:nvSpPr>
            <p:cNvPr id="822" name="Google Shape;822;p7"/>
            <p:cNvSpPr/>
            <p:nvPr/>
          </p:nvSpPr>
          <p:spPr>
            <a:xfrm>
              <a:off x="5185868" y="4738037"/>
              <a:ext cx="1337050" cy="1156038"/>
            </a:xfrm>
            <a:custGeom>
              <a:rect b="b" l="l" r="r" t="t"/>
              <a:pathLst>
                <a:path extrusionOk="0" h="1156038" w="1337050">
                  <a:moveTo>
                    <a:pt x="1095486" y="702410"/>
                  </a:moveTo>
                  <a:cubicBezTo>
                    <a:pt x="1098009" y="741376"/>
                    <a:pt x="1099971" y="779502"/>
                    <a:pt x="1099131" y="817909"/>
                  </a:cubicBezTo>
                  <a:cubicBezTo>
                    <a:pt x="1098009" y="872574"/>
                    <a:pt x="1093804" y="926960"/>
                    <a:pt x="1083432" y="981065"/>
                  </a:cubicBezTo>
                  <a:cubicBezTo>
                    <a:pt x="1066332" y="1070772"/>
                    <a:pt x="1011947" y="1123475"/>
                    <a:pt x="925322" y="1145342"/>
                  </a:cubicBezTo>
                  <a:cubicBezTo>
                    <a:pt x="859443" y="1161881"/>
                    <a:pt x="794405" y="1159919"/>
                    <a:pt x="730768" y="1134688"/>
                  </a:cubicBezTo>
                  <a:cubicBezTo>
                    <a:pt x="716191" y="1128801"/>
                    <a:pt x="702734" y="1120952"/>
                    <a:pt x="689839" y="1111981"/>
                  </a:cubicBezTo>
                  <a:cubicBezTo>
                    <a:pt x="685074" y="1108617"/>
                    <a:pt x="683672" y="1104972"/>
                    <a:pt x="684794" y="1099086"/>
                  </a:cubicBezTo>
                  <a:cubicBezTo>
                    <a:pt x="696568" y="1044981"/>
                    <a:pt x="699932" y="990035"/>
                    <a:pt x="703296" y="935090"/>
                  </a:cubicBezTo>
                  <a:cubicBezTo>
                    <a:pt x="704417" y="917428"/>
                    <a:pt x="704136" y="917428"/>
                    <a:pt x="721798" y="915186"/>
                  </a:cubicBezTo>
                  <a:cubicBezTo>
                    <a:pt x="732170" y="913784"/>
                    <a:pt x="742542" y="912102"/>
                    <a:pt x="753196" y="910981"/>
                  </a:cubicBezTo>
                  <a:cubicBezTo>
                    <a:pt x="759643" y="910139"/>
                    <a:pt x="762726" y="907056"/>
                    <a:pt x="762726" y="900328"/>
                  </a:cubicBezTo>
                  <a:cubicBezTo>
                    <a:pt x="763007" y="882106"/>
                    <a:pt x="764128" y="863603"/>
                    <a:pt x="764409" y="845381"/>
                  </a:cubicBezTo>
                  <a:cubicBezTo>
                    <a:pt x="764689" y="837532"/>
                    <a:pt x="766931" y="834168"/>
                    <a:pt x="775342" y="834729"/>
                  </a:cubicBezTo>
                  <a:cubicBezTo>
                    <a:pt x="794405" y="835849"/>
                    <a:pt x="813468" y="836411"/>
                    <a:pt x="832811" y="836971"/>
                  </a:cubicBezTo>
                  <a:cubicBezTo>
                    <a:pt x="839258" y="837251"/>
                    <a:pt x="842062" y="839214"/>
                    <a:pt x="841502" y="846223"/>
                  </a:cubicBezTo>
                  <a:cubicBezTo>
                    <a:pt x="840660" y="855473"/>
                    <a:pt x="841502" y="865005"/>
                    <a:pt x="840100" y="874256"/>
                  </a:cubicBezTo>
                  <a:cubicBezTo>
                    <a:pt x="838417" y="885469"/>
                    <a:pt x="842342" y="884909"/>
                    <a:pt x="850752" y="881264"/>
                  </a:cubicBezTo>
                  <a:cubicBezTo>
                    <a:pt x="898410" y="861080"/>
                    <a:pt x="942703" y="834448"/>
                    <a:pt x="983632" y="803050"/>
                  </a:cubicBezTo>
                  <a:cubicBezTo>
                    <a:pt x="1020637" y="774737"/>
                    <a:pt x="1054838" y="743339"/>
                    <a:pt x="1086236" y="708577"/>
                  </a:cubicBezTo>
                  <a:cubicBezTo>
                    <a:pt x="1088759" y="706055"/>
                    <a:pt x="1090160" y="702970"/>
                    <a:pt x="1095486" y="702410"/>
                  </a:cubicBezTo>
                  <a:close/>
                  <a:moveTo>
                    <a:pt x="234574" y="673256"/>
                  </a:moveTo>
                  <a:cubicBezTo>
                    <a:pt x="240461" y="679703"/>
                    <a:pt x="245788" y="685310"/>
                    <a:pt x="250834" y="690917"/>
                  </a:cubicBezTo>
                  <a:cubicBezTo>
                    <a:pt x="316994" y="761561"/>
                    <a:pt x="389600" y="823796"/>
                    <a:pt x="477066" y="866967"/>
                  </a:cubicBezTo>
                  <a:cubicBezTo>
                    <a:pt x="502016" y="879304"/>
                    <a:pt x="499773" y="881826"/>
                    <a:pt x="501174" y="853231"/>
                  </a:cubicBezTo>
                  <a:cubicBezTo>
                    <a:pt x="502296" y="828561"/>
                    <a:pt x="502016" y="828561"/>
                    <a:pt x="526685" y="829403"/>
                  </a:cubicBezTo>
                  <a:cubicBezTo>
                    <a:pt x="537899" y="829683"/>
                    <a:pt x="549392" y="831085"/>
                    <a:pt x="560606" y="830804"/>
                  </a:cubicBezTo>
                  <a:cubicBezTo>
                    <a:pt x="569296" y="830804"/>
                    <a:pt x="572380" y="833328"/>
                    <a:pt x="571539" y="842578"/>
                  </a:cubicBezTo>
                  <a:cubicBezTo>
                    <a:pt x="570138" y="858837"/>
                    <a:pt x="570418" y="875378"/>
                    <a:pt x="569016" y="891638"/>
                  </a:cubicBezTo>
                  <a:cubicBezTo>
                    <a:pt x="568175" y="900328"/>
                    <a:pt x="571820" y="903131"/>
                    <a:pt x="579388" y="904814"/>
                  </a:cubicBezTo>
                  <a:cubicBezTo>
                    <a:pt x="613309" y="912943"/>
                    <a:pt x="647790" y="917148"/>
                    <a:pt x="682833" y="916868"/>
                  </a:cubicBezTo>
                  <a:cubicBezTo>
                    <a:pt x="689000" y="916868"/>
                    <a:pt x="694326" y="916308"/>
                    <a:pt x="693765" y="925839"/>
                  </a:cubicBezTo>
                  <a:cubicBezTo>
                    <a:pt x="689280" y="981065"/>
                    <a:pt x="686477" y="1036572"/>
                    <a:pt x="676104" y="1091237"/>
                  </a:cubicBezTo>
                  <a:cubicBezTo>
                    <a:pt x="672740" y="1109459"/>
                    <a:pt x="664331" y="1120672"/>
                    <a:pt x="646669" y="1127680"/>
                  </a:cubicBezTo>
                  <a:cubicBezTo>
                    <a:pt x="546309" y="1167768"/>
                    <a:pt x="456600" y="1149266"/>
                    <a:pt x="377266" y="1078062"/>
                  </a:cubicBezTo>
                  <a:cubicBezTo>
                    <a:pt x="318114" y="1024797"/>
                    <a:pt x="285315" y="955555"/>
                    <a:pt x="263449" y="880705"/>
                  </a:cubicBezTo>
                  <a:cubicBezTo>
                    <a:pt x="244106" y="814544"/>
                    <a:pt x="236536" y="746704"/>
                    <a:pt x="233733" y="678301"/>
                  </a:cubicBezTo>
                  <a:cubicBezTo>
                    <a:pt x="233453" y="676900"/>
                    <a:pt x="234013" y="676059"/>
                    <a:pt x="234574" y="673256"/>
                  </a:cubicBezTo>
                  <a:close/>
                  <a:moveTo>
                    <a:pt x="874581" y="351990"/>
                  </a:moveTo>
                  <a:cubicBezTo>
                    <a:pt x="771698" y="352271"/>
                    <a:pt x="736375" y="424878"/>
                    <a:pt x="731329" y="485150"/>
                  </a:cubicBezTo>
                  <a:cubicBezTo>
                    <a:pt x="730488" y="493560"/>
                    <a:pt x="733572" y="496083"/>
                    <a:pt x="741702" y="495803"/>
                  </a:cubicBezTo>
                  <a:cubicBezTo>
                    <a:pt x="751794" y="495242"/>
                    <a:pt x="762166" y="495522"/>
                    <a:pt x="772258" y="495803"/>
                  </a:cubicBezTo>
                  <a:cubicBezTo>
                    <a:pt x="777865" y="496083"/>
                    <a:pt x="780668" y="494120"/>
                    <a:pt x="780949" y="487953"/>
                  </a:cubicBezTo>
                  <a:cubicBezTo>
                    <a:pt x="781229" y="478141"/>
                    <a:pt x="783752" y="468610"/>
                    <a:pt x="786835" y="459359"/>
                  </a:cubicBezTo>
                  <a:cubicBezTo>
                    <a:pt x="796367" y="430765"/>
                    <a:pt x="813748" y="410300"/>
                    <a:pt x="844585" y="403852"/>
                  </a:cubicBezTo>
                  <a:cubicBezTo>
                    <a:pt x="893363" y="393480"/>
                    <a:pt x="937096" y="415346"/>
                    <a:pt x="963728" y="462723"/>
                  </a:cubicBezTo>
                  <a:cubicBezTo>
                    <a:pt x="969334" y="472534"/>
                    <a:pt x="968493" y="489355"/>
                    <a:pt x="980548" y="491878"/>
                  </a:cubicBezTo>
                  <a:cubicBezTo>
                    <a:pt x="991200" y="494120"/>
                    <a:pt x="1003816" y="486832"/>
                    <a:pt x="1015589" y="484589"/>
                  </a:cubicBezTo>
                  <a:cubicBezTo>
                    <a:pt x="1024000" y="483188"/>
                    <a:pt x="1024561" y="478983"/>
                    <a:pt x="1022318" y="472534"/>
                  </a:cubicBezTo>
                  <a:cubicBezTo>
                    <a:pt x="1017833" y="460761"/>
                    <a:pt x="1013067" y="449267"/>
                    <a:pt x="1006899" y="438333"/>
                  </a:cubicBezTo>
                  <a:cubicBezTo>
                    <a:pt x="976063" y="383668"/>
                    <a:pt x="930648" y="352551"/>
                    <a:pt x="874581" y="351990"/>
                  </a:cubicBezTo>
                  <a:close/>
                  <a:moveTo>
                    <a:pt x="432211" y="351150"/>
                  </a:moveTo>
                  <a:cubicBezTo>
                    <a:pt x="422399" y="351991"/>
                    <a:pt x="412587" y="352271"/>
                    <a:pt x="403056" y="354234"/>
                  </a:cubicBezTo>
                  <a:cubicBezTo>
                    <a:pt x="336056" y="367690"/>
                    <a:pt x="299051" y="412824"/>
                    <a:pt x="276624" y="473657"/>
                  </a:cubicBezTo>
                  <a:cubicBezTo>
                    <a:pt x="274102" y="480105"/>
                    <a:pt x="276064" y="482627"/>
                    <a:pt x="282511" y="484029"/>
                  </a:cubicBezTo>
                  <a:cubicBezTo>
                    <a:pt x="292043" y="485992"/>
                    <a:pt x="301575" y="488234"/>
                    <a:pt x="310825" y="491037"/>
                  </a:cubicBezTo>
                  <a:cubicBezTo>
                    <a:pt x="318675" y="493561"/>
                    <a:pt x="322880" y="492439"/>
                    <a:pt x="325964" y="483469"/>
                  </a:cubicBezTo>
                  <a:cubicBezTo>
                    <a:pt x="334374" y="459640"/>
                    <a:pt x="347830" y="438615"/>
                    <a:pt x="368014" y="422635"/>
                  </a:cubicBezTo>
                  <a:cubicBezTo>
                    <a:pt x="421558" y="380025"/>
                    <a:pt x="495007" y="401050"/>
                    <a:pt x="513789" y="464125"/>
                  </a:cubicBezTo>
                  <a:cubicBezTo>
                    <a:pt x="516873" y="474778"/>
                    <a:pt x="512388" y="489916"/>
                    <a:pt x="523041" y="494682"/>
                  </a:cubicBezTo>
                  <a:cubicBezTo>
                    <a:pt x="532853" y="499167"/>
                    <a:pt x="546028" y="495523"/>
                    <a:pt x="557802" y="496084"/>
                  </a:cubicBezTo>
                  <a:cubicBezTo>
                    <a:pt x="566493" y="496644"/>
                    <a:pt x="568455" y="492719"/>
                    <a:pt x="567894" y="484590"/>
                  </a:cubicBezTo>
                  <a:cubicBezTo>
                    <a:pt x="562288" y="422916"/>
                    <a:pt x="526405" y="351991"/>
                    <a:pt x="432211" y="351150"/>
                  </a:cubicBezTo>
                  <a:close/>
                  <a:moveTo>
                    <a:pt x="817778" y="159295"/>
                  </a:moveTo>
                  <a:cubicBezTo>
                    <a:pt x="864279" y="164375"/>
                    <a:pt x="908923" y="185332"/>
                    <a:pt x="942422" y="224998"/>
                  </a:cubicBezTo>
                  <a:cubicBezTo>
                    <a:pt x="973259" y="261722"/>
                    <a:pt x="995686" y="302932"/>
                    <a:pt x="1013627" y="346945"/>
                  </a:cubicBezTo>
                  <a:cubicBezTo>
                    <a:pt x="1053435" y="444782"/>
                    <a:pt x="1082870" y="545423"/>
                    <a:pt x="1091280" y="651109"/>
                  </a:cubicBezTo>
                  <a:cubicBezTo>
                    <a:pt x="1091841" y="659520"/>
                    <a:pt x="1089598" y="662883"/>
                    <a:pt x="1082590" y="665687"/>
                  </a:cubicBezTo>
                  <a:cubicBezTo>
                    <a:pt x="1032690" y="688394"/>
                    <a:pt x="981669" y="708018"/>
                    <a:pt x="928966" y="722595"/>
                  </a:cubicBezTo>
                  <a:cubicBezTo>
                    <a:pt x="921678" y="724558"/>
                    <a:pt x="918313" y="727360"/>
                    <a:pt x="918313" y="735210"/>
                  </a:cubicBezTo>
                  <a:cubicBezTo>
                    <a:pt x="918313" y="746144"/>
                    <a:pt x="916911" y="757076"/>
                    <a:pt x="916911" y="768010"/>
                  </a:cubicBezTo>
                  <a:cubicBezTo>
                    <a:pt x="916911" y="775578"/>
                    <a:pt x="914669" y="778943"/>
                    <a:pt x="906819" y="778102"/>
                  </a:cubicBezTo>
                  <a:cubicBezTo>
                    <a:pt x="897569" y="777260"/>
                    <a:pt x="888037" y="777260"/>
                    <a:pt x="878786" y="776980"/>
                  </a:cubicBezTo>
                  <a:cubicBezTo>
                    <a:pt x="872058" y="776980"/>
                    <a:pt x="868974" y="774457"/>
                    <a:pt x="869255" y="767168"/>
                  </a:cubicBezTo>
                  <a:cubicBezTo>
                    <a:pt x="869535" y="757637"/>
                    <a:pt x="874581" y="744461"/>
                    <a:pt x="867292" y="739415"/>
                  </a:cubicBezTo>
                  <a:cubicBezTo>
                    <a:pt x="860564" y="734650"/>
                    <a:pt x="848790" y="741377"/>
                    <a:pt x="839259" y="743059"/>
                  </a:cubicBezTo>
                  <a:cubicBezTo>
                    <a:pt x="801414" y="750068"/>
                    <a:pt x="763008" y="754553"/>
                    <a:pt x="724321" y="756796"/>
                  </a:cubicBezTo>
                  <a:cubicBezTo>
                    <a:pt x="713948" y="757356"/>
                    <a:pt x="710304" y="754834"/>
                    <a:pt x="710585" y="743620"/>
                  </a:cubicBezTo>
                  <a:cubicBezTo>
                    <a:pt x="711986" y="687272"/>
                    <a:pt x="711986" y="631205"/>
                    <a:pt x="710865" y="574858"/>
                  </a:cubicBezTo>
                  <a:cubicBezTo>
                    <a:pt x="709183" y="476740"/>
                    <a:pt x="706099" y="378903"/>
                    <a:pt x="694044" y="281346"/>
                  </a:cubicBezTo>
                  <a:cubicBezTo>
                    <a:pt x="690681" y="254154"/>
                    <a:pt x="686756" y="227241"/>
                    <a:pt x="677785" y="201170"/>
                  </a:cubicBezTo>
                  <a:cubicBezTo>
                    <a:pt x="675823" y="195283"/>
                    <a:pt x="676383" y="191919"/>
                    <a:pt x="681990" y="188835"/>
                  </a:cubicBezTo>
                  <a:cubicBezTo>
                    <a:pt x="722919" y="165006"/>
                    <a:pt x="771277" y="154214"/>
                    <a:pt x="817778" y="159295"/>
                  </a:cubicBezTo>
                  <a:close/>
                  <a:moveTo>
                    <a:pt x="555840" y="147066"/>
                  </a:moveTo>
                  <a:cubicBezTo>
                    <a:pt x="591162" y="148748"/>
                    <a:pt x="622841" y="160242"/>
                    <a:pt x="650594" y="182669"/>
                  </a:cubicBezTo>
                  <a:cubicBezTo>
                    <a:pt x="659564" y="189677"/>
                    <a:pt x="665451" y="198368"/>
                    <a:pt x="668536" y="209300"/>
                  </a:cubicBezTo>
                  <a:cubicBezTo>
                    <a:pt x="678627" y="243501"/>
                    <a:pt x="682833" y="278824"/>
                    <a:pt x="686476" y="314146"/>
                  </a:cubicBezTo>
                  <a:cubicBezTo>
                    <a:pt x="694045" y="388435"/>
                    <a:pt x="697410" y="463004"/>
                    <a:pt x="698812" y="537574"/>
                  </a:cubicBezTo>
                  <a:cubicBezTo>
                    <a:pt x="699092" y="540377"/>
                    <a:pt x="698531" y="542900"/>
                    <a:pt x="698531" y="545703"/>
                  </a:cubicBezTo>
                  <a:lnTo>
                    <a:pt x="698530" y="545746"/>
                  </a:lnTo>
                  <a:lnTo>
                    <a:pt x="698530" y="767994"/>
                  </a:lnTo>
                  <a:lnTo>
                    <a:pt x="698531" y="768009"/>
                  </a:lnTo>
                  <a:lnTo>
                    <a:pt x="698530" y="768169"/>
                  </a:lnTo>
                  <a:lnTo>
                    <a:pt x="698530" y="768289"/>
                  </a:lnTo>
                  <a:lnTo>
                    <a:pt x="698529" y="768284"/>
                  </a:lnTo>
                  <a:lnTo>
                    <a:pt x="698250" y="813704"/>
                  </a:lnTo>
                  <a:cubicBezTo>
                    <a:pt x="698250" y="819591"/>
                    <a:pt x="696008" y="822114"/>
                    <a:pt x="689840" y="821834"/>
                  </a:cubicBezTo>
                  <a:cubicBezTo>
                    <a:pt x="670217" y="820713"/>
                    <a:pt x="650874" y="820151"/>
                    <a:pt x="631250" y="819591"/>
                  </a:cubicBezTo>
                  <a:cubicBezTo>
                    <a:pt x="624242" y="819591"/>
                    <a:pt x="623961" y="815386"/>
                    <a:pt x="624242" y="810339"/>
                  </a:cubicBezTo>
                  <a:cubicBezTo>
                    <a:pt x="625083" y="795482"/>
                    <a:pt x="625363" y="780625"/>
                    <a:pt x="626204" y="765766"/>
                  </a:cubicBezTo>
                  <a:cubicBezTo>
                    <a:pt x="626485" y="758758"/>
                    <a:pt x="623961" y="756516"/>
                    <a:pt x="616953" y="755954"/>
                  </a:cubicBezTo>
                  <a:cubicBezTo>
                    <a:pt x="575463" y="752871"/>
                    <a:pt x="534535" y="747545"/>
                    <a:pt x="494167" y="738293"/>
                  </a:cubicBezTo>
                  <a:cubicBezTo>
                    <a:pt x="486597" y="736612"/>
                    <a:pt x="483513" y="739135"/>
                    <a:pt x="483513" y="746984"/>
                  </a:cubicBezTo>
                  <a:cubicBezTo>
                    <a:pt x="483793" y="756235"/>
                    <a:pt x="482953" y="765766"/>
                    <a:pt x="482953" y="775018"/>
                  </a:cubicBezTo>
                  <a:cubicBezTo>
                    <a:pt x="482953" y="779783"/>
                    <a:pt x="481551" y="782587"/>
                    <a:pt x="476225" y="782306"/>
                  </a:cubicBezTo>
                  <a:cubicBezTo>
                    <a:pt x="461366" y="781465"/>
                    <a:pt x="446508" y="780625"/>
                    <a:pt x="431651" y="780063"/>
                  </a:cubicBezTo>
                  <a:cubicBezTo>
                    <a:pt x="425764" y="779783"/>
                    <a:pt x="426044" y="775858"/>
                    <a:pt x="426044" y="771934"/>
                  </a:cubicBezTo>
                  <a:cubicBezTo>
                    <a:pt x="426324" y="759039"/>
                    <a:pt x="426044" y="746143"/>
                    <a:pt x="427165" y="733248"/>
                  </a:cubicBezTo>
                  <a:cubicBezTo>
                    <a:pt x="428006" y="724276"/>
                    <a:pt x="425202" y="720353"/>
                    <a:pt x="416232" y="717549"/>
                  </a:cubicBezTo>
                  <a:cubicBezTo>
                    <a:pt x="355399" y="698766"/>
                    <a:pt x="297090" y="673256"/>
                    <a:pt x="241583" y="641578"/>
                  </a:cubicBezTo>
                  <a:cubicBezTo>
                    <a:pt x="236536" y="638775"/>
                    <a:pt x="231491" y="636532"/>
                    <a:pt x="231491" y="628963"/>
                  </a:cubicBezTo>
                  <a:cubicBezTo>
                    <a:pt x="230369" y="546544"/>
                    <a:pt x="235135" y="464966"/>
                    <a:pt x="258403" y="385351"/>
                  </a:cubicBezTo>
                  <a:cubicBezTo>
                    <a:pt x="281671" y="306296"/>
                    <a:pt x="321759" y="238456"/>
                    <a:pt x="394085" y="194162"/>
                  </a:cubicBezTo>
                  <a:cubicBezTo>
                    <a:pt x="443424" y="163886"/>
                    <a:pt x="496689" y="144543"/>
                    <a:pt x="555840" y="147066"/>
                  </a:cubicBezTo>
                  <a:close/>
                  <a:moveTo>
                    <a:pt x="1049231" y="141179"/>
                  </a:moveTo>
                  <a:cubicBezTo>
                    <a:pt x="1144825" y="149308"/>
                    <a:pt x="1216311" y="197806"/>
                    <a:pt x="1267332" y="277421"/>
                  </a:cubicBezTo>
                  <a:cubicBezTo>
                    <a:pt x="1302934" y="332928"/>
                    <a:pt x="1319754" y="395723"/>
                    <a:pt x="1328726" y="460481"/>
                  </a:cubicBezTo>
                  <a:cubicBezTo>
                    <a:pt x="1345826" y="585791"/>
                    <a:pt x="1336855" y="709138"/>
                    <a:pt x="1299290" y="829963"/>
                  </a:cubicBezTo>
                  <a:cubicBezTo>
                    <a:pt x="1270416" y="922193"/>
                    <a:pt x="1213788" y="990314"/>
                    <a:pt x="1123520" y="1028440"/>
                  </a:cubicBezTo>
                  <a:cubicBezTo>
                    <a:pt x="1110624" y="1033767"/>
                    <a:pt x="1096887" y="1037691"/>
                    <a:pt x="1083712" y="1041896"/>
                  </a:cubicBezTo>
                  <a:cubicBezTo>
                    <a:pt x="1081750" y="1042457"/>
                    <a:pt x="1079227" y="1043859"/>
                    <a:pt x="1076143" y="1041616"/>
                  </a:cubicBezTo>
                  <a:cubicBezTo>
                    <a:pt x="1082310" y="1024235"/>
                    <a:pt x="1088477" y="1006855"/>
                    <a:pt x="1092682" y="988633"/>
                  </a:cubicBezTo>
                  <a:cubicBezTo>
                    <a:pt x="1108381" y="919670"/>
                    <a:pt x="1111184" y="849306"/>
                    <a:pt x="1110064" y="778942"/>
                  </a:cubicBezTo>
                  <a:cubicBezTo>
                    <a:pt x="1109503" y="751188"/>
                    <a:pt x="1107821" y="723436"/>
                    <a:pt x="1106419" y="695963"/>
                  </a:cubicBezTo>
                  <a:cubicBezTo>
                    <a:pt x="1105859" y="688673"/>
                    <a:pt x="1108101" y="683348"/>
                    <a:pt x="1112586" y="678021"/>
                  </a:cubicBezTo>
                  <a:cubicBezTo>
                    <a:pt x="1123800" y="664565"/>
                    <a:pt x="1134172" y="650548"/>
                    <a:pt x="1145105" y="636811"/>
                  </a:cubicBezTo>
                  <a:cubicBezTo>
                    <a:pt x="1144264" y="637092"/>
                    <a:pt x="1143704" y="636531"/>
                    <a:pt x="1142862" y="635690"/>
                  </a:cubicBezTo>
                  <a:cubicBezTo>
                    <a:pt x="1132770" y="640736"/>
                    <a:pt x="1122678" y="645782"/>
                    <a:pt x="1112586" y="651109"/>
                  </a:cubicBezTo>
                  <a:cubicBezTo>
                    <a:pt x="1105017" y="655314"/>
                    <a:pt x="1102494" y="654473"/>
                    <a:pt x="1101372" y="644941"/>
                  </a:cubicBezTo>
                  <a:cubicBezTo>
                    <a:pt x="1096887" y="600928"/>
                    <a:pt x="1091842" y="556916"/>
                    <a:pt x="1080628" y="514305"/>
                  </a:cubicBezTo>
                  <a:cubicBezTo>
                    <a:pt x="1059603" y="436652"/>
                    <a:pt x="1036335" y="359559"/>
                    <a:pt x="998209" y="288074"/>
                  </a:cubicBezTo>
                  <a:cubicBezTo>
                    <a:pt x="977745" y="249387"/>
                    <a:pt x="953076" y="213785"/>
                    <a:pt x="918033" y="186873"/>
                  </a:cubicBezTo>
                  <a:cubicBezTo>
                    <a:pt x="909623" y="180425"/>
                    <a:pt x="915791" y="178463"/>
                    <a:pt x="920276" y="175660"/>
                  </a:cubicBezTo>
                  <a:cubicBezTo>
                    <a:pt x="959523" y="150429"/>
                    <a:pt x="1002694" y="137254"/>
                    <a:pt x="1049231" y="141179"/>
                  </a:cubicBezTo>
                  <a:close/>
                  <a:moveTo>
                    <a:pt x="413429" y="115388"/>
                  </a:moveTo>
                  <a:cubicBezTo>
                    <a:pt x="434455" y="117350"/>
                    <a:pt x="455199" y="120995"/>
                    <a:pt x="475664" y="126040"/>
                  </a:cubicBezTo>
                  <a:cubicBezTo>
                    <a:pt x="486597" y="128844"/>
                    <a:pt x="497250" y="132208"/>
                    <a:pt x="508182" y="135292"/>
                  </a:cubicBezTo>
                  <a:cubicBezTo>
                    <a:pt x="507342" y="138376"/>
                    <a:pt x="505379" y="138656"/>
                    <a:pt x="503417" y="138936"/>
                  </a:cubicBezTo>
                  <a:cubicBezTo>
                    <a:pt x="376425" y="165288"/>
                    <a:pt x="294006" y="241539"/>
                    <a:pt x="253076" y="363485"/>
                  </a:cubicBezTo>
                  <a:cubicBezTo>
                    <a:pt x="226724" y="442539"/>
                    <a:pt x="219997" y="524678"/>
                    <a:pt x="219716" y="607377"/>
                  </a:cubicBezTo>
                  <a:cubicBezTo>
                    <a:pt x="219716" y="613544"/>
                    <a:pt x="219716" y="619431"/>
                    <a:pt x="219716" y="627281"/>
                  </a:cubicBezTo>
                  <a:cubicBezTo>
                    <a:pt x="202616" y="618871"/>
                    <a:pt x="189440" y="608218"/>
                    <a:pt x="173741" y="600369"/>
                  </a:cubicBezTo>
                  <a:cubicBezTo>
                    <a:pt x="186917" y="616348"/>
                    <a:pt x="199813" y="632607"/>
                    <a:pt x="213269" y="648586"/>
                  </a:cubicBezTo>
                  <a:cubicBezTo>
                    <a:pt x="218034" y="654192"/>
                    <a:pt x="220837" y="659799"/>
                    <a:pt x="221117" y="667369"/>
                  </a:cubicBezTo>
                  <a:cubicBezTo>
                    <a:pt x="224202" y="727360"/>
                    <a:pt x="228687" y="787352"/>
                    <a:pt x="242423" y="846223"/>
                  </a:cubicBezTo>
                  <a:cubicBezTo>
                    <a:pt x="257001" y="908737"/>
                    <a:pt x="278868" y="968169"/>
                    <a:pt x="314471" y="1021993"/>
                  </a:cubicBezTo>
                  <a:cubicBezTo>
                    <a:pt x="315592" y="1023394"/>
                    <a:pt x="316153" y="1024796"/>
                    <a:pt x="317555" y="1027599"/>
                  </a:cubicBezTo>
                  <a:cubicBezTo>
                    <a:pt x="277467" y="1024796"/>
                    <a:pt x="241021" y="1014704"/>
                    <a:pt x="206540" y="997043"/>
                  </a:cubicBezTo>
                  <a:cubicBezTo>
                    <a:pt x="141223" y="963684"/>
                    <a:pt x="95808" y="910700"/>
                    <a:pt x="64971" y="845662"/>
                  </a:cubicBezTo>
                  <a:cubicBezTo>
                    <a:pt x="-20532" y="665406"/>
                    <a:pt x="-22775" y="484029"/>
                    <a:pt x="64971" y="304334"/>
                  </a:cubicBezTo>
                  <a:cubicBezTo>
                    <a:pt x="138980" y="152953"/>
                    <a:pt x="279709" y="103333"/>
                    <a:pt x="413429" y="115388"/>
                  </a:cubicBezTo>
                  <a:close/>
                  <a:moveTo>
                    <a:pt x="621902" y="0"/>
                  </a:moveTo>
                  <a:lnTo>
                    <a:pt x="794743" y="0"/>
                  </a:lnTo>
                  <a:lnTo>
                    <a:pt x="791884" y="7739"/>
                  </a:lnTo>
                  <a:cubicBezTo>
                    <a:pt x="777306" y="27924"/>
                    <a:pt x="759645" y="45865"/>
                    <a:pt x="743385" y="64927"/>
                  </a:cubicBezTo>
                  <a:cubicBezTo>
                    <a:pt x="732732" y="77542"/>
                    <a:pt x="722640" y="90158"/>
                    <a:pt x="714230" y="104455"/>
                  </a:cubicBezTo>
                  <a:cubicBezTo>
                    <a:pt x="704979" y="120154"/>
                    <a:pt x="698531" y="136694"/>
                    <a:pt x="697690" y="155196"/>
                  </a:cubicBezTo>
                  <a:cubicBezTo>
                    <a:pt x="697410" y="159962"/>
                    <a:pt x="700493" y="165848"/>
                    <a:pt x="694886" y="169212"/>
                  </a:cubicBezTo>
                  <a:cubicBezTo>
                    <a:pt x="686476" y="174259"/>
                    <a:pt x="677786" y="178744"/>
                    <a:pt x="668815" y="182669"/>
                  </a:cubicBezTo>
                  <a:cubicBezTo>
                    <a:pt x="667694" y="183229"/>
                    <a:pt x="664330" y="180146"/>
                    <a:pt x="662367" y="178184"/>
                  </a:cubicBezTo>
                  <a:cubicBezTo>
                    <a:pt x="648911" y="166129"/>
                    <a:pt x="634053" y="156037"/>
                    <a:pt x="616952" y="149589"/>
                  </a:cubicBezTo>
                  <a:cubicBezTo>
                    <a:pt x="609945" y="146786"/>
                    <a:pt x="607702" y="142581"/>
                    <a:pt x="607142" y="135572"/>
                  </a:cubicBezTo>
                  <a:cubicBezTo>
                    <a:pt x="604338" y="98568"/>
                    <a:pt x="604338" y="61844"/>
                    <a:pt x="611907" y="25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3" name="Google Shape;823;p7"/>
            <p:cNvGrpSpPr/>
            <p:nvPr/>
          </p:nvGrpSpPr>
          <p:grpSpPr>
            <a:xfrm>
              <a:off x="5079452" y="4602054"/>
              <a:ext cx="1407434" cy="1296749"/>
              <a:chOff x="5079452" y="4602054"/>
              <a:chExt cx="1407434" cy="1296749"/>
            </a:xfrm>
          </p:grpSpPr>
          <p:sp>
            <p:nvSpPr>
              <p:cNvPr id="824" name="Google Shape;824;p7"/>
              <p:cNvSpPr/>
              <p:nvPr/>
            </p:nvSpPr>
            <p:spPr>
              <a:xfrm>
                <a:off x="5079452" y="4602054"/>
                <a:ext cx="1407434" cy="1296749"/>
              </a:xfrm>
              <a:custGeom>
                <a:rect b="b" l="l" r="r" t="t"/>
                <a:pathLst>
                  <a:path extrusionOk="0" h="1296749" w="1407434">
                    <a:moveTo>
                      <a:pt x="1356433" y="498443"/>
                    </a:moveTo>
                    <a:cubicBezTo>
                      <a:pt x="1317761" y="480727"/>
                      <a:pt x="1288710" y="453485"/>
                      <a:pt x="1269469" y="414909"/>
                    </a:cubicBezTo>
                    <a:cubicBezTo>
                      <a:pt x="1218987" y="313373"/>
                      <a:pt x="1069254" y="273368"/>
                      <a:pt x="983910" y="347853"/>
                    </a:cubicBezTo>
                    <a:cubicBezTo>
                      <a:pt x="902661" y="418814"/>
                      <a:pt x="822747" y="434054"/>
                      <a:pt x="728449" y="385286"/>
                    </a:cubicBezTo>
                    <a:cubicBezTo>
                      <a:pt x="724449" y="383191"/>
                      <a:pt x="719210" y="383191"/>
                      <a:pt x="714543" y="383000"/>
                    </a:cubicBezTo>
                    <a:cubicBezTo>
                      <a:pt x="711590" y="382905"/>
                      <a:pt x="708542" y="384239"/>
                      <a:pt x="703779" y="385286"/>
                    </a:cubicBezTo>
                    <a:cubicBezTo>
                      <a:pt x="705399" y="407289"/>
                      <a:pt x="722925" y="419862"/>
                      <a:pt x="733879" y="435864"/>
                    </a:cubicBezTo>
                    <a:cubicBezTo>
                      <a:pt x="759215" y="473202"/>
                      <a:pt x="777503" y="512159"/>
                      <a:pt x="776360" y="559022"/>
                    </a:cubicBezTo>
                    <a:cubicBezTo>
                      <a:pt x="775598" y="590836"/>
                      <a:pt x="765597" y="613886"/>
                      <a:pt x="733498" y="624745"/>
                    </a:cubicBezTo>
                    <a:cubicBezTo>
                      <a:pt x="699493" y="636175"/>
                      <a:pt x="674442" y="622459"/>
                      <a:pt x="655202" y="596456"/>
                    </a:cubicBezTo>
                    <a:cubicBezTo>
                      <a:pt x="631199" y="563880"/>
                      <a:pt x="623484" y="524447"/>
                      <a:pt x="615197" y="485966"/>
                    </a:cubicBezTo>
                    <a:cubicBezTo>
                      <a:pt x="597861" y="404717"/>
                      <a:pt x="541950" y="364426"/>
                      <a:pt x="460606" y="380048"/>
                    </a:cubicBezTo>
                    <a:cubicBezTo>
                      <a:pt x="288394" y="413290"/>
                      <a:pt x="115801" y="593503"/>
                      <a:pt x="152377" y="836105"/>
                    </a:cubicBezTo>
                    <a:cubicBezTo>
                      <a:pt x="156187" y="861441"/>
                      <a:pt x="155463" y="882627"/>
                      <a:pt x="157294" y="923071"/>
                    </a:cubicBezTo>
                    <a:cubicBezTo>
                      <a:pt x="160914" y="1003043"/>
                      <a:pt x="202451" y="1015879"/>
                      <a:pt x="233096" y="1065218"/>
                    </a:cubicBezTo>
                    <a:cubicBezTo>
                      <a:pt x="263741" y="1114557"/>
                      <a:pt x="330399" y="1108615"/>
                      <a:pt x="341163" y="1219105"/>
                    </a:cubicBezTo>
                    <a:cubicBezTo>
                      <a:pt x="330209" y="1242346"/>
                      <a:pt x="316302" y="1264063"/>
                      <a:pt x="295062" y="1278541"/>
                    </a:cubicBezTo>
                    <a:cubicBezTo>
                      <a:pt x="277250" y="1290638"/>
                      <a:pt x="256866" y="1304544"/>
                      <a:pt x="234102" y="1291495"/>
                    </a:cubicBezTo>
                    <a:cubicBezTo>
                      <a:pt x="209432" y="1277493"/>
                      <a:pt x="197240" y="1253109"/>
                      <a:pt x="206860" y="1226725"/>
                    </a:cubicBezTo>
                    <a:cubicBezTo>
                      <a:pt x="223434" y="1181291"/>
                      <a:pt x="197430" y="1166432"/>
                      <a:pt x="162664" y="1155573"/>
                    </a:cubicBezTo>
                    <a:cubicBezTo>
                      <a:pt x="140090" y="1148525"/>
                      <a:pt x="117420" y="1140809"/>
                      <a:pt x="94179" y="1137190"/>
                    </a:cubicBezTo>
                    <a:cubicBezTo>
                      <a:pt x="43887" y="1129475"/>
                      <a:pt x="19408" y="1091851"/>
                      <a:pt x="9597" y="1051179"/>
                    </a:cubicBezTo>
                    <a:cubicBezTo>
                      <a:pt x="-309" y="1010222"/>
                      <a:pt x="-5262" y="965835"/>
                      <a:pt x="35315" y="928688"/>
                    </a:cubicBezTo>
                    <a:cubicBezTo>
                      <a:pt x="98942" y="870395"/>
                      <a:pt x="96561" y="850392"/>
                      <a:pt x="45697" y="780288"/>
                    </a:cubicBezTo>
                    <a:cubicBezTo>
                      <a:pt x="6264" y="726091"/>
                      <a:pt x="-8500" y="664559"/>
                      <a:pt x="4740" y="597218"/>
                    </a:cubicBezTo>
                    <a:cubicBezTo>
                      <a:pt x="10836" y="566166"/>
                      <a:pt x="30457" y="552355"/>
                      <a:pt x="58746" y="559594"/>
                    </a:cubicBezTo>
                    <a:cubicBezTo>
                      <a:pt x="94370" y="568643"/>
                      <a:pt x="113134" y="552641"/>
                      <a:pt x="125802" y="523780"/>
                    </a:cubicBezTo>
                    <a:cubicBezTo>
                      <a:pt x="134756" y="503587"/>
                      <a:pt x="141709" y="482537"/>
                      <a:pt x="148948" y="461677"/>
                    </a:cubicBezTo>
                    <a:cubicBezTo>
                      <a:pt x="186572" y="352425"/>
                      <a:pt x="255723" y="272891"/>
                      <a:pt x="366213" y="233553"/>
                    </a:cubicBezTo>
                    <a:cubicBezTo>
                      <a:pt x="401361" y="220980"/>
                      <a:pt x="429936" y="203644"/>
                      <a:pt x="452986" y="172022"/>
                    </a:cubicBezTo>
                    <a:cubicBezTo>
                      <a:pt x="486705" y="125825"/>
                      <a:pt x="511851" y="131064"/>
                      <a:pt x="562619" y="109061"/>
                    </a:cubicBezTo>
                    <a:cubicBezTo>
                      <a:pt x="586050" y="98870"/>
                      <a:pt x="609673" y="100679"/>
                      <a:pt x="635676" y="110871"/>
                    </a:cubicBezTo>
                    <a:cubicBezTo>
                      <a:pt x="692445" y="111347"/>
                      <a:pt x="594242" y="62579"/>
                      <a:pt x="667584" y="0"/>
                    </a:cubicBezTo>
                    <a:cubicBezTo>
                      <a:pt x="680062" y="2477"/>
                      <a:pt x="697112" y="17812"/>
                      <a:pt x="703589" y="25051"/>
                    </a:cubicBezTo>
                    <a:cubicBezTo>
                      <a:pt x="720353" y="43529"/>
                      <a:pt x="717972" y="64961"/>
                      <a:pt x="711495" y="79724"/>
                    </a:cubicBezTo>
                    <a:cubicBezTo>
                      <a:pt x="828843" y="41148"/>
                      <a:pt x="931427" y="60770"/>
                      <a:pt x="974004" y="93536"/>
                    </a:cubicBezTo>
                    <a:cubicBezTo>
                      <a:pt x="977623" y="72104"/>
                      <a:pt x="983529" y="64389"/>
                      <a:pt x="1006293" y="53245"/>
                    </a:cubicBezTo>
                    <a:cubicBezTo>
                      <a:pt x="1018676" y="48292"/>
                      <a:pt x="1035821" y="40291"/>
                      <a:pt x="1062586" y="29432"/>
                    </a:cubicBezTo>
                    <a:cubicBezTo>
                      <a:pt x="1055061" y="62960"/>
                      <a:pt x="1046584" y="101918"/>
                      <a:pt x="1022200" y="120301"/>
                    </a:cubicBezTo>
                    <a:cubicBezTo>
                      <a:pt x="1016581" y="154400"/>
                      <a:pt x="1032868" y="196977"/>
                      <a:pt x="1025725" y="229553"/>
                    </a:cubicBezTo>
                    <a:cubicBezTo>
                      <a:pt x="1019914" y="255937"/>
                      <a:pt x="1030011" y="258413"/>
                      <a:pt x="1053728" y="252031"/>
                    </a:cubicBezTo>
                    <a:cubicBezTo>
                      <a:pt x="1098972" y="239935"/>
                      <a:pt x="1143739" y="233458"/>
                      <a:pt x="1192698" y="238601"/>
                    </a:cubicBezTo>
                    <a:cubicBezTo>
                      <a:pt x="1296044" y="249365"/>
                      <a:pt x="1352622" y="313658"/>
                      <a:pt x="1395104" y="396716"/>
                    </a:cubicBezTo>
                    <a:cubicBezTo>
                      <a:pt x="1420345" y="446437"/>
                      <a:pt x="1406534" y="476155"/>
                      <a:pt x="1356433" y="498443"/>
                    </a:cubicBezTo>
                    <a:close/>
                  </a:path>
                </a:pathLst>
              </a:custGeom>
              <a:solidFill>
                <a:srgbClr val="0A0C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5882292" y="4938702"/>
                <a:ext cx="65150" cy="30869"/>
              </a:xfrm>
              <a:custGeom>
                <a:rect b="b" l="l" r="r" t="t"/>
                <a:pathLst>
                  <a:path extrusionOk="0" h="30869" w="65150">
                    <a:moveTo>
                      <a:pt x="0" y="3680"/>
                    </a:moveTo>
                    <a:cubicBezTo>
                      <a:pt x="23336" y="-130"/>
                      <a:pt x="48482" y="-4130"/>
                      <a:pt x="65151" y="9205"/>
                    </a:cubicBezTo>
                    <a:cubicBezTo>
                      <a:pt x="37719" y="38542"/>
                      <a:pt x="30575" y="39399"/>
                      <a:pt x="0" y="3680"/>
                    </a:cubicBezTo>
                    <a:close/>
                  </a:path>
                </a:pathLst>
              </a:custGeom>
              <a:solidFill>
                <a:srgbClr val="E183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6" name="Google Shape;826;p7"/>
            <p:cNvSpPr/>
            <p:nvPr/>
          </p:nvSpPr>
          <p:spPr>
            <a:xfrm rot="609240">
              <a:off x="5817545" y="4813640"/>
              <a:ext cx="79134" cy="49459"/>
            </a:xfrm>
            <a:custGeom>
              <a:rect b="b" l="l" r="r" t="t"/>
              <a:pathLst>
                <a:path extrusionOk="0" h="47625" w="76200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 flipH="1" rot="788704">
              <a:off x="5952029" y="4839268"/>
              <a:ext cx="79134" cy="49459"/>
            </a:xfrm>
            <a:custGeom>
              <a:rect b="b" l="l" r="r" t="t"/>
              <a:pathLst>
                <a:path extrusionOk="0" h="47625" w="76200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7"/>
          <p:cNvGrpSpPr/>
          <p:nvPr/>
        </p:nvGrpSpPr>
        <p:grpSpPr>
          <a:xfrm>
            <a:off x="3853314" y="3427546"/>
            <a:ext cx="1750949" cy="1025088"/>
            <a:chOff x="1108581" y="4713581"/>
            <a:chExt cx="1750949" cy="1025088"/>
          </a:xfrm>
        </p:grpSpPr>
        <p:grpSp>
          <p:nvGrpSpPr>
            <p:cNvPr id="829" name="Google Shape;829;p7"/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830" name="Google Shape;830;p7"/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7"/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</a:t>
                </a:r>
                <a:endParaRPr/>
              </a:p>
            </p:txBody>
          </p:sp>
        </p:grpSp>
        <p:cxnSp>
          <p:nvCxnSpPr>
            <p:cNvPr id="832" name="Google Shape;832;p7"/>
            <p:cNvCxnSpPr/>
            <p:nvPr/>
          </p:nvCxnSpPr>
          <p:spPr>
            <a:xfrm>
              <a:off x="1174132" y="5044713"/>
              <a:ext cx="1570308" cy="0"/>
            </a:xfrm>
            <a:prstGeom prst="straightConnector1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33" name="Google Shape;833;p7"/>
          <p:cNvSpPr/>
          <p:nvPr/>
        </p:nvSpPr>
        <p:spPr>
          <a:xfrm>
            <a:off x="9506305" y="4600037"/>
            <a:ext cx="1484152" cy="1144150"/>
          </a:xfrm>
          <a:custGeom>
            <a:rect b="b" l="l" r="r" t="t"/>
            <a:pathLst>
              <a:path extrusionOk="0" h="3366880" w="4367402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7"/>
          <p:cNvGrpSpPr/>
          <p:nvPr/>
        </p:nvGrpSpPr>
        <p:grpSpPr>
          <a:xfrm>
            <a:off x="9355127" y="3427546"/>
            <a:ext cx="1750949" cy="1025088"/>
            <a:chOff x="1108581" y="4713581"/>
            <a:chExt cx="1750949" cy="1025088"/>
          </a:xfrm>
        </p:grpSpPr>
        <p:grpSp>
          <p:nvGrpSpPr>
            <p:cNvPr id="835" name="Google Shape;835;p7"/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836" name="Google Shape;836;p7"/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7"/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</a:t>
                </a:r>
                <a:endParaRPr/>
              </a:p>
            </p:txBody>
          </p:sp>
        </p:grpSp>
        <p:cxnSp>
          <p:nvCxnSpPr>
            <p:cNvPr id="838" name="Google Shape;838;p7"/>
            <p:cNvCxnSpPr/>
            <p:nvPr/>
          </p:nvCxnSpPr>
          <p:spPr>
            <a:xfrm>
              <a:off x="1174132" y="5044713"/>
              <a:ext cx="1570308" cy="0"/>
            </a:xfrm>
            <a:prstGeom prst="straightConnector1">
              <a:avLst/>
            </a:prstGeom>
            <a:noFill/>
            <a:ln cap="flat" cmpd="sng" w="254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39" name="Google Shape;839;p7"/>
          <p:cNvGrpSpPr/>
          <p:nvPr/>
        </p:nvGrpSpPr>
        <p:grpSpPr>
          <a:xfrm>
            <a:off x="1135992" y="4680108"/>
            <a:ext cx="1750949" cy="1025088"/>
            <a:chOff x="1108581" y="4713581"/>
            <a:chExt cx="1750949" cy="1025088"/>
          </a:xfrm>
        </p:grpSpPr>
        <p:grpSp>
          <p:nvGrpSpPr>
            <p:cNvPr id="840" name="Google Shape;840;p7"/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841" name="Google Shape;841;p7"/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7"/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</a:t>
                </a:r>
                <a:endParaRPr/>
              </a:p>
            </p:txBody>
          </p:sp>
        </p:grpSp>
        <p:cxnSp>
          <p:nvCxnSpPr>
            <p:cNvPr id="843" name="Google Shape;843;p7"/>
            <p:cNvCxnSpPr/>
            <p:nvPr/>
          </p:nvCxnSpPr>
          <p:spPr>
            <a:xfrm>
              <a:off x="1174132" y="5044713"/>
              <a:ext cx="1570308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44" name="Google Shape;844;p7"/>
          <p:cNvGrpSpPr/>
          <p:nvPr/>
        </p:nvGrpSpPr>
        <p:grpSpPr>
          <a:xfrm>
            <a:off x="6592379" y="4680108"/>
            <a:ext cx="1750949" cy="1025088"/>
            <a:chOff x="1108581" y="4713581"/>
            <a:chExt cx="1750949" cy="1025088"/>
          </a:xfrm>
        </p:grpSpPr>
        <p:grpSp>
          <p:nvGrpSpPr>
            <p:cNvPr id="845" name="Google Shape;845;p7"/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846" name="Google Shape;846;p7"/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7"/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</a:t>
                </a:r>
                <a:endParaRPr/>
              </a:p>
            </p:txBody>
          </p:sp>
        </p:grpSp>
        <p:cxnSp>
          <p:nvCxnSpPr>
            <p:cNvPr id="848" name="Google Shape;848;p7"/>
            <p:cNvCxnSpPr/>
            <p:nvPr/>
          </p:nvCxnSpPr>
          <p:spPr>
            <a:xfrm>
              <a:off x="1174132" y="5044713"/>
              <a:ext cx="1570308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"/>
          <p:cNvSpPr/>
          <p:nvPr>
            <p:ph idx="2" type="pic"/>
          </p:nvPr>
        </p:nvSpPr>
        <p:spPr>
          <a:xfrm>
            <a:off x="1298112" y="296021"/>
            <a:ext cx="11772081" cy="65619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4" name="Google Shape;854;p8"/>
          <p:cNvSpPr txBox="1"/>
          <p:nvPr/>
        </p:nvSpPr>
        <p:spPr>
          <a:xfrm>
            <a:off x="4621515" y="1655201"/>
            <a:ext cx="1459223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855" name="Google Shape;855;p8"/>
          <p:cNvSpPr txBox="1"/>
          <p:nvPr/>
        </p:nvSpPr>
        <p:spPr>
          <a:xfrm>
            <a:off x="3371385" y="1310043"/>
            <a:ext cx="2724615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856" name="Google Shape;856;p8"/>
          <p:cNvSpPr txBox="1"/>
          <p:nvPr/>
        </p:nvSpPr>
        <p:spPr>
          <a:xfrm>
            <a:off x="2230483" y="445483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</a:t>
            </a:r>
            <a:endParaRPr b="0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8"/>
          <p:cNvSpPr txBox="1"/>
          <p:nvPr/>
        </p:nvSpPr>
        <p:spPr>
          <a:xfrm>
            <a:off x="2170910" y="2918021"/>
            <a:ext cx="1459223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Modern</a:t>
            </a:r>
            <a:endParaRPr/>
          </a:p>
        </p:txBody>
      </p:sp>
      <p:sp>
        <p:nvSpPr>
          <p:cNvPr id="858" name="Google Shape;858;p8"/>
          <p:cNvSpPr txBox="1"/>
          <p:nvPr/>
        </p:nvSpPr>
        <p:spPr>
          <a:xfrm>
            <a:off x="2170910" y="3270631"/>
            <a:ext cx="2724615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859" name="Google Shape;859;p8"/>
          <p:cNvSpPr txBox="1"/>
          <p:nvPr/>
        </p:nvSpPr>
        <p:spPr>
          <a:xfrm>
            <a:off x="2741790" y="3615790"/>
            <a:ext cx="3091569" cy="79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 </a:t>
            </a:r>
            <a:endParaRPr b="0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8"/>
          <p:cNvSpPr txBox="1"/>
          <p:nvPr/>
        </p:nvSpPr>
        <p:spPr>
          <a:xfrm rot="-5400000">
            <a:off x="-2973826" y="2456777"/>
            <a:ext cx="7435579" cy="1631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767"/>
              </a:buClr>
              <a:buSzPts val="13334"/>
              <a:buFont typeface="Arial"/>
              <a:buNone/>
            </a:pPr>
            <a:r>
              <a:rPr b="1" lang="en-US" sz="13334">
                <a:solidFill>
                  <a:srgbClr val="FFC767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66" name="Google Shape;866;p9"/>
          <p:cNvGrpSpPr/>
          <p:nvPr/>
        </p:nvGrpSpPr>
        <p:grpSpPr>
          <a:xfrm>
            <a:off x="4189458" y="1718967"/>
            <a:ext cx="3813085" cy="1413813"/>
            <a:chOff x="347" y="1169927"/>
            <a:chExt cx="12191652" cy="4520413"/>
          </a:xfrm>
        </p:grpSpPr>
        <p:sp>
          <p:nvSpPr>
            <p:cNvPr id="867" name="Google Shape;867;p9"/>
            <p:cNvSpPr/>
            <p:nvPr/>
          </p:nvSpPr>
          <p:spPr>
            <a:xfrm>
              <a:off x="6701933" y="4071818"/>
              <a:ext cx="1610323" cy="1567508"/>
            </a:xfrm>
            <a:custGeom>
              <a:rect b="b" l="l" r="r" t="t"/>
              <a:pathLst>
                <a:path extrusionOk="0" h="1567508" w="1610323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10554411" y="4119333"/>
              <a:ext cx="1159633" cy="1571007"/>
            </a:xfrm>
            <a:custGeom>
              <a:rect b="b" l="l" r="r" t="t"/>
              <a:pathLst>
                <a:path extrusionOk="0" h="1571007" w="1159633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2941686" y="4030248"/>
              <a:ext cx="1058285" cy="1571928"/>
            </a:xfrm>
            <a:custGeom>
              <a:rect b="b" l="l" r="r" t="t"/>
              <a:pathLst>
                <a:path extrusionOk="0" h="1571928" w="1058285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562231" y="4060536"/>
              <a:ext cx="977846" cy="1571474"/>
            </a:xfrm>
            <a:custGeom>
              <a:rect b="b" l="l" r="r" t="t"/>
              <a:pathLst>
                <a:path extrusionOk="0" h="1571474" w="977846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9530667" y="4093728"/>
              <a:ext cx="926595" cy="1571285"/>
            </a:xfrm>
            <a:custGeom>
              <a:rect b="b" l="l" r="r" t="t"/>
              <a:pathLst>
                <a:path extrusionOk="0" h="1571285" w="92659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8463717" y="4083496"/>
              <a:ext cx="920295" cy="1572782"/>
            </a:xfrm>
            <a:custGeom>
              <a:rect b="b" l="l" r="r" t="t"/>
              <a:pathLst>
                <a:path extrusionOk="0" h="1572782" w="920295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846750" y="3541409"/>
              <a:ext cx="632809" cy="2089559"/>
            </a:xfrm>
            <a:custGeom>
              <a:rect b="b" l="l" r="r" t="t"/>
              <a:pathLst>
                <a:path extrusionOk="0" h="2089559" w="63280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135439" y="3536860"/>
              <a:ext cx="629922" cy="2083874"/>
            </a:xfrm>
            <a:custGeom>
              <a:rect b="b" l="l" r="r" t="t"/>
              <a:pathLst>
                <a:path extrusionOk="0" h="2083874" w="629922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2935248" y="2221694"/>
              <a:ext cx="1659383" cy="1042928"/>
            </a:xfrm>
            <a:custGeom>
              <a:rect b="b" l="l" r="r" t="t"/>
              <a:pathLst>
                <a:path extrusionOk="0" h="1042928" w="1659383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8782485" y="2180168"/>
              <a:ext cx="827078" cy="1483337"/>
            </a:xfrm>
            <a:custGeom>
              <a:rect b="b" l="l" r="r" t="t"/>
              <a:pathLst>
                <a:path extrusionOk="0" h="1483337" w="827078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7929452" y="2171392"/>
              <a:ext cx="829103" cy="1487239"/>
            </a:xfrm>
            <a:custGeom>
              <a:rect b="b" l="l" r="r" t="t"/>
              <a:pathLst>
                <a:path extrusionOk="0" h="1487239" w="829103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9659517" y="2162436"/>
              <a:ext cx="898323" cy="1538488"/>
            </a:xfrm>
            <a:custGeom>
              <a:rect b="b" l="l" r="r" t="t"/>
              <a:pathLst>
                <a:path extrusionOk="0" h="1538488" w="898323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7101287" y="2176453"/>
              <a:ext cx="820208" cy="844982"/>
            </a:xfrm>
            <a:custGeom>
              <a:rect b="b" l="l" r="r" t="t"/>
              <a:pathLst>
                <a:path extrusionOk="0" h="844982" w="820208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3064933" y="1169927"/>
              <a:ext cx="1171704" cy="821638"/>
            </a:xfrm>
            <a:custGeom>
              <a:rect b="b" l="l" r="r" t="t"/>
              <a:pathLst>
                <a:path extrusionOk="0" h="821638" w="1171704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11016331" y="2557387"/>
              <a:ext cx="1175668" cy="817921"/>
            </a:xfrm>
            <a:custGeom>
              <a:rect b="b" l="l" r="r" t="t"/>
              <a:pathLst>
                <a:path extrusionOk="0" h="817921" w="1175668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2" name="Google Shape;882;p9"/>
            <p:cNvGrpSpPr/>
            <p:nvPr/>
          </p:nvGrpSpPr>
          <p:grpSpPr>
            <a:xfrm>
              <a:off x="5280233" y="1724421"/>
              <a:ext cx="1730745" cy="1373840"/>
              <a:chOff x="5280233" y="1724421"/>
              <a:chExt cx="1730745" cy="1373840"/>
            </a:xfrm>
          </p:grpSpPr>
          <p:sp>
            <p:nvSpPr>
              <p:cNvPr id="883" name="Google Shape;883;p9"/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rect b="b" l="l" r="r" t="t"/>
                <a:pathLst>
                  <a:path extrusionOk="0" h="1373840" w="1618827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rect b="b" l="l" r="r" t="t"/>
                <a:pathLst>
                  <a:path extrusionOk="0" h="690962" w="376903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5" name="Google Shape;885;p9"/>
            <p:cNvSpPr/>
            <p:nvPr/>
          </p:nvSpPr>
          <p:spPr>
            <a:xfrm>
              <a:off x="5392234" y="1925649"/>
              <a:ext cx="660" cy="578"/>
            </a:xfrm>
            <a:custGeom>
              <a:rect b="b" l="l" r="r" t="t"/>
              <a:pathLst>
                <a:path extrusionOk="0" h="578" w="660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347" y="1604783"/>
              <a:ext cx="2750305" cy="4000691"/>
            </a:xfrm>
            <a:custGeom>
              <a:rect b="b" l="l" r="r" t="t"/>
              <a:pathLst>
                <a:path extrusionOk="0" h="4000691" w="2750305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7" name="Google Shape;887;p9"/>
          <p:cNvSpPr/>
          <p:nvPr/>
        </p:nvSpPr>
        <p:spPr>
          <a:xfrm>
            <a:off x="4440091" y="3286125"/>
            <a:ext cx="3311818" cy="2553118"/>
          </a:xfrm>
          <a:custGeom>
            <a:rect b="b" l="l" r="r" t="t"/>
            <a:pathLst>
              <a:path extrusionOk="0" h="3366880" w="4367402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8" name="Google Shape;888;p9"/>
          <p:cNvGrpSpPr/>
          <p:nvPr/>
        </p:nvGrpSpPr>
        <p:grpSpPr>
          <a:xfrm>
            <a:off x="8649783" y="1389961"/>
            <a:ext cx="2629858" cy="4598936"/>
            <a:chOff x="9035151" y="1679569"/>
            <a:chExt cx="2629858" cy="4598936"/>
          </a:xfrm>
        </p:grpSpPr>
        <p:sp>
          <p:nvSpPr>
            <p:cNvPr id="889" name="Google Shape;889;p9"/>
            <p:cNvSpPr txBox="1"/>
            <p:nvPr/>
          </p:nvSpPr>
          <p:spPr>
            <a:xfrm>
              <a:off x="10881316" y="2641991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1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 txBox="1"/>
            <p:nvPr/>
          </p:nvSpPr>
          <p:spPr>
            <a:xfrm>
              <a:off x="10881316" y="4586466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1" name="Google Shape;891;p9"/>
            <p:cNvGrpSpPr/>
            <p:nvPr/>
          </p:nvGrpSpPr>
          <p:grpSpPr>
            <a:xfrm>
              <a:off x="9035151" y="3429000"/>
              <a:ext cx="2629858" cy="896263"/>
              <a:chOff x="6372200" y="1720413"/>
              <a:chExt cx="2160240" cy="896263"/>
            </a:xfrm>
          </p:grpSpPr>
          <p:sp>
            <p:nvSpPr>
              <p:cNvPr id="892" name="Google Shape;892;p9"/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9"/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4" name="Google Shape;894;p9"/>
            <p:cNvGrpSpPr/>
            <p:nvPr/>
          </p:nvGrpSpPr>
          <p:grpSpPr>
            <a:xfrm>
              <a:off x="9035151" y="5382242"/>
              <a:ext cx="2629858" cy="896263"/>
              <a:chOff x="6372200" y="1720413"/>
              <a:chExt cx="2160240" cy="896263"/>
            </a:xfrm>
          </p:grpSpPr>
          <p:sp>
            <p:nvSpPr>
              <p:cNvPr id="895" name="Google Shape;895;p9"/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9"/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7" name="Google Shape;897;p9"/>
            <p:cNvSpPr txBox="1"/>
            <p:nvPr/>
          </p:nvSpPr>
          <p:spPr>
            <a:xfrm>
              <a:off x="9449323" y="1679569"/>
              <a:ext cx="2215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6000" spcFirstLastPara="1" rIns="3600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We Create Quality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Professional PPT Presentation</a:t>
              </a: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9"/>
          <p:cNvGrpSpPr/>
          <p:nvPr/>
        </p:nvGrpSpPr>
        <p:grpSpPr>
          <a:xfrm>
            <a:off x="912359" y="1389961"/>
            <a:ext cx="2629858" cy="4577941"/>
            <a:chOff x="659151" y="1750849"/>
            <a:chExt cx="2629858" cy="4577941"/>
          </a:xfrm>
        </p:grpSpPr>
        <p:sp>
          <p:nvSpPr>
            <p:cNvPr id="899" name="Google Shape;899;p9"/>
            <p:cNvSpPr txBox="1"/>
            <p:nvPr/>
          </p:nvSpPr>
          <p:spPr>
            <a:xfrm>
              <a:off x="824706" y="1750849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1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 txBox="1"/>
            <p:nvPr/>
          </p:nvSpPr>
          <p:spPr>
            <a:xfrm>
              <a:off x="836877" y="357454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1" name="Google Shape;901;p9"/>
            <p:cNvGrpSpPr/>
            <p:nvPr/>
          </p:nvGrpSpPr>
          <p:grpSpPr>
            <a:xfrm>
              <a:off x="659151" y="2537859"/>
              <a:ext cx="2629858" cy="896263"/>
              <a:chOff x="6372200" y="1720413"/>
              <a:chExt cx="2160240" cy="896263"/>
            </a:xfrm>
          </p:grpSpPr>
          <p:sp>
            <p:nvSpPr>
              <p:cNvPr id="902" name="Google Shape;902;p9"/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9"/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b="1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9"/>
            <p:cNvGrpSpPr/>
            <p:nvPr/>
          </p:nvGrpSpPr>
          <p:grpSpPr>
            <a:xfrm>
              <a:off x="659151" y="4370319"/>
              <a:ext cx="2629858" cy="896263"/>
              <a:chOff x="6372200" y="1720413"/>
              <a:chExt cx="2160240" cy="896263"/>
            </a:xfrm>
          </p:grpSpPr>
          <p:sp>
            <p:nvSpPr>
              <p:cNvPr id="905" name="Google Shape;905;p9"/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9"/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b="1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9"/>
            <p:cNvSpPr txBox="1"/>
            <p:nvPr/>
          </p:nvSpPr>
          <p:spPr>
            <a:xfrm>
              <a:off x="659151" y="5497793"/>
              <a:ext cx="2215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6000" spcFirstLastPara="1" rIns="3600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We Create Quality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Professional PPT Presentation</a:t>
              </a:r>
              <a:endPara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:creator>Allppt.com</dc:creator>
</cp:coreProperties>
</file>