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handoutMasterIdLst>
    <p:handoutMasterId r:id="rId6"/>
  </p:handout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384F62-4F1A-4ECA-AD9D-8FB42E066953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8EB23-6E3D-47FE-BE1B-144499B3F8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16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plantillaspowerpoint.org/" TargetMode="Externa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449765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6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THEME PPT_ </a:t>
            </a:r>
            <a:r>
              <a:rPr lang="en-US" altLang="ko-KR" sz="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Free PowerPoint Templates, Diagrams and Charts</a:t>
            </a:r>
            <a:endParaRPr lang="ko-KR" altLang="en-US" sz="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rot="10800000">
            <a:off x="4860032" y="0"/>
            <a:ext cx="3816424" cy="3507854"/>
          </a:xfrm>
          <a:prstGeom prst="round2SameRect">
            <a:avLst>
              <a:gd name="adj1" fmla="val 14350"/>
              <a:gd name="adj2" fmla="val 0"/>
            </a:avLst>
          </a:prstGeom>
          <a:solidFill>
            <a:schemeClr val="accent6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860032" y="2028596"/>
            <a:ext cx="38164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860032" y="620688"/>
            <a:ext cx="38164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593" y="2656789"/>
            <a:ext cx="1301512" cy="321849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184068" y="1786507"/>
            <a:ext cx="3168352" cy="144016"/>
            <a:chOff x="899592" y="1359873"/>
            <a:chExt cx="3168352" cy="144016"/>
          </a:xfrm>
        </p:grpSpPr>
        <p:sp>
          <p:nvSpPr>
            <p:cNvPr id="13" name="Rectangle 12"/>
            <p:cNvSpPr/>
            <p:nvPr/>
          </p:nvSpPr>
          <p:spPr>
            <a:xfrm>
              <a:off x="2430865" y="1359873"/>
              <a:ext cx="144016" cy="144016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ectangle 13"/>
            <p:cNvSpPr/>
            <p:nvPr/>
          </p:nvSpPr>
          <p:spPr>
            <a:xfrm rot="2700000">
              <a:off x="2430865" y="1359873"/>
              <a:ext cx="144016" cy="144016"/>
            </a:xfrm>
            <a:prstGeom prst="rect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2771800" y="1408806"/>
              <a:ext cx="1296144" cy="46150"/>
              <a:chOff x="2771800" y="1410205"/>
              <a:chExt cx="1296144" cy="46150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2771800" y="1410205"/>
                <a:ext cx="129614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2771800" y="1456355"/>
                <a:ext cx="92772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 flipH="1">
              <a:off x="899592" y="1408806"/>
              <a:ext cx="1296144" cy="46150"/>
              <a:chOff x="2771800" y="1410205"/>
              <a:chExt cx="1296144" cy="46150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>
                <a:off x="2771800" y="1410205"/>
                <a:ext cx="1296144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2771800" y="1456355"/>
                <a:ext cx="92772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281</Words>
  <Application>Microsoft Office PowerPoint</Application>
  <PresentationFormat>Presentación en pantalla (16:9)</PresentationFormat>
  <Paragraphs>19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맑은 고딕</vt:lpstr>
      <vt:lpstr>Arial</vt:lpstr>
      <vt:lpstr>Calibri</vt:lpstr>
      <vt:lpstr>Wingdings</vt:lpstr>
      <vt:lpstr>Office Theme</vt:lpstr>
      <vt:lpstr>Custom Design</vt:lpstr>
      <vt:lpstr>Presentación de PowerPoint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eduardo</cp:lastModifiedBy>
  <cp:revision>23</cp:revision>
  <dcterms:created xsi:type="dcterms:W3CDTF">2014-04-01T16:27:38Z</dcterms:created>
  <dcterms:modified xsi:type="dcterms:W3CDTF">2023-11-19T12:14:01Z</dcterms:modified>
</cp:coreProperties>
</file>